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81"/>
  </p:notesMasterIdLst>
  <p:handoutMasterIdLst>
    <p:handoutMasterId r:id="rId82"/>
  </p:handoutMasterIdLst>
  <p:sldIdLst>
    <p:sldId id="2147480248" r:id="rId5"/>
    <p:sldId id="339" r:id="rId6"/>
    <p:sldId id="2147480245" r:id="rId7"/>
    <p:sldId id="2147480246" r:id="rId8"/>
    <p:sldId id="257" r:id="rId9"/>
    <p:sldId id="2147471070" r:id="rId10"/>
    <p:sldId id="2147474328" r:id="rId11"/>
    <p:sldId id="2147474321" r:id="rId12"/>
    <p:sldId id="2147474305" r:id="rId13"/>
    <p:sldId id="2147480238" r:id="rId14"/>
    <p:sldId id="2147480239" r:id="rId15"/>
    <p:sldId id="2147480240" r:id="rId16"/>
    <p:sldId id="2147480241" r:id="rId17"/>
    <p:sldId id="2147480242" r:id="rId18"/>
    <p:sldId id="2147480249" r:id="rId19"/>
    <p:sldId id="2147480250" r:id="rId20"/>
    <p:sldId id="2147474358" r:id="rId21"/>
    <p:sldId id="259" r:id="rId22"/>
    <p:sldId id="1201" r:id="rId23"/>
    <p:sldId id="2147474292" r:id="rId24"/>
    <p:sldId id="2147474359" r:id="rId25"/>
    <p:sldId id="2147474360" r:id="rId26"/>
    <p:sldId id="2147474361" r:id="rId27"/>
    <p:sldId id="2147474362" r:id="rId28"/>
    <p:sldId id="2147474363" r:id="rId29"/>
    <p:sldId id="2147480251" r:id="rId30"/>
    <p:sldId id="1216" r:id="rId31"/>
    <p:sldId id="2147474365" r:id="rId32"/>
    <p:sldId id="2147474366" r:id="rId33"/>
    <p:sldId id="2147474367" r:id="rId34"/>
    <p:sldId id="2147474368" r:id="rId35"/>
    <p:sldId id="2147480252" r:id="rId36"/>
    <p:sldId id="2147474371" r:id="rId37"/>
    <p:sldId id="1262" r:id="rId38"/>
    <p:sldId id="2147474373" r:id="rId39"/>
    <p:sldId id="2147480228" r:id="rId40"/>
    <p:sldId id="2147474375" r:id="rId41"/>
    <p:sldId id="2147474376" r:id="rId42"/>
    <p:sldId id="2147480253" r:id="rId43"/>
    <p:sldId id="2147474378" r:id="rId44"/>
    <p:sldId id="2147474374" r:id="rId45"/>
    <p:sldId id="2147480244" r:id="rId46"/>
    <p:sldId id="2147480231" r:id="rId47"/>
    <p:sldId id="2147480254" r:id="rId48"/>
    <p:sldId id="2147474383" r:id="rId49"/>
    <p:sldId id="2147474384" r:id="rId50"/>
    <p:sldId id="2147474385" r:id="rId51"/>
    <p:sldId id="2147474387" r:id="rId52"/>
    <p:sldId id="2147474388" r:id="rId53"/>
    <p:sldId id="2147474411" r:id="rId54"/>
    <p:sldId id="2147474414" r:id="rId55"/>
    <p:sldId id="2147480243" r:id="rId56"/>
    <p:sldId id="2147480235" r:id="rId57"/>
    <p:sldId id="2147480255" r:id="rId58"/>
    <p:sldId id="2147474391" r:id="rId59"/>
    <p:sldId id="2147474392" r:id="rId60"/>
    <p:sldId id="2147474393" r:id="rId61"/>
    <p:sldId id="2147480227" r:id="rId62"/>
    <p:sldId id="2147474394" r:id="rId63"/>
    <p:sldId id="2147480237" r:id="rId64"/>
    <p:sldId id="2147480256" r:id="rId65"/>
    <p:sldId id="2147474397" r:id="rId66"/>
    <p:sldId id="2147474379" r:id="rId67"/>
    <p:sldId id="2147474400" r:id="rId68"/>
    <p:sldId id="2147474401" r:id="rId69"/>
    <p:sldId id="2147474402" r:id="rId70"/>
    <p:sldId id="2147474403" r:id="rId71"/>
    <p:sldId id="2147480257" r:id="rId72"/>
    <p:sldId id="2147474405" r:id="rId73"/>
    <p:sldId id="2147480226" r:id="rId74"/>
    <p:sldId id="2147480233" r:id="rId75"/>
    <p:sldId id="2147474320" r:id="rId76"/>
    <p:sldId id="2147474408" r:id="rId77"/>
    <p:sldId id="2147474407" r:id="rId78"/>
    <p:sldId id="2147480236" r:id="rId79"/>
    <p:sldId id="2147480258" r:id="rId80"/>
  </p:sldIdLst>
  <p:sldSz cx="12192000" cy="6858000"/>
  <p:notesSz cx="6858000" cy="9144000"/>
  <p:defaultTextStyle>
    <a:defPPr>
      <a:defRPr lang="pt-BR"/>
    </a:defPPr>
    <a:lvl1pPr marL="0" algn="l" defTabSz="1216957" rtl="0" eaLnBrk="1" latinLnBrk="0" hangingPunct="1">
      <a:defRPr sz="2392" kern="1200">
        <a:solidFill>
          <a:schemeClr val="tx1"/>
        </a:solidFill>
        <a:latin typeface="+mn-lt"/>
        <a:ea typeface="+mn-ea"/>
        <a:cs typeface="+mn-cs"/>
      </a:defRPr>
    </a:lvl1pPr>
    <a:lvl2pPr marL="608477" algn="l" defTabSz="1216957" rtl="0" eaLnBrk="1" latinLnBrk="0" hangingPunct="1">
      <a:defRPr sz="2392" kern="1200">
        <a:solidFill>
          <a:schemeClr val="tx1"/>
        </a:solidFill>
        <a:latin typeface="+mn-lt"/>
        <a:ea typeface="+mn-ea"/>
        <a:cs typeface="+mn-cs"/>
      </a:defRPr>
    </a:lvl2pPr>
    <a:lvl3pPr marL="1216957" algn="l" defTabSz="1216957" rtl="0" eaLnBrk="1" latinLnBrk="0" hangingPunct="1">
      <a:defRPr sz="2392" kern="1200">
        <a:solidFill>
          <a:schemeClr val="tx1"/>
        </a:solidFill>
        <a:latin typeface="+mn-lt"/>
        <a:ea typeface="+mn-ea"/>
        <a:cs typeface="+mn-cs"/>
      </a:defRPr>
    </a:lvl3pPr>
    <a:lvl4pPr marL="1825432" algn="l" defTabSz="1216957" rtl="0" eaLnBrk="1" latinLnBrk="0" hangingPunct="1">
      <a:defRPr sz="2392" kern="1200">
        <a:solidFill>
          <a:schemeClr val="tx1"/>
        </a:solidFill>
        <a:latin typeface="+mn-lt"/>
        <a:ea typeface="+mn-ea"/>
        <a:cs typeface="+mn-cs"/>
      </a:defRPr>
    </a:lvl4pPr>
    <a:lvl5pPr marL="2433908" algn="l" defTabSz="1216957" rtl="0" eaLnBrk="1" latinLnBrk="0" hangingPunct="1">
      <a:defRPr sz="2392" kern="1200">
        <a:solidFill>
          <a:schemeClr val="tx1"/>
        </a:solidFill>
        <a:latin typeface="+mn-lt"/>
        <a:ea typeface="+mn-ea"/>
        <a:cs typeface="+mn-cs"/>
      </a:defRPr>
    </a:lvl5pPr>
    <a:lvl6pPr marL="3042388" algn="l" defTabSz="1216957" rtl="0" eaLnBrk="1" latinLnBrk="0" hangingPunct="1">
      <a:defRPr sz="2392" kern="1200">
        <a:solidFill>
          <a:schemeClr val="tx1"/>
        </a:solidFill>
        <a:latin typeface="+mn-lt"/>
        <a:ea typeface="+mn-ea"/>
        <a:cs typeface="+mn-cs"/>
      </a:defRPr>
    </a:lvl6pPr>
    <a:lvl7pPr marL="3650863" algn="l" defTabSz="1216957" rtl="0" eaLnBrk="1" latinLnBrk="0" hangingPunct="1">
      <a:defRPr sz="2392" kern="1200">
        <a:solidFill>
          <a:schemeClr val="tx1"/>
        </a:solidFill>
        <a:latin typeface="+mn-lt"/>
        <a:ea typeface="+mn-ea"/>
        <a:cs typeface="+mn-cs"/>
      </a:defRPr>
    </a:lvl7pPr>
    <a:lvl8pPr marL="4259341" algn="l" defTabSz="1216957" rtl="0" eaLnBrk="1" latinLnBrk="0" hangingPunct="1">
      <a:defRPr sz="2392" kern="1200">
        <a:solidFill>
          <a:schemeClr val="tx1"/>
        </a:solidFill>
        <a:latin typeface="+mn-lt"/>
        <a:ea typeface="+mn-ea"/>
        <a:cs typeface="+mn-cs"/>
      </a:defRPr>
    </a:lvl8pPr>
    <a:lvl9pPr marL="4867818" algn="l" defTabSz="1216957" rtl="0" eaLnBrk="1" latinLnBrk="0" hangingPunct="1">
      <a:defRPr sz="239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BDA228-CB10-5165-1482-D432C9DCCDDA}" name="JAMILLES SANTANA DE SOUZA" initials="JS" userId="S::Jamilles.Santana@claro.com.br::0e37f056-22cd-4ba8-b386-b22e41e84b6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000"/>
    <a:srgbClr val="A00000"/>
    <a:srgbClr val="C00000"/>
    <a:srgbClr val="FF0000"/>
    <a:srgbClr val="E7E6E6"/>
    <a:srgbClr val="FFFFFF"/>
    <a:srgbClr val="24C61C"/>
    <a:srgbClr val="16C20D"/>
    <a:srgbClr val="3A3A3A"/>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8/10/relationships/authors" Target="authors.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D306C55E-E439-B903-1B1E-85163D89E9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7A0C1FF-6316-6D4E-0471-203BCB476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6F1CF-B6E7-4627-B315-EC719F6F56D7}" type="datetimeFigureOut">
              <a:rPr lang="pt-BR" smtClean="0"/>
              <a:t>27/03/2026</a:t>
            </a:fld>
            <a:endParaRPr lang="pt-BR"/>
          </a:p>
        </p:txBody>
      </p:sp>
      <p:sp>
        <p:nvSpPr>
          <p:cNvPr id="4" name="Espaço Reservado para Rodapé 3">
            <a:extLst>
              <a:ext uri="{FF2B5EF4-FFF2-40B4-BE49-F238E27FC236}">
                <a16:creationId xmlns:a16="http://schemas.microsoft.com/office/drawing/2014/main" id="{3A3AA764-6B1D-B163-FB67-932E71D5A0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910E4BF4-43C7-03B0-E7E4-354203A70F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1E8C92-FECC-40EE-ADB1-157FEB9DAC53}" type="slidenum">
              <a:rPr lang="pt-BR" smtClean="0"/>
              <a:t>‹nº›</a:t>
            </a:fld>
            <a:endParaRPr lang="pt-BR"/>
          </a:p>
        </p:txBody>
      </p:sp>
    </p:spTree>
    <p:extLst>
      <p:ext uri="{BB962C8B-B14F-4D97-AF65-F5344CB8AC3E}">
        <p14:creationId xmlns:p14="http://schemas.microsoft.com/office/powerpoint/2010/main" val="13611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MX" pitchFamily="2" charset="0"/>
              </a:defRPr>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MX" pitchFamily="2" charset="0"/>
              </a:defRPr>
            </a:lvl1pPr>
          </a:lstStyle>
          <a:p>
            <a:fld id="{073E2EC0-EF87-4F86-8C5B-2E3CAD58DF4A}" type="datetimeFigureOut">
              <a:rPr lang="pt-BR" smtClean="0"/>
              <a:pPr/>
              <a:t>27/03/2026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MX" pitchFamily="2" charset="0"/>
              </a:defRPr>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MX" pitchFamily="2" charset="0"/>
              </a:defRPr>
            </a:lvl1pPr>
          </a:lstStyle>
          <a:p>
            <a:fld id="{66F4A5CF-3A55-45B2-AA77-C64BEFFCA393}" type="slidenum">
              <a:rPr lang="pt-BR" smtClean="0"/>
              <a:pPr/>
              <a:t>‹nº›</a:t>
            </a:fld>
            <a:endParaRPr lang="pt-BR"/>
          </a:p>
        </p:txBody>
      </p:sp>
    </p:spTree>
    <p:extLst>
      <p:ext uri="{BB962C8B-B14F-4D97-AF65-F5344CB8AC3E}">
        <p14:creationId xmlns:p14="http://schemas.microsoft.com/office/powerpoint/2010/main" val="18212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MX" pitchFamily="2" charset="0"/>
        <a:ea typeface="+mn-ea"/>
        <a:cs typeface="+mn-cs"/>
      </a:defRPr>
    </a:lvl1pPr>
    <a:lvl2pPr marL="457200" algn="l" defTabSz="914400" rtl="0" eaLnBrk="1" latinLnBrk="0" hangingPunct="1">
      <a:defRPr sz="1200" kern="1200">
        <a:solidFill>
          <a:schemeClr val="tx1"/>
        </a:solidFill>
        <a:latin typeface="AMX" pitchFamily="2" charset="0"/>
        <a:ea typeface="+mn-ea"/>
        <a:cs typeface="+mn-cs"/>
      </a:defRPr>
    </a:lvl2pPr>
    <a:lvl3pPr marL="914400" algn="l" defTabSz="914400" rtl="0" eaLnBrk="1" latinLnBrk="0" hangingPunct="1">
      <a:defRPr sz="1200" kern="1200">
        <a:solidFill>
          <a:schemeClr val="tx1"/>
        </a:solidFill>
        <a:latin typeface="AMX" pitchFamily="2" charset="0"/>
        <a:ea typeface="+mn-ea"/>
        <a:cs typeface="+mn-cs"/>
      </a:defRPr>
    </a:lvl3pPr>
    <a:lvl4pPr marL="1371600" algn="l" defTabSz="914400" rtl="0" eaLnBrk="1" latinLnBrk="0" hangingPunct="1">
      <a:defRPr sz="1200" kern="1200">
        <a:solidFill>
          <a:schemeClr val="tx1"/>
        </a:solidFill>
        <a:latin typeface="AMX" pitchFamily="2" charset="0"/>
        <a:ea typeface="+mn-ea"/>
        <a:cs typeface="+mn-cs"/>
      </a:defRPr>
    </a:lvl4pPr>
    <a:lvl5pPr marL="1828800" algn="l" defTabSz="914400" rtl="0" eaLnBrk="1" latinLnBrk="0" hangingPunct="1">
      <a:defRPr sz="1200" kern="1200">
        <a:solidFill>
          <a:schemeClr val="tx1"/>
        </a:solidFill>
        <a:latin typeface="AMX"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AF315-CEAF-CAAB-A27D-DEA49E2281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8665D91-F64B-A427-58E6-A09878325134}"/>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05333F90-AF7D-B3C3-A06B-0B362F119D58}"/>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E60F5FB-7582-2AA0-7D42-C7C82CFF9F1A}"/>
              </a:ext>
            </a:extLst>
          </p:cNvPr>
          <p:cNvSpPr>
            <a:spLocks noGrp="1"/>
          </p:cNvSpPr>
          <p:nvPr>
            <p:ph type="sldNum" sz="quarter" idx="5"/>
          </p:nvPr>
        </p:nvSpPr>
        <p:spPr/>
        <p:txBody>
          <a:bodyPr/>
          <a:lstStyle/>
          <a:p>
            <a:fld id="{68EE8BA0-7ABD-4174-AF41-7E35FAC12AF5}" type="slidenum">
              <a:rPr lang="pt-BR" smtClean="0"/>
              <a:t>2</a:t>
            </a:fld>
            <a:endParaRPr lang="pt-BR"/>
          </a:p>
        </p:txBody>
      </p:sp>
    </p:spTree>
    <p:extLst>
      <p:ext uri="{BB962C8B-B14F-4D97-AF65-F5344CB8AC3E}">
        <p14:creationId xmlns:p14="http://schemas.microsoft.com/office/powerpoint/2010/main" val="2752980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CE49-3CA6-1BEB-673E-DF42AD9F80F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644F954-3F90-F7E8-5BF0-9EB20A12D09E}"/>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4F6E5F54-E8D6-7A20-FC61-189C3220DBAD}"/>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5411BEDD-93DC-7B91-4575-C5C1BF11A766}"/>
              </a:ext>
            </a:extLst>
          </p:cNvPr>
          <p:cNvSpPr>
            <a:spLocks noGrp="1"/>
          </p:cNvSpPr>
          <p:nvPr>
            <p:ph type="sldNum" sz="quarter" idx="5"/>
          </p:nvPr>
        </p:nvSpPr>
        <p:spPr/>
        <p:txBody>
          <a:bodyPr/>
          <a:lstStyle/>
          <a:p>
            <a:fld id="{66F4A5CF-3A55-45B2-AA77-C64BEFFCA393}" type="slidenum">
              <a:rPr lang="pt-BR" smtClean="0"/>
              <a:pPr/>
              <a:t>16</a:t>
            </a:fld>
            <a:endParaRPr lang="pt-BR"/>
          </a:p>
        </p:txBody>
      </p:sp>
    </p:spTree>
    <p:extLst>
      <p:ext uri="{BB962C8B-B14F-4D97-AF65-F5344CB8AC3E}">
        <p14:creationId xmlns:p14="http://schemas.microsoft.com/office/powerpoint/2010/main" val="331424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39BE-15AF-7086-2572-CB7430F7994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130219B-584E-657F-4E2D-239FDB4D826F}"/>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D542F6C1-CC62-2C01-9DB0-5716171F32C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835B5090-11AE-0DD2-DA42-3CA2AED414E6}"/>
              </a:ext>
            </a:extLst>
          </p:cNvPr>
          <p:cNvSpPr>
            <a:spLocks noGrp="1"/>
          </p:cNvSpPr>
          <p:nvPr>
            <p:ph type="sldNum" sz="quarter" idx="5"/>
          </p:nvPr>
        </p:nvSpPr>
        <p:spPr/>
        <p:txBody>
          <a:bodyPr/>
          <a:lstStyle/>
          <a:p>
            <a:fld id="{43E4B091-6AAE-448D-A923-C4ED09451752}" type="slidenum">
              <a:rPr lang="pt-BR" smtClean="0"/>
              <a:t>17</a:t>
            </a:fld>
            <a:endParaRPr lang="pt-BR"/>
          </a:p>
        </p:txBody>
      </p:sp>
    </p:spTree>
    <p:extLst>
      <p:ext uri="{BB962C8B-B14F-4D97-AF65-F5344CB8AC3E}">
        <p14:creationId xmlns:p14="http://schemas.microsoft.com/office/powerpoint/2010/main" val="3672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8FB9A6EC-CE03-49F0-AD66-FE8A923A6BAC}" type="slidenum">
              <a:rPr lang="pt-BR" smtClean="0"/>
              <a:t>18</a:t>
            </a:fld>
            <a:endParaRPr lang="pt-BR"/>
          </a:p>
        </p:txBody>
      </p:sp>
    </p:spTree>
    <p:extLst>
      <p:ext uri="{BB962C8B-B14F-4D97-AF65-F5344CB8AC3E}">
        <p14:creationId xmlns:p14="http://schemas.microsoft.com/office/powerpoint/2010/main" val="3746648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8FB9A6EC-CE03-49F0-AD66-FE8A923A6BAC}" type="slidenum">
              <a:rPr lang="pt-BR" smtClean="0"/>
              <a:t>19</a:t>
            </a:fld>
            <a:endParaRPr lang="pt-BR"/>
          </a:p>
        </p:txBody>
      </p:sp>
    </p:spTree>
    <p:extLst>
      <p:ext uri="{BB962C8B-B14F-4D97-AF65-F5344CB8AC3E}">
        <p14:creationId xmlns:p14="http://schemas.microsoft.com/office/powerpoint/2010/main" val="4164394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C1531-3F21-4307-973D-83B412A3305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77D9EE8-156A-372A-025F-E24B40D28CB9}"/>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4E3A577B-2FF4-20AD-3F7C-B0CB778BA06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28C0C879-5E70-C048-E6DD-CA0DFF72E9F1}"/>
              </a:ext>
            </a:extLst>
          </p:cNvPr>
          <p:cNvSpPr>
            <a:spLocks noGrp="1"/>
          </p:cNvSpPr>
          <p:nvPr>
            <p:ph type="sldNum" sz="quarter" idx="5"/>
          </p:nvPr>
        </p:nvSpPr>
        <p:spPr/>
        <p:txBody>
          <a:bodyPr/>
          <a:lstStyle/>
          <a:p>
            <a:fld id="{8FB9A6EC-CE03-49F0-AD66-FE8A923A6BAC}" type="slidenum">
              <a:rPr lang="pt-BR" smtClean="0"/>
              <a:t>20</a:t>
            </a:fld>
            <a:endParaRPr lang="pt-BR"/>
          </a:p>
        </p:txBody>
      </p:sp>
    </p:spTree>
    <p:extLst>
      <p:ext uri="{BB962C8B-B14F-4D97-AF65-F5344CB8AC3E}">
        <p14:creationId xmlns:p14="http://schemas.microsoft.com/office/powerpoint/2010/main" val="119694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19E6-2896-1851-D0A1-C996E62193B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6D2E39-A896-16D3-9E09-AA8283F39D63}"/>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AF2C451C-F1A5-4145-1BD7-30F815150F3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79A39326-EAA4-F4C3-59C5-082F3AA901ED}"/>
              </a:ext>
            </a:extLst>
          </p:cNvPr>
          <p:cNvSpPr>
            <a:spLocks noGrp="1"/>
          </p:cNvSpPr>
          <p:nvPr>
            <p:ph type="sldNum" sz="quarter" idx="5"/>
          </p:nvPr>
        </p:nvSpPr>
        <p:spPr/>
        <p:txBody>
          <a:bodyPr/>
          <a:lstStyle/>
          <a:p>
            <a:fld id="{8FB9A6EC-CE03-49F0-AD66-FE8A923A6BAC}" type="slidenum">
              <a:rPr lang="pt-BR" smtClean="0"/>
              <a:t>22</a:t>
            </a:fld>
            <a:endParaRPr lang="pt-BR"/>
          </a:p>
        </p:txBody>
      </p:sp>
    </p:spTree>
    <p:extLst>
      <p:ext uri="{BB962C8B-B14F-4D97-AF65-F5344CB8AC3E}">
        <p14:creationId xmlns:p14="http://schemas.microsoft.com/office/powerpoint/2010/main" val="663894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0EA07-36CA-226A-389B-8737D96FC8B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B433878-598B-5411-2648-415221024B35}"/>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52359C1F-B49C-51A6-7798-C719182FFCB5}"/>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9F6241D9-B10B-7C6D-7F10-3B0E0CB225B3}"/>
              </a:ext>
            </a:extLst>
          </p:cNvPr>
          <p:cNvSpPr>
            <a:spLocks noGrp="1"/>
          </p:cNvSpPr>
          <p:nvPr>
            <p:ph type="sldNum" sz="quarter" idx="5"/>
          </p:nvPr>
        </p:nvSpPr>
        <p:spPr/>
        <p:txBody>
          <a:bodyPr/>
          <a:lstStyle/>
          <a:p>
            <a:fld id="{8FB9A6EC-CE03-49F0-AD66-FE8A923A6BAC}" type="slidenum">
              <a:rPr lang="pt-BR" smtClean="0"/>
              <a:t>23</a:t>
            </a:fld>
            <a:endParaRPr lang="pt-BR"/>
          </a:p>
        </p:txBody>
      </p:sp>
    </p:spTree>
    <p:extLst>
      <p:ext uri="{BB962C8B-B14F-4D97-AF65-F5344CB8AC3E}">
        <p14:creationId xmlns:p14="http://schemas.microsoft.com/office/powerpoint/2010/main" val="146615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08E6-7C91-4B07-76AD-5B84AF302A1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C7A3958-7EE7-7736-3478-D44C7589DA39}"/>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D3110364-2594-FC8A-C30C-1A56E7FB6682}"/>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F3B85F4B-20CE-8B9B-484B-1D94C4A8E1F3}"/>
              </a:ext>
            </a:extLst>
          </p:cNvPr>
          <p:cNvSpPr>
            <a:spLocks noGrp="1"/>
          </p:cNvSpPr>
          <p:nvPr>
            <p:ph type="sldNum" sz="quarter" idx="5"/>
          </p:nvPr>
        </p:nvSpPr>
        <p:spPr/>
        <p:txBody>
          <a:bodyPr/>
          <a:lstStyle/>
          <a:p>
            <a:fld id="{66F4A5CF-3A55-45B2-AA77-C64BEFFCA393}" type="slidenum">
              <a:rPr lang="pt-BR" smtClean="0"/>
              <a:pPr/>
              <a:t>26</a:t>
            </a:fld>
            <a:endParaRPr lang="pt-BR"/>
          </a:p>
        </p:txBody>
      </p:sp>
    </p:spTree>
    <p:extLst>
      <p:ext uri="{BB962C8B-B14F-4D97-AF65-F5344CB8AC3E}">
        <p14:creationId xmlns:p14="http://schemas.microsoft.com/office/powerpoint/2010/main" val="3176530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4693-78D5-A25F-1FE3-1C8AE31C65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EB679E-0FB4-2931-1AEE-0094E2BBF91B}"/>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52B23214-5859-2D84-8B40-84BB4E45BF6C}"/>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D569291-007E-84D9-4464-E1FEFA0F9AC2}"/>
              </a:ext>
            </a:extLst>
          </p:cNvPr>
          <p:cNvSpPr>
            <a:spLocks noGrp="1"/>
          </p:cNvSpPr>
          <p:nvPr>
            <p:ph type="sldNum" sz="quarter" idx="5"/>
          </p:nvPr>
        </p:nvSpPr>
        <p:spPr/>
        <p:txBody>
          <a:bodyPr/>
          <a:lstStyle/>
          <a:p>
            <a:fld id="{66F4A5CF-3A55-45B2-AA77-C64BEFFCA393}" type="slidenum">
              <a:rPr lang="pt-BR" smtClean="0"/>
              <a:pPr/>
              <a:t>32</a:t>
            </a:fld>
            <a:endParaRPr lang="pt-BR"/>
          </a:p>
        </p:txBody>
      </p:sp>
    </p:spTree>
    <p:extLst>
      <p:ext uri="{BB962C8B-B14F-4D97-AF65-F5344CB8AC3E}">
        <p14:creationId xmlns:p14="http://schemas.microsoft.com/office/powerpoint/2010/main" val="1367692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4CBBD-43C0-D9AC-C4D9-6AB2A1BD314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48977-D739-0942-6638-5F43410B8B56}"/>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6309D992-4D5E-3E36-6ADB-2D514D1A15C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37FCBF1-F41F-CCFF-D6AF-C37B4A161C3E}"/>
              </a:ext>
            </a:extLst>
          </p:cNvPr>
          <p:cNvSpPr>
            <a:spLocks noGrp="1"/>
          </p:cNvSpPr>
          <p:nvPr>
            <p:ph type="sldNum" sz="quarter" idx="5"/>
          </p:nvPr>
        </p:nvSpPr>
        <p:spPr/>
        <p:txBody>
          <a:bodyPr/>
          <a:lstStyle/>
          <a:p>
            <a:fld id="{66F4A5CF-3A55-45B2-AA77-C64BEFFCA393}" type="slidenum">
              <a:rPr lang="pt-BR" smtClean="0"/>
              <a:pPr/>
              <a:t>39</a:t>
            </a:fld>
            <a:endParaRPr lang="pt-BR"/>
          </a:p>
        </p:txBody>
      </p:sp>
    </p:spTree>
    <p:extLst>
      <p:ext uri="{BB962C8B-B14F-4D97-AF65-F5344CB8AC3E}">
        <p14:creationId xmlns:p14="http://schemas.microsoft.com/office/powerpoint/2010/main" val="1222247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r>
              <a:rPr lang="pt-BR" b="1"/>
              <a:t>Facilitador: </a:t>
            </a:r>
            <a:r>
              <a:rPr lang="pt-BR"/>
              <a:t>Apresente os serviços de segurança oferecidos pela Claro, trazendo uma visão geral do que cada solução protege, qual é seu foco principal, quais tipos de ameaças combate e quais serviços são entregues ao cliente.</a:t>
            </a:r>
            <a:endParaRPr lang="pt-BR" b="0"/>
          </a:p>
        </p:txBody>
      </p:sp>
      <p:sp>
        <p:nvSpPr>
          <p:cNvPr id="4" name="Espaço Reservado para Número de Slide 3"/>
          <p:cNvSpPr>
            <a:spLocks noGrp="1"/>
          </p:cNvSpPr>
          <p:nvPr>
            <p:ph type="sldNum" sz="quarter" idx="5"/>
          </p:nvPr>
        </p:nvSpPr>
        <p:spPr/>
        <p:txBody>
          <a:bodyPr/>
          <a:lstStyle/>
          <a:p>
            <a:fld id="{4E48D6E9-7293-45A1-A027-6FB283E65FDD}" type="slidenum">
              <a:rPr lang="pt-BR" smtClean="0"/>
              <a:t>8</a:t>
            </a:fld>
            <a:endParaRPr lang="pt-BR"/>
          </a:p>
        </p:txBody>
      </p:sp>
    </p:spTree>
    <p:extLst>
      <p:ext uri="{BB962C8B-B14F-4D97-AF65-F5344CB8AC3E}">
        <p14:creationId xmlns:p14="http://schemas.microsoft.com/office/powerpoint/2010/main" val="112314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E7D45-04A2-A133-5DDA-D640A54CF69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5A7035E-C016-1D7C-0168-9197994801A5}"/>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C49317E6-141B-161C-74AA-19B4B8E973D1}"/>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B7A4A0CE-32D0-FA0E-276F-53EE2F682884}"/>
              </a:ext>
            </a:extLst>
          </p:cNvPr>
          <p:cNvSpPr>
            <a:spLocks noGrp="1"/>
          </p:cNvSpPr>
          <p:nvPr>
            <p:ph type="sldNum" sz="quarter" idx="5"/>
          </p:nvPr>
        </p:nvSpPr>
        <p:spPr/>
        <p:txBody>
          <a:bodyPr/>
          <a:lstStyle/>
          <a:p>
            <a:fld id="{66F4A5CF-3A55-45B2-AA77-C64BEFFCA393}" type="slidenum">
              <a:rPr lang="pt-BR" smtClean="0"/>
              <a:pPr/>
              <a:t>44</a:t>
            </a:fld>
            <a:endParaRPr lang="pt-BR"/>
          </a:p>
        </p:txBody>
      </p:sp>
    </p:spTree>
    <p:extLst>
      <p:ext uri="{BB962C8B-B14F-4D97-AF65-F5344CB8AC3E}">
        <p14:creationId xmlns:p14="http://schemas.microsoft.com/office/powerpoint/2010/main" val="1868867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76DAF-3932-121A-A4D6-4A677B025A4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DB9A0E6-80BF-4D2E-6A95-DAAC373D69F2}"/>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D503D83C-10F3-7EB5-8104-15105C12E90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5C6AA15-6E80-A358-A8FB-BBB0E7921D04}"/>
              </a:ext>
            </a:extLst>
          </p:cNvPr>
          <p:cNvSpPr>
            <a:spLocks noGrp="1"/>
          </p:cNvSpPr>
          <p:nvPr>
            <p:ph type="sldNum" sz="quarter" idx="5"/>
          </p:nvPr>
        </p:nvSpPr>
        <p:spPr/>
        <p:txBody>
          <a:bodyPr/>
          <a:lstStyle/>
          <a:p>
            <a:fld id="{66F4A5CF-3A55-45B2-AA77-C64BEFFCA393}" type="slidenum">
              <a:rPr lang="pt-BR" smtClean="0"/>
              <a:pPr/>
              <a:t>54</a:t>
            </a:fld>
            <a:endParaRPr lang="pt-BR"/>
          </a:p>
        </p:txBody>
      </p:sp>
    </p:spTree>
    <p:extLst>
      <p:ext uri="{BB962C8B-B14F-4D97-AF65-F5344CB8AC3E}">
        <p14:creationId xmlns:p14="http://schemas.microsoft.com/office/powerpoint/2010/main" val="3593524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66F4A5CF-3A55-45B2-AA77-C64BEFFCA393}" type="slidenum">
              <a:rPr lang="pt-BR" smtClean="0"/>
              <a:pPr/>
              <a:t>60</a:t>
            </a:fld>
            <a:endParaRPr lang="pt-BR"/>
          </a:p>
        </p:txBody>
      </p:sp>
    </p:spTree>
    <p:extLst>
      <p:ext uri="{BB962C8B-B14F-4D97-AF65-F5344CB8AC3E}">
        <p14:creationId xmlns:p14="http://schemas.microsoft.com/office/powerpoint/2010/main" val="2862250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94AC-C2B9-D940-6262-F1AACA014B0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FF48B85-0479-0657-D205-DB628BF12DAE}"/>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CBA96D84-844F-00DE-94F7-3948B952D6C6}"/>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157C13F0-372C-2513-933D-0AD22CF4D373}"/>
              </a:ext>
            </a:extLst>
          </p:cNvPr>
          <p:cNvSpPr>
            <a:spLocks noGrp="1"/>
          </p:cNvSpPr>
          <p:nvPr>
            <p:ph type="sldNum" sz="quarter" idx="5"/>
          </p:nvPr>
        </p:nvSpPr>
        <p:spPr/>
        <p:txBody>
          <a:bodyPr/>
          <a:lstStyle/>
          <a:p>
            <a:fld id="{66F4A5CF-3A55-45B2-AA77-C64BEFFCA393}" type="slidenum">
              <a:rPr lang="pt-BR" smtClean="0"/>
              <a:pPr/>
              <a:t>61</a:t>
            </a:fld>
            <a:endParaRPr lang="pt-BR"/>
          </a:p>
        </p:txBody>
      </p:sp>
    </p:spTree>
    <p:extLst>
      <p:ext uri="{BB962C8B-B14F-4D97-AF65-F5344CB8AC3E}">
        <p14:creationId xmlns:p14="http://schemas.microsoft.com/office/powerpoint/2010/main" val="1197428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3A1E-03E1-9EE2-E6DD-29A6582CCD2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F4646A4-610B-DF35-6429-2CF28058FD41}"/>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3A8E10C2-EA6C-BF4D-B4E1-221ADCAA496F}"/>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ED1B81AE-49F6-08EC-204E-C7D20AC4064C}"/>
              </a:ext>
            </a:extLst>
          </p:cNvPr>
          <p:cNvSpPr>
            <a:spLocks noGrp="1"/>
          </p:cNvSpPr>
          <p:nvPr>
            <p:ph type="sldNum" sz="quarter" idx="5"/>
          </p:nvPr>
        </p:nvSpPr>
        <p:spPr/>
        <p:txBody>
          <a:bodyPr/>
          <a:lstStyle/>
          <a:p>
            <a:fld id="{66F4A5CF-3A55-45B2-AA77-C64BEFFCA393}" type="slidenum">
              <a:rPr lang="pt-BR" smtClean="0"/>
              <a:pPr/>
              <a:t>68</a:t>
            </a:fld>
            <a:endParaRPr lang="pt-BR"/>
          </a:p>
        </p:txBody>
      </p:sp>
    </p:spTree>
    <p:extLst>
      <p:ext uri="{BB962C8B-B14F-4D97-AF65-F5344CB8AC3E}">
        <p14:creationId xmlns:p14="http://schemas.microsoft.com/office/powerpoint/2010/main" val="88741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txBody>
          <a:bodyPr/>
          <a:lstStyle/>
          <a:p>
            <a:endParaRPr lang="pt-BR"/>
          </a:p>
        </p:txBody>
      </p:sp>
      <p:sp>
        <p:nvSpPr>
          <p:cNvPr id="3" name="Espaço Reservado para Anotações 2"/>
          <p:cNvSpPr>
            <a:spLocks noGrp="1"/>
          </p:cNvSpPr>
          <p:nvPr>
            <p:ph type="body" idx="1"/>
          </p:nvPr>
        </p:nvSpPr>
        <p:spPr/>
        <p:txBody>
          <a:bodyPr/>
          <a:lstStyle/>
          <a:p>
            <a:r>
              <a:rPr lang="pt-BR" sz="1200" kern="1200">
                <a:solidFill>
                  <a:schemeClr val="tx1"/>
                </a:solidFill>
                <a:effectLst/>
                <a:latin typeface="AMX" pitchFamily="2" charset="0"/>
                <a:ea typeface="+mn-ea"/>
                <a:cs typeface="+mn-cs"/>
              </a:rPr>
              <a:t>Facilitador: Aplique a atividade seguindo o passo a passo:</a:t>
            </a:r>
          </a:p>
          <a:p>
            <a:r>
              <a:rPr lang="pt-BR" sz="1200" kern="1200">
                <a:solidFill>
                  <a:schemeClr val="tx1"/>
                </a:solidFill>
                <a:effectLst/>
                <a:latin typeface="AMX" pitchFamily="2" charset="0"/>
                <a:ea typeface="+mn-ea"/>
                <a:cs typeface="+mn-cs"/>
              </a:rPr>
              <a:t> </a:t>
            </a:r>
          </a:p>
          <a:p>
            <a:r>
              <a:rPr lang="pt-BR" sz="1200" kern="1200">
                <a:solidFill>
                  <a:schemeClr val="tx1"/>
                </a:solidFill>
                <a:effectLst/>
                <a:latin typeface="AMX" pitchFamily="2" charset="0"/>
                <a:ea typeface="+mn-ea"/>
                <a:cs typeface="+mn-cs"/>
              </a:rPr>
              <a:t>Preparação da atividade:</a:t>
            </a:r>
          </a:p>
          <a:p>
            <a:r>
              <a:rPr lang="pt-BR" sz="1200" kern="1200">
                <a:solidFill>
                  <a:schemeClr val="tx1"/>
                </a:solidFill>
                <a:effectLst/>
                <a:latin typeface="AMX" pitchFamily="2" charset="0"/>
                <a:ea typeface="+mn-ea"/>
                <a:cs typeface="+mn-cs"/>
              </a:rPr>
              <a:t>Para criar enquetes durante a reunião, você pode usar o aplicativo integrado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a:t>
            </a:r>
          </a:p>
          <a:p>
            <a:r>
              <a:rPr lang="pt-BR" sz="1200" kern="1200">
                <a:solidFill>
                  <a:schemeClr val="tx1"/>
                </a:solidFill>
                <a:effectLst/>
                <a:latin typeface="AMX" pitchFamily="2" charset="0"/>
                <a:ea typeface="+mn-ea"/>
                <a:cs typeface="+mn-cs"/>
              </a:rPr>
              <a:t> </a:t>
            </a:r>
          </a:p>
          <a:p>
            <a:r>
              <a:rPr lang="pt-BR" sz="1200" kern="1200">
                <a:solidFill>
                  <a:schemeClr val="tx1"/>
                </a:solidFill>
                <a:effectLst/>
                <a:latin typeface="AMX" pitchFamily="2" charset="0"/>
                <a:ea typeface="+mn-ea"/>
                <a:cs typeface="+mn-cs"/>
              </a:rPr>
              <a:t>No “Calendário” do Teams, clique na reunião, em seguida, em “Editar”.</a:t>
            </a:r>
          </a:p>
          <a:p>
            <a:r>
              <a:rPr lang="pt-BR" sz="1200" kern="1200">
                <a:solidFill>
                  <a:schemeClr val="tx1"/>
                </a:solidFill>
                <a:effectLst/>
                <a:latin typeface="AMX" pitchFamily="2" charset="0"/>
                <a:ea typeface="+mn-ea"/>
                <a:cs typeface="+mn-cs"/>
              </a:rPr>
              <a:t>Na parte superior da tela, clique em “+” (Adicionar guia).</a:t>
            </a:r>
          </a:p>
          <a:p>
            <a:r>
              <a:rPr lang="pt-BR" sz="1200" kern="1200">
                <a:solidFill>
                  <a:schemeClr val="tx1"/>
                </a:solidFill>
                <a:effectLst/>
                <a:latin typeface="AMX" pitchFamily="2" charset="0"/>
                <a:ea typeface="+mn-ea"/>
                <a:cs typeface="+mn-cs"/>
              </a:rPr>
              <a:t>Pesquise por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 e clique no ícone.</a:t>
            </a:r>
          </a:p>
          <a:p>
            <a:r>
              <a:rPr lang="pt-BR" sz="1200" kern="1200">
                <a:solidFill>
                  <a:schemeClr val="tx1"/>
                </a:solidFill>
                <a:effectLst/>
                <a:latin typeface="AMX" pitchFamily="2" charset="0"/>
                <a:ea typeface="+mn-ea"/>
                <a:cs typeface="+mn-cs"/>
              </a:rPr>
              <a:t>Clique em “Adicionar” e depois em “Salvar” para que o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 seja adicionado à reunião.</a:t>
            </a:r>
          </a:p>
          <a:p>
            <a:r>
              <a:rPr lang="pt-BR" sz="1200" kern="1200">
                <a:solidFill>
                  <a:schemeClr val="tx1"/>
                </a:solidFill>
                <a:effectLst/>
                <a:latin typeface="AMX" pitchFamily="2" charset="0"/>
                <a:ea typeface="+mn-ea"/>
                <a:cs typeface="+mn-cs"/>
              </a:rPr>
              <a:t>No “Calendário”, clique na reunião agendada e depois em “Editar”.</a:t>
            </a:r>
          </a:p>
          <a:p>
            <a:r>
              <a:rPr lang="pt-BR" sz="1200" kern="1200">
                <a:solidFill>
                  <a:schemeClr val="tx1"/>
                </a:solidFill>
                <a:effectLst/>
                <a:latin typeface="AMX" pitchFamily="2" charset="0"/>
                <a:ea typeface="+mn-ea"/>
                <a:cs typeface="+mn-cs"/>
              </a:rPr>
              <a:t>Clique na guia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 que foi adicionada.</a:t>
            </a:r>
          </a:p>
          <a:p>
            <a:r>
              <a:rPr lang="pt-BR" sz="1200" kern="1200">
                <a:solidFill>
                  <a:schemeClr val="tx1"/>
                </a:solidFill>
                <a:effectLst/>
                <a:latin typeface="AMX" pitchFamily="2" charset="0"/>
                <a:ea typeface="+mn-ea"/>
                <a:cs typeface="+mn-cs"/>
              </a:rPr>
              <a:t>Clique em “Criar nova enquete”. Insira cada uma das frases da atividade e adicione as opções de complemento.</a:t>
            </a:r>
          </a:p>
          <a:p>
            <a:r>
              <a:rPr lang="pt-BR" sz="1200" kern="1200">
                <a:solidFill>
                  <a:schemeClr val="tx1"/>
                </a:solidFill>
                <a:effectLst/>
                <a:latin typeface="AMX" pitchFamily="2" charset="0"/>
                <a:ea typeface="+mn-ea"/>
                <a:cs typeface="+mn-cs"/>
              </a:rPr>
              <a:t>Clique em “Salvar”.</a:t>
            </a:r>
          </a:p>
          <a:p>
            <a:r>
              <a:rPr lang="pt-BR" sz="1200" kern="1200">
                <a:solidFill>
                  <a:schemeClr val="tx1"/>
                </a:solidFill>
                <a:effectLst/>
                <a:latin typeface="AMX" pitchFamily="2" charset="0"/>
                <a:ea typeface="+mn-ea"/>
                <a:cs typeface="+mn-cs"/>
              </a:rPr>
              <a:t>Para criar mais enquetes, clique em “+ Nova enquete”.</a:t>
            </a:r>
          </a:p>
          <a:p>
            <a:r>
              <a:rPr lang="pt-BR" sz="1200" kern="1200">
                <a:solidFill>
                  <a:schemeClr val="tx1"/>
                </a:solidFill>
                <a:effectLst/>
                <a:latin typeface="AMX" pitchFamily="2" charset="0"/>
                <a:ea typeface="+mn-ea"/>
                <a:cs typeface="+mn-cs"/>
              </a:rPr>
              <a:t>Clique em “Salvar” após cada enquete.</a:t>
            </a:r>
          </a:p>
          <a:p>
            <a:r>
              <a:rPr lang="pt-BR" sz="1200" kern="1200">
                <a:solidFill>
                  <a:schemeClr val="tx1"/>
                </a:solidFill>
                <a:effectLst/>
                <a:latin typeface="AMX" pitchFamily="2" charset="0"/>
                <a:ea typeface="+mn-ea"/>
                <a:cs typeface="+mn-cs"/>
              </a:rPr>
              <a:t>Na guia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 você verá todas as enquetes que foram criadas. Se precisar editar alguma enquete, clique nela, faça as alterações e salve novamente.</a:t>
            </a:r>
          </a:p>
          <a:p>
            <a:r>
              <a:rPr lang="pt-BR" sz="1200" kern="1200">
                <a:solidFill>
                  <a:schemeClr val="tx1"/>
                </a:solidFill>
                <a:effectLst/>
                <a:latin typeface="AMX" pitchFamily="2" charset="0"/>
                <a:ea typeface="+mn-ea"/>
                <a:cs typeface="+mn-cs"/>
              </a:rPr>
              <a:t> </a:t>
            </a:r>
          </a:p>
          <a:p>
            <a:r>
              <a:rPr lang="pt-BR" sz="1200" kern="1200">
                <a:solidFill>
                  <a:schemeClr val="tx1"/>
                </a:solidFill>
                <a:effectLst/>
                <a:latin typeface="AMX" pitchFamily="2" charset="0"/>
                <a:ea typeface="+mn-ea"/>
                <a:cs typeface="+mn-cs"/>
              </a:rPr>
              <a:t>Introdução à dinâmica:</a:t>
            </a:r>
          </a:p>
          <a:p>
            <a:r>
              <a:rPr lang="pt-BR" sz="1200" kern="1200">
                <a:solidFill>
                  <a:schemeClr val="tx1"/>
                </a:solidFill>
                <a:effectLst/>
                <a:latin typeface="AMX" pitchFamily="2" charset="0"/>
                <a:ea typeface="+mn-ea"/>
                <a:cs typeface="+mn-cs"/>
              </a:rPr>
              <a:t>Informe aos participantes que essa dinâmica tem como objetivo entender o nível de percepção que eles adquiriram sobre a temática. Informe ao grupo que serão apresentadas frases incompletas sobre as funcionalidades do Firewall Gerenciado e que eles devem completar de acordo com o que aprenderam no treinamento. Reforce que apenas uma das opções completa corretamente a frase.</a:t>
            </a:r>
          </a:p>
          <a:p>
            <a:r>
              <a:rPr lang="pt-BR" sz="1200" kern="1200">
                <a:solidFill>
                  <a:schemeClr val="tx1"/>
                </a:solidFill>
                <a:effectLst/>
                <a:latin typeface="AMX" pitchFamily="2" charset="0"/>
                <a:ea typeface="+mn-ea"/>
                <a:cs typeface="+mn-cs"/>
              </a:rPr>
              <a:t> </a:t>
            </a:r>
          </a:p>
          <a:p>
            <a:r>
              <a:rPr lang="pt-BR" sz="1200" kern="1200">
                <a:solidFill>
                  <a:schemeClr val="tx1"/>
                </a:solidFill>
                <a:effectLst/>
                <a:latin typeface="AMX" pitchFamily="2" charset="0"/>
                <a:ea typeface="+mn-ea"/>
                <a:cs typeface="+mn-cs"/>
              </a:rPr>
              <a:t>Execução da atividade:</a:t>
            </a:r>
          </a:p>
          <a:p>
            <a:r>
              <a:rPr lang="pt-BR" sz="1200" kern="1200">
                <a:solidFill>
                  <a:schemeClr val="tx1"/>
                </a:solidFill>
                <a:effectLst/>
                <a:latin typeface="AMX" pitchFamily="2" charset="0"/>
                <a:ea typeface="+mn-ea"/>
                <a:cs typeface="+mn-cs"/>
              </a:rPr>
              <a:t> </a:t>
            </a:r>
          </a:p>
          <a:p>
            <a:r>
              <a:rPr lang="pt-BR" sz="1200" kern="1200">
                <a:solidFill>
                  <a:schemeClr val="tx1"/>
                </a:solidFill>
                <a:effectLst/>
                <a:latin typeface="AMX" pitchFamily="2" charset="0"/>
                <a:ea typeface="+mn-ea"/>
                <a:cs typeface="+mn-cs"/>
              </a:rPr>
              <a:t>Durante o treinamento vá no painel superior, clique em “</a:t>
            </a:r>
            <a:r>
              <a:rPr lang="pt-BR" sz="1200" kern="1200" err="1">
                <a:solidFill>
                  <a:schemeClr val="tx1"/>
                </a:solidFill>
                <a:effectLst/>
                <a:latin typeface="AMX" pitchFamily="2" charset="0"/>
                <a:ea typeface="+mn-ea"/>
                <a:cs typeface="+mn-cs"/>
              </a:rPr>
              <a:t>Forms</a:t>
            </a:r>
            <a:r>
              <a:rPr lang="pt-BR" sz="1200" kern="1200">
                <a:solidFill>
                  <a:schemeClr val="tx1"/>
                </a:solidFill>
                <a:effectLst/>
                <a:latin typeface="AMX" pitchFamily="2" charset="0"/>
                <a:ea typeface="+mn-ea"/>
                <a:cs typeface="+mn-cs"/>
              </a:rPr>
              <a:t>” para acessar as enquetes preparadas.</a:t>
            </a:r>
          </a:p>
          <a:p>
            <a:r>
              <a:rPr lang="pt-BR" sz="1200" kern="1200">
                <a:solidFill>
                  <a:schemeClr val="tx1"/>
                </a:solidFill>
                <a:effectLst/>
                <a:latin typeface="AMX" pitchFamily="2" charset="0"/>
                <a:ea typeface="+mn-ea"/>
                <a:cs typeface="+mn-cs"/>
              </a:rPr>
              <a:t>Selecione a enquete que deseja aplicar e clique em “Iniciar enquete”.</a:t>
            </a:r>
          </a:p>
          <a:p>
            <a:r>
              <a:rPr lang="pt-BR" sz="1200" kern="1200">
                <a:solidFill>
                  <a:schemeClr val="tx1"/>
                </a:solidFill>
                <a:effectLst/>
                <a:latin typeface="AMX" pitchFamily="2" charset="0"/>
                <a:ea typeface="+mn-ea"/>
                <a:cs typeface="+mn-cs"/>
              </a:rPr>
              <a:t>Estipule um tempo limite para resposta e incentive a participação de todos</a:t>
            </a:r>
          </a:p>
          <a:p>
            <a:r>
              <a:rPr lang="pt-BR" sz="1200" kern="1200">
                <a:solidFill>
                  <a:schemeClr val="tx1"/>
                </a:solidFill>
                <a:effectLst/>
                <a:latin typeface="AMX" pitchFamily="2" charset="0"/>
                <a:ea typeface="+mn-ea"/>
                <a:cs typeface="+mn-cs"/>
              </a:rPr>
              <a:t>Ao final do tempo avance para revelar a resposta correta e permita que os participantes façam comentários caso necessário.</a:t>
            </a:r>
          </a:p>
          <a:p>
            <a:r>
              <a:rPr lang="pt-BR" sz="1200" kern="1200">
                <a:solidFill>
                  <a:schemeClr val="tx1"/>
                </a:solidFill>
                <a:effectLst/>
                <a:latin typeface="AMX" pitchFamily="2" charset="0"/>
                <a:ea typeface="+mn-ea"/>
                <a:cs typeface="+mn-cs"/>
              </a:rPr>
              <a:t> </a:t>
            </a:r>
            <a:endParaRPr lang="pt-BR"/>
          </a:p>
        </p:txBody>
      </p:sp>
      <p:sp>
        <p:nvSpPr>
          <p:cNvPr id="4" name="Espaço Reservado para Número de Slide 3"/>
          <p:cNvSpPr>
            <a:spLocks noGrp="1"/>
          </p:cNvSpPr>
          <p:nvPr>
            <p:ph type="sldNum" sz="quarter" idx="5"/>
          </p:nvPr>
        </p:nvSpPr>
        <p:spPr/>
        <p:txBody>
          <a:bodyPr/>
          <a:lstStyle/>
          <a:p>
            <a:fld id="{66F4A5CF-3A55-45B2-AA77-C64BEFFCA393}" type="slidenum">
              <a:rPr lang="pt-BR" smtClean="0"/>
              <a:pPr/>
              <a:t>72</a:t>
            </a:fld>
            <a:endParaRPr lang="pt-BR"/>
          </a:p>
        </p:txBody>
      </p:sp>
    </p:spTree>
    <p:extLst>
      <p:ext uri="{BB962C8B-B14F-4D97-AF65-F5344CB8AC3E}">
        <p14:creationId xmlns:p14="http://schemas.microsoft.com/office/powerpoint/2010/main" val="418237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D9EBA-3C66-9C62-4D37-5E85DA386DA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2898788-2E37-86F2-D3B0-5793569EF5E5}"/>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CE548C6C-1B69-85E9-ED06-2EDFD457BA3B}"/>
              </a:ext>
            </a:extLst>
          </p:cNvPr>
          <p:cNvSpPr>
            <a:spLocks noGrp="1"/>
          </p:cNvSpPr>
          <p:nvPr>
            <p:ph type="body" idx="1"/>
          </p:nvPr>
        </p:nvSpPr>
        <p:spPr/>
        <p:txBody>
          <a:bodyPr/>
          <a:lstStyle/>
          <a:p>
            <a:r>
              <a:rPr lang="pt-BR" b="1"/>
              <a:t>Facilitador:</a:t>
            </a:r>
            <a:r>
              <a:rPr lang="pt-BR"/>
              <a:t> Ilustre as soluções de segurança contextualizando que a empresa matriz e suas filiais acessam a rede por diferentes dispositivos, assim como as pessoas acessam a partir de diversos lugares ao redor do mundo, todos conectados pela internet. Destaque que essa conectividade amplia as possibilidades de negócio, mas também abre espaço para ataques de hackers, tornando fundamental a adoção de proteções adequadas.</a:t>
            </a:r>
          </a:p>
          <a:p>
            <a:endParaRPr lang="pt-BR"/>
          </a:p>
          <a:p>
            <a:r>
              <a:rPr lang="pt-BR"/>
              <a:t>Em seguida, apresente que, nesse contexto, surge o SNOC da Claro, responsável por monitorar, gerenciar e promover essa proteção de forma contínua, garantindo mais segurança e disponibilidade para a operação do cliente.</a:t>
            </a:r>
          </a:p>
        </p:txBody>
      </p:sp>
      <p:sp>
        <p:nvSpPr>
          <p:cNvPr id="4" name="Espaço Reservado para Número de Slide 3">
            <a:extLst>
              <a:ext uri="{FF2B5EF4-FFF2-40B4-BE49-F238E27FC236}">
                <a16:creationId xmlns:a16="http://schemas.microsoft.com/office/drawing/2014/main" id="{8AD7A47B-140F-7BCC-4C96-A9416F2323DB}"/>
              </a:ext>
            </a:extLst>
          </p:cNvPr>
          <p:cNvSpPr>
            <a:spLocks noGrp="1"/>
          </p:cNvSpPr>
          <p:nvPr>
            <p:ph type="sldNum" sz="quarter" idx="5"/>
          </p:nvPr>
        </p:nvSpPr>
        <p:spPr/>
        <p:txBody>
          <a:bodyPr/>
          <a:lstStyle/>
          <a:p>
            <a:fld id="{A4CA4C47-1653-4495-A5F4-CCBB0F9A0788}" type="slidenum">
              <a:rPr lang="pt-BR" smtClean="0"/>
              <a:t>9</a:t>
            </a:fld>
            <a:endParaRPr lang="pt-BR"/>
          </a:p>
        </p:txBody>
      </p:sp>
    </p:spTree>
    <p:extLst>
      <p:ext uri="{BB962C8B-B14F-4D97-AF65-F5344CB8AC3E}">
        <p14:creationId xmlns:p14="http://schemas.microsoft.com/office/powerpoint/2010/main" val="3133023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05D07-54E1-9C67-EFEA-D542783B48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55EDD4F-33E3-8549-B777-A2C156960ED8}"/>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A3524EF8-FFB4-96BD-6BAB-472AC3067508}"/>
              </a:ext>
            </a:extLst>
          </p:cNvPr>
          <p:cNvSpPr>
            <a:spLocks noGrp="1"/>
          </p:cNvSpPr>
          <p:nvPr>
            <p:ph type="body" idx="1"/>
          </p:nvPr>
        </p:nvSpPr>
        <p:spPr/>
        <p:txBody>
          <a:bodyPr/>
          <a:lstStyle/>
          <a:p>
            <a:r>
              <a:rPr lang="pt-BR" b="1"/>
              <a:t>Facilitador: </a:t>
            </a:r>
            <a:r>
              <a:rPr lang="pt-BR"/>
              <a:t>Siga a apresentação iniciando pelo EDR. Explique que a solução pode ser instalada em cada um dos aparelhos, no servidor da matriz, nas filiais e também nos dispositivos das pessoas que acessam de qualquer lugar, garantindo proteção independentemente de onde estejam conectados.</a:t>
            </a:r>
          </a:p>
          <a:p>
            <a:endParaRPr lang="pt-BR" b="0"/>
          </a:p>
        </p:txBody>
      </p:sp>
      <p:sp>
        <p:nvSpPr>
          <p:cNvPr id="4" name="Espaço Reservado para Número de Slide 3">
            <a:extLst>
              <a:ext uri="{FF2B5EF4-FFF2-40B4-BE49-F238E27FC236}">
                <a16:creationId xmlns:a16="http://schemas.microsoft.com/office/drawing/2014/main" id="{64F37E08-064F-141E-2879-04993232C262}"/>
              </a:ext>
            </a:extLst>
          </p:cNvPr>
          <p:cNvSpPr>
            <a:spLocks noGrp="1"/>
          </p:cNvSpPr>
          <p:nvPr>
            <p:ph type="sldNum" sz="quarter" idx="5"/>
          </p:nvPr>
        </p:nvSpPr>
        <p:spPr/>
        <p:txBody>
          <a:bodyPr/>
          <a:lstStyle/>
          <a:p>
            <a:fld id="{A4CA4C47-1653-4495-A5F4-CCBB0F9A0788}" type="slidenum">
              <a:rPr lang="pt-BR" smtClean="0"/>
              <a:t>10</a:t>
            </a:fld>
            <a:endParaRPr lang="pt-BR"/>
          </a:p>
        </p:txBody>
      </p:sp>
    </p:spTree>
    <p:extLst>
      <p:ext uri="{BB962C8B-B14F-4D97-AF65-F5344CB8AC3E}">
        <p14:creationId xmlns:p14="http://schemas.microsoft.com/office/powerpoint/2010/main" val="3178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EA31-4057-9EEA-EFA4-21B64258437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B14F060-8AFA-B741-51D9-915C7F6C0A8E}"/>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827BF97F-E5A4-E301-77B6-8B941CC39024}"/>
              </a:ext>
            </a:extLst>
          </p:cNvPr>
          <p:cNvSpPr>
            <a:spLocks noGrp="1"/>
          </p:cNvSpPr>
          <p:nvPr>
            <p:ph type="body" idx="1"/>
          </p:nvPr>
        </p:nvSpPr>
        <p:spPr/>
        <p:txBody>
          <a:bodyPr/>
          <a:lstStyle/>
          <a:p>
            <a:r>
              <a:rPr lang="pt-BR" b="1"/>
              <a:t>Facilitador: </a:t>
            </a:r>
            <a:r>
              <a:rPr lang="pt-BR"/>
              <a:t>Siga apresentando o Firewall Gerenciado. Explique que ele oferece segurança e permite conectar os equipamentos e as filiais entre si, além de possibilitar acesso remoto à matriz. Destaque que também permite o balanceamento de link, conectando ao </a:t>
            </a:r>
            <a:r>
              <a:rPr lang="pt-BR" err="1"/>
              <a:t>backbone</a:t>
            </a:r>
            <a:r>
              <a:rPr lang="pt-BR"/>
              <a:t> da Claro para garantir acesso à internet e a comunicação entre matriz e filiais com mais estabilidade e proteção.</a:t>
            </a:r>
          </a:p>
        </p:txBody>
      </p:sp>
      <p:sp>
        <p:nvSpPr>
          <p:cNvPr id="4" name="Espaço Reservado para Número de Slide 3">
            <a:extLst>
              <a:ext uri="{FF2B5EF4-FFF2-40B4-BE49-F238E27FC236}">
                <a16:creationId xmlns:a16="http://schemas.microsoft.com/office/drawing/2014/main" id="{5C8E5767-CB24-D27D-11D3-E2D6AF75007D}"/>
              </a:ext>
            </a:extLst>
          </p:cNvPr>
          <p:cNvSpPr>
            <a:spLocks noGrp="1"/>
          </p:cNvSpPr>
          <p:nvPr>
            <p:ph type="sldNum" sz="quarter" idx="5"/>
          </p:nvPr>
        </p:nvSpPr>
        <p:spPr/>
        <p:txBody>
          <a:bodyPr/>
          <a:lstStyle/>
          <a:p>
            <a:fld id="{A4CA4C47-1653-4495-A5F4-CCBB0F9A0788}" type="slidenum">
              <a:rPr lang="pt-BR" smtClean="0"/>
              <a:t>11</a:t>
            </a:fld>
            <a:endParaRPr lang="pt-BR"/>
          </a:p>
        </p:txBody>
      </p:sp>
    </p:spTree>
    <p:extLst>
      <p:ext uri="{BB962C8B-B14F-4D97-AF65-F5344CB8AC3E}">
        <p14:creationId xmlns:p14="http://schemas.microsoft.com/office/powerpoint/2010/main" val="50410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BBF8C-45AE-D577-49AB-8E88F11FF1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CA96ACA-35F8-8669-A8A4-E8051FF5D283}"/>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F68A02C0-A382-9D40-704E-74758E617B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1"/>
              <a:t>Facilitador: </a:t>
            </a:r>
            <a:r>
              <a:rPr lang="pt-BR"/>
              <a:t>Siga apresentando o Firewall Sem Fio. Explique que ele é uma solução ideal para filiais menores, pois oferece proteção sem precisar de uma estrutura mais complexa. Ele substitui o Wi-Fi comum por uma rede sem fio mais segura. Reforce que não tem todas as funcionalidades de um firewall completo, mas é suficiente para garantir segurança em uma filial pequena.</a:t>
            </a:r>
          </a:p>
          <a:p>
            <a:endParaRPr lang="pt-BR" b="0"/>
          </a:p>
        </p:txBody>
      </p:sp>
      <p:sp>
        <p:nvSpPr>
          <p:cNvPr id="4" name="Espaço Reservado para Número de Slide 3">
            <a:extLst>
              <a:ext uri="{FF2B5EF4-FFF2-40B4-BE49-F238E27FC236}">
                <a16:creationId xmlns:a16="http://schemas.microsoft.com/office/drawing/2014/main" id="{5EFCAF6E-7B4B-1259-8C15-D25983B65475}"/>
              </a:ext>
            </a:extLst>
          </p:cNvPr>
          <p:cNvSpPr>
            <a:spLocks noGrp="1"/>
          </p:cNvSpPr>
          <p:nvPr>
            <p:ph type="sldNum" sz="quarter" idx="5"/>
          </p:nvPr>
        </p:nvSpPr>
        <p:spPr/>
        <p:txBody>
          <a:bodyPr/>
          <a:lstStyle/>
          <a:p>
            <a:fld id="{A4CA4C47-1653-4495-A5F4-CCBB0F9A0788}" type="slidenum">
              <a:rPr lang="pt-BR" smtClean="0"/>
              <a:t>12</a:t>
            </a:fld>
            <a:endParaRPr lang="pt-BR"/>
          </a:p>
        </p:txBody>
      </p:sp>
    </p:spTree>
    <p:extLst>
      <p:ext uri="{BB962C8B-B14F-4D97-AF65-F5344CB8AC3E}">
        <p14:creationId xmlns:p14="http://schemas.microsoft.com/office/powerpoint/2010/main" val="2755276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4E45-D1DB-A82F-B87D-6841506E0D7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0C395FF-7D1F-5A4E-D6C1-06E398B38BCF}"/>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00DDD3A9-12D9-0A81-4FC5-F24433DC4A15}"/>
              </a:ext>
            </a:extLst>
          </p:cNvPr>
          <p:cNvSpPr>
            <a:spLocks noGrp="1"/>
          </p:cNvSpPr>
          <p:nvPr>
            <p:ph type="body" idx="1"/>
          </p:nvPr>
        </p:nvSpPr>
        <p:spPr/>
        <p:txBody>
          <a:bodyPr/>
          <a:lstStyle/>
          <a:p>
            <a:r>
              <a:rPr lang="pt-BR" b="1"/>
              <a:t>Facilitador: </a:t>
            </a:r>
            <a:r>
              <a:rPr lang="pt-BR"/>
              <a:t>Siga apresentando o Servidor Web. Explique que ele oferece a infraestrutura para hospedar serviços como sites e outros serviços web que precisam ser acessados tanto de dentro quanto de fora da empresa, podendo estar na nuvem ou dentro da própria empresa. </a:t>
            </a:r>
          </a:p>
          <a:p>
            <a:endParaRPr lang="pt-BR"/>
          </a:p>
          <a:p>
            <a:r>
              <a:rPr lang="pt-BR"/>
              <a:t>Destaque que, sempre que há um serviço web exposto, existe a necessidade de uma segurança específica para esse ambiente. É nesse ponto que entra o WAF, um firewall de aplicação web criado especialmente para proteger esses servidores web contra ataques direcionados às aplicações.</a:t>
            </a:r>
            <a:endParaRPr lang="pt-BR" b="0"/>
          </a:p>
        </p:txBody>
      </p:sp>
      <p:sp>
        <p:nvSpPr>
          <p:cNvPr id="4" name="Espaço Reservado para Número de Slide 3">
            <a:extLst>
              <a:ext uri="{FF2B5EF4-FFF2-40B4-BE49-F238E27FC236}">
                <a16:creationId xmlns:a16="http://schemas.microsoft.com/office/drawing/2014/main" id="{BB16137C-45B6-2337-7A88-791BB523C2B0}"/>
              </a:ext>
            </a:extLst>
          </p:cNvPr>
          <p:cNvSpPr>
            <a:spLocks noGrp="1"/>
          </p:cNvSpPr>
          <p:nvPr>
            <p:ph type="sldNum" sz="quarter" idx="5"/>
          </p:nvPr>
        </p:nvSpPr>
        <p:spPr/>
        <p:txBody>
          <a:bodyPr/>
          <a:lstStyle/>
          <a:p>
            <a:fld id="{A4CA4C47-1653-4495-A5F4-CCBB0F9A0788}" type="slidenum">
              <a:rPr lang="pt-BR" smtClean="0"/>
              <a:t>13</a:t>
            </a:fld>
            <a:endParaRPr lang="pt-BR"/>
          </a:p>
        </p:txBody>
      </p:sp>
    </p:spTree>
    <p:extLst>
      <p:ext uri="{BB962C8B-B14F-4D97-AF65-F5344CB8AC3E}">
        <p14:creationId xmlns:p14="http://schemas.microsoft.com/office/powerpoint/2010/main" val="328051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E838-FC63-A587-698F-A58DA2B1A63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176565A-4212-5534-5D39-64FCA9FB1A84}"/>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90A433C8-AC24-A125-877F-08C9F8BCE537}"/>
              </a:ext>
            </a:extLst>
          </p:cNvPr>
          <p:cNvSpPr>
            <a:spLocks noGrp="1"/>
          </p:cNvSpPr>
          <p:nvPr>
            <p:ph type="body" idx="1"/>
          </p:nvPr>
        </p:nvSpPr>
        <p:spPr/>
        <p:txBody>
          <a:bodyPr/>
          <a:lstStyle/>
          <a:p>
            <a:r>
              <a:rPr lang="pt-BR" b="1"/>
              <a:t>Facilitador: </a:t>
            </a:r>
            <a:r>
              <a:rPr lang="pt-BR"/>
              <a:t>Agora, encerre a apresentação com uma visão geral do Anti-DDoS, reforçando que esta é a solução tema do treinamento. Explique que o Anti-DDoS detecta o ataque e filtra esse tráfego, enviando para a rede do cliente apenas o tráfego verdadeiro e descartando o tráfego do ataque. Destaque que essa atuação será detalhada ao longo deste treinamento, quando serão apresentados o funcionamento, os diferenciais e os benefícios da solução.</a:t>
            </a:r>
          </a:p>
        </p:txBody>
      </p:sp>
      <p:sp>
        <p:nvSpPr>
          <p:cNvPr id="4" name="Espaço Reservado para Número de Slide 3">
            <a:extLst>
              <a:ext uri="{FF2B5EF4-FFF2-40B4-BE49-F238E27FC236}">
                <a16:creationId xmlns:a16="http://schemas.microsoft.com/office/drawing/2014/main" id="{DC24B5AF-19E5-1FF5-C988-7C6D8C9686D4}"/>
              </a:ext>
            </a:extLst>
          </p:cNvPr>
          <p:cNvSpPr>
            <a:spLocks noGrp="1"/>
          </p:cNvSpPr>
          <p:nvPr>
            <p:ph type="sldNum" sz="quarter" idx="5"/>
          </p:nvPr>
        </p:nvSpPr>
        <p:spPr/>
        <p:txBody>
          <a:bodyPr/>
          <a:lstStyle/>
          <a:p>
            <a:fld id="{A4CA4C47-1653-4495-A5F4-CCBB0F9A0788}" type="slidenum">
              <a:rPr lang="pt-BR" smtClean="0"/>
              <a:t>14</a:t>
            </a:fld>
            <a:endParaRPr lang="pt-BR"/>
          </a:p>
        </p:txBody>
      </p:sp>
    </p:spTree>
    <p:extLst>
      <p:ext uri="{BB962C8B-B14F-4D97-AF65-F5344CB8AC3E}">
        <p14:creationId xmlns:p14="http://schemas.microsoft.com/office/powerpoint/2010/main" val="339998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A55B-7017-F8D3-31A4-12757CE66C8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A438090-1133-3F36-09DF-473873F770BD}"/>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C29E2920-BDD3-6484-42C5-AF736DA72310}"/>
              </a:ext>
            </a:extLst>
          </p:cNvPr>
          <p:cNvSpPr>
            <a:spLocks noGrp="1"/>
          </p:cNvSpPr>
          <p:nvPr>
            <p:ph type="body" idx="1"/>
          </p:nvPr>
        </p:nvSpPr>
        <p:spPr/>
        <p:txBody>
          <a:bodyPr/>
          <a:lstStyle/>
          <a:p>
            <a:endParaRPr lang="pt-BR"/>
          </a:p>
        </p:txBody>
      </p:sp>
      <p:sp>
        <p:nvSpPr>
          <p:cNvPr id="4" name="Espaço Reservado para Número de Slide 3">
            <a:extLst>
              <a:ext uri="{FF2B5EF4-FFF2-40B4-BE49-F238E27FC236}">
                <a16:creationId xmlns:a16="http://schemas.microsoft.com/office/drawing/2014/main" id="{DB4F6353-381A-0DB7-502B-1289E05FBE34}"/>
              </a:ext>
            </a:extLst>
          </p:cNvPr>
          <p:cNvSpPr>
            <a:spLocks noGrp="1"/>
          </p:cNvSpPr>
          <p:nvPr>
            <p:ph type="sldNum" sz="quarter" idx="5"/>
          </p:nvPr>
        </p:nvSpPr>
        <p:spPr/>
        <p:txBody>
          <a:bodyPr/>
          <a:lstStyle/>
          <a:p>
            <a:fld id="{66F4A5CF-3A55-45B2-AA77-C64BEFFCA393}" type="slidenum">
              <a:rPr lang="pt-BR" smtClean="0"/>
              <a:pPr/>
              <a:t>15</a:t>
            </a:fld>
            <a:endParaRPr lang="pt-BR"/>
          </a:p>
        </p:txBody>
      </p:sp>
    </p:spTree>
    <p:extLst>
      <p:ext uri="{BB962C8B-B14F-4D97-AF65-F5344CB8AC3E}">
        <p14:creationId xmlns:p14="http://schemas.microsoft.com/office/powerpoint/2010/main" val="197679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43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E40DC79-F82F-4923-92A5-ADDD5B517806}" type="datetimeFigureOut">
              <a:rPr lang="pt-BR" smtClean="0"/>
              <a:t>27/03/2026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14D9CA2-47D0-43F5-A4BA-83BBE4FC1525}" type="slidenum">
              <a:rPr lang="pt-BR" smtClean="0"/>
              <a:t>‹nº›</a:t>
            </a:fld>
            <a:endParaRPr lang="pt-BR"/>
          </a:p>
        </p:txBody>
      </p:sp>
    </p:spTree>
    <p:extLst>
      <p:ext uri="{BB962C8B-B14F-4D97-AF65-F5344CB8AC3E}">
        <p14:creationId xmlns:p14="http://schemas.microsoft.com/office/powerpoint/2010/main" val="110411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lide de Título">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A59B6D50-0B2F-6D23-C489-5C1237109884}"/>
              </a:ext>
            </a:extLst>
          </p:cNvPr>
          <p:cNvGrpSpPr/>
          <p:nvPr userDrawn="1"/>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41EE1F32-7B55-6336-9170-771FA8869122}"/>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6637D029-9B84-1C2F-5692-8603D6B33B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FAAA9032-EFF7-C161-12EB-F787CDE794D0}"/>
                </a:ext>
              </a:extLst>
            </p:cNvPr>
            <p:cNvSpPr txBox="1"/>
            <p:nvPr/>
          </p:nvSpPr>
          <p:spPr>
            <a:xfrm>
              <a:off x="5086752" y="220664"/>
              <a:ext cx="201850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a:t>
              </a:r>
            </a:p>
          </p:txBody>
        </p:sp>
        <p:pic>
          <p:nvPicPr>
            <p:cNvPr id="11" name="Graphic 10">
              <a:extLst>
                <a:ext uri="{FF2B5EF4-FFF2-40B4-BE49-F238E27FC236}">
                  <a16:creationId xmlns:a16="http://schemas.microsoft.com/office/drawing/2014/main" id="{2BAE58BB-CDE6-6FCE-C0F8-5B16E68EAB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56579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8" name="CaixaDeTexto 11">
            <a:extLst>
              <a:ext uri="{FF2B5EF4-FFF2-40B4-BE49-F238E27FC236}">
                <a16:creationId xmlns:a16="http://schemas.microsoft.com/office/drawing/2014/main" id="{695B1155-089F-B52A-A094-FDAAE0C145A6}"/>
              </a:ext>
            </a:extLst>
          </p:cNvPr>
          <p:cNvSpPr txBox="1"/>
          <p:nvPr userDrawn="1"/>
        </p:nvSpPr>
        <p:spPr>
          <a:xfrm>
            <a:off x="7377113" y="1387794"/>
            <a:ext cx="3460256" cy="584775"/>
          </a:xfrm>
          <a:prstGeom prst="rect">
            <a:avLst/>
          </a:prstGeom>
          <a:noFill/>
        </p:spPr>
        <p:txBody>
          <a:bodyPr wrap="square" rtlCol="0">
            <a:spAutoFit/>
          </a:bodyPr>
          <a:lstStyle/>
          <a:p>
            <a:r>
              <a:rPr lang="pt-BR" sz="3200" b="1">
                <a:solidFill>
                  <a:schemeClr val="bg1"/>
                </a:solidFill>
                <a:latin typeface="AMX Medium" pitchFamily="2" charset="0"/>
              </a:rPr>
              <a:t>O que vamos ver:</a:t>
            </a:r>
          </a:p>
        </p:txBody>
      </p:sp>
    </p:spTree>
    <p:extLst>
      <p:ext uri="{BB962C8B-B14F-4D97-AF65-F5344CB8AC3E}">
        <p14:creationId xmlns:p14="http://schemas.microsoft.com/office/powerpoint/2010/main" val="1139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beçalho da Seção">
    <p:spTree>
      <p:nvGrpSpPr>
        <p:cNvPr id="1" name=""/>
        <p:cNvGrpSpPr/>
        <p:nvPr/>
      </p:nvGrpSpPr>
      <p:grpSpPr>
        <a:xfrm>
          <a:off x="0" y="0"/>
          <a:ext cx="0" cy="0"/>
          <a:chOff x="0" y="0"/>
          <a:chExt cx="0" cy="0"/>
        </a:xfrm>
      </p:grpSpPr>
      <p:sp>
        <p:nvSpPr>
          <p:cNvPr id="24" name="Rectangle 23"/>
          <p:cNvSpPr/>
          <p:nvPr userDrawn="1"/>
        </p:nvSpPr>
        <p:spPr>
          <a:xfrm>
            <a:off x="0" y="0"/>
            <a:ext cx="12192000" cy="6858000"/>
          </a:xfrm>
          <a:prstGeom prst="rect">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X" pitchFamily="2" charset="0"/>
            </a:endParaRPr>
          </a:p>
        </p:txBody>
      </p:sp>
      <p:sp>
        <p:nvSpPr>
          <p:cNvPr id="7" name="CaixaDeTexto 8"/>
          <p:cNvSpPr txBox="1"/>
          <p:nvPr userDrawn="1"/>
        </p:nvSpPr>
        <p:spPr>
          <a:xfrm>
            <a:off x="-927100" y="1571073"/>
            <a:ext cx="4850576" cy="1323439"/>
          </a:xfrm>
          <a:prstGeom prst="rect">
            <a:avLst/>
          </a:prstGeom>
          <a:noFill/>
          <a:ln>
            <a:noFill/>
          </a:ln>
        </p:spPr>
        <p:txBody>
          <a:bodyPr wrap="square" rtlCol="0">
            <a:spAutoFit/>
          </a:bodyPr>
          <a:lstStyle/>
          <a:p>
            <a:r>
              <a:rPr lang="pt-BR" sz="8000">
                <a:ln>
                  <a:solidFill>
                    <a:srgbClr val="C00000"/>
                  </a:solidFill>
                </a:ln>
                <a:noFill/>
                <a:latin typeface="AMX Black" pitchFamily="2" charset="0"/>
              </a:rPr>
              <a:t>ATENÇÃO</a:t>
            </a:r>
          </a:p>
        </p:txBody>
      </p:sp>
      <p:sp>
        <p:nvSpPr>
          <p:cNvPr id="8" name="CaixaDeTexto 9"/>
          <p:cNvSpPr txBox="1"/>
          <p:nvPr userDrawn="1"/>
        </p:nvSpPr>
        <p:spPr>
          <a:xfrm>
            <a:off x="3923476" y="1571073"/>
            <a:ext cx="4850576" cy="1323439"/>
          </a:xfrm>
          <a:prstGeom prst="rect">
            <a:avLst/>
          </a:prstGeom>
          <a:noFill/>
          <a:ln>
            <a:noFill/>
          </a:ln>
        </p:spPr>
        <p:txBody>
          <a:bodyPr wrap="square" rtlCol="0">
            <a:spAutoFit/>
          </a:bodyPr>
          <a:lstStyle/>
          <a:p>
            <a:r>
              <a:rPr lang="pt-BR" sz="8000">
                <a:ln>
                  <a:solidFill>
                    <a:srgbClr val="C00000"/>
                  </a:solidFill>
                </a:ln>
                <a:noFill/>
                <a:latin typeface="AMX Black" pitchFamily="2" charset="0"/>
              </a:rPr>
              <a:t>ATENÇÃO</a:t>
            </a:r>
          </a:p>
        </p:txBody>
      </p:sp>
      <p:sp>
        <p:nvSpPr>
          <p:cNvPr id="9" name="CaixaDeTexto 10"/>
          <p:cNvSpPr txBox="1"/>
          <p:nvPr userDrawn="1"/>
        </p:nvSpPr>
        <p:spPr>
          <a:xfrm>
            <a:off x="8774052" y="1571073"/>
            <a:ext cx="4850576" cy="1323439"/>
          </a:xfrm>
          <a:prstGeom prst="rect">
            <a:avLst/>
          </a:prstGeom>
          <a:noFill/>
          <a:ln>
            <a:noFill/>
          </a:ln>
        </p:spPr>
        <p:txBody>
          <a:bodyPr wrap="square" rtlCol="0">
            <a:spAutoFit/>
          </a:bodyPr>
          <a:lstStyle/>
          <a:p>
            <a:r>
              <a:rPr lang="pt-BR" sz="8000">
                <a:ln>
                  <a:solidFill>
                    <a:srgbClr val="C00000"/>
                  </a:solidFill>
                </a:ln>
                <a:noFill/>
                <a:latin typeface="AMX Black" pitchFamily="2" charset="0"/>
              </a:rPr>
              <a:t>ATENÇÃO</a:t>
            </a:r>
          </a:p>
        </p:txBody>
      </p:sp>
      <p:pic>
        <p:nvPicPr>
          <p:cNvPr id="11" name="Imagem 2" descr="Uma imagem contendo Ícone&#10;&#10;O conteúdo gerado por IA pode estar incorret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27942" y="826026"/>
            <a:ext cx="2736117" cy="2736117"/>
          </a:xfrm>
          <a:prstGeom prst="rect">
            <a:avLst/>
          </a:prstGeom>
        </p:spPr>
      </p:pic>
      <p:grpSp>
        <p:nvGrpSpPr>
          <p:cNvPr id="17" name="Group 6">
            <a:extLst>
              <a:ext uri="{FF2B5EF4-FFF2-40B4-BE49-F238E27FC236}">
                <a16:creationId xmlns:a16="http://schemas.microsoft.com/office/drawing/2014/main" id="{E800E58B-1CA3-655E-143B-A7FE90917AF5}"/>
              </a:ext>
            </a:extLst>
          </p:cNvPr>
          <p:cNvGrpSpPr/>
          <p:nvPr userDrawn="1"/>
        </p:nvGrpSpPr>
        <p:grpSpPr>
          <a:xfrm>
            <a:off x="206491" y="158751"/>
            <a:ext cx="11779017" cy="431602"/>
            <a:chOff x="206491" y="158751"/>
            <a:chExt cx="11779017" cy="431602"/>
          </a:xfrm>
        </p:grpSpPr>
        <p:sp>
          <p:nvSpPr>
            <p:cNvPr id="18" name="Retângulo: Cantos Arredondados 15">
              <a:extLst>
                <a:ext uri="{FF2B5EF4-FFF2-40B4-BE49-F238E27FC236}">
                  <a16:creationId xmlns:a16="http://schemas.microsoft.com/office/drawing/2014/main" id="{B722AF7A-60F4-1641-7106-2DC3DDF1AFDB}"/>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Gráfico 16">
              <a:extLst>
                <a:ext uri="{FF2B5EF4-FFF2-40B4-BE49-F238E27FC236}">
                  <a16:creationId xmlns:a16="http://schemas.microsoft.com/office/drawing/2014/main" id="{E25BCDBB-0595-B47E-7315-70A36867AC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20" name="CaixaDeTexto 17">
              <a:extLst>
                <a:ext uri="{FF2B5EF4-FFF2-40B4-BE49-F238E27FC236}">
                  <a16:creationId xmlns:a16="http://schemas.microsoft.com/office/drawing/2014/main" id="{A901DE95-B0CA-DF95-5454-D7EA19E8D385}"/>
                </a:ext>
              </a:extLst>
            </p:cNvPr>
            <p:cNvSpPr txBox="1"/>
            <p:nvPr/>
          </p:nvSpPr>
          <p:spPr>
            <a:xfrm>
              <a:off x="5086752" y="220664"/>
              <a:ext cx="201850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a:t>
              </a:r>
            </a:p>
          </p:txBody>
        </p:sp>
        <p:pic>
          <p:nvPicPr>
            <p:cNvPr id="21" name="Graphic 10">
              <a:extLst>
                <a:ext uri="{FF2B5EF4-FFF2-40B4-BE49-F238E27FC236}">
                  <a16:creationId xmlns:a16="http://schemas.microsoft.com/office/drawing/2014/main" id="{199A7C9D-DA99-0E67-A14D-1EFB3456EF5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40404914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4ADC615E-706E-DD81-9E30-AA1B26A5E641}"/>
              </a:ext>
            </a:extLst>
          </p:cNvPr>
          <p:cNvSpPr/>
          <p:nvPr userDrawn="1"/>
        </p:nvSpPr>
        <p:spPr>
          <a:xfrm>
            <a:off x="0" y="0"/>
            <a:ext cx="12192000" cy="6858000"/>
          </a:xfrm>
          <a:prstGeom prst="rect">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X" pitchFamily="2" charset="0"/>
            </a:endParaRPr>
          </a:p>
        </p:txBody>
      </p:sp>
    </p:spTree>
    <p:extLst>
      <p:ext uri="{BB962C8B-B14F-4D97-AF65-F5344CB8AC3E}">
        <p14:creationId xmlns:p14="http://schemas.microsoft.com/office/powerpoint/2010/main" val="409498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9" name="Rectangle 23">
            <a:extLst>
              <a:ext uri="{FF2B5EF4-FFF2-40B4-BE49-F238E27FC236}">
                <a16:creationId xmlns:a16="http://schemas.microsoft.com/office/drawing/2014/main" id="{4ADC615E-706E-DD81-9E30-AA1B26A5E641}"/>
              </a:ext>
            </a:extLst>
          </p:cNvPr>
          <p:cNvSpPr/>
          <p:nvPr userDrawn="1"/>
        </p:nvSpPr>
        <p:spPr>
          <a:xfrm>
            <a:off x="0" y="0"/>
            <a:ext cx="12192000" cy="6858000"/>
          </a:xfrm>
          <a:prstGeom prst="rect">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MX" pitchFamily="2" charset="0"/>
            </a:endParaRPr>
          </a:p>
        </p:txBody>
      </p:sp>
      <p:sp>
        <p:nvSpPr>
          <p:cNvPr id="18" name="Retângulo 17">
            <a:extLst>
              <a:ext uri="{FF2B5EF4-FFF2-40B4-BE49-F238E27FC236}">
                <a16:creationId xmlns:a16="http://schemas.microsoft.com/office/drawing/2014/main" id="{FCA7FA25-E711-3E30-F8F0-07C80C95DF22}"/>
              </a:ext>
            </a:extLst>
          </p:cNvPr>
          <p:cNvSpPr/>
          <p:nvPr userDrawn="1"/>
        </p:nvSpPr>
        <p:spPr>
          <a:xfrm flipH="1">
            <a:off x="0" y="-9782"/>
            <a:ext cx="12192000" cy="6877565"/>
          </a:xfrm>
          <a:prstGeom prst="rect">
            <a:avLst/>
          </a:prstGeom>
          <a:gradFill>
            <a:gsLst>
              <a:gs pos="0">
                <a:schemeClr val="tx1">
                  <a:lumMod val="95000"/>
                  <a:lumOff val="5000"/>
                  <a:alpha val="55000"/>
                </a:schemeClr>
              </a:gs>
              <a:gs pos="100000">
                <a:schemeClr val="tx1">
                  <a:lumMod val="95000"/>
                  <a:lumOff val="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4" name="Group 6">
            <a:extLst>
              <a:ext uri="{FF2B5EF4-FFF2-40B4-BE49-F238E27FC236}">
                <a16:creationId xmlns:a16="http://schemas.microsoft.com/office/drawing/2014/main" id="{7E81ECC5-44F7-58C1-FDF8-67EED09899FD}"/>
              </a:ext>
            </a:extLst>
          </p:cNvPr>
          <p:cNvGrpSpPr/>
          <p:nvPr userDrawn="1"/>
        </p:nvGrpSpPr>
        <p:grpSpPr>
          <a:xfrm>
            <a:off x="206491" y="158751"/>
            <a:ext cx="11779017" cy="431602"/>
            <a:chOff x="206491" y="158751"/>
            <a:chExt cx="11779017" cy="431602"/>
          </a:xfrm>
        </p:grpSpPr>
        <p:sp>
          <p:nvSpPr>
            <p:cNvPr id="15" name="Retângulo: Cantos Arredondados 15">
              <a:extLst>
                <a:ext uri="{FF2B5EF4-FFF2-40B4-BE49-F238E27FC236}">
                  <a16:creationId xmlns:a16="http://schemas.microsoft.com/office/drawing/2014/main" id="{BB300EF6-EB3E-094C-54A3-75A62F0A504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Gráfico 16">
              <a:extLst>
                <a:ext uri="{FF2B5EF4-FFF2-40B4-BE49-F238E27FC236}">
                  <a16:creationId xmlns:a16="http://schemas.microsoft.com/office/drawing/2014/main" id="{FB81AE7D-9748-598F-274B-D05423F2EF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7" name="CaixaDeTexto 17">
              <a:extLst>
                <a:ext uri="{FF2B5EF4-FFF2-40B4-BE49-F238E27FC236}">
                  <a16:creationId xmlns:a16="http://schemas.microsoft.com/office/drawing/2014/main" id="{7DADDC97-C73C-6F8D-8996-0DC743859848}"/>
                </a:ext>
              </a:extLst>
            </p:cNvPr>
            <p:cNvSpPr txBox="1"/>
            <p:nvPr/>
          </p:nvSpPr>
          <p:spPr>
            <a:xfrm>
              <a:off x="5086752" y="220664"/>
              <a:ext cx="201850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a:t>
              </a:r>
            </a:p>
          </p:txBody>
        </p:sp>
        <p:pic>
          <p:nvPicPr>
            <p:cNvPr id="19" name="Graphic 10">
              <a:extLst>
                <a:ext uri="{FF2B5EF4-FFF2-40B4-BE49-F238E27FC236}">
                  <a16:creationId xmlns:a16="http://schemas.microsoft.com/office/drawing/2014/main" id="{BE1B586B-3222-EDBA-7856-B356917EE1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68965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3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o e Título Vertical">
    <p:spTree>
      <p:nvGrpSpPr>
        <p:cNvPr id="1" name=""/>
        <p:cNvGrpSpPr/>
        <p:nvPr/>
      </p:nvGrpSpPr>
      <p:grpSpPr>
        <a:xfrm>
          <a:off x="0" y="0"/>
          <a:ext cx="0" cy="0"/>
          <a:chOff x="0" y="0"/>
          <a:chExt cx="0" cy="0"/>
        </a:xfrm>
      </p:grpSpPr>
      <p:grpSp>
        <p:nvGrpSpPr>
          <p:cNvPr id="13" name="Group 6">
            <a:extLst>
              <a:ext uri="{FF2B5EF4-FFF2-40B4-BE49-F238E27FC236}">
                <a16:creationId xmlns:a16="http://schemas.microsoft.com/office/drawing/2014/main" id="{39535B5E-8139-C3B0-E44E-0A07A94E30FB}"/>
              </a:ext>
            </a:extLst>
          </p:cNvPr>
          <p:cNvGrpSpPr/>
          <p:nvPr userDrawn="1"/>
        </p:nvGrpSpPr>
        <p:grpSpPr>
          <a:xfrm>
            <a:off x="206491" y="158751"/>
            <a:ext cx="11779017" cy="431602"/>
            <a:chOff x="206491" y="158751"/>
            <a:chExt cx="11779017" cy="431602"/>
          </a:xfrm>
        </p:grpSpPr>
        <p:sp>
          <p:nvSpPr>
            <p:cNvPr id="14" name="Retângulo: Cantos Arredondados 15">
              <a:extLst>
                <a:ext uri="{FF2B5EF4-FFF2-40B4-BE49-F238E27FC236}">
                  <a16:creationId xmlns:a16="http://schemas.microsoft.com/office/drawing/2014/main" id="{BB83E71A-8841-2AC4-6B4A-AF46932D2B0D}"/>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Gráfico 16">
              <a:extLst>
                <a:ext uri="{FF2B5EF4-FFF2-40B4-BE49-F238E27FC236}">
                  <a16:creationId xmlns:a16="http://schemas.microsoft.com/office/drawing/2014/main" id="{0D22B265-478F-8FA0-9785-75EC373922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6" name="CaixaDeTexto 17">
              <a:extLst>
                <a:ext uri="{FF2B5EF4-FFF2-40B4-BE49-F238E27FC236}">
                  <a16:creationId xmlns:a16="http://schemas.microsoft.com/office/drawing/2014/main" id="{0A10BED8-766F-8ED4-4F63-D924678FE43D}"/>
                </a:ext>
              </a:extLst>
            </p:cNvPr>
            <p:cNvSpPr txBox="1"/>
            <p:nvPr/>
          </p:nvSpPr>
          <p:spPr>
            <a:xfrm>
              <a:off x="5086752" y="220664"/>
              <a:ext cx="201850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a:t>
              </a:r>
            </a:p>
          </p:txBody>
        </p:sp>
        <p:pic>
          <p:nvPicPr>
            <p:cNvPr id="17" name="Graphic 10">
              <a:extLst>
                <a:ext uri="{FF2B5EF4-FFF2-40B4-BE49-F238E27FC236}">
                  <a16:creationId xmlns:a16="http://schemas.microsoft.com/office/drawing/2014/main" id="{5FBE0B13-50CE-25F9-310C-74A7415C81D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29754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nteúdo bas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672196"/>
      </p:ext>
    </p:extLst>
  </p:cSld>
  <p:clrMap bg1="lt1" tx1="dk1" bg2="lt2" tx2="dk2" accent1="accent1" accent2="accent2" accent3="accent3" accent4="accent4" accent5="accent5" accent6="accent6" hlink="hlink" folHlink="folHlink"/>
  <p:sldLayoutIdLst>
    <p:sldLayoutId id="2147483727" r:id="rId1"/>
    <p:sldLayoutId id="2147483737" r:id="rId2"/>
    <p:sldLayoutId id="2147483736" r:id="rId3"/>
    <p:sldLayoutId id="2147483730" r:id="rId4"/>
    <p:sldLayoutId id="2147483731" r:id="rId5"/>
    <p:sldLayoutId id="2147483735" r:id="rId6"/>
    <p:sldLayoutId id="2147483663" r:id="rId7"/>
    <p:sldLayoutId id="2147483732" r:id="rId8"/>
    <p:sldLayoutId id="2147483738" r:id="rId9"/>
    <p:sldLayoutId id="214748373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60914" rtl="0" eaLnBrk="1" latinLnBrk="0" hangingPunct="1">
        <a:lnSpc>
          <a:spcPct val="90000"/>
        </a:lnSpc>
        <a:spcBef>
          <a:spcPct val="0"/>
        </a:spcBef>
        <a:buNone/>
        <a:defRPr sz="5080" kern="1200">
          <a:solidFill>
            <a:schemeClr val="tx1"/>
          </a:solidFill>
          <a:latin typeface="+mj-lt"/>
          <a:ea typeface="+mj-ea"/>
          <a:cs typeface="+mj-cs"/>
        </a:defRPr>
      </a:lvl1pPr>
    </p:titleStyle>
    <p:bodyStyle>
      <a:lvl1pPr marL="265229" indent="-265229" algn="l" defTabSz="1060914" rtl="0" eaLnBrk="1" latinLnBrk="0" hangingPunct="1">
        <a:lnSpc>
          <a:spcPct val="90000"/>
        </a:lnSpc>
        <a:spcBef>
          <a:spcPts val="1163"/>
        </a:spcBef>
        <a:buFont typeface="Arial" panose="020B0604020202020204" pitchFamily="34" charset="0"/>
        <a:buChar char="•"/>
        <a:defRPr sz="3387" kern="1200">
          <a:solidFill>
            <a:schemeClr val="tx1"/>
          </a:solidFill>
          <a:latin typeface="+mn-lt"/>
          <a:ea typeface="+mn-ea"/>
          <a:cs typeface="+mn-cs"/>
        </a:defRPr>
      </a:lvl1pPr>
      <a:lvl2pPr marL="795684" indent="-265229" algn="l" defTabSz="1060914" rtl="0" eaLnBrk="1" latinLnBrk="0" hangingPunct="1">
        <a:lnSpc>
          <a:spcPct val="90000"/>
        </a:lnSpc>
        <a:spcBef>
          <a:spcPts val="580"/>
        </a:spcBef>
        <a:buFont typeface="Arial" panose="020B0604020202020204" pitchFamily="34" charset="0"/>
        <a:buChar char="•"/>
        <a:defRPr sz="2689" kern="1200">
          <a:solidFill>
            <a:schemeClr val="tx1"/>
          </a:solidFill>
          <a:latin typeface="+mn-lt"/>
          <a:ea typeface="+mn-ea"/>
          <a:cs typeface="+mn-cs"/>
        </a:defRPr>
      </a:lvl2pPr>
      <a:lvl3pPr marL="1326144" indent="-265229" algn="l" defTabSz="1060914" rtl="0" eaLnBrk="1" latinLnBrk="0" hangingPunct="1">
        <a:lnSpc>
          <a:spcPct val="90000"/>
        </a:lnSpc>
        <a:spcBef>
          <a:spcPts val="580"/>
        </a:spcBef>
        <a:buFont typeface="Arial" panose="020B0604020202020204" pitchFamily="34" charset="0"/>
        <a:buChar char="•"/>
        <a:defRPr sz="2291" kern="1200">
          <a:solidFill>
            <a:schemeClr val="tx1"/>
          </a:solidFill>
          <a:latin typeface="+mn-lt"/>
          <a:ea typeface="+mn-ea"/>
          <a:cs typeface="+mn-cs"/>
        </a:defRPr>
      </a:lvl3pPr>
      <a:lvl4pPr marL="1856600"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4pPr>
      <a:lvl5pPr marL="2387057"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5pPr>
      <a:lvl6pPr marL="2917513"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6pPr>
      <a:lvl7pPr marL="3447974"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7pPr>
      <a:lvl8pPr marL="3978427"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8pPr>
      <a:lvl9pPr marL="4508885" indent="-265229" algn="l" defTabSz="1060914" rtl="0" eaLnBrk="1" latinLnBrk="0" hangingPunct="1">
        <a:lnSpc>
          <a:spcPct val="90000"/>
        </a:lnSpc>
        <a:spcBef>
          <a:spcPts val="580"/>
        </a:spcBef>
        <a:buFont typeface="Arial" panose="020B0604020202020204" pitchFamily="34" charset="0"/>
        <a:buChar char="•"/>
        <a:defRPr sz="2092" kern="1200">
          <a:solidFill>
            <a:schemeClr val="tx1"/>
          </a:solidFill>
          <a:latin typeface="+mn-lt"/>
          <a:ea typeface="+mn-ea"/>
          <a:cs typeface="+mn-cs"/>
        </a:defRPr>
      </a:lvl9pPr>
    </p:bodyStyle>
    <p:otherStyle>
      <a:defPPr>
        <a:defRPr lang="pt-BR"/>
      </a:defPPr>
      <a:lvl1pPr marL="0" algn="l" defTabSz="1060914" rtl="0" eaLnBrk="1" latinLnBrk="0" hangingPunct="1">
        <a:defRPr sz="2092" kern="1200">
          <a:solidFill>
            <a:schemeClr val="tx1"/>
          </a:solidFill>
          <a:latin typeface="+mn-lt"/>
          <a:ea typeface="+mn-ea"/>
          <a:cs typeface="+mn-cs"/>
        </a:defRPr>
      </a:lvl1pPr>
      <a:lvl2pPr marL="530457" algn="l" defTabSz="1060914" rtl="0" eaLnBrk="1" latinLnBrk="0" hangingPunct="1">
        <a:defRPr sz="2092" kern="1200">
          <a:solidFill>
            <a:schemeClr val="tx1"/>
          </a:solidFill>
          <a:latin typeface="+mn-lt"/>
          <a:ea typeface="+mn-ea"/>
          <a:cs typeface="+mn-cs"/>
        </a:defRPr>
      </a:lvl2pPr>
      <a:lvl3pPr marL="1060914" algn="l" defTabSz="1060914" rtl="0" eaLnBrk="1" latinLnBrk="0" hangingPunct="1">
        <a:defRPr sz="2092" kern="1200">
          <a:solidFill>
            <a:schemeClr val="tx1"/>
          </a:solidFill>
          <a:latin typeface="+mn-lt"/>
          <a:ea typeface="+mn-ea"/>
          <a:cs typeface="+mn-cs"/>
        </a:defRPr>
      </a:lvl3pPr>
      <a:lvl4pPr marL="1591371" algn="l" defTabSz="1060914" rtl="0" eaLnBrk="1" latinLnBrk="0" hangingPunct="1">
        <a:defRPr sz="2092" kern="1200">
          <a:solidFill>
            <a:schemeClr val="tx1"/>
          </a:solidFill>
          <a:latin typeface="+mn-lt"/>
          <a:ea typeface="+mn-ea"/>
          <a:cs typeface="+mn-cs"/>
        </a:defRPr>
      </a:lvl4pPr>
      <a:lvl5pPr marL="2121825" algn="l" defTabSz="1060914" rtl="0" eaLnBrk="1" latinLnBrk="0" hangingPunct="1">
        <a:defRPr sz="2092" kern="1200">
          <a:solidFill>
            <a:schemeClr val="tx1"/>
          </a:solidFill>
          <a:latin typeface="+mn-lt"/>
          <a:ea typeface="+mn-ea"/>
          <a:cs typeface="+mn-cs"/>
        </a:defRPr>
      </a:lvl5pPr>
      <a:lvl6pPr marL="2652287" algn="l" defTabSz="1060914" rtl="0" eaLnBrk="1" latinLnBrk="0" hangingPunct="1">
        <a:defRPr sz="2092" kern="1200">
          <a:solidFill>
            <a:schemeClr val="tx1"/>
          </a:solidFill>
          <a:latin typeface="+mn-lt"/>
          <a:ea typeface="+mn-ea"/>
          <a:cs typeface="+mn-cs"/>
        </a:defRPr>
      </a:lvl6pPr>
      <a:lvl7pPr marL="3182741" algn="l" defTabSz="1060914" rtl="0" eaLnBrk="1" latinLnBrk="0" hangingPunct="1">
        <a:defRPr sz="2092" kern="1200">
          <a:solidFill>
            <a:schemeClr val="tx1"/>
          </a:solidFill>
          <a:latin typeface="+mn-lt"/>
          <a:ea typeface="+mn-ea"/>
          <a:cs typeface="+mn-cs"/>
        </a:defRPr>
      </a:lvl7pPr>
      <a:lvl8pPr marL="3713199" algn="l" defTabSz="1060914" rtl="0" eaLnBrk="1" latinLnBrk="0" hangingPunct="1">
        <a:defRPr sz="2092" kern="1200">
          <a:solidFill>
            <a:schemeClr val="tx1"/>
          </a:solidFill>
          <a:latin typeface="+mn-lt"/>
          <a:ea typeface="+mn-ea"/>
          <a:cs typeface="+mn-cs"/>
        </a:defRPr>
      </a:lvl8pPr>
      <a:lvl9pPr marL="4243661" algn="l" defTabSz="1060914" rtl="0" eaLnBrk="1" latinLnBrk="0" hangingPunct="1">
        <a:defRPr sz="209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8.png"/><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3.sv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2.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7.png"/><Relationship Id="rId3" Type="http://schemas.openxmlformats.org/officeDocument/2006/relationships/image" Target="../media/image1.png"/><Relationship Id="rId21" Type="http://schemas.openxmlformats.org/officeDocument/2006/relationships/image" Target="../media/image37.svg"/><Relationship Id="rId7" Type="http://schemas.openxmlformats.org/officeDocument/2006/relationships/image" Target="../media/image45.svg"/><Relationship Id="rId12" Type="http://schemas.openxmlformats.org/officeDocument/2006/relationships/image" Target="../media/image27.sv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notesSlide" Target="../notesSlides/notesSlide6.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50.svg"/><Relationship Id="rId1" Type="http://schemas.openxmlformats.org/officeDocument/2006/relationships/slideLayout" Target="../slideLayouts/slideLayout9.xml"/><Relationship Id="rId6" Type="http://schemas.openxmlformats.org/officeDocument/2006/relationships/image" Target="../media/image44.png"/><Relationship Id="rId11" Type="http://schemas.openxmlformats.org/officeDocument/2006/relationships/image" Target="../media/image26.png"/><Relationship Id="rId24"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9.png"/><Relationship Id="rId10" Type="http://schemas.openxmlformats.org/officeDocument/2006/relationships/image" Target="../media/image25.png"/><Relationship Id="rId19" Type="http://schemas.openxmlformats.org/officeDocument/2006/relationships/image" Target="../media/image35.svg"/><Relationship Id="rId4" Type="http://schemas.openxmlformats.org/officeDocument/2006/relationships/image" Target="../media/image2.svg"/><Relationship Id="rId9" Type="http://schemas.openxmlformats.org/officeDocument/2006/relationships/image" Target="../media/image46.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8.svg"/></Relationships>
</file>

<file path=ppt/slides/_rels/slide13.xml.rels><?xml version="1.0" encoding="UTF-8" standalone="yes"?>
<Relationships xmlns="http://schemas.openxmlformats.org/package/2006/relationships"><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2.svg"/><Relationship Id="rId34" Type="http://schemas.openxmlformats.org/officeDocument/2006/relationships/image" Target="../media/image6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38.png"/><Relationship Id="rId20" Type="http://schemas.openxmlformats.org/officeDocument/2006/relationships/image" Target="../media/image1.png"/><Relationship Id="rId29"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52.png"/><Relationship Id="rId32" Type="http://schemas.openxmlformats.org/officeDocument/2006/relationships/image" Target="../media/image60.svg"/><Relationship Id="rId37" Type="http://schemas.openxmlformats.org/officeDocument/2006/relationships/image" Target="../media/image65.png"/><Relationship Id="rId40" Type="http://schemas.openxmlformats.org/officeDocument/2006/relationships/image" Target="../media/image68.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2.png"/><Relationship Id="rId19" Type="http://schemas.openxmlformats.org/officeDocument/2006/relationships/image" Target="../media/image41.svg"/><Relationship Id="rId31" Type="http://schemas.openxmlformats.org/officeDocument/2006/relationships/image" Target="../media/image59.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3.pn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63.png"/><Relationship Id="rId8" Type="http://schemas.openxmlformats.org/officeDocument/2006/relationships/image" Target="../media/image30.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26" Type="http://schemas.openxmlformats.org/officeDocument/2006/relationships/image" Target="../media/image72.svg"/><Relationship Id="rId3" Type="http://schemas.openxmlformats.org/officeDocument/2006/relationships/image" Target="../media/image25.png"/><Relationship Id="rId21"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5" Type="http://schemas.openxmlformats.org/officeDocument/2006/relationships/image" Target="../media/image71.png"/><Relationship Id="rId2" Type="http://schemas.openxmlformats.org/officeDocument/2006/relationships/notesSlide" Target="../notesSlides/notesSlide8.xml"/><Relationship Id="rId16" Type="http://schemas.openxmlformats.org/officeDocument/2006/relationships/image" Target="../media/image38.png"/><Relationship Id="rId20"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70.sv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69.pn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10.xml"/><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svg"/><Relationship Id="rId10" Type="http://schemas.openxmlformats.org/officeDocument/2006/relationships/image" Target="../media/image3.png"/><Relationship Id="rId4" Type="http://schemas.openxmlformats.org/officeDocument/2006/relationships/image" Target="../media/image85.png"/><Relationship Id="rId9" Type="http://schemas.openxmlformats.org/officeDocument/2006/relationships/image" Target="../media/image2.svg"/></Relationships>
</file>

<file path=ppt/slides/_rels/slide4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0.png"/><Relationship Id="rId11" Type="http://schemas.microsoft.com/office/2007/relationships/hdphoto" Target="../media/hdphoto2.wdp"/><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3.png"/><Relationship Id="rId9" Type="http://schemas.openxmlformats.org/officeDocument/2006/relationships/image" Target="../media/image93.png"/></Relationships>
</file>

<file path=ppt/slides/_rels/slide43.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95.svg"/><Relationship Id="rId21" Type="http://schemas.openxmlformats.org/officeDocument/2006/relationships/image" Target="../media/image58.svg"/><Relationship Id="rId7" Type="http://schemas.openxmlformats.org/officeDocument/2006/relationships/image" Target="../media/image98.png"/><Relationship Id="rId12" Type="http://schemas.openxmlformats.org/officeDocument/2006/relationships/image" Target="../media/image103.emf"/><Relationship Id="rId17" Type="http://schemas.openxmlformats.org/officeDocument/2006/relationships/image" Target="../media/image68.png"/><Relationship Id="rId25" Type="http://schemas.openxmlformats.org/officeDocument/2006/relationships/image" Target="../media/image62.svg"/><Relationship Id="rId2" Type="http://schemas.openxmlformats.org/officeDocument/2006/relationships/image" Target="../media/image1.png"/><Relationship Id="rId16" Type="http://schemas.openxmlformats.org/officeDocument/2006/relationships/image" Target="../media/image67.png"/><Relationship Id="rId20" Type="http://schemas.openxmlformats.org/officeDocument/2006/relationships/image" Target="../media/image57.png"/><Relationship Id="rId29"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97.emf"/><Relationship Id="rId11" Type="http://schemas.openxmlformats.org/officeDocument/2006/relationships/image" Target="../media/image102.svg"/><Relationship Id="rId24" Type="http://schemas.openxmlformats.org/officeDocument/2006/relationships/image" Target="../media/image61.png"/><Relationship Id="rId5" Type="http://schemas.openxmlformats.org/officeDocument/2006/relationships/image" Target="../media/image96.emf"/><Relationship Id="rId15" Type="http://schemas.openxmlformats.org/officeDocument/2006/relationships/image" Target="../media/image66.png"/><Relationship Id="rId23" Type="http://schemas.openxmlformats.org/officeDocument/2006/relationships/image" Target="../media/image60.svg"/><Relationship Id="rId28" Type="http://schemas.openxmlformats.org/officeDocument/2006/relationships/image" Target="../media/image51.png"/><Relationship Id="rId10" Type="http://schemas.openxmlformats.org/officeDocument/2006/relationships/image" Target="../media/image101.png"/><Relationship Id="rId19" Type="http://schemas.openxmlformats.org/officeDocument/2006/relationships/image" Target="../media/image56.svg"/><Relationship Id="rId31" Type="http://schemas.openxmlformats.org/officeDocument/2006/relationships/image" Target="../media/image54.png"/><Relationship Id="rId4" Type="http://schemas.openxmlformats.org/officeDocument/2006/relationships/image" Target="../media/image3.png"/><Relationship Id="rId9" Type="http://schemas.openxmlformats.org/officeDocument/2006/relationships/image" Target="../media/image100.png"/><Relationship Id="rId14" Type="http://schemas.openxmlformats.org/officeDocument/2006/relationships/image" Target="../media/image65.png"/><Relationship Id="rId22" Type="http://schemas.openxmlformats.org/officeDocument/2006/relationships/image" Target="../media/image59.png"/><Relationship Id="rId27" Type="http://schemas.openxmlformats.org/officeDocument/2006/relationships/image" Target="../media/image64.svg"/><Relationship Id="rId30"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3.png"/><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08.png"/><Relationship Id="rId7"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110.png"/><Relationship Id="rId3" Type="http://schemas.openxmlformats.org/officeDocument/2006/relationships/image" Target="../media/image68.png"/><Relationship Id="rId7" Type="http://schemas.openxmlformats.org/officeDocument/2006/relationships/image" Target="../media/image63.png"/><Relationship Id="rId12" Type="http://schemas.openxmlformats.org/officeDocument/2006/relationships/image" Target="../media/image109.svg"/><Relationship Id="rId17" Type="http://schemas.openxmlformats.org/officeDocument/2006/relationships/image" Target="../media/image3.png"/><Relationship Id="rId2" Type="http://schemas.openxmlformats.org/officeDocument/2006/relationships/image" Target="../media/image100.png"/><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108.png"/><Relationship Id="rId5" Type="http://schemas.openxmlformats.org/officeDocument/2006/relationships/image" Target="../media/image58.svg"/><Relationship Id="rId15" Type="http://schemas.openxmlformats.org/officeDocument/2006/relationships/image" Target="../media/image1.png"/><Relationship Id="rId10" Type="http://schemas.openxmlformats.org/officeDocument/2006/relationships/image" Target="../media/image56.svg"/><Relationship Id="rId4" Type="http://schemas.openxmlformats.org/officeDocument/2006/relationships/image" Target="../media/image57.png"/><Relationship Id="rId9" Type="http://schemas.openxmlformats.org/officeDocument/2006/relationships/image" Target="../media/image55.png"/><Relationship Id="rId14" Type="http://schemas.openxmlformats.org/officeDocument/2006/relationships/image" Target="../media/image111.sv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8.png"/><Relationship Id="rId18" Type="http://schemas.openxmlformats.org/officeDocument/2006/relationships/image" Target="../media/image63.png"/><Relationship Id="rId26" Type="http://schemas.openxmlformats.org/officeDocument/2006/relationships/image" Target="../media/image1.png"/><Relationship Id="rId3" Type="http://schemas.openxmlformats.org/officeDocument/2006/relationships/image" Target="../media/image112.png"/><Relationship Id="rId21" Type="http://schemas.openxmlformats.org/officeDocument/2006/relationships/image" Target="../media/image115.svg"/><Relationship Id="rId7" Type="http://schemas.openxmlformats.org/officeDocument/2006/relationships/image" Target="../media/image52.png"/><Relationship Id="rId12" Type="http://schemas.openxmlformats.org/officeDocument/2006/relationships/image" Target="../media/image67.png"/><Relationship Id="rId17" Type="http://schemas.openxmlformats.org/officeDocument/2006/relationships/image" Target="../media/image58.svg"/><Relationship Id="rId25" Type="http://schemas.openxmlformats.org/officeDocument/2006/relationships/image" Target="../media/image117.svg"/><Relationship Id="rId2" Type="http://schemas.openxmlformats.org/officeDocument/2006/relationships/image" Target="../media/image100.png"/><Relationship Id="rId16" Type="http://schemas.openxmlformats.org/officeDocument/2006/relationships/image" Target="../media/image57.png"/><Relationship Id="rId20"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66.png"/><Relationship Id="rId24" Type="http://schemas.openxmlformats.org/officeDocument/2006/relationships/image" Target="../media/image110.png"/><Relationship Id="rId5" Type="http://schemas.openxmlformats.org/officeDocument/2006/relationships/image" Target="../media/image114.svg"/><Relationship Id="rId15" Type="http://schemas.openxmlformats.org/officeDocument/2006/relationships/image" Target="../media/image56.svg"/><Relationship Id="rId23" Type="http://schemas.microsoft.com/office/2007/relationships/hdphoto" Target="../media/hdphoto3.wdp"/><Relationship Id="rId28" Type="http://schemas.openxmlformats.org/officeDocument/2006/relationships/image" Target="../media/image3.png"/><Relationship Id="rId10" Type="http://schemas.openxmlformats.org/officeDocument/2006/relationships/image" Target="../media/image65.png"/><Relationship Id="rId19" Type="http://schemas.openxmlformats.org/officeDocument/2006/relationships/image" Target="../media/image64.svg"/><Relationship Id="rId4" Type="http://schemas.openxmlformats.org/officeDocument/2006/relationships/image" Target="../media/image113.png"/><Relationship Id="rId9" Type="http://schemas.openxmlformats.org/officeDocument/2006/relationships/image" Target="../media/image54.png"/><Relationship Id="rId14" Type="http://schemas.openxmlformats.org/officeDocument/2006/relationships/image" Target="../media/image55.png"/><Relationship Id="rId22" Type="http://schemas.openxmlformats.org/officeDocument/2006/relationships/image" Target="../media/image116.png"/><Relationship Id="rId27" Type="http://schemas.openxmlformats.org/officeDocument/2006/relationships/image" Target="../media/image95.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svg"/><Relationship Id="rId3" Type="http://schemas.openxmlformats.org/officeDocument/2006/relationships/image" Target="../media/image68.png"/><Relationship Id="rId7" Type="http://schemas.openxmlformats.org/officeDocument/2006/relationships/image" Target="../media/image64.svg"/><Relationship Id="rId12"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111.svg"/><Relationship Id="rId5" Type="http://schemas.openxmlformats.org/officeDocument/2006/relationships/image" Target="../media/image58.svg"/><Relationship Id="rId10" Type="http://schemas.openxmlformats.org/officeDocument/2006/relationships/image" Target="../media/image110.png"/><Relationship Id="rId4" Type="http://schemas.openxmlformats.org/officeDocument/2006/relationships/image" Target="../media/image57.png"/><Relationship Id="rId9" Type="http://schemas.openxmlformats.org/officeDocument/2006/relationships/image" Target="../media/image56.svg"/><Relationship Id="rId1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png"/><Relationship Id="rId18" Type="http://schemas.openxmlformats.org/officeDocument/2006/relationships/image" Target="../media/image55.png"/><Relationship Id="rId26" Type="http://schemas.openxmlformats.org/officeDocument/2006/relationships/image" Target="../media/image96.emf"/><Relationship Id="rId3" Type="http://schemas.openxmlformats.org/officeDocument/2006/relationships/image" Target="../media/image2.svg"/><Relationship Id="rId21" Type="http://schemas.openxmlformats.org/officeDocument/2006/relationships/image" Target="../media/image58.svg"/><Relationship Id="rId7" Type="http://schemas.openxmlformats.org/officeDocument/2006/relationships/image" Target="../media/image51.png"/><Relationship Id="rId12" Type="http://schemas.openxmlformats.org/officeDocument/2006/relationships/image" Target="../media/image66.png"/><Relationship Id="rId17" Type="http://schemas.openxmlformats.org/officeDocument/2006/relationships/image" Target="../media/image64.svg"/><Relationship Id="rId25" Type="http://schemas.openxmlformats.org/officeDocument/2006/relationships/image" Target="../media/image62.svg"/><Relationship Id="rId2" Type="http://schemas.openxmlformats.org/officeDocument/2006/relationships/image" Target="../media/image1.png"/><Relationship Id="rId16" Type="http://schemas.openxmlformats.org/officeDocument/2006/relationships/image" Target="../media/image63.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65.png"/><Relationship Id="rId24" Type="http://schemas.openxmlformats.org/officeDocument/2006/relationships/image" Target="../media/image61.png"/><Relationship Id="rId5" Type="http://schemas.openxmlformats.org/officeDocument/2006/relationships/image" Target="../media/image100.png"/><Relationship Id="rId15" Type="http://schemas.openxmlformats.org/officeDocument/2006/relationships/image" Target="../media/image119.png"/><Relationship Id="rId23" Type="http://schemas.openxmlformats.org/officeDocument/2006/relationships/image" Target="../media/image60.svg"/><Relationship Id="rId10" Type="http://schemas.openxmlformats.org/officeDocument/2006/relationships/image" Target="../media/image54.png"/><Relationship Id="rId19" Type="http://schemas.openxmlformats.org/officeDocument/2006/relationships/image" Target="../media/image56.svg"/><Relationship Id="rId4" Type="http://schemas.openxmlformats.org/officeDocument/2006/relationships/image" Target="../media/image3.png"/><Relationship Id="rId9" Type="http://schemas.openxmlformats.org/officeDocument/2006/relationships/image" Target="../media/image53.png"/><Relationship Id="rId14" Type="http://schemas.openxmlformats.org/officeDocument/2006/relationships/image" Target="../media/image68.png"/><Relationship Id="rId22" Type="http://schemas.openxmlformats.org/officeDocument/2006/relationships/image" Target="../media/image59.png"/><Relationship Id="rId27" Type="http://schemas.openxmlformats.org/officeDocument/2006/relationships/image" Target="../media/image97.emf"/></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2.svg"/><Relationship Id="rId7" Type="http://schemas.openxmlformats.org/officeDocument/2006/relationships/image" Target="../media/image1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07.png"/><Relationship Id="rId4" Type="http://schemas.openxmlformats.org/officeDocument/2006/relationships/image" Target="../media/image3.png"/><Relationship Id="rId9" Type="http://schemas.openxmlformats.org/officeDocument/2006/relationships/image" Target="../media/image12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png"/><Relationship Id="rId7" Type="http://schemas.openxmlformats.org/officeDocument/2006/relationships/image" Target="../media/image2.sv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sv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orpclarobr.sharepoint.com/sites/PreVendasVirtual/" TargetMode="Externa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svg"/></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1.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sv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B482-8107-7EEE-0543-99F538154DCA}"/>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53AEB898-BB0D-3437-801E-F5830045B0AA}"/>
              </a:ext>
            </a:extLst>
          </p:cNvPr>
          <p:cNvPicPr>
            <a:picLocks noChangeAspect="1"/>
          </p:cNvPicPr>
          <p:nvPr/>
        </p:nvPicPr>
        <p:blipFill>
          <a:blip r:embed="rId2">
            <a:extLst>
              <a:ext uri="{28A0092B-C50C-407E-A947-70E740481C1C}">
                <a14:useLocalDpi xmlns:a14="http://schemas.microsoft.com/office/drawing/2010/main" val="0"/>
              </a:ext>
            </a:extLst>
          </a:blip>
          <a:srcRect t="10088" r="39949" b="17891"/>
          <a:stretch>
            <a:fillRect/>
          </a:stretch>
        </p:blipFill>
        <p:spPr>
          <a:xfrm flipH="1">
            <a:off x="-111761" y="0"/>
            <a:ext cx="8583994" cy="6858000"/>
          </a:xfrm>
          <a:prstGeom prst="rect">
            <a:avLst/>
          </a:prstGeom>
        </p:spPr>
      </p:pic>
      <p:sp>
        <p:nvSpPr>
          <p:cNvPr id="31" name="Retângulo 30">
            <a:extLst>
              <a:ext uri="{FF2B5EF4-FFF2-40B4-BE49-F238E27FC236}">
                <a16:creationId xmlns:a16="http://schemas.microsoft.com/office/drawing/2014/main" id="{45F8C898-A26A-7B15-72AB-D16C6F23BD69}"/>
              </a:ext>
            </a:extLst>
          </p:cNvPr>
          <p:cNvSpPr/>
          <p:nvPr/>
        </p:nvSpPr>
        <p:spPr>
          <a:xfrm>
            <a:off x="-111761" y="0"/>
            <a:ext cx="12303761" cy="6858000"/>
          </a:xfrm>
          <a:prstGeom prst="rect">
            <a:avLst/>
          </a:prstGeom>
          <a:gradFill>
            <a:gsLst>
              <a:gs pos="26000">
                <a:srgbClr val="6F3434">
                  <a:alpha val="55000"/>
                </a:srgbClr>
              </a:gs>
              <a:gs pos="69000">
                <a:srgbClr val="600100"/>
              </a:gs>
              <a:gs pos="48000">
                <a:srgbClr val="610000">
                  <a:alpha val="64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0"/>
            </a:endParaRPr>
          </a:p>
        </p:txBody>
      </p:sp>
      <p:pic>
        <p:nvPicPr>
          <p:cNvPr id="4" name="Gráfico 6">
            <a:extLst>
              <a:ext uri="{FF2B5EF4-FFF2-40B4-BE49-F238E27FC236}">
                <a16:creationId xmlns:a16="http://schemas.microsoft.com/office/drawing/2014/main" id="{45CBCAE8-01CB-95E2-ECEF-F729C888FA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5963" y="601973"/>
            <a:ext cx="1819275" cy="990600"/>
          </a:xfrm>
          <a:prstGeom prst="rect">
            <a:avLst/>
          </a:prstGeom>
        </p:spPr>
      </p:pic>
      <p:sp>
        <p:nvSpPr>
          <p:cNvPr id="9" name="Google Shape;63;p1">
            <a:extLst>
              <a:ext uri="{FF2B5EF4-FFF2-40B4-BE49-F238E27FC236}">
                <a16:creationId xmlns:a16="http://schemas.microsoft.com/office/drawing/2014/main" id="{C90D3172-3660-FE55-2EE3-81762B1E0B6E}"/>
              </a:ext>
            </a:extLst>
          </p:cNvPr>
          <p:cNvSpPr txBox="1"/>
          <p:nvPr/>
        </p:nvSpPr>
        <p:spPr>
          <a:xfrm>
            <a:off x="6432485" y="2194546"/>
            <a:ext cx="5095964" cy="2402788"/>
          </a:xfrm>
          <a:prstGeom prst="rect">
            <a:avLst/>
          </a:prstGeom>
          <a:noFill/>
          <a:ln>
            <a:noFill/>
          </a:ln>
        </p:spPr>
        <p:txBody>
          <a:bodyPr spcFirstLastPara="1" wrap="square" lIns="93575" tIns="46775" rIns="93575" bIns="46775" anchor="t" anchorCtr="0">
            <a:spAutoFit/>
          </a:bodyPr>
          <a:lstStyle/>
          <a:p>
            <a:pPr marR="0" lvl="0" indent="0" defTabSz="627765">
              <a:lnSpc>
                <a:spcPts val="6000"/>
              </a:lnSpc>
              <a:spcBef>
                <a:spcPts val="0"/>
              </a:spcBef>
              <a:spcAft>
                <a:spcPts val="0"/>
              </a:spcAft>
              <a:buNone/>
            </a:pPr>
            <a:r>
              <a:rPr lang="pt-BR" sz="5400">
                <a:solidFill>
                  <a:schemeClr val="bg1"/>
                </a:solidFill>
                <a:latin typeface="AMX Black" pitchFamily="2" charset="0"/>
                <a:sym typeface="Quattrocento Sans"/>
              </a:rPr>
              <a:t>FIREWALL GERENCIADO</a:t>
            </a:r>
          </a:p>
          <a:p>
            <a:pPr marR="0" lvl="0" indent="0" defTabSz="627765">
              <a:lnSpc>
                <a:spcPts val="6000"/>
              </a:lnSpc>
              <a:spcBef>
                <a:spcPts val="0"/>
              </a:spcBef>
              <a:spcAft>
                <a:spcPts val="0"/>
              </a:spcAft>
              <a:buNone/>
            </a:pPr>
            <a:r>
              <a:rPr lang="pt-BR" sz="5400">
                <a:solidFill>
                  <a:schemeClr val="bg1"/>
                </a:solidFill>
                <a:latin typeface="AMX Black" pitchFamily="2" charset="0"/>
                <a:sym typeface="Quattrocento Sans"/>
              </a:rPr>
              <a:t>TP-LINK</a:t>
            </a:r>
          </a:p>
        </p:txBody>
      </p:sp>
      <p:pic>
        <p:nvPicPr>
          <p:cNvPr id="2" name="Graphic 16">
            <a:extLst>
              <a:ext uri="{FF2B5EF4-FFF2-40B4-BE49-F238E27FC236}">
                <a16:creationId xmlns:a16="http://schemas.microsoft.com/office/drawing/2014/main" id="{4979A85E-78E9-6805-78BD-7F5F844EEE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65963" y="6044434"/>
            <a:ext cx="1250176" cy="471534"/>
          </a:xfrm>
          <a:prstGeom prst="rect">
            <a:avLst/>
          </a:prstGeom>
        </p:spPr>
      </p:pic>
    </p:spTree>
    <p:extLst>
      <p:ext uri="{BB962C8B-B14F-4D97-AF65-F5344CB8AC3E}">
        <p14:creationId xmlns:p14="http://schemas.microsoft.com/office/powerpoint/2010/main" val="52212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p:tgtEl>
                                          <p:spTgt spid="9"/>
                                        </p:tgtEl>
                                        <p:attrNameLst>
                                          <p:attrName>ppt_w</p:attrName>
                                        </p:attrNameLst>
                                      </p:cBhvr>
                                      <p:tavLst>
                                        <p:tav tm="0">
                                          <p:val>
                                            <p:strVal val="0"/>
                                          </p:val>
                                        </p:tav>
                                        <p:tav tm="100000">
                                          <p:val>
                                            <p:strVal val="#ppt_w"/>
                                          </p:val>
                                        </p:tav>
                                      </p:tavLst>
                                    </p:anim>
                                    <p:anim calcmode="lin" valueType="num">
                                      <p:cBhvr additive="base">
                                        <p:cTn id="8" dur="250"/>
                                        <p:tgtEl>
                                          <p:spTgt spid="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D09D3-E2E4-4072-0B83-476DF5FE62F7}"/>
            </a:ext>
          </a:extLst>
        </p:cNvPr>
        <p:cNvGrpSpPr/>
        <p:nvPr/>
      </p:nvGrpSpPr>
      <p:grpSpPr>
        <a:xfrm>
          <a:off x="0" y="0"/>
          <a:ext cx="0" cy="0"/>
          <a:chOff x="0" y="0"/>
          <a:chExt cx="0" cy="0"/>
        </a:xfrm>
      </p:grpSpPr>
      <p:grpSp>
        <p:nvGrpSpPr>
          <p:cNvPr id="2630" name="Agrupar 2629">
            <a:extLst>
              <a:ext uri="{FF2B5EF4-FFF2-40B4-BE49-F238E27FC236}">
                <a16:creationId xmlns:a16="http://schemas.microsoft.com/office/drawing/2014/main" id="{0143386C-9D5E-17F8-7CC4-EC2C3A2646F1}"/>
              </a:ext>
            </a:extLst>
          </p:cNvPr>
          <p:cNvGrpSpPr/>
          <p:nvPr/>
        </p:nvGrpSpPr>
        <p:grpSpPr>
          <a:xfrm>
            <a:off x="282716" y="710765"/>
            <a:ext cx="11702792" cy="6011633"/>
            <a:chOff x="282716" y="710765"/>
            <a:chExt cx="11702792" cy="6011633"/>
          </a:xfrm>
        </p:grpSpPr>
        <p:grpSp>
          <p:nvGrpSpPr>
            <p:cNvPr id="2629" name="Agrupar 2628">
              <a:extLst>
                <a:ext uri="{FF2B5EF4-FFF2-40B4-BE49-F238E27FC236}">
                  <a16:creationId xmlns:a16="http://schemas.microsoft.com/office/drawing/2014/main" id="{835C08EA-0D47-9C68-526F-C222085703DC}"/>
                </a:ext>
              </a:extLst>
            </p:cNvPr>
            <p:cNvGrpSpPr/>
            <p:nvPr/>
          </p:nvGrpSpPr>
          <p:grpSpPr>
            <a:xfrm>
              <a:off x="282716" y="710765"/>
              <a:ext cx="11628298" cy="6011633"/>
              <a:chOff x="282716" y="710765"/>
              <a:chExt cx="11628298" cy="6011633"/>
            </a:xfrm>
          </p:grpSpPr>
          <p:cxnSp>
            <p:nvCxnSpPr>
              <p:cNvPr id="2509" name="Straight Connector 65">
                <a:extLst>
                  <a:ext uri="{FF2B5EF4-FFF2-40B4-BE49-F238E27FC236}">
                    <a16:creationId xmlns:a16="http://schemas.microsoft.com/office/drawing/2014/main" id="{C8D76AA1-1657-21F3-25B5-77B15ADF933A}"/>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0" name="Straight Connector 65">
                <a:extLst>
                  <a:ext uri="{FF2B5EF4-FFF2-40B4-BE49-F238E27FC236}">
                    <a16:creationId xmlns:a16="http://schemas.microsoft.com/office/drawing/2014/main" id="{AEEA3642-A6AA-D038-9802-4793B861736A}"/>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1" name="Straight Connector 65">
                <a:extLst>
                  <a:ext uri="{FF2B5EF4-FFF2-40B4-BE49-F238E27FC236}">
                    <a16:creationId xmlns:a16="http://schemas.microsoft.com/office/drawing/2014/main" id="{525C23CD-ED3D-3368-8D9F-EE3F8699CC60}"/>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2" name="Straight Connector 65">
                <a:extLst>
                  <a:ext uri="{FF2B5EF4-FFF2-40B4-BE49-F238E27FC236}">
                    <a16:creationId xmlns:a16="http://schemas.microsoft.com/office/drawing/2014/main" id="{767A342E-365F-6E90-2034-4FFA3FCE9407}"/>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13" name="Agrupar 2512">
                <a:extLst>
                  <a:ext uri="{FF2B5EF4-FFF2-40B4-BE49-F238E27FC236}">
                    <a16:creationId xmlns:a16="http://schemas.microsoft.com/office/drawing/2014/main" id="{10AACA46-5DF0-7F1E-81F2-56090817C975}"/>
                  </a:ext>
                </a:extLst>
              </p:cNvPr>
              <p:cNvGrpSpPr/>
              <p:nvPr/>
            </p:nvGrpSpPr>
            <p:grpSpPr>
              <a:xfrm>
                <a:off x="282716" y="710765"/>
                <a:ext cx="11628298" cy="6011633"/>
                <a:chOff x="282716" y="710765"/>
                <a:chExt cx="11628298" cy="6011633"/>
              </a:xfrm>
            </p:grpSpPr>
            <p:grpSp>
              <p:nvGrpSpPr>
                <p:cNvPr id="2514" name="Agrupar 2513">
                  <a:extLst>
                    <a:ext uri="{FF2B5EF4-FFF2-40B4-BE49-F238E27FC236}">
                      <a16:creationId xmlns:a16="http://schemas.microsoft.com/office/drawing/2014/main" id="{94C302A0-2C8B-C7DF-E493-0E5471B104EB}"/>
                    </a:ext>
                  </a:extLst>
                </p:cNvPr>
                <p:cNvGrpSpPr/>
                <p:nvPr/>
              </p:nvGrpSpPr>
              <p:grpSpPr>
                <a:xfrm>
                  <a:off x="9053105" y="800053"/>
                  <a:ext cx="2202968" cy="2002159"/>
                  <a:chOff x="9053105" y="800053"/>
                  <a:chExt cx="2202968" cy="2002159"/>
                </a:xfrm>
              </p:grpSpPr>
              <p:pic>
                <p:nvPicPr>
                  <p:cNvPr id="2600" name="Imagem 2599">
                    <a:extLst>
                      <a:ext uri="{FF2B5EF4-FFF2-40B4-BE49-F238E27FC236}">
                        <a16:creationId xmlns:a16="http://schemas.microsoft.com/office/drawing/2014/main" id="{036C209A-1D63-3BDD-991E-858556BF1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2601" name="Agrupar 2600">
                    <a:extLst>
                      <a:ext uri="{FF2B5EF4-FFF2-40B4-BE49-F238E27FC236}">
                        <a16:creationId xmlns:a16="http://schemas.microsoft.com/office/drawing/2014/main" id="{3FAE1E8C-BA4E-AAB0-51C7-3A03F18EA693}"/>
                      </a:ext>
                    </a:extLst>
                  </p:cNvPr>
                  <p:cNvGrpSpPr/>
                  <p:nvPr/>
                </p:nvGrpSpPr>
                <p:grpSpPr>
                  <a:xfrm>
                    <a:off x="9053105" y="1820128"/>
                    <a:ext cx="399062" cy="399062"/>
                    <a:chOff x="13740432" y="352905"/>
                    <a:chExt cx="967066" cy="967066"/>
                  </a:xfrm>
                  <a:solidFill>
                    <a:schemeClr val="bg1">
                      <a:lumMod val="65000"/>
                    </a:schemeClr>
                  </a:solidFill>
                </p:grpSpPr>
                <p:sp>
                  <p:nvSpPr>
                    <p:cNvPr id="2609" name="Forma Livre: Forma 2608">
                      <a:extLst>
                        <a:ext uri="{FF2B5EF4-FFF2-40B4-BE49-F238E27FC236}">
                          <a16:creationId xmlns:a16="http://schemas.microsoft.com/office/drawing/2014/main" id="{FAD3CA39-6148-4368-FAD3-EF7056C38B70}"/>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2610" name="Forma Livre: Forma 2609">
                      <a:extLst>
                        <a:ext uri="{FF2B5EF4-FFF2-40B4-BE49-F238E27FC236}">
                          <a16:creationId xmlns:a16="http://schemas.microsoft.com/office/drawing/2014/main" id="{6DAD5B35-1BB2-F367-B456-D1D7253656F1}"/>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2602" name="Gráfico 2601">
                    <a:extLst>
                      <a:ext uri="{FF2B5EF4-FFF2-40B4-BE49-F238E27FC236}">
                        <a16:creationId xmlns:a16="http://schemas.microsoft.com/office/drawing/2014/main" id="{EF80059B-6321-452E-22AC-ACC66E1622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5367" y="1201761"/>
                    <a:ext cx="560706" cy="560706"/>
                  </a:xfrm>
                  <a:prstGeom prst="rect">
                    <a:avLst/>
                  </a:prstGeom>
                </p:spPr>
              </p:pic>
              <p:grpSp>
                <p:nvGrpSpPr>
                  <p:cNvPr id="2603" name="Gráfico 16">
                    <a:extLst>
                      <a:ext uri="{FF2B5EF4-FFF2-40B4-BE49-F238E27FC236}">
                        <a16:creationId xmlns:a16="http://schemas.microsoft.com/office/drawing/2014/main" id="{474DB81E-CE6C-6B8F-4DD4-4FABAF20FB3F}"/>
                      </a:ext>
                    </a:extLst>
                  </p:cNvPr>
                  <p:cNvGrpSpPr/>
                  <p:nvPr/>
                </p:nvGrpSpPr>
                <p:grpSpPr>
                  <a:xfrm>
                    <a:off x="9386716" y="800053"/>
                    <a:ext cx="564888" cy="739918"/>
                    <a:chOff x="3241148" y="5277067"/>
                    <a:chExt cx="467593" cy="612476"/>
                  </a:xfrm>
                  <a:solidFill>
                    <a:schemeClr val="bg1">
                      <a:lumMod val="65000"/>
                    </a:schemeClr>
                  </a:solidFill>
                </p:grpSpPr>
                <p:sp>
                  <p:nvSpPr>
                    <p:cNvPr id="2604" name="Forma Livre: Forma 2603">
                      <a:extLst>
                        <a:ext uri="{FF2B5EF4-FFF2-40B4-BE49-F238E27FC236}">
                          <a16:creationId xmlns:a16="http://schemas.microsoft.com/office/drawing/2014/main" id="{548433D2-DE69-D5A7-BF45-28E896963569}"/>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2605" name="Forma Livre: Forma 2604">
                      <a:extLst>
                        <a:ext uri="{FF2B5EF4-FFF2-40B4-BE49-F238E27FC236}">
                          <a16:creationId xmlns:a16="http://schemas.microsoft.com/office/drawing/2014/main" id="{22A7CAAC-E87A-22B5-04D9-C4D62B8B7F6F}"/>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606" name="Forma Livre: Forma 2605">
                      <a:extLst>
                        <a:ext uri="{FF2B5EF4-FFF2-40B4-BE49-F238E27FC236}">
                          <a16:creationId xmlns:a16="http://schemas.microsoft.com/office/drawing/2014/main" id="{7B0D7BB5-19CA-C1D3-EBAC-32C7B30FB40E}"/>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607" name="Forma Livre: Forma 2606">
                      <a:extLst>
                        <a:ext uri="{FF2B5EF4-FFF2-40B4-BE49-F238E27FC236}">
                          <a16:creationId xmlns:a16="http://schemas.microsoft.com/office/drawing/2014/main" id="{AE0A1038-87CF-DCC4-B815-4A759EB3AD0C}"/>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2608" name="Forma Livre: Forma 2607">
                      <a:extLst>
                        <a:ext uri="{FF2B5EF4-FFF2-40B4-BE49-F238E27FC236}">
                          <a16:creationId xmlns:a16="http://schemas.microsoft.com/office/drawing/2014/main" id="{E88B587B-DA92-73EF-D940-061988FC8B1D}"/>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2515" name="Agrupar 2514">
                  <a:extLst>
                    <a:ext uri="{FF2B5EF4-FFF2-40B4-BE49-F238E27FC236}">
                      <a16:creationId xmlns:a16="http://schemas.microsoft.com/office/drawing/2014/main" id="{BF006B01-14A7-70AC-14FD-D8866331C51B}"/>
                    </a:ext>
                  </a:extLst>
                </p:cNvPr>
                <p:cNvGrpSpPr/>
                <p:nvPr/>
              </p:nvGrpSpPr>
              <p:grpSpPr>
                <a:xfrm>
                  <a:off x="282716" y="710765"/>
                  <a:ext cx="11628298" cy="6011633"/>
                  <a:chOff x="282716" y="710765"/>
                  <a:chExt cx="11628298" cy="6011633"/>
                </a:xfrm>
              </p:grpSpPr>
              <p:grpSp>
                <p:nvGrpSpPr>
                  <p:cNvPr id="2516" name="Agrupar 2515">
                    <a:extLst>
                      <a:ext uri="{FF2B5EF4-FFF2-40B4-BE49-F238E27FC236}">
                        <a16:creationId xmlns:a16="http://schemas.microsoft.com/office/drawing/2014/main" id="{BF04E044-AEBF-FB61-FD17-15EFD3547BA0}"/>
                      </a:ext>
                    </a:extLst>
                  </p:cNvPr>
                  <p:cNvGrpSpPr/>
                  <p:nvPr/>
                </p:nvGrpSpPr>
                <p:grpSpPr>
                  <a:xfrm>
                    <a:off x="311941" y="1807275"/>
                    <a:ext cx="3269460" cy="1863526"/>
                    <a:chOff x="311941" y="1428585"/>
                    <a:chExt cx="3269460" cy="1863526"/>
                  </a:xfrm>
                </p:grpSpPr>
                <p:grpSp>
                  <p:nvGrpSpPr>
                    <p:cNvPr id="2591" name="Agrupar 2590">
                      <a:extLst>
                        <a:ext uri="{FF2B5EF4-FFF2-40B4-BE49-F238E27FC236}">
                          <a16:creationId xmlns:a16="http://schemas.microsoft.com/office/drawing/2014/main" id="{89703926-CA4C-F804-2933-8BB32BA1FAD2}"/>
                        </a:ext>
                      </a:extLst>
                    </p:cNvPr>
                    <p:cNvGrpSpPr/>
                    <p:nvPr/>
                  </p:nvGrpSpPr>
                  <p:grpSpPr>
                    <a:xfrm>
                      <a:off x="311941" y="1428585"/>
                      <a:ext cx="3269460" cy="1863526"/>
                      <a:chOff x="629202" y="3574258"/>
                      <a:chExt cx="3283850" cy="1216991"/>
                    </a:xfrm>
                  </p:grpSpPr>
                  <p:sp>
                    <p:nvSpPr>
                      <p:cNvPr id="2598" name="Retângulo 2597">
                        <a:extLst>
                          <a:ext uri="{FF2B5EF4-FFF2-40B4-BE49-F238E27FC236}">
                            <a16:creationId xmlns:a16="http://schemas.microsoft.com/office/drawing/2014/main" id="{FDFA9C8F-BF45-202C-7D24-A7525BC25A03}"/>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99" name="Retângulo 2598">
                        <a:extLst>
                          <a:ext uri="{FF2B5EF4-FFF2-40B4-BE49-F238E27FC236}">
                            <a16:creationId xmlns:a16="http://schemas.microsoft.com/office/drawing/2014/main" id="{9CB7B9F9-B8B6-6315-A9B6-A44785DAC6C9}"/>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592" name="Gráfico 2591">
                      <a:extLst>
                        <a:ext uri="{FF2B5EF4-FFF2-40B4-BE49-F238E27FC236}">
                          <a16:creationId xmlns:a16="http://schemas.microsoft.com/office/drawing/2014/main" id="{D3FF5004-7529-7F84-ED74-8796A55DFA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449" y="1982899"/>
                      <a:ext cx="1020698" cy="1020698"/>
                    </a:xfrm>
                    <a:prstGeom prst="rect">
                      <a:avLst/>
                    </a:prstGeom>
                  </p:spPr>
                </p:pic>
                <p:pic>
                  <p:nvPicPr>
                    <p:cNvPr id="2593" name="Gráfico 2592">
                      <a:extLst>
                        <a:ext uri="{FF2B5EF4-FFF2-40B4-BE49-F238E27FC236}">
                          <a16:creationId xmlns:a16="http://schemas.microsoft.com/office/drawing/2014/main" id="{62BF95AA-1C98-86C1-00B0-2F450246AD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290" y="2074777"/>
                      <a:ext cx="836941" cy="836941"/>
                    </a:xfrm>
                    <a:prstGeom prst="rect">
                      <a:avLst/>
                    </a:prstGeom>
                  </p:spPr>
                </p:pic>
                <p:grpSp>
                  <p:nvGrpSpPr>
                    <p:cNvPr id="2594" name="Agrupar 2593">
                      <a:extLst>
                        <a:ext uri="{FF2B5EF4-FFF2-40B4-BE49-F238E27FC236}">
                          <a16:creationId xmlns:a16="http://schemas.microsoft.com/office/drawing/2014/main" id="{DCC37746-27C6-6101-BB5C-B570BC1758CD}"/>
                        </a:ext>
                      </a:extLst>
                    </p:cNvPr>
                    <p:cNvGrpSpPr/>
                    <p:nvPr/>
                  </p:nvGrpSpPr>
                  <p:grpSpPr>
                    <a:xfrm>
                      <a:off x="2889003" y="1739392"/>
                      <a:ext cx="510563" cy="1409403"/>
                      <a:chOff x="2828051" y="1900732"/>
                      <a:chExt cx="609600" cy="1682792"/>
                    </a:xfrm>
                  </p:grpSpPr>
                  <p:pic>
                    <p:nvPicPr>
                      <p:cNvPr id="2595" name="Gráfico 2594">
                        <a:extLst>
                          <a:ext uri="{FF2B5EF4-FFF2-40B4-BE49-F238E27FC236}">
                            <a16:creationId xmlns:a16="http://schemas.microsoft.com/office/drawing/2014/main" id="{E7F6725F-56A6-9D7F-BA9B-C42880BA6858}"/>
                          </a:ext>
                        </a:extLst>
                      </p:cNvPr>
                      <p:cNvPicPr>
                        <a:picLocks noChangeAspect="1"/>
                      </p:cNvPicPr>
                      <p:nvPr/>
                    </p:nvPicPr>
                    <p:blipFill>
                      <a:blip r:embed="rId10">
                        <a:extLst>
                          <a:ext uri="{96DAC541-7B7A-43D3-8B79-37D633B846F1}">
                            <asvg:svgBlip xmlns:asvg="http://schemas.microsoft.com/office/drawing/2016/SVG/main" r:embed="rId11"/>
                          </a:ext>
                        </a:extLst>
                      </a:blip>
                      <a:srcRect l="24144" t="27400" r="24145" b="26633"/>
                      <a:stretch>
                        <a:fillRect/>
                      </a:stretch>
                    </p:blipFill>
                    <p:spPr>
                      <a:xfrm>
                        <a:off x="2869139" y="2510332"/>
                        <a:ext cx="528050" cy="469388"/>
                      </a:xfrm>
                      <a:prstGeom prst="rect">
                        <a:avLst/>
                      </a:prstGeom>
                    </p:spPr>
                  </p:pic>
                  <p:pic>
                    <p:nvPicPr>
                      <p:cNvPr id="2596" name="Gráfico 2595">
                        <a:extLst>
                          <a:ext uri="{FF2B5EF4-FFF2-40B4-BE49-F238E27FC236}">
                            <a16:creationId xmlns:a16="http://schemas.microsoft.com/office/drawing/2014/main" id="{C6CAB5EE-C2BE-4D97-E771-9E4B93DB83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8051" y="1900732"/>
                        <a:ext cx="609600" cy="609600"/>
                      </a:xfrm>
                      <a:prstGeom prst="rect">
                        <a:avLst/>
                      </a:prstGeom>
                    </p:spPr>
                  </p:pic>
                  <p:pic>
                    <p:nvPicPr>
                      <p:cNvPr id="2597" name="Gráfico 2596">
                        <a:extLst>
                          <a:ext uri="{FF2B5EF4-FFF2-40B4-BE49-F238E27FC236}">
                            <a16:creationId xmlns:a16="http://schemas.microsoft.com/office/drawing/2014/main" id="{5F304165-6E13-0168-A65C-4124FF9E0667}"/>
                          </a:ext>
                        </a:extLst>
                      </p:cNvPr>
                      <p:cNvPicPr>
                        <a:picLocks noChangeAspect="1"/>
                      </p:cNvPicPr>
                      <p:nvPr/>
                    </p:nvPicPr>
                    <p:blipFill>
                      <a:blip r:embed="rId14">
                        <a:extLst>
                          <a:ext uri="{96DAC541-7B7A-43D3-8B79-37D633B846F1}">
                            <asvg:svgBlip xmlns:asvg="http://schemas.microsoft.com/office/drawing/2016/SVG/main" r:embed="rId15"/>
                          </a:ext>
                        </a:extLst>
                      </a:blip>
                      <a:srcRect l="23890" t="21888" r="23888" b="22744"/>
                      <a:stretch>
                        <a:fillRect/>
                      </a:stretch>
                    </p:blipFill>
                    <p:spPr>
                      <a:xfrm>
                        <a:off x="2908443" y="3138366"/>
                        <a:ext cx="419867" cy="445158"/>
                      </a:xfrm>
                      <a:prstGeom prst="rect">
                        <a:avLst/>
                      </a:prstGeom>
                    </p:spPr>
                  </p:pic>
                </p:grpSp>
              </p:grpSp>
              <p:grpSp>
                <p:nvGrpSpPr>
                  <p:cNvPr id="2517" name="Agrupar 2516">
                    <a:extLst>
                      <a:ext uri="{FF2B5EF4-FFF2-40B4-BE49-F238E27FC236}">
                        <a16:creationId xmlns:a16="http://schemas.microsoft.com/office/drawing/2014/main" id="{DC96BA0B-845B-370B-C9EF-8AE939D39BB9}"/>
                      </a:ext>
                    </a:extLst>
                  </p:cNvPr>
                  <p:cNvGrpSpPr/>
                  <p:nvPr/>
                </p:nvGrpSpPr>
                <p:grpSpPr>
                  <a:xfrm>
                    <a:off x="282716" y="4345110"/>
                    <a:ext cx="3517759" cy="2190608"/>
                    <a:chOff x="282716" y="3966420"/>
                    <a:chExt cx="3517759" cy="2190608"/>
                  </a:xfrm>
                </p:grpSpPr>
                <p:cxnSp>
                  <p:nvCxnSpPr>
                    <p:cNvPr id="2562" name="Straight Connector 50">
                      <a:extLst>
                        <a:ext uri="{FF2B5EF4-FFF2-40B4-BE49-F238E27FC236}">
                          <a16:creationId xmlns:a16="http://schemas.microsoft.com/office/drawing/2014/main" id="{3D2E6FED-786B-10F3-6D43-B3E0F444D388}"/>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3" name="Straight Connector 52">
                      <a:extLst>
                        <a:ext uri="{FF2B5EF4-FFF2-40B4-BE49-F238E27FC236}">
                          <a16:creationId xmlns:a16="http://schemas.microsoft.com/office/drawing/2014/main" id="{0C8BB273-B226-0BE7-55AE-C41841EBC3B5}"/>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64" name="Straight Connector 63">
                      <a:extLst>
                        <a:ext uri="{FF2B5EF4-FFF2-40B4-BE49-F238E27FC236}">
                          <a16:creationId xmlns:a16="http://schemas.microsoft.com/office/drawing/2014/main" id="{7AA087F1-DD7C-4FF5-628B-35E0DB899262}"/>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5" name="Straight Connector 64">
                      <a:extLst>
                        <a:ext uri="{FF2B5EF4-FFF2-40B4-BE49-F238E27FC236}">
                          <a16:creationId xmlns:a16="http://schemas.microsoft.com/office/drawing/2014/main" id="{C98C6193-A228-E3D7-B3D0-00477674B2AB}"/>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6" name="Straight Connector 111">
                      <a:extLst>
                        <a:ext uri="{FF2B5EF4-FFF2-40B4-BE49-F238E27FC236}">
                          <a16:creationId xmlns:a16="http://schemas.microsoft.com/office/drawing/2014/main" id="{B62EBB5F-94A2-E861-D4CD-67C2DC3D11C5}"/>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67" name="TextBox 112">
                      <a:extLst>
                        <a:ext uri="{FF2B5EF4-FFF2-40B4-BE49-F238E27FC236}">
                          <a16:creationId xmlns:a16="http://schemas.microsoft.com/office/drawing/2014/main" id="{7C10A780-B013-B260-4A79-DCEFFB90C34F}"/>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2568" name="Gráfico 25">
                      <a:extLst>
                        <a:ext uri="{FF2B5EF4-FFF2-40B4-BE49-F238E27FC236}">
                          <a16:creationId xmlns:a16="http://schemas.microsoft.com/office/drawing/2014/main" id="{29D73A95-27D4-A63A-9F80-EAC1AD870E43}"/>
                        </a:ext>
                      </a:extLst>
                    </p:cNvPr>
                    <p:cNvGrpSpPr/>
                    <p:nvPr/>
                  </p:nvGrpSpPr>
                  <p:grpSpPr>
                    <a:xfrm>
                      <a:off x="3230206" y="4462243"/>
                      <a:ext cx="450066" cy="312758"/>
                      <a:chOff x="12811742" y="4417730"/>
                      <a:chExt cx="1306612" cy="907985"/>
                    </a:xfrm>
                    <a:solidFill>
                      <a:srgbClr val="000000"/>
                    </a:solidFill>
                  </p:grpSpPr>
                  <p:sp>
                    <p:nvSpPr>
                      <p:cNvPr id="2588" name="Forma Livre: Forma 2587">
                        <a:extLst>
                          <a:ext uri="{FF2B5EF4-FFF2-40B4-BE49-F238E27FC236}">
                            <a16:creationId xmlns:a16="http://schemas.microsoft.com/office/drawing/2014/main" id="{69EA51C8-9B93-1FAD-634D-2FD231861AEB}"/>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589" name="Forma Livre: Forma 2588">
                        <a:extLst>
                          <a:ext uri="{FF2B5EF4-FFF2-40B4-BE49-F238E27FC236}">
                            <a16:creationId xmlns:a16="http://schemas.microsoft.com/office/drawing/2014/main" id="{6D331D4F-8344-18C6-82AE-25413A7F0C9E}"/>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590" name="Forma Livre: Forma 2589">
                        <a:extLst>
                          <a:ext uri="{FF2B5EF4-FFF2-40B4-BE49-F238E27FC236}">
                            <a16:creationId xmlns:a16="http://schemas.microsoft.com/office/drawing/2014/main" id="{CD07B26C-8EAB-3C86-339D-495870176814}"/>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569" name="Gráfico 2568">
                      <a:extLst>
                        <a:ext uri="{FF2B5EF4-FFF2-40B4-BE49-F238E27FC236}">
                          <a16:creationId xmlns:a16="http://schemas.microsoft.com/office/drawing/2014/main" id="{F68509A4-C0A1-3236-CEC2-993C9B6C67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0295" y="4375233"/>
                      <a:ext cx="444617" cy="444617"/>
                    </a:xfrm>
                    <a:prstGeom prst="rect">
                      <a:avLst/>
                    </a:prstGeom>
                  </p:spPr>
                </p:pic>
                <p:pic>
                  <p:nvPicPr>
                    <p:cNvPr id="2570" name="Gráfico 2569">
                      <a:extLst>
                        <a:ext uri="{FF2B5EF4-FFF2-40B4-BE49-F238E27FC236}">
                          <a16:creationId xmlns:a16="http://schemas.microsoft.com/office/drawing/2014/main" id="{8C1364E9-D7C3-5DC9-690E-28E96386E448}"/>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494943" y="4454173"/>
                      <a:ext cx="503857" cy="369075"/>
                    </a:xfrm>
                    <a:prstGeom prst="rect">
                      <a:avLst/>
                    </a:prstGeom>
                  </p:spPr>
                </p:pic>
                <p:grpSp>
                  <p:nvGrpSpPr>
                    <p:cNvPr id="2571" name="Gráfico 25">
                      <a:extLst>
                        <a:ext uri="{FF2B5EF4-FFF2-40B4-BE49-F238E27FC236}">
                          <a16:creationId xmlns:a16="http://schemas.microsoft.com/office/drawing/2014/main" id="{253D7C42-30AB-B087-398A-6EE9B7A38667}"/>
                        </a:ext>
                      </a:extLst>
                    </p:cNvPr>
                    <p:cNvGrpSpPr/>
                    <p:nvPr/>
                  </p:nvGrpSpPr>
                  <p:grpSpPr>
                    <a:xfrm flipH="1">
                      <a:off x="1081163" y="5255345"/>
                      <a:ext cx="504446" cy="444617"/>
                      <a:chOff x="12538095" y="4354515"/>
                      <a:chExt cx="2738664" cy="2413851"/>
                    </a:xfrm>
                    <a:solidFill>
                      <a:schemeClr val="tx1"/>
                    </a:solidFill>
                  </p:grpSpPr>
                  <p:sp>
                    <p:nvSpPr>
                      <p:cNvPr id="2583" name="Forma Livre: Forma 2582">
                        <a:extLst>
                          <a:ext uri="{FF2B5EF4-FFF2-40B4-BE49-F238E27FC236}">
                            <a16:creationId xmlns:a16="http://schemas.microsoft.com/office/drawing/2014/main" id="{5985FBB0-4EB6-025B-DC88-62B37DDF73EC}"/>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584" name="Forma Livre: Forma 2583">
                        <a:extLst>
                          <a:ext uri="{FF2B5EF4-FFF2-40B4-BE49-F238E27FC236}">
                            <a16:creationId xmlns:a16="http://schemas.microsoft.com/office/drawing/2014/main" id="{17B214E3-5C9E-495F-36E1-90901D3A0680}"/>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585" name="Forma Livre: Forma 2584">
                        <a:extLst>
                          <a:ext uri="{FF2B5EF4-FFF2-40B4-BE49-F238E27FC236}">
                            <a16:creationId xmlns:a16="http://schemas.microsoft.com/office/drawing/2014/main" id="{12FAEEBD-3198-D59F-A9FD-6D0E30416873}"/>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586" name="Forma Livre: Forma 2585">
                        <a:extLst>
                          <a:ext uri="{FF2B5EF4-FFF2-40B4-BE49-F238E27FC236}">
                            <a16:creationId xmlns:a16="http://schemas.microsoft.com/office/drawing/2014/main" id="{76849976-9143-F69E-1501-AAD6AE96F7B3}"/>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587" name="Forma Livre: Forma 2586">
                        <a:extLst>
                          <a:ext uri="{FF2B5EF4-FFF2-40B4-BE49-F238E27FC236}">
                            <a16:creationId xmlns:a16="http://schemas.microsoft.com/office/drawing/2014/main" id="{CAA95922-9355-AABB-08BC-5CA991692CCD}"/>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2572" name="Gráfico 16">
                      <a:extLst>
                        <a:ext uri="{FF2B5EF4-FFF2-40B4-BE49-F238E27FC236}">
                          <a16:creationId xmlns:a16="http://schemas.microsoft.com/office/drawing/2014/main" id="{C5E5C9A2-7850-F839-1F68-DA4943946575}"/>
                        </a:ext>
                      </a:extLst>
                    </p:cNvPr>
                    <p:cNvGrpSpPr/>
                    <p:nvPr/>
                  </p:nvGrpSpPr>
                  <p:grpSpPr>
                    <a:xfrm>
                      <a:off x="2227736" y="5212960"/>
                      <a:ext cx="368751" cy="483008"/>
                      <a:chOff x="3241148" y="5277067"/>
                      <a:chExt cx="467593" cy="612476"/>
                    </a:xfrm>
                    <a:solidFill>
                      <a:schemeClr val="tx1"/>
                    </a:solidFill>
                  </p:grpSpPr>
                  <p:sp>
                    <p:nvSpPr>
                      <p:cNvPr id="2578" name="Forma Livre: Forma 2577">
                        <a:extLst>
                          <a:ext uri="{FF2B5EF4-FFF2-40B4-BE49-F238E27FC236}">
                            <a16:creationId xmlns:a16="http://schemas.microsoft.com/office/drawing/2014/main" id="{9C41ECFF-86D3-CA2A-167D-84BB75021102}"/>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2579" name="Forma Livre: Forma 2578">
                        <a:extLst>
                          <a:ext uri="{FF2B5EF4-FFF2-40B4-BE49-F238E27FC236}">
                            <a16:creationId xmlns:a16="http://schemas.microsoft.com/office/drawing/2014/main" id="{C297A477-6AB9-8A92-E4B3-0A749FB00EB4}"/>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580" name="Forma Livre: Forma 2579">
                        <a:extLst>
                          <a:ext uri="{FF2B5EF4-FFF2-40B4-BE49-F238E27FC236}">
                            <a16:creationId xmlns:a16="http://schemas.microsoft.com/office/drawing/2014/main" id="{01D3601E-7798-BAB8-1DFE-8914D06DFE72}"/>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581" name="Forma Livre: Forma 2580">
                        <a:extLst>
                          <a:ext uri="{FF2B5EF4-FFF2-40B4-BE49-F238E27FC236}">
                            <a16:creationId xmlns:a16="http://schemas.microsoft.com/office/drawing/2014/main" id="{9BCFEB48-C067-13AF-C173-5F967E2325EF}"/>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2582" name="Forma Livre: Forma 2581">
                        <a:extLst>
                          <a:ext uri="{FF2B5EF4-FFF2-40B4-BE49-F238E27FC236}">
                            <a16:creationId xmlns:a16="http://schemas.microsoft.com/office/drawing/2014/main" id="{710094D6-6CE1-31F3-A04B-614308C1C288}"/>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2573" name="Freeform: Shape 56">
                      <a:extLst>
                        <a:ext uri="{FF2B5EF4-FFF2-40B4-BE49-F238E27FC236}">
                          <a16:creationId xmlns:a16="http://schemas.microsoft.com/office/drawing/2014/main" id="{98080ADA-11FC-313A-4158-6C0A19F8FE48}"/>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2574" name="Agrupar 2573">
                      <a:extLst>
                        <a:ext uri="{FF2B5EF4-FFF2-40B4-BE49-F238E27FC236}">
                          <a16:creationId xmlns:a16="http://schemas.microsoft.com/office/drawing/2014/main" id="{933E5D49-D48F-32F2-A96F-3B1D0D1EC684}"/>
                        </a:ext>
                      </a:extLst>
                    </p:cNvPr>
                    <p:cNvGrpSpPr/>
                    <p:nvPr/>
                  </p:nvGrpSpPr>
                  <p:grpSpPr>
                    <a:xfrm>
                      <a:off x="282716" y="4003099"/>
                      <a:ext cx="3517759" cy="2153929"/>
                      <a:chOff x="629202" y="3490521"/>
                      <a:chExt cx="3533242" cy="1406641"/>
                    </a:xfrm>
                  </p:grpSpPr>
                  <p:sp>
                    <p:nvSpPr>
                      <p:cNvPr id="2576" name="Retângulo 2575">
                        <a:extLst>
                          <a:ext uri="{FF2B5EF4-FFF2-40B4-BE49-F238E27FC236}">
                            <a16:creationId xmlns:a16="http://schemas.microsoft.com/office/drawing/2014/main" id="{3F34EB77-6E45-BD0A-B80D-295E3F151621}"/>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77" name="Retângulo 2576">
                        <a:extLst>
                          <a:ext uri="{FF2B5EF4-FFF2-40B4-BE49-F238E27FC236}">
                            <a16:creationId xmlns:a16="http://schemas.microsoft.com/office/drawing/2014/main" id="{3122020B-EA2D-7EAC-52FC-D31E5E6EA671}"/>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575" name="TextBox 66">
                      <a:extLst>
                        <a:ext uri="{FF2B5EF4-FFF2-40B4-BE49-F238E27FC236}">
                          <a16:creationId xmlns:a16="http://schemas.microsoft.com/office/drawing/2014/main" id="{17DA531B-676D-7955-7657-7E883B026AF4}"/>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2518" name="Agrupar 2517">
                    <a:extLst>
                      <a:ext uri="{FF2B5EF4-FFF2-40B4-BE49-F238E27FC236}">
                        <a16:creationId xmlns:a16="http://schemas.microsoft.com/office/drawing/2014/main" id="{9B84586C-F557-F3F9-AB2B-610937DA4895}"/>
                      </a:ext>
                    </a:extLst>
                  </p:cNvPr>
                  <p:cNvGrpSpPr/>
                  <p:nvPr/>
                </p:nvGrpSpPr>
                <p:grpSpPr>
                  <a:xfrm>
                    <a:off x="8752417" y="4806954"/>
                    <a:ext cx="3156867" cy="1915444"/>
                    <a:chOff x="8752417" y="4428264"/>
                    <a:chExt cx="3156867" cy="1915444"/>
                  </a:xfrm>
                </p:grpSpPr>
                <p:grpSp>
                  <p:nvGrpSpPr>
                    <p:cNvPr id="2538" name="Agrupar 2537">
                      <a:extLst>
                        <a:ext uri="{FF2B5EF4-FFF2-40B4-BE49-F238E27FC236}">
                          <a16:creationId xmlns:a16="http://schemas.microsoft.com/office/drawing/2014/main" id="{AFC15377-5B44-49E1-16DD-EA8C900303C8}"/>
                        </a:ext>
                      </a:extLst>
                    </p:cNvPr>
                    <p:cNvGrpSpPr/>
                    <p:nvPr/>
                  </p:nvGrpSpPr>
                  <p:grpSpPr>
                    <a:xfrm>
                      <a:off x="8752417" y="4480182"/>
                      <a:ext cx="3156867" cy="1863526"/>
                      <a:chOff x="629202" y="3574258"/>
                      <a:chExt cx="3170761" cy="1216991"/>
                    </a:xfrm>
                  </p:grpSpPr>
                  <p:sp>
                    <p:nvSpPr>
                      <p:cNvPr id="2560" name="Retângulo 2559">
                        <a:extLst>
                          <a:ext uri="{FF2B5EF4-FFF2-40B4-BE49-F238E27FC236}">
                            <a16:creationId xmlns:a16="http://schemas.microsoft.com/office/drawing/2014/main" id="{2CBA00C2-7124-88BF-655F-5B3C9536AEA5}"/>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61" name="Retângulo 2560">
                        <a:extLst>
                          <a:ext uri="{FF2B5EF4-FFF2-40B4-BE49-F238E27FC236}">
                            <a16:creationId xmlns:a16="http://schemas.microsoft.com/office/drawing/2014/main" id="{DF87E335-DF9D-B9AD-8338-EB87FB1DD792}"/>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539" name="TextBox 148">
                      <a:extLst>
                        <a:ext uri="{FF2B5EF4-FFF2-40B4-BE49-F238E27FC236}">
                          <a16:creationId xmlns:a16="http://schemas.microsoft.com/office/drawing/2014/main" id="{85EC802A-7156-AB32-741F-F0396CEEE6C1}"/>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2540" name="Straight Connector 146">
                      <a:extLst>
                        <a:ext uri="{FF2B5EF4-FFF2-40B4-BE49-F238E27FC236}">
                          <a16:creationId xmlns:a16="http://schemas.microsoft.com/office/drawing/2014/main" id="{5A38450A-C123-B76A-0054-CD4D946B457F}"/>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1" name="Straight Connector 140">
                      <a:extLst>
                        <a:ext uri="{FF2B5EF4-FFF2-40B4-BE49-F238E27FC236}">
                          <a16:creationId xmlns:a16="http://schemas.microsoft.com/office/drawing/2014/main" id="{9D07132C-1B68-3F82-7556-9DB4F6E99D0B}"/>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2" name="Straight Connector 142">
                      <a:extLst>
                        <a:ext uri="{FF2B5EF4-FFF2-40B4-BE49-F238E27FC236}">
                          <a16:creationId xmlns:a16="http://schemas.microsoft.com/office/drawing/2014/main" id="{DF8E9642-A7D8-7171-5511-2CF2D5B12F2F}"/>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43" name="Straight Connector 147">
                      <a:extLst>
                        <a:ext uri="{FF2B5EF4-FFF2-40B4-BE49-F238E27FC236}">
                          <a16:creationId xmlns:a16="http://schemas.microsoft.com/office/drawing/2014/main" id="{52829BB8-7348-6B7B-2634-0EEF4713C38D}"/>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4" name="Straight Connector 142">
                      <a:extLst>
                        <a:ext uri="{FF2B5EF4-FFF2-40B4-BE49-F238E27FC236}">
                          <a16:creationId xmlns:a16="http://schemas.microsoft.com/office/drawing/2014/main" id="{957BAD08-9657-0E68-A9F2-F443EBF13CED}"/>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545" name="Gráfico 25">
                      <a:extLst>
                        <a:ext uri="{FF2B5EF4-FFF2-40B4-BE49-F238E27FC236}">
                          <a16:creationId xmlns:a16="http://schemas.microsoft.com/office/drawing/2014/main" id="{34B86011-5A6F-2367-369A-E82B752884F1}"/>
                        </a:ext>
                      </a:extLst>
                    </p:cNvPr>
                    <p:cNvGrpSpPr/>
                    <p:nvPr/>
                  </p:nvGrpSpPr>
                  <p:grpSpPr>
                    <a:xfrm>
                      <a:off x="8915256" y="4847969"/>
                      <a:ext cx="439144" cy="305168"/>
                      <a:chOff x="12811742" y="4417730"/>
                      <a:chExt cx="1306612" cy="907985"/>
                    </a:xfrm>
                    <a:solidFill>
                      <a:srgbClr val="000000"/>
                    </a:solidFill>
                  </p:grpSpPr>
                  <p:sp>
                    <p:nvSpPr>
                      <p:cNvPr id="2557" name="Forma Livre: Forma 2556">
                        <a:extLst>
                          <a:ext uri="{FF2B5EF4-FFF2-40B4-BE49-F238E27FC236}">
                            <a16:creationId xmlns:a16="http://schemas.microsoft.com/office/drawing/2014/main" id="{96571BC0-798C-DA4E-FAE9-EBEDE1DA87E9}"/>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558" name="Forma Livre: Forma 2557">
                        <a:extLst>
                          <a:ext uri="{FF2B5EF4-FFF2-40B4-BE49-F238E27FC236}">
                            <a16:creationId xmlns:a16="http://schemas.microsoft.com/office/drawing/2014/main" id="{0F2DB866-33B8-072B-1EC9-E1FE388428E7}"/>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559" name="Forma Livre: Forma 2558">
                        <a:extLst>
                          <a:ext uri="{FF2B5EF4-FFF2-40B4-BE49-F238E27FC236}">
                            <a16:creationId xmlns:a16="http://schemas.microsoft.com/office/drawing/2014/main" id="{3B7B8DD8-C10C-2428-8B6C-BDA0CF045CAE}"/>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546" name="Gráfico 2545">
                      <a:extLst>
                        <a:ext uri="{FF2B5EF4-FFF2-40B4-BE49-F238E27FC236}">
                          <a16:creationId xmlns:a16="http://schemas.microsoft.com/office/drawing/2014/main" id="{3583417F-B840-B0D5-0240-128F17E867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941" y="5243562"/>
                      <a:ext cx="433827" cy="433827"/>
                    </a:xfrm>
                    <a:prstGeom prst="rect">
                      <a:avLst/>
                    </a:prstGeom>
                  </p:spPr>
                </p:pic>
                <p:pic>
                  <p:nvPicPr>
                    <p:cNvPr id="2547" name="Gráfico 2546">
                      <a:extLst>
                        <a:ext uri="{FF2B5EF4-FFF2-40B4-BE49-F238E27FC236}">
                          <a16:creationId xmlns:a16="http://schemas.microsoft.com/office/drawing/2014/main" id="{952EC0B0-DDF6-BFC4-93C2-5E5F6CC8D545}"/>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23337" y="5062985"/>
                      <a:ext cx="491630" cy="360119"/>
                    </a:xfrm>
                    <a:prstGeom prst="rect">
                      <a:avLst/>
                    </a:prstGeom>
                  </p:spPr>
                </p:pic>
                <p:pic>
                  <p:nvPicPr>
                    <p:cNvPr id="2548" name="Gráfico 2547">
                      <a:extLst>
                        <a:ext uri="{FF2B5EF4-FFF2-40B4-BE49-F238E27FC236}">
                          <a16:creationId xmlns:a16="http://schemas.microsoft.com/office/drawing/2014/main" id="{7D5078F2-409B-DC68-D70D-08BED6FD9247}"/>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56073" y="5501808"/>
                      <a:ext cx="491630" cy="360119"/>
                    </a:xfrm>
                    <a:prstGeom prst="rect">
                      <a:avLst/>
                    </a:prstGeom>
                  </p:spPr>
                </p:pic>
                <p:grpSp>
                  <p:nvGrpSpPr>
                    <p:cNvPr id="2549" name="Gráfico 25">
                      <a:extLst>
                        <a:ext uri="{FF2B5EF4-FFF2-40B4-BE49-F238E27FC236}">
                          <a16:creationId xmlns:a16="http://schemas.microsoft.com/office/drawing/2014/main" id="{B1377625-A480-C19A-F2B9-0E931D28F643}"/>
                        </a:ext>
                      </a:extLst>
                    </p:cNvPr>
                    <p:cNvGrpSpPr/>
                    <p:nvPr/>
                  </p:nvGrpSpPr>
                  <p:grpSpPr>
                    <a:xfrm flipH="1">
                      <a:off x="10006112" y="5850769"/>
                      <a:ext cx="492204" cy="433827"/>
                      <a:chOff x="12538095" y="4354515"/>
                      <a:chExt cx="2738664" cy="2413851"/>
                    </a:xfrm>
                    <a:solidFill>
                      <a:schemeClr val="tx1"/>
                    </a:solidFill>
                  </p:grpSpPr>
                  <p:sp>
                    <p:nvSpPr>
                      <p:cNvPr id="2552" name="Forma Livre: Forma 2551">
                        <a:extLst>
                          <a:ext uri="{FF2B5EF4-FFF2-40B4-BE49-F238E27FC236}">
                            <a16:creationId xmlns:a16="http://schemas.microsoft.com/office/drawing/2014/main" id="{F5D55B53-1108-8131-89A9-1385D0AF37C8}"/>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553" name="Forma Livre: Forma 2552">
                        <a:extLst>
                          <a:ext uri="{FF2B5EF4-FFF2-40B4-BE49-F238E27FC236}">
                            <a16:creationId xmlns:a16="http://schemas.microsoft.com/office/drawing/2014/main" id="{390B76EB-134D-5AEE-06F6-BB45A1C0755D}"/>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554" name="Forma Livre: Forma 2553">
                        <a:extLst>
                          <a:ext uri="{FF2B5EF4-FFF2-40B4-BE49-F238E27FC236}">
                            <a16:creationId xmlns:a16="http://schemas.microsoft.com/office/drawing/2014/main" id="{07B0E56A-F920-5726-FBF6-65BCE4A53E52}"/>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555" name="Forma Livre: Forma 2554">
                        <a:extLst>
                          <a:ext uri="{FF2B5EF4-FFF2-40B4-BE49-F238E27FC236}">
                            <a16:creationId xmlns:a16="http://schemas.microsoft.com/office/drawing/2014/main" id="{6F4AE98F-ED84-C2AF-60E0-ED3466557394}"/>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556" name="Forma Livre: Forma 2555">
                        <a:extLst>
                          <a:ext uri="{FF2B5EF4-FFF2-40B4-BE49-F238E27FC236}">
                            <a16:creationId xmlns:a16="http://schemas.microsoft.com/office/drawing/2014/main" id="{83976F49-4269-EE95-7DDB-F885FD19D9B3}"/>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2550" name="Freeform: Shape 56">
                      <a:extLst>
                        <a:ext uri="{FF2B5EF4-FFF2-40B4-BE49-F238E27FC236}">
                          <a16:creationId xmlns:a16="http://schemas.microsoft.com/office/drawing/2014/main" id="{87BEED6B-1066-709C-730A-313A9DE1587D}"/>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2551" name="Straight Connector 140">
                      <a:extLst>
                        <a:ext uri="{FF2B5EF4-FFF2-40B4-BE49-F238E27FC236}">
                          <a16:creationId xmlns:a16="http://schemas.microsoft.com/office/drawing/2014/main" id="{E83CAC4A-3DA6-06ED-7212-916C56F8D96F}"/>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519" name="Agrupar 2518">
                    <a:extLst>
                      <a:ext uri="{FF2B5EF4-FFF2-40B4-BE49-F238E27FC236}">
                        <a16:creationId xmlns:a16="http://schemas.microsoft.com/office/drawing/2014/main" id="{3A6605B2-1F85-6914-0F66-809BEF4BDC0C}"/>
                      </a:ext>
                    </a:extLst>
                  </p:cNvPr>
                  <p:cNvGrpSpPr/>
                  <p:nvPr/>
                </p:nvGrpSpPr>
                <p:grpSpPr>
                  <a:xfrm>
                    <a:off x="8759113" y="3211837"/>
                    <a:ext cx="3151901" cy="1360275"/>
                    <a:chOff x="8759113" y="2833147"/>
                    <a:chExt cx="3151901" cy="1360275"/>
                  </a:xfrm>
                </p:grpSpPr>
                <p:grpSp>
                  <p:nvGrpSpPr>
                    <p:cNvPr id="2523" name="Agrupar 2522">
                      <a:extLst>
                        <a:ext uri="{FF2B5EF4-FFF2-40B4-BE49-F238E27FC236}">
                          <a16:creationId xmlns:a16="http://schemas.microsoft.com/office/drawing/2014/main" id="{E4D1D802-57E3-833D-7D9B-D16FC049A098}"/>
                        </a:ext>
                      </a:extLst>
                    </p:cNvPr>
                    <p:cNvGrpSpPr/>
                    <p:nvPr/>
                  </p:nvGrpSpPr>
                  <p:grpSpPr>
                    <a:xfrm>
                      <a:off x="9093398" y="3252501"/>
                      <a:ext cx="2447499" cy="807898"/>
                      <a:chOff x="9302716" y="3300313"/>
                      <a:chExt cx="2447499" cy="807898"/>
                    </a:xfrm>
                  </p:grpSpPr>
                  <p:cxnSp>
                    <p:nvCxnSpPr>
                      <p:cNvPr id="2528" name="Straight Connector 142">
                        <a:extLst>
                          <a:ext uri="{FF2B5EF4-FFF2-40B4-BE49-F238E27FC236}">
                            <a16:creationId xmlns:a16="http://schemas.microsoft.com/office/drawing/2014/main" id="{CDFEC310-623F-8CAB-A5E0-75E0867C2D5D}"/>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29" name="Straight Connector 147">
                        <a:extLst>
                          <a:ext uri="{FF2B5EF4-FFF2-40B4-BE49-F238E27FC236}">
                            <a16:creationId xmlns:a16="http://schemas.microsoft.com/office/drawing/2014/main" id="{FD56D744-ADD7-C9DC-85B5-8F3160CF4FF0}"/>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30" name="Straight Connector 142">
                        <a:extLst>
                          <a:ext uri="{FF2B5EF4-FFF2-40B4-BE49-F238E27FC236}">
                            <a16:creationId xmlns:a16="http://schemas.microsoft.com/office/drawing/2014/main" id="{AE399278-49C0-74C2-9A08-A5B95EF25C53}"/>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531" name="Gráfico 2530">
                        <a:extLst>
                          <a:ext uri="{FF2B5EF4-FFF2-40B4-BE49-F238E27FC236}">
                            <a16:creationId xmlns:a16="http://schemas.microsoft.com/office/drawing/2014/main" id="{E41DCBEC-8CC1-BFAE-20D5-9B99D82446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1288" y="3559916"/>
                        <a:ext cx="444617" cy="444617"/>
                      </a:xfrm>
                      <a:prstGeom prst="rect">
                        <a:avLst/>
                      </a:prstGeom>
                    </p:spPr>
                  </p:pic>
                  <p:grpSp>
                    <p:nvGrpSpPr>
                      <p:cNvPr id="2532" name="Gráfico 25">
                        <a:extLst>
                          <a:ext uri="{FF2B5EF4-FFF2-40B4-BE49-F238E27FC236}">
                            <a16:creationId xmlns:a16="http://schemas.microsoft.com/office/drawing/2014/main" id="{FEE135F7-4ADD-9F09-04BF-6C580B8583BF}"/>
                          </a:ext>
                        </a:extLst>
                      </p:cNvPr>
                      <p:cNvGrpSpPr/>
                      <p:nvPr/>
                    </p:nvGrpSpPr>
                    <p:grpSpPr>
                      <a:xfrm>
                        <a:off x="9302716" y="3582679"/>
                        <a:ext cx="450066" cy="312758"/>
                        <a:chOff x="12811742" y="4417730"/>
                        <a:chExt cx="1306612" cy="907985"/>
                      </a:xfrm>
                      <a:solidFill>
                        <a:srgbClr val="000000"/>
                      </a:solidFill>
                    </p:grpSpPr>
                    <p:sp>
                      <p:nvSpPr>
                        <p:cNvPr id="2535" name="Forma Livre: Forma 2534">
                          <a:extLst>
                            <a:ext uri="{FF2B5EF4-FFF2-40B4-BE49-F238E27FC236}">
                              <a16:creationId xmlns:a16="http://schemas.microsoft.com/office/drawing/2014/main" id="{115D1C96-C885-BC5F-53E4-592C0CF69152}"/>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536" name="Forma Livre: Forma 2535">
                          <a:extLst>
                            <a:ext uri="{FF2B5EF4-FFF2-40B4-BE49-F238E27FC236}">
                              <a16:creationId xmlns:a16="http://schemas.microsoft.com/office/drawing/2014/main" id="{6C33A8A9-5D19-F102-03A4-9D3ED3CFA665}"/>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537" name="Forma Livre: Forma 2536">
                          <a:extLst>
                            <a:ext uri="{FF2B5EF4-FFF2-40B4-BE49-F238E27FC236}">
                              <a16:creationId xmlns:a16="http://schemas.microsoft.com/office/drawing/2014/main" id="{51F418C8-EBAB-84DE-25CD-706A1952A7B9}"/>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533" name="Gráfico 2532">
                        <a:extLst>
                          <a:ext uri="{FF2B5EF4-FFF2-40B4-BE49-F238E27FC236}">
                            <a16:creationId xmlns:a16="http://schemas.microsoft.com/office/drawing/2014/main" id="{D444114A-8D8E-0D68-2A65-F2D1CF07F228}"/>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13622" y="3300313"/>
                        <a:ext cx="503857" cy="369075"/>
                      </a:xfrm>
                      <a:prstGeom prst="rect">
                        <a:avLst/>
                      </a:prstGeom>
                    </p:spPr>
                  </p:pic>
                  <p:pic>
                    <p:nvPicPr>
                      <p:cNvPr id="2534" name="Gráfico 2533">
                        <a:extLst>
                          <a:ext uri="{FF2B5EF4-FFF2-40B4-BE49-F238E27FC236}">
                            <a16:creationId xmlns:a16="http://schemas.microsoft.com/office/drawing/2014/main" id="{22A58877-B861-83FC-FFF1-D47422D6DA62}"/>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46358" y="3739136"/>
                        <a:ext cx="503857" cy="369075"/>
                      </a:xfrm>
                      <a:prstGeom prst="rect">
                        <a:avLst/>
                      </a:prstGeom>
                    </p:spPr>
                  </p:pic>
                </p:grpSp>
                <p:grpSp>
                  <p:nvGrpSpPr>
                    <p:cNvPr id="2524" name="Agrupar 2523">
                      <a:extLst>
                        <a:ext uri="{FF2B5EF4-FFF2-40B4-BE49-F238E27FC236}">
                          <a16:creationId xmlns:a16="http://schemas.microsoft.com/office/drawing/2014/main" id="{69986953-6665-1751-5B05-277D7D217FCC}"/>
                        </a:ext>
                      </a:extLst>
                    </p:cNvPr>
                    <p:cNvGrpSpPr/>
                    <p:nvPr/>
                  </p:nvGrpSpPr>
                  <p:grpSpPr>
                    <a:xfrm>
                      <a:off x="8759113" y="2869870"/>
                      <a:ext cx="3151901" cy="1323552"/>
                      <a:chOff x="629202" y="3756653"/>
                      <a:chExt cx="3165772" cy="864356"/>
                    </a:xfrm>
                  </p:grpSpPr>
                  <p:sp>
                    <p:nvSpPr>
                      <p:cNvPr id="2526" name="Retângulo 2525">
                        <a:extLst>
                          <a:ext uri="{FF2B5EF4-FFF2-40B4-BE49-F238E27FC236}">
                            <a16:creationId xmlns:a16="http://schemas.microsoft.com/office/drawing/2014/main" id="{5C7AF814-B5BC-E4DB-4B5F-C93E56523A1F}"/>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527" name="Retângulo 2526">
                        <a:extLst>
                          <a:ext uri="{FF2B5EF4-FFF2-40B4-BE49-F238E27FC236}">
                            <a16:creationId xmlns:a16="http://schemas.microsoft.com/office/drawing/2014/main" id="{64B2D08F-9EEE-940B-101F-D5094BB158A5}"/>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525" name="TextBox 148">
                      <a:extLst>
                        <a:ext uri="{FF2B5EF4-FFF2-40B4-BE49-F238E27FC236}">
                          <a16:creationId xmlns:a16="http://schemas.microsoft.com/office/drawing/2014/main" id="{5601415B-D1DA-BABA-2363-9891507FD2B5}"/>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2520" name="Agrupar 2519">
                    <a:extLst>
                      <a:ext uri="{FF2B5EF4-FFF2-40B4-BE49-F238E27FC236}">
                        <a16:creationId xmlns:a16="http://schemas.microsoft.com/office/drawing/2014/main" id="{4C43D97B-1E7A-64A2-04E5-53C7158313FF}"/>
                      </a:ext>
                    </a:extLst>
                  </p:cNvPr>
                  <p:cNvGrpSpPr/>
                  <p:nvPr/>
                </p:nvGrpSpPr>
                <p:grpSpPr>
                  <a:xfrm>
                    <a:off x="3649054" y="710765"/>
                    <a:ext cx="4818311" cy="956036"/>
                    <a:chOff x="3649054" y="710765"/>
                    <a:chExt cx="4818311" cy="956036"/>
                  </a:xfrm>
                </p:grpSpPr>
                <p:sp>
                  <p:nvSpPr>
                    <p:cNvPr id="2521" name="Retângulo: Cantos Arredondados 2520">
                      <a:extLst>
                        <a:ext uri="{FF2B5EF4-FFF2-40B4-BE49-F238E27FC236}">
                          <a16:creationId xmlns:a16="http://schemas.microsoft.com/office/drawing/2014/main" id="{E02C190E-FFD0-D3D5-EA10-77502D2249F4}"/>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2522" name="CaixaDeTexto 2521">
                      <a:extLst>
                        <a:ext uri="{FF2B5EF4-FFF2-40B4-BE49-F238E27FC236}">
                          <a16:creationId xmlns:a16="http://schemas.microsoft.com/office/drawing/2014/main" id="{9ED06682-5048-CDF5-343B-8B5216B70CC5}"/>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2611" name="Agrupar 2610">
                <a:extLst>
                  <a:ext uri="{FF2B5EF4-FFF2-40B4-BE49-F238E27FC236}">
                    <a16:creationId xmlns:a16="http://schemas.microsoft.com/office/drawing/2014/main" id="{6570AA67-43B8-2BE6-C44B-F927BA76DEBF}"/>
                  </a:ext>
                </a:extLst>
              </p:cNvPr>
              <p:cNvGrpSpPr/>
              <p:nvPr/>
            </p:nvGrpSpPr>
            <p:grpSpPr>
              <a:xfrm>
                <a:off x="4176271" y="1906795"/>
                <a:ext cx="3838781" cy="2225734"/>
                <a:chOff x="4176271" y="1528105"/>
                <a:chExt cx="3838781" cy="2225734"/>
              </a:xfrm>
            </p:grpSpPr>
            <p:sp>
              <p:nvSpPr>
                <p:cNvPr id="2612" name="Forma Livre: Forma 2611">
                  <a:extLst>
                    <a:ext uri="{FF2B5EF4-FFF2-40B4-BE49-F238E27FC236}">
                      <a16:creationId xmlns:a16="http://schemas.microsoft.com/office/drawing/2014/main" id="{B6CDB744-D394-622D-8823-6D898E533819}"/>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2613" name="CaixaDeTexto 43">
                  <a:extLst>
                    <a:ext uri="{FF2B5EF4-FFF2-40B4-BE49-F238E27FC236}">
                      <a16:creationId xmlns:a16="http://schemas.microsoft.com/office/drawing/2014/main" id="{A1E56170-8733-2478-CC3C-DDC53290EE22}"/>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2614" name="Agrupar 2613">
                  <a:extLst>
                    <a:ext uri="{FF2B5EF4-FFF2-40B4-BE49-F238E27FC236}">
                      <a16:creationId xmlns:a16="http://schemas.microsoft.com/office/drawing/2014/main" id="{91B0B287-55E8-3D41-9C4B-A99FA52EF350}"/>
                    </a:ext>
                  </a:extLst>
                </p:cNvPr>
                <p:cNvGrpSpPr/>
                <p:nvPr/>
              </p:nvGrpSpPr>
              <p:grpSpPr>
                <a:xfrm>
                  <a:off x="5801898" y="1763798"/>
                  <a:ext cx="587525" cy="627080"/>
                  <a:chOff x="6961286" y="-3058801"/>
                  <a:chExt cx="1451199" cy="1548900"/>
                </a:xfrm>
              </p:grpSpPr>
              <p:sp>
                <p:nvSpPr>
                  <p:cNvPr id="2615" name="Forma Livre: Forma 2614">
                    <a:extLst>
                      <a:ext uri="{FF2B5EF4-FFF2-40B4-BE49-F238E27FC236}">
                        <a16:creationId xmlns:a16="http://schemas.microsoft.com/office/drawing/2014/main" id="{0034144D-7393-A232-8410-7ABD8E68F49E}"/>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616" name="Forma Livre: Forma 2615">
                    <a:extLst>
                      <a:ext uri="{FF2B5EF4-FFF2-40B4-BE49-F238E27FC236}">
                        <a16:creationId xmlns:a16="http://schemas.microsoft.com/office/drawing/2014/main" id="{FB5B99C0-95F9-2D91-EBC5-2E3A9BD739FE}"/>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617" name="Forma Livre: Forma 2616">
                    <a:extLst>
                      <a:ext uri="{FF2B5EF4-FFF2-40B4-BE49-F238E27FC236}">
                        <a16:creationId xmlns:a16="http://schemas.microsoft.com/office/drawing/2014/main" id="{6208B797-AB93-50DB-7697-AFA17416EB5D}"/>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2618" name="Forma Livre: Forma 2617">
                    <a:extLst>
                      <a:ext uri="{FF2B5EF4-FFF2-40B4-BE49-F238E27FC236}">
                        <a16:creationId xmlns:a16="http://schemas.microsoft.com/office/drawing/2014/main" id="{0645C039-8624-ED12-6895-C018AF75FACE}"/>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2619" name="Agrupar 2618">
                <a:extLst>
                  <a:ext uri="{FF2B5EF4-FFF2-40B4-BE49-F238E27FC236}">
                    <a16:creationId xmlns:a16="http://schemas.microsoft.com/office/drawing/2014/main" id="{EA8A1176-B43A-E754-143E-4B3227568188}"/>
                  </a:ext>
                </a:extLst>
              </p:cNvPr>
              <p:cNvGrpSpPr/>
              <p:nvPr/>
            </p:nvGrpSpPr>
            <p:grpSpPr>
              <a:xfrm>
                <a:off x="4172096" y="3248558"/>
                <a:ext cx="3838781" cy="2225734"/>
                <a:chOff x="4172096" y="2869868"/>
                <a:chExt cx="3838781" cy="2225734"/>
              </a:xfrm>
            </p:grpSpPr>
            <p:sp>
              <p:nvSpPr>
                <p:cNvPr id="2620" name="Forma Livre: Forma 2619">
                  <a:extLst>
                    <a:ext uri="{FF2B5EF4-FFF2-40B4-BE49-F238E27FC236}">
                      <a16:creationId xmlns:a16="http://schemas.microsoft.com/office/drawing/2014/main" id="{33563775-E483-AC14-83AE-F78045BFC0C5}"/>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2621" name="TextBox 19">
                  <a:extLst>
                    <a:ext uri="{FF2B5EF4-FFF2-40B4-BE49-F238E27FC236}">
                      <a16:creationId xmlns:a16="http://schemas.microsoft.com/office/drawing/2014/main" id="{CBF49082-202D-A988-018E-B01AC0E1F814}"/>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grpSp>
          <p:nvGrpSpPr>
            <p:cNvPr id="2622" name="Agrupar 2621">
              <a:extLst>
                <a:ext uri="{FF2B5EF4-FFF2-40B4-BE49-F238E27FC236}">
                  <a16:creationId xmlns:a16="http://schemas.microsoft.com/office/drawing/2014/main" id="{E0817428-CCF2-B937-67C8-7A53C3721B90}"/>
                </a:ext>
              </a:extLst>
            </p:cNvPr>
            <p:cNvGrpSpPr/>
            <p:nvPr/>
          </p:nvGrpSpPr>
          <p:grpSpPr>
            <a:xfrm>
              <a:off x="9883699" y="1762467"/>
              <a:ext cx="2101809" cy="1052703"/>
              <a:chOff x="9883699" y="1762467"/>
              <a:chExt cx="2101809" cy="1052703"/>
            </a:xfrm>
          </p:grpSpPr>
          <p:sp>
            <p:nvSpPr>
              <p:cNvPr id="2623" name="Elipse 2622">
                <a:extLst>
                  <a:ext uri="{FF2B5EF4-FFF2-40B4-BE49-F238E27FC236}">
                    <a16:creationId xmlns:a16="http://schemas.microsoft.com/office/drawing/2014/main" id="{7AF0285B-0295-1A9E-1381-F932B34B69DB}"/>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24" name="Gráfico 2623">
                <a:extLst>
                  <a:ext uri="{FF2B5EF4-FFF2-40B4-BE49-F238E27FC236}">
                    <a16:creationId xmlns:a16="http://schemas.microsoft.com/office/drawing/2014/main" id="{7EEA57EC-ABB9-F07D-5A66-4D167E22946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27499" y="2033830"/>
                <a:ext cx="558172" cy="638307"/>
              </a:xfrm>
              <a:prstGeom prst="rect">
                <a:avLst/>
              </a:prstGeom>
            </p:spPr>
          </p:pic>
          <p:grpSp>
            <p:nvGrpSpPr>
              <p:cNvPr id="2625" name="Agrupar 2624">
                <a:extLst>
                  <a:ext uri="{FF2B5EF4-FFF2-40B4-BE49-F238E27FC236}">
                    <a16:creationId xmlns:a16="http://schemas.microsoft.com/office/drawing/2014/main" id="{133C2D88-9CF3-D588-4C11-C1CD10A8D3B4}"/>
                  </a:ext>
                </a:extLst>
              </p:cNvPr>
              <p:cNvGrpSpPr/>
              <p:nvPr/>
            </p:nvGrpSpPr>
            <p:grpSpPr>
              <a:xfrm>
                <a:off x="9883699" y="1762467"/>
                <a:ext cx="488806" cy="579948"/>
                <a:chOff x="13007343" y="1565343"/>
                <a:chExt cx="565000" cy="690048"/>
              </a:xfrm>
              <a:solidFill>
                <a:srgbClr val="FF0000"/>
              </a:solidFill>
            </p:grpSpPr>
            <p:sp>
              <p:nvSpPr>
                <p:cNvPr id="2627" name="Forma Livre: Forma 2626">
                  <a:extLst>
                    <a:ext uri="{FF2B5EF4-FFF2-40B4-BE49-F238E27FC236}">
                      <a16:creationId xmlns:a16="http://schemas.microsoft.com/office/drawing/2014/main" id="{3E273584-BA71-19EC-9AD6-2B583506FFF4}"/>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2628" name="Forma Livre: Forma 2627">
                  <a:extLst>
                    <a:ext uri="{FF2B5EF4-FFF2-40B4-BE49-F238E27FC236}">
                      <a16:creationId xmlns:a16="http://schemas.microsoft.com/office/drawing/2014/main" id="{342D29C3-BF05-C01C-BFB9-150002C3596E}"/>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2626" name="TextBox 48">
                <a:extLst>
                  <a:ext uri="{FF2B5EF4-FFF2-40B4-BE49-F238E27FC236}">
                    <a16:creationId xmlns:a16="http://schemas.microsoft.com/office/drawing/2014/main" id="{CB61837B-7763-E419-D3C1-35166C7408CA}"/>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grpSp>
      <p:grpSp>
        <p:nvGrpSpPr>
          <p:cNvPr id="18" name="Group 6">
            <a:extLst>
              <a:ext uri="{FF2B5EF4-FFF2-40B4-BE49-F238E27FC236}">
                <a16:creationId xmlns:a16="http://schemas.microsoft.com/office/drawing/2014/main" id="{F8947ADF-3688-AC28-034A-4820390525D1}"/>
              </a:ext>
            </a:extLst>
          </p:cNvPr>
          <p:cNvGrpSpPr/>
          <p:nvPr/>
        </p:nvGrpSpPr>
        <p:grpSpPr>
          <a:xfrm>
            <a:off x="206491" y="158751"/>
            <a:ext cx="11779017" cy="431602"/>
            <a:chOff x="206491" y="158751"/>
            <a:chExt cx="11779017" cy="431602"/>
          </a:xfrm>
        </p:grpSpPr>
        <p:sp>
          <p:nvSpPr>
            <p:cNvPr id="19" name="Retângulo: Cantos Arredondados 15">
              <a:extLst>
                <a:ext uri="{FF2B5EF4-FFF2-40B4-BE49-F238E27FC236}">
                  <a16:creationId xmlns:a16="http://schemas.microsoft.com/office/drawing/2014/main" id="{AD4DC39C-AEAF-A227-11F1-B8A82D4EEF50}"/>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Gráfico 16">
              <a:extLst>
                <a:ext uri="{FF2B5EF4-FFF2-40B4-BE49-F238E27FC236}">
                  <a16:creationId xmlns:a16="http://schemas.microsoft.com/office/drawing/2014/main" id="{264A0C69-EFAC-CF12-948E-58A5034FF30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5621" y="251040"/>
              <a:ext cx="1523323" cy="247025"/>
            </a:xfrm>
            <a:prstGeom prst="rect">
              <a:avLst/>
            </a:prstGeom>
          </p:spPr>
        </p:pic>
        <p:sp>
          <p:nvSpPr>
            <p:cNvPr id="23" name="CaixaDeTexto 17">
              <a:extLst>
                <a:ext uri="{FF2B5EF4-FFF2-40B4-BE49-F238E27FC236}">
                  <a16:creationId xmlns:a16="http://schemas.microsoft.com/office/drawing/2014/main" id="{F5AE6C36-BCBC-4B97-D895-09F45747D63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24" name="Graphic 10">
              <a:extLst>
                <a:ext uri="{FF2B5EF4-FFF2-40B4-BE49-F238E27FC236}">
                  <a16:creationId xmlns:a16="http://schemas.microsoft.com/office/drawing/2014/main" id="{1D03C0AC-D75C-0245-22C3-044FEB7F752E}"/>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429" name="Agrupar 2428">
            <a:extLst>
              <a:ext uri="{FF2B5EF4-FFF2-40B4-BE49-F238E27FC236}">
                <a16:creationId xmlns:a16="http://schemas.microsoft.com/office/drawing/2014/main" id="{FA5DFE06-2122-4CF1-C9F9-C9F3C1469955}"/>
              </a:ext>
            </a:extLst>
          </p:cNvPr>
          <p:cNvGrpSpPr/>
          <p:nvPr/>
        </p:nvGrpSpPr>
        <p:grpSpPr>
          <a:xfrm>
            <a:off x="11296400" y="6290565"/>
            <a:ext cx="252262" cy="252258"/>
            <a:chOff x="13624832" y="5615793"/>
            <a:chExt cx="433827" cy="433820"/>
          </a:xfrm>
        </p:grpSpPr>
        <p:sp>
          <p:nvSpPr>
            <p:cNvPr id="2430" name="Elipse 2429">
              <a:extLst>
                <a:ext uri="{FF2B5EF4-FFF2-40B4-BE49-F238E27FC236}">
                  <a16:creationId xmlns:a16="http://schemas.microsoft.com/office/drawing/2014/main" id="{86B9138B-0F9A-C3FA-D5B2-2635879BE8BC}"/>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31" name="Forma Livre: Forma 2430">
              <a:extLst>
                <a:ext uri="{FF2B5EF4-FFF2-40B4-BE49-F238E27FC236}">
                  <a16:creationId xmlns:a16="http://schemas.microsoft.com/office/drawing/2014/main" id="{C7E9CAA2-4EBA-1769-F162-549654730D23}"/>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32" name="Agrupar 2431">
            <a:extLst>
              <a:ext uri="{FF2B5EF4-FFF2-40B4-BE49-F238E27FC236}">
                <a16:creationId xmlns:a16="http://schemas.microsoft.com/office/drawing/2014/main" id="{D11212FE-38A0-A679-A637-3106FD9A28BD}"/>
              </a:ext>
            </a:extLst>
          </p:cNvPr>
          <p:cNvGrpSpPr/>
          <p:nvPr/>
        </p:nvGrpSpPr>
        <p:grpSpPr>
          <a:xfrm>
            <a:off x="11238621" y="5253045"/>
            <a:ext cx="252262" cy="252258"/>
            <a:chOff x="13624832" y="5615793"/>
            <a:chExt cx="433827" cy="433820"/>
          </a:xfrm>
        </p:grpSpPr>
        <p:sp>
          <p:nvSpPr>
            <p:cNvPr id="2433" name="Elipse 2432">
              <a:extLst>
                <a:ext uri="{FF2B5EF4-FFF2-40B4-BE49-F238E27FC236}">
                  <a16:creationId xmlns:a16="http://schemas.microsoft.com/office/drawing/2014/main" id="{FE2D2B1A-8742-8BC1-3077-D57029D2CC53}"/>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34" name="Forma Livre: Forma 2433">
              <a:extLst>
                <a:ext uri="{FF2B5EF4-FFF2-40B4-BE49-F238E27FC236}">
                  <a16:creationId xmlns:a16="http://schemas.microsoft.com/office/drawing/2014/main" id="{5DAD8F38-4C8F-3F9B-6812-D2E6BF1D5D03}"/>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35" name="Agrupar 2434">
            <a:extLst>
              <a:ext uri="{FF2B5EF4-FFF2-40B4-BE49-F238E27FC236}">
                <a16:creationId xmlns:a16="http://schemas.microsoft.com/office/drawing/2014/main" id="{F0D0D9C3-D8C2-E3DA-E4F9-784A0195EC45}"/>
              </a:ext>
            </a:extLst>
          </p:cNvPr>
          <p:cNvGrpSpPr/>
          <p:nvPr/>
        </p:nvGrpSpPr>
        <p:grpSpPr>
          <a:xfrm>
            <a:off x="9845571" y="6059922"/>
            <a:ext cx="252262" cy="252258"/>
            <a:chOff x="13624832" y="5615793"/>
            <a:chExt cx="433827" cy="433820"/>
          </a:xfrm>
        </p:grpSpPr>
        <p:sp>
          <p:nvSpPr>
            <p:cNvPr id="2436" name="Elipse 2435">
              <a:extLst>
                <a:ext uri="{FF2B5EF4-FFF2-40B4-BE49-F238E27FC236}">
                  <a16:creationId xmlns:a16="http://schemas.microsoft.com/office/drawing/2014/main" id="{63BC7985-32D2-8C1D-2BFB-5D95EE1DD12E}"/>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37" name="Forma Livre: Forma 2436">
              <a:extLst>
                <a:ext uri="{FF2B5EF4-FFF2-40B4-BE49-F238E27FC236}">
                  <a16:creationId xmlns:a16="http://schemas.microsoft.com/office/drawing/2014/main" id="{F18ED806-1416-C68A-EA74-BC55C40EF3E2}"/>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38" name="Agrupar 2437">
            <a:extLst>
              <a:ext uri="{FF2B5EF4-FFF2-40B4-BE49-F238E27FC236}">
                <a16:creationId xmlns:a16="http://schemas.microsoft.com/office/drawing/2014/main" id="{713168B6-3AAF-9597-58B8-89CA9862EAF6}"/>
              </a:ext>
            </a:extLst>
          </p:cNvPr>
          <p:cNvGrpSpPr/>
          <p:nvPr/>
        </p:nvGrpSpPr>
        <p:grpSpPr>
          <a:xfrm>
            <a:off x="11588836" y="4153085"/>
            <a:ext cx="252262" cy="252258"/>
            <a:chOff x="13624832" y="5615793"/>
            <a:chExt cx="433827" cy="433820"/>
          </a:xfrm>
        </p:grpSpPr>
        <p:sp>
          <p:nvSpPr>
            <p:cNvPr id="2439" name="Elipse 2438">
              <a:extLst>
                <a:ext uri="{FF2B5EF4-FFF2-40B4-BE49-F238E27FC236}">
                  <a16:creationId xmlns:a16="http://schemas.microsoft.com/office/drawing/2014/main" id="{B942371D-B67D-1811-A5F3-98E67B059CD5}"/>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40" name="Forma Livre: Forma 2439">
              <a:extLst>
                <a:ext uri="{FF2B5EF4-FFF2-40B4-BE49-F238E27FC236}">
                  <a16:creationId xmlns:a16="http://schemas.microsoft.com/office/drawing/2014/main" id="{AE6C3633-D2B9-DB8A-7802-BCB379018836}"/>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41" name="Agrupar 2440">
            <a:extLst>
              <a:ext uri="{FF2B5EF4-FFF2-40B4-BE49-F238E27FC236}">
                <a16:creationId xmlns:a16="http://schemas.microsoft.com/office/drawing/2014/main" id="{5FFA03BC-CD9A-4C49-020B-4C3FBCB6CCA0}"/>
              </a:ext>
            </a:extLst>
          </p:cNvPr>
          <p:cNvGrpSpPr/>
          <p:nvPr/>
        </p:nvGrpSpPr>
        <p:grpSpPr>
          <a:xfrm>
            <a:off x="11588836" y="3687920"/>
            <a:ext cx="252262" cy="252258"/>
            <a:chOff x="13624832" y="5615793"/>
            <a:chExt cx="433827" cy="433820"/>
          </a:xfrm>
        </p:grpSpPr>
        <p:sp>
          <p:nvSpPr>
            <p:cNvPr id="2442" name="Elipse 2441">
              <a:extLst>
                <a:ext uri="{FF2B5EF4-FFF2-40B4-BE49-F238E27FC236}">
                  <a16:creationId xmlns:a16="http://schemas.microsoft.com/office/drawing/2014/main" id="{363E36AC-8A78-6795-312C-CBFDF1D5ED86}"/>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43" name="Forma Livre: Forma 2442">
              <a:extLst>
                <a:ext uri="{FF2B5EF4-FFF2-40B4-BE49-F238E27FC236}">
                  <a16:creationId xmlns:a16="http://schemas.microsoft.com/office/drawing/2014/main" id="{6CABFBE8-0B5D-73B3-AE39-4256A4D3F260}"/>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44" name="Agrupar 2443">
            <a:extLst>
              <a:ext uri="{FF2B5EF4-FFF2-40B4-BE49-F238E27FC236}">
                <a16:creationId xmlns:a16="http://schemas.microsoft.com/office/drawing/2014/main" id="{D2C3E09C-7243-736B-9AD5-088DB4088855}"/>
              </a:ext>
            </a:extLst>
          </p:cNvPr>
          <p:cNvGrpSpPr/>
          <p:nvPr/>
        </p:nvGrpSpPr>
        <p:grpSpPr>
          <a:xfrm>
            <a:off x="817175" y="5626002"/>
            <a:ext cx="252262" cy="252258"/>
            <a:chOff x="13624832" y="5615793"/>
            <a:chExt cx="433827" cy="433820"/>
          </a:xfrm>
        </p:grpSpPr>
        <p:sp>
          <p:nvSpPr>
            <p:cNvPr id="2445" name="Elipse 2444">
              <a:extLst>
                <a:ext uri="{FF2B5EF4-FFF2-40B4-BE49-F238E27FC236}">
                  <a16:creationId xmlns:a16="http://schemas.microsoft.com/office/drawing/2014/main" id="{BB579EF8-19BB-E446-13F6-25F3446D79B0}"/>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46" name="Forma Livre: Forma 2445">
              <a:extLst>
                <a:ext uri="{FF2B5EF4-FFF2-40B4-BE49-F238E27FC236}">
                  <a16:creationId xmlns:a16="http://schemas.microsoft.com/office/drawing/2014/main" id="{0E9BF2BD-10CE-CFD3-426C-7F0BEAA3547C}"/>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47" name="Agrupar 2446">
            <a:extLst>
              <a:ext uri="{FF2B5EF4-FFF2-40B4-BE49-F238E27FC236}">
                <a16:creationId xmlns:a16="http://schemas.microsoft.com/office/drawing/2014/main" id="{86E047D2-AB47-DB5E-65A8-7E21044D31C0}"/>
              </a:ext>
            </a:extLst>
          </p:cNvPr>
          <p:cNvGrpSpPr/>
          <p:nvPr/>
        </p:nvGrpSpPr>
        <p:grpSpPr>
          <a:xfrm>
            <a:off x="490015" y="5253045"/>
            <a:ext cx="252262" cy="252258"/>
            <a:chOff x="13624832" y="5615793"/>
            <a:chExt cx="433827" cy="433820"/>
          </a:xfrm>
        </p:grpSpPr>
        <p:sp>
          <p:nvSpPr>
            <p:cNvPr id="2448" name="Elipse 2447">
              <a:extLst>
                <a:ext uri="{FF2B5EF4-FFF2-40B4-BE49-F238E27FC236}">
                  <a16:creationId xmlns:a16="http://schemas.microsoft.com/office/drawing/2014/main" id="{42E4F522-19E2-7B2B-EAB9-E51B2CBCF561}"/>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49" name="Forma Livre: Forma 2448">
              <a:extLst>
                <a:ext uri="{FF2B5EF4-FFF2-40B4-BE49-F238E27FC236}">
                  <a16:creationId xmlns:a16="http://schemas.microsoft.com/office/drawing/2014/main" id="{BE826772-9AAA-434F-0CB1-D27DB68DF5FD}"/>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50" name="Agrupar 2449">
            <a:extLst>
              <a:ext uri="{FF2B5EF4-FFF2-40B4-BE49-F238E27FC236}">
                <a16:creationId xmlns:a16="http://schemas.microsoft.com/office/drawing/2014/main" id="{4D57088E-7AA4-74E9-3603-4636235B0DFF}"/>
              </a:ext>
            </a:extLst>
          </p:cNvPr>
          <p:cNvGrpSpPr/>
          <p:nvPr/>
        </p:nvGrpSpPr>
        <p:grpSpPr>
          <a:xfrm>
            <a:off x="5556381" y="5963336"/>
            <a:ext cx="1348621" cy="506187"/>
            <a:chOff x="5237152" y="5605411"/>
            <a:chExt cx="1348621" cy="506187"/>
          </a:xfrm>
        </p:grpSpPr>
        <p:grpSp>
          <p:nvGrpSpPr>
            <p:cNvPr id="2451" name="Agrupar 2450">
              <a:extLst>
                <a:ext uri="{FF2B5EF4-FFF2-40B4-BE49-F238E27FC236}">
                  <a16:creationId xmlns:a16="http://schemas.microsoft.com/office/drawing/2014/main" id="{B4009DC6-6782-2EAF-FA38-94F6082054A6}"/>
                </a:ext>
              </a:extLst>
            </p:cNvPr>
            <p:cNvGrpSpPr/>
            <p:nvPr/>
          </p:nvGrpSpPr>
          <p:grpSpPr>
            <a:xfrm>
              <a:off x="5237152" y="5605411"/>
              <a:ext cx="430041" cy="430034"/>
              <a:chOff x="13624832" y="5615793"/>
              <a:chExt cx="433827" cy="433820"/>
            </a:xfrm>
          </p:grpSpPr>
          <p:sp>
            <p:nvSpPr>
              <p:cNvPr id="2453" name="Elipse 2452">
                <a:extLst>
                  <a:ext uri="{FF2B5EF4-FFF2-40B4-BE49-F238E27FC236}">
                    <a16:creationId xmlns:a16="http://schemas.microsoft.com/office/drawing/2014/main" id="{FC2EE4D6-9EC3-5021-F7BF-F53951E8AD0C}"/>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54" name="Forma Livre: Forma 2453">
                <a:extLst>
                  <a:ext uri="{FF2B5EF4-FFF2-40B4-BE49-F238E27FC236}">
                    <a16:creationId xmlns:a16="http://schemas.microsoft.com/office/drawing/2014/main" id="{BE1E7CB4-1C05-B33C-69E0-78316B658D37}"/>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sp>
          <p:nvSpPr>
            <p:cNvPr id="2452" name="TextBox 66">
              <a:extLst>
                <a:ext uri="{FF2B5EF4-FFF2-40B4-BE49-F238E27FC236}">
                  <a16:creationId xmlns:a16="http://schemas.microsoft.com/office/drawing/2014/main" id="{77B3C228-F56B-3F54-620F-531A37CFB2A7}"/>
                </a:ext>
              </a:extLst>
            </p:cNvPr>
            <p:cNvSpPr txBox="1"/>
            <p:nvPr/>
          </p:nvSpPr>
          <p:spPr>
            <a:xfrm>
              <a:off x="5702571" y="5651151"/>
              <a:ext cx="883202" cy="460447"/>
            </a:xfrm>
            <a:prstGeom prst="rect">
              <a:avLst/>
            </a:prstGeom>
            <a:noFill/>
          </p:spPr>
          <p:txBody>
            <a:bodyPr wrap="square" rtlCol="0">
              <a:spAutoFit/>
            </a:bodyPr>
            <a:lstStyle/>
            <a:p>
              <a:r>
                <a:rPr lang="pt-BR" b="1" dirty="0">
                  <a:latin typeface="AMX"/>
                </a:rPr>
                <a:t>EDR</a:t>
              </a:r>
            </a:p>
          </p:txBody>
        </p:sp>
      </p:grpSp>
      <p:grpSp>
        <p:nvGrpSpPr>
          <p:cNvPr id="2455" name="Agrupar 2454">
            <a:extLst>
              <a:ext uri="{FF2B5EF4-FFF2-40B4-BE49-F238E27FC236}">
                <a16:creationId xmlns:a16="http://schemas.microsoft.com/office/drawing/2014/main" id="{446FB7DC-7CBC-0278-6EBB-D31EF3FEE187}"/>
              </a:ext>
            </a:extLst>
          </p:cNvPr>
          <p:cNvGrpSpPr/>
          <p:nvPr/>
        </p:nvGrpSpPr>
        <p:grpSpPr>
          <a:xfrm>
            <a:off x="2706656" y="5837207"/>
            <a:ext cx="252262" cy="252258"/>
            <a:chOff x="13624832" y="5615793"/>
            <a:chExt cx="433827" cy="433820"/>
          </a:xfrm>
        </p:grpSpPr>
        <p:sp>
          <p:nvSpPr>
            <p:cNvPr id="2456" name="Elipse 2455">
              <a:extLst>
                <a:ext uri="{FF2B5EF4-FFF2-40B4-BE49-F238E27FC236}">
                  <a16:creationId xmlns:a16="http://schemas.microsoft.com/office/drawing/2014/main" id="{D4BAA554-755B-0B65-BC61-17CB07B295AA}"/>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57" name="Forma Livre: Forma 2456">
              <a:extLst>
                <a:ext uri="{FF2B5EF4-FFF2-40B4-BE49-F238E27FC236}">
                  <a16:creationId xmlns:a16="http://schemas.microsoft.com/office/drawing/2014/main" id="{02B38CBB-FC00-F264-6968-0E0775DA8219}"/>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grpSp>
        <p:nvGrpSpPr>
          <p:cNvPr id="2458" name="Agrupar 2457">
            <a:extLst>
              <a:ext uri="{FF2B5EF4-FFF2-40B4-BE49-F238E27FC236}">
                <a16:creationId xmlns:a16="http://schemas.microsoft.com/office/drawing/2014/main" id="{7BC4BC2E-7F95-EFEB-B425-EFE23505A680}"/>
              </a:ext>
            </a:extLst>
          </p:cNvPr>
          <p:cNvGrpSpPr/>
          <p:nvPr/>
        </p:nvGrpSpPr>
        <p:grpSpPr>
          <a:xfrm>
            <a:off x="728236" y="3207113"/>
            <a:ext cx="252262" cy="252258"/>
            <a:chOff x="13624832" y="5615793"/>
            <a:chExt cx="433827" cy="433820"/>
          </a:xfrm>
        </p:grpSpPr>
        <p:sp>
          <p:nvSpPr>
            <p:cNvPr id="2459" name="Elipse 2458">
              <a:extLst>
                <a:ext uri="{FF2B5EF4-FFF2-40B4-BE49-F238E27FC236}">
                  <a16:creationId xmlns:a16="http://schemas.microsoft.com/office/drawing/2014/main" id="{07DBC95F-2D11-B67A-46B2-7159470F4A6B}"/>
                </a:ext>
              </a:extLst>
            </p:cNvPr>
            <p:cNvSpPr/>
            <p:nvPr/>
          </p:nvSpPr>
          <p:spPr>
            <a:xfrm>
              <a:off x="13624832" y="5615793"/>
              <a:ext cx="433827" cy="433820"/>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60" name="Forma Livre: Forma 2459">
              <a:extLst>
                <a:ext uri="{FF2B5EF4-FFF2-40B4-BE49-F238E27FC236}">
                  <a16:creationId xmlns:a16="http://schemas.microsoft.com/office/drawing/2014/main" id="{A47D16A1-B31B-A1F5-4C24-F20A254B92A7}"/>
                </a:ext>
              </a:extLst>
            </p:cNvPr>
            <p:cNvSpPr/>
            <p:nvPr/>
          </p:nvSpPr>
          <p:spPr>
            <a:xfrm>
              <a:off x="13710516" y="5686395"/>
              <a:ext cx="262458" cy="292617"/>
            </a:xfrm>
            <a:custGeom>
              <a:avLst/>
              <a:gdLst>
                <a:gd name="csX0" fmla="*/ 458527 w 458526"/>
                <a:gd name="csY0" fmla="*/ 157297 h 511215"/>
                <a:gd name="csX1" fmla="*/ 399540 w 458526"/>
                <a:gd name="csY1" fmla="*/ 98311 h 511215"/>
                <a:gd name="csX2" fmla="*/ 361485 w 458526"/>
                <a:gd name="csY2" fmla="*/ 112605 h 511215"/>
                <a:gd name="csX3" fmla="*/ 287165 w 458526"/>
                <a:gd name="csY3" fmla="*/ 69721 h 511215"/>
                <a:gd name="csX4" fmla="*/ 288250 w 458526"/>
                <a:gd name="csY4" fmla="*/ 58986 h 511215"/>
                <a:gd name="csX5" fmla="*/ 229263 w 458526"/>
                <a:gd name="csY5" fmla="*/ 0 h 511215"/>
                <a:gd name="csX6" fmla="*/ 170277 w 458526"/>
                <a:gd name="csY6" fmla="*/ 58986 h 511215"/>
                <a:gd name="csX7" fmla="*/ 171362 w 458526"/>
                <a:gd name="csY7" fmla="*/ 69721 h 511215"/>
                <a:gd name="csX8" fmla="*/ 97042 w 458526"/>
                <a:gd name="csY8" fmla="*/ 112605 h 511215"/>
                <a:gd name="csX9" fmla="*/ 58986 w 458526"/>
                <a:gd name="csY9" fmla="*/ 98311 h 511215"/>
                <a:gd name="csX10" fmla="*/ 0 w 458526"/>
                <a:gd name="csY10" fmla="*/ 157297 h 511215"/>
                <a:gd name="csX11" fmla="*/ 39324 w 458526"/>
                <a:gd name="csY11" fmla="*/ 212659 h 511215"/>
                <a:gd name="csX12" fmla="*/ 39324 w 458526"/>
                <a:gd name="csY12" fmla="*/ 298555 h 511215"/>
                <a:gd name="csX13" fmla="*/ 0 w 458526"/>
                <a:gd name="csY13" fmla="*/ 353918 h 511215"/>
                <a:gd name="csX14" fmla="*/ 58986 w 458526"/>
                <a:gd name="csY14" fmla="*/ 412904 h 511215"/>
                <a:gd name="csX15" fmla="*/ 97042 w 458526"/>
                <a:gd name="csY15" fmla="*/ 398610 h 511215"/>
                <a:gd name="csX16" fmla="*/ 171362 w 458526"/>
                <a:gd name="csY16" fmla="*/ 441494 h 511215"/>
                <a:gd name="csX17" fmla="*/ 170277 w 458526"/>
                <a:gd name="csY17" fmla="*/ 452229 h 511215"/>
                <a:gd name="csX18" fmla="*/ 229263 w 458526"/>
                <a:gd name="csY18" fmla="*/ 511215 h 511215"/>
                <a:gd name="csX19" fmla="*/ 288250 w 458526"/>
                <a:gd name="csY19" fmla="*/ 452229 h 511215"/>
                <a:gd name="csX20" fmla="*/ 287165 w 458526"/>
                <a:gd name="csY20" fmla="*/ 441494 h 511215"/>
                <a:gd name="csX21" fmla="*/ 361485 w 458526"/>
                <a:gd name="csY21" fmla="*/ 398610 h 511215"/>
                <a:gd name="csX22" fmla="*/ 399540 w 458526"/>
                <a:gd name="csY22" fmla="*/ 412904 h 511215"/>
                <a:gd name="csX23" fmla="*/ 458527 w 458526"/>
                <a:gd name="csY23" fmla="*/ 353918 h 511215"/>
                <a:gd name="csX24" fmla="*/ 419202 w 458526"/>
                <a:gd name="csY24" fmla="*/ 298555 h 511215"/>
                <a:gd name="csX25" fmla="*/ 419202 w 458526"/>
                <a:gd name="csY25" fmla="*/ 212660 h 511215"/>
                <a:gd name="csX26" fmla="*/ 458527 w 458526"/>
                <a:gd name="csY26" fmla="*/ 157297 h 511215"/>
                <a:gd name="csX27" fmla="*/ 399540 w 458526"/>
                <a:gd name="csY27" fmla="*/ 137635 h 511215"/>
                <a:gd name="csX28" fmla="*/ 419202 w 458526"/>
                <a:gd name="csY28" fmla="*/ 157297 h 511215"/>
                <a:gd name="csX29" fmla="*/ 399540 w 458526"/>
                <a:gd name="csY29" fmla="*/ 176959 h 511215"/>
                <a:gd name="csX30" fmla="*/ 379878 w 458526"/>
                <a:gd name="csY30" fmla="*/ 157297 h 511215"/>
                <a:gd name="csX31" fmla="*/ 399540 w 458526"/>
                <a:gd name="csY31" fmla="*/ 137635 h 511215"/>
                <a:gd name="csX32" fmla="*/ 340554 w 458526"/>
                <a:gd name="csY32" fmla="*/ 353918 h 511215"/>
                <a:gd name="csX33" fmla="*/ 341639 w 458526"/>
                <a:gd name="csY33" fmla="*/ 364653 h 511215"/>
                <a:gd name="csX34" fmla="*/ 267319 w 458526"/>
                <a:gd name="csY34" fmla="*/ 407536 h 511215"/>
                <a:gd name="csX35" fmla="*/ 248925 w 458526"/>
                <a:gd name="csY35" fmla="*/ 396865 h 511215"/>
                <a:gd name="csX36" fmla="*/ 248925 w 458526"/>
                <a:gd name="csY36" fmla="*/ 334256 h 511215"/>
                <a:gd name="csX37" fmla="*/ 229263 w 458526"/>
                <a:gd name="csY37" fmla="*/ 314594 h 511215"/>
                <a:gd name="csX38" fmla="*/ 209601 w 458526"/>
                <a:gd name="csY38" fmla="*/ 334256 h 511215"/>
                <a:gd name="csX39" fmla="*/ 209601 w 458526"/>
                <a:gd name="csY39" fmla="*/ 396865 h 511215"/>
                <a:gd name="csX40" fmla="*/ 191208 w 458526"/>
                <a:gd name="csY40" fmla="*/ 407536 h 511215"/>
                <a:gd name="csX41" fmla="*/ 116888 w 458526"/>
                <a:gd name="csY41" fmla="*/ 364653 h 511215"/>
                <a:gd name="csX42" fmla="*/ 117973 w 458526"/>
                <a:gd name="csY42" fmla="*/ 353918 h 511215"/>
                <a:gd name="csX43" fmla="*/ 78648 w 458526"/>
                <a:gd name="csY43" fmla="*/ 298555 h 511215"/>
                <a:gd name="csX44" fmla="*/ 78648 w 458526"/>
                <a:gd name="csY44" fmla="*/ 212660 h 511215"/>
                <a:gd name="csX45" fmla="*/ 97040 w 458526"/>
                <a:gd name="csY45" fmla="*/ 201990 h 511215"/>
                <a:gd name="csX46" fmla="*/ 219432 w 458526"/>
                <a:gd name="csY46" fmla="*/ 272639 h 511215"/>
                <a:gd name="csX47" fmla="*/ 239094 w 458526"/>
                <a:gd name="csY47" fmla="*/ 272639 h 511215"/>
                <a:gd name="csX48" fmla="*/ 361487 w 458526"/>
                <a:gd name="csY48" fmla="*/ 201990 h 511215"/>
                <a:gd name="csX49" fmla="*/ 379878 w 458526"/>
                <a:gd name="csY49" fmla="*/ 212659 h 511215"/>
                <a:gd name="csX50" fmla="*/ 379878 w 458526"/>
                <a:gd name="csY50" fmla="*/ 298555 h 511215"/>
                <a:gd name="csX51" fmla="*/ 340554 w 458526"/>
                <a:gd name="csY51" fmla="*/ 353918 h 511215"/>
                <a:gd name="csX52" fmla="*/ 341639 w 458526"/>
                <a:gd name="csY52" fmla="*/ 168036 h 511215"/>
                <a:gd name="csX53" fmla="*/ 229263 w 458526"/>
                <a:gd name="csY53" fmla="*/ 232912 h 511215"/>
                <a:gd name="csX54" fmla="*/ 116888 w 458526"/>
                <a:gd name="csY54" fmla="*/ 168036 h 511215"/>
                <a:gd name="csX55" fmla="*/ 117973 w 458526"/>
                <a:gd name="csY55" fmla="*/ 157297 h 511215"/>
                <a:gd name="csX56" fmla="*/ 116888 w 458526"/>
                <a:gd name="csY56" fmla="*/ 146562 h 511215"/>
                <a:gd name="csX57" fmla="*/ 191208 w 458526"/>
                <a:gd name="csY57" fmla="*/ 103679 h 511215"/>
                <a:gd name="csX58" fmla="*/ 229263 w 458526"/>
                <a:gd name="csY58" fmla="*/ 117973 h 511215"/>
                <a:gd name="csX59" fmla="*/ 267319 w 458526"/>
                <a:gd name="csY59" fmla="*/ 103679 h 511215"/>
                <a:gd name="csX60" fmla="*/ 341639 w 458526"/>
                <a:gd name="csY60" fmla="*/ 146562 h 511215"/>
                <a:gd name="csX61" fmla="*/ 340554 w 458526"/>
                <a:gd name="csY61" fmla="*/ 157297 h 511215"/>
                <a:gd name="csX62" fmla="*/ 341639 w 458526"/>
                <a:gd name="csY62" fmla="*/ 168036 h 511215"/>
                <a:gd name="csX63" fmla="*/ 229263 w 458526"/>
                <a:gd name="csY63" fmla="*/ 39324 h 511215"/>
                <a:gd name="csX64" fmla="*/ 248925 w 458526"/>
                <a:gd name="csY64" fmla="*/ 58986 h 511215"/>
                <a:gd name="csX65" fmla="*/ 229263 w 458526"/>
                <a:gd name="csY65" fmla="*/ 78648 h 511215"/>
                <a:gd name="csX66" fmla="*/ 209601 w 458526"/>
                <a:gd name="csY66" fmla="*/ 58986 h 511215"/>
                <a:gd name="csX67" fmla="*/ 229263 w 458526"/>
                <a:gd name="csY67" fmla="*/ 39324 h 511215"/>
                <a:gd name="csX68" fmla="*/ 58986 w 458526"/>
                <a:gd name="csY68" fmla="*/ 137635 h 511215"/>
                <a:gd name="csX69" fmla="*/ 78648 w 458526"/>
                <a:gd name="csY69" fmla="*/ 157297 h 511215"/>
                <a:gd name="csX70" fmla="*/ 58986 w 458526"/>
                <a:gd name="csY70" fmla="*/ 176959 h 511215"/>
                <a:gd name="csX71" fmla="*/ 39324 w 458526"/>
                <a:gd name="csY71" fmla="*/ 157297 h 511215"/>
                <a:gd name="csX72" fmla="*/ 58986 w 458526"/>
                <a:gd name="csY72" fmla="*/ 137635 h 511215"/>
                <a:gd name="csX73" fmla="*/ 58986 w 458526"/>
                <a:gd name="csY73" fmla="*/ 373580 h 511215"/>
                <a:gd name="csX74" fmla="*/ 39324 w 458526"/>
                <a:gd name="csY74" fmla="*/ 353918 h 511215"/>
                <a:gd name="csX75" fmla="*/ 58986 w 458526"/>
                <a:gd name="csY75" fmla="*/ 334256 h 511215"/>
                <a:gd name="csX76" fmla="*/ 78648 w 458526"/>
                <a:gd name="csY76" fmla="*/ 353918 h 511215"/>
                <a:gd name="csX77" fmla="*/ 58986 w 458526"/>
                <a:gd name="csY77" fmla="*/ 373580 h 511215"/>
                <a:gd name="csX78" fmla="*/ 229263 w 458526"/>
                <a:gd name="csY78" fmla="*/ 471891 h 511215"/>
                <a:gd name="csX79" fmla="*/ 209601 w 458526"/>
                <a:gd name="csY79" fmla="*/ 452229 h 511215"/>
                <a:gd name="csX80" fmla="*/ 229263 w 458526"/>
                <a:gd name="csY80" fmla="*/ 432567 h 511215"/>
                <a:gd name="csX81" fmla="*/ 248925 w 458526"/>
                <a:gd name="csY81" fmla="*/ 452229 h 511215"/>
                <a:gd name="csX82" fmla="*/ 229263 w 458526"/>
                <a:gd name="csY82" fmla="*/ 471891 h 511215"/>
                <a:gd name="csX83" fmla="*/ 399540 w 458526"/>
                <a:gd name="csY83" fmla="*/ 373580 h 511215"/>
                <a:gd name="csX84" fmla="*/ 379878 w 458526"/>
                <a:gd name="csY84" fmla="*/ 353918 h 511215"/>
                <a:gd name="csX85" fmla="*/ 399540 w 458526"/>
                <a:gd name="csY85" fmla="*/ 334256 h 511215"/>
                <a:gd name="csX86" fmla="*/ 419202 w 458526"/>
                <a:gd name="csY86" fmla="*/ 353918 h 511215"/>
                <a:gd name="csX87" fmla="*/ 399540 w 458526"/>
                <a:gd name="csY87" fmla="*/ 373580 h 51121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Lst>
              <a:rect l="l" t="t" r="r" b="b"/>
              <a:pathLst>
                <a:path w="458526" h="511215">
                  <a:moveTo>
                    <a:pt x="458527" y="157297"/>
                  </a:moveTo>
                  <a:cubicBezTo>
                    <a:pt x="458527" y="124770"/>
                    <a:pt x="432067" y="98311"/>
                    <a:pt x="399540" y="98311"/>
                  </a:cubicBezTo>
                  <a:cubicBezTo>
                    <a:pt x="384969" y="98311"/>
                    <a:pt x="371787" y="103819"/>
                    <a:pt x="361485" y="112605"/>
                  </a:cubicBezTo>
                  <a:lnTo>
                    <a:pt x="287165" y="69721"/>
                  </a:lnTo>
                  <a:cubicBezTo>
                    <a:pt x="287812" y="66230"/>
                    <a:pt x="288250" y="62662"/>
                    <a:pt x="288250" y="58986"/>
                  </a:cubicBezTo>
                  <a:cubicBezTo>
                    <a:pt x="288250" y="26459"/>
                    <a:pt x="261790" y="0"/>
                    <a:pt x="229263" y="0"/>
                  </a:cubicBezTo>
                  <a:cubicBezTo>
                    <a:pt x="196736" y="0"/>
                    <a:pt x="170277" y="26459"/>
                    <a:pt x="170277" y="58986"/>
                  </a:cubicBezTo>
                  <a:cubicBezTo>
                    <a:pt x="170277" y="62662"/>
                    <a:pt x="170715" y="66230"/>
                    <a:pt x="171362" y="69721"/>
                  </a:cubicBezTo>
                  <a:lnTo>
                    <a:pt x="97042" y="112605"/>
                  </a:lnTo>
                  <a:cubicBezTo>
                    <a:pt x="86739" y="103819"/>
                    <a:pt x="73558" y="98311"/>
                    <a:pt x="58986" y="98311"/>
                  </a:cubicBezTo>
                  <a:cubicBezTo>
                    <a:pt x="26459" y="98311"/>
                    <a:pt x="0" y="124770"/>
                    <a:pt x="0" y="157297"/>
                  </a:cubicBezTo>
                  <a:cubicBezTo>
                    <a:pt x="0" y="182896"/>
                    <a:pt x="16487" y="204516"/>
                    <a:pt x="39324" y="212659"/>
                  </a:cubicBezTo>
                  <a:lnTo>
                    <a:pt x="39324" y="298555"/>
                  </a:lnTo>
                  <a:cubicBezTo>
                    <a:pt x="16487" y="306697"/>
                    <a:pt x="0" y="328319"/>
                    <a:pt x="0" y="353918"/>
                  </a:cubicBezTo>
                  <a:cubicBezTo>
                    <a:pt x="0" y="386445"/>
                    <a:pt x="26459" y="412904"/>
                    <a:pt x="58986" y="412904"/>
                  </a:cubicBezTo>
                  <a:cubicBezTo>
                    <a:pt x="73558" y="412904"/>
                    <a:pt x="86739" y="407396"/>
                    <a:pt x="97042" y="398610"/>
                  </a:cubicBezTo>
                  <a:lnTo>
                    <a:pt x="171362" y="441494"/>
                  </a:lnTo>
                  <a:cubicBezTo>
                    <a:pt x="170715" y="444985"/>
                    <a:pt x="170277" y="448553"/>
                    <a:pt x="170277" y="452229"/>
                  </a:cubicBezTo>
                  <a:cubicBezTo>
                    <a:pt x="170277" y="484756"/>
                    <a:pt x="196736" y="511215"/>
                    <a:pt x="229263" y="511215"/>
                  </a:cubicBezTo>
                  <a:cubicBezTo>
                    <a:pt x="261790" y="511215"/>
                    <a:pt x="288250" y="484756"/>
                    <a:pt x="288250" y="452229"/>
                  </a:cubicBezTo>
                  <a:cubicBezTo>
                    <a:pt x="288250" y="448553"/>
                    <a:pt x="287812" y="444985"/>
                    <a:pt x="287165" y="441494"/>
                  </a:cubicBezTo>
                  <a:lnTo>
                    <a:pt x="361485" y="398610"/>
                  </a:lnTo>
                  <a:cubicBezTo>
                    <a:pt x="371787" y="407396"/>
                    <a:pt x="384969" y="412904"/>
                    <a:pt x="399540" y="412904"/>
                  </a:cubicBezTo>
                  <a:cubicBezTo>
                    <a:pt x="432067" y="412904"/>
                    <a:pt x="458527" y="386445"/>
                    <a:pt x="458527" y="353918"/>
                  </a:cubicBezTo>
                  <a:cubicBezTo>
                    <a:pt x="458527" y="328319"/>
                    <a:pt x="442040" y="306697"/>
                    <a:pt x="419202" y="298555"/>
                  </a:cubicBezTo>
                  <a:lnTo>
                    <a:pt x="419202" y="212660"/>
                  </a:lnTo>
                  <a:cubicBezTo>
                    <a:pt x="442040" y="204518"/>
                    <a:pt x="458527" y="182896"/>
                    <a:pt x="458527" y="157297"/>
                  </a:cubicBezTo>
                  <a:close/>
                  <a:moveTo>
                    <a:pt x="399540" y="137635"/>
                  </a:moveTo>
                  <a:cubicBezTo>
                    <a:pt x="410389" y="137635"/>
                    <a:pt x="419202" y="146448"/>
                    <a:pt x="419202" y="157297"/>
                  </a:cubicBezTo>
                  <a:cubicBezTo>
                    <a:pt x="419202" y="168146"/>
                    <a:pt x="410389" y="176959"/>
                    <a:pt x="399540" y="176959"/>
                  </a:cubicBezTo>
                  <a:cubicBezTo>
                    <a:pt x="388692" y="176959"/>
                    <a:pt x="379878" y="168146"/>
                    <a:pt x="379878" y="157297"/>
                  </a:cubicBezTo>
                  <a:cubicBezTo>
                    <a:pt x="379878" y="146448"/>
                    <a:pt x="388692" y="137635"/>
                    <a:pt x="399540" y="137635"/>
                  </a:cubicBezTo>
                  <a:close/>
                  <a:moveTo>
                    <a:pt x="340554" y="353918"/>
                  </a:moveTo>
                  <a:cubicBezTo>
                    <a:pt x="340554" y="357594"/>
                    <a:pt x="340992" y="361162"/>
                    <a:pt x="341639" y="364653"/>
                  </a:cubicBezTo>
                  <a:lnTo>
                    <a:pt x="267319" y="407536"/>
                  </a:lnTo>
                  <a:cubicBezTo>
                    <a:pt x="261915" y="402928"/>
                    <a:pt x="255744" y="399297"/>
                    <a:pt x="248925" y="396865"/>
                  </a:cubicBezTo>
                  <a:lnTo>
                    <a:pt x="248925" y="334256"/>
                  </a:lnTo>
                  <a:cubicBezTo>
                    <a:pt x="248925" y="323388"/>
                    <a:pt x="240131" y="314594"/>
                    <a:pt x="229263" y="314594"/>
                  </a:cubicBezTo>
                  <a:cubicBezTo>
                    <a:pt x="218395" y="314594"/>
                    <a:pt x="209601" y="323388"/>
                    <a:pt x="209601" y="334256"/>
                  </a:cubicBezTo>
                  <a:lnTo>
                    <a:pt x="209601" y="396865"/>
                  </a:lnTo>
                  <a:cubicBezTo>
                    <a:pt x="202782" y="399297"/>
                    <a:pt x="196612" y="402928"/>
                    <a:pt x="191208" y="407536"/>
                  </a:cubicBezTo>
                  <a:lnTo>
                    <a:pt x="116888" y="364653"/>
                  </a:lnTo>
                  <a:cubicBezTo>
                    <a:pt x="117535" y="361162"/>
                    <a:pt x="117973" y="357594"/>
                    <a:pt x="117973" y="353918"/>
                  </a:cubicBezTo>
                  <a:cubicBezTo>
                    <a:pt x="117973" y="328319"/>
                    <a:pt x="101486" y="306697"/>
                    <a:pt x="78648" y="298555"/>
                  </a:cubicBezTo>
                  <a:lnTo>
                    <a:pt x="78648" y="212660"/>
                  </a:lnTo>
                  <a:cubicBezTo>
                    <a:pt x="85466" y="210229"/>
                    <a:pt x="91636" y="206599"/>
                    <a:pt x="97040" y="201990"/>
                  </a:cubicBezTo>
                  <a:cubicBezTo>
                    <a:pt x="97040" y="201990"/>
                    <a:pt x="219238" y="272527"/>
                    <a:pt x="219432" y="272639"/>
                  </a:cubicBezTo>
                  <a:cubicBezTo>
                    <a:pt x="225060" y="275888"/>
                    <a:pt x="232939" y="276185"/>
                    <a:pt x="239094" y="272639"/>
                  </a:cubicBezTo>
                  <a:lnTo>
                    <a:pt x="361487" y="201990"/>
                  </a:lnTo>
                  <a:cubicBezTo>
                    <a:pt x="366891" y="206599"/>
                    <a:pt x="373061" y="210228"/>
                    <a:pt x="379878" y="212659"/>
                  </a:cubicBezTo>
                  <a:lnTo>
                    <a:pt x="379878" y="298555"/>
                  </a:lnTo>
                  <a:cubicBezTo>
                    <a:pt x="357041" y="306697"/>
                    <a:pt x="340554" y="328319"/>
                    <a:pt x="340554" y="353918"/>
                  </a:cubicBezTo>
                  <a:close/>
                  <a:moveTo>
                    <a:pt x="341639" y="168036"/>
                  </a:moveTo>
                  <a:lnTo>
                    <a:pt x="229263" y="232912"/>
                  </a:lnTo>
                  <a:lnTo>
                    <a:pt x="116888" y="168036"/>
                  </a:lnTo>
                  <a:cubicBezTo>
                    <a:pt x="117535" y="164544"/>
                    <a:pt x="117973" y="160974"/>
                    <a:pt x="117973" y="157297"/>
                  </a:cubicBezTo>
                  <a:cubicBezTo>
                    <a:pt x="117973" y="153621"/>
                    <a:pt x="117535" y="150053"/>
                    <a:pt x="116888" y="146562"/>
                  </a:cubicBezTo>
                  <a:lnTo>
                    <a:pt x="191208" y="103679"/>
                  </a:lnTo>
                  <a:cubicBezTo>
                    <a:pt x="201510" y="112464"/>
                    <a:pt x="214692" y="117973"/>
                    <a:pt x="229263" y="117973"/>
                  </a:cubicBezTo>
                  <a:cubicBezTo>
                    <a:pt x="243835" y="117973"/>
                    <a:pt x="257016" y="112464"/>
                    <a:pt x="267319" y="103679"/>
                  </a:cubicBezTo>
                  <a:lnTo>
                    <a:pt x="341639" y="146562"/>
                  </a:lnTo>
                  <a:cubicBezTo>
                    <a:pt x="340992" y="150053"/>
                    <a:pt x="340554" y="153621"/>
                    <a:pt x="340554" y="157297"/>
                  </a:cubicBezTo>
                  <a:cubicBezTo>
                    <a:pt x="340554" y="160974"/>
                    <a:pt x="340992" y="164544"/>
                    <a:pt x="341639" y="168036"/>
                  </a:cubicBezTo>
                  <a:close/>
                  <a:moveTo>
                    <a:pt x="229263" y="39324"/>
                  </a:moveTo>
                  <a:cubicBezTo>
                    <a:pt x="240112" y="39324"/>
                    <a:pt x="248925" y="48138"/>
                    <a:pt x="248925" y="58986"/>
                  </a:cubicBezTo>
                  <a:cubicBezTo>
                    <a:pt x="248925" y="69835"/>
                    <a:pt x="240112" y="78648"/>
                    <a:pt x="229263" y="78648"/>
                  </a:cubicBezTo>
                  <a:cubicBezTo>
                    <a:pt x="218415" y="78648"/>
                    <a:pt x="209601" y="69835"/>
                    <a:pt x="209601" y="58986"/>
                  </a:cubicBezTo>
                  <a:cubicBezTo>
                    <a:pt x="209601" y="48138"/>
                    <a:pt x="218415" y="39324"/>
                    <a:pt x="229263" y="39324"/>
                  </a:cubicBezTo>
                  <a:close/>
                  <a:moveTo>
                    <a:pt x="58986" y="137635"/>
                  </a:moveTo>
                  <a:cubicBezTo>
                    <a:pt x="69835" y="137635"/>
                    <a:pt x="78648" y="146448"/>
                    <a:pt x="78648" y="157297"/>
                  </a:cubicBezTo>
                  <a:cubicBezTo>
                    <a:pt x="78648" y="168146"/>
                    <a:pt x="69835" y="176959"/>
                    <a:pt x="58986" y="176959"/>
                  </a:cubicBezTo>
                  <a:cubicBezTo>
                    <a:pt x="48138" y="176959"/>
                    <a:pt x="39324" y="168146"/>
                    <a:pt x="39324" y="157297"/>
                  </a:cubicBezTo>
                  <a:cubicBezTo>
                    <a:pt x="39324" y="146448"/>
                    <a:pt x="48138" y="137635"/>
                    <a:pt x="58986" y="137635"/>
                  </a:cubicBezTo>
                  <a:close/>
                  <a:moveTo>
                    <a:pt x="58986" y="373580"/>
                  </a:moveTo>
                  <a:cubicBezTo>
                    <a:pt x="48138" y="373580"/>
                    <a:pt x="39324" y="364767"/>
                    <a:pt x="39324" y="353918"/>
                  </a:cubicBezTo>
                  <a:cubicBezTo>
                    <a:pt x="39324" y="343069"/>
                    <a:pt x="48138" y="334256"/>
                    <a:pt x="58986" y="334256"/>
                  </a:cubicBezTo>
                  <a:cubicBezTo>
                    <a:pt x="69835" y="334256"/>
                    <a:pt x="78648" y="343069"/>
                    <a:pt x="78648" y="353918"/>
                  </a:cubicBezTo>
                  <a:cubicBezTo>
                    <a:pt x="78648" y="364767"/>
                    <a:pt x="69835" y="373580"/>
                    <a:pt x="58986" y="373580"/>
                  </a:cubicBezTo>
                  <a:close/>
                  <a:moveTo>
                    <a:pt x="229263" y="471891"/>
                  </a:moveTo>
                  <a:cubicBezTo>
                    <a:pt x="218415" y="471891"/>
                    <a:pt x="209601" y="463077"/>
                    <a:pt x="209601" y="452229"/>
                  </a:cubicBezTo>
                  <a:cubicBezTo>
                    <a:pt x="209601" y="441380"/>
                    <a:pt x="218415" y="432567"/>
                    <a:pt x="229263" y="432567"/>
                  </a:cubicBezTo>
                  <a:cubicBezTo>
                    <a:pt x="240112" y="432567"/>
                    <a:pt x="248925" y="441380"/>
                    <a:pt x="248925" y="452229"/>
                  </a:cubicBezTo>
                  <a:cubicBezTo>
                    <a:pt x="248925" y="463077"/>
                    <a:pt x="240112" y="471891"/>
                    <a:pt x="229263" y="471891"/>
                  </a:cubicBezTo>
                  <a:close/>
                  <a:moveTo>
                    <a:pt x="399540" y="373580"/>
                  </a:moveTo>
                  <a:cubicBezTo>
                    <a:pt x="388692" y="373580"/>
                    <a:pt x="379878" y="364767"/>
                    <a:pt x="379878" y="353918"/>
                  </a:cubicBezTo>
                  <a:cubicBezTo>
                    <a:pt x="379878" y="343069"/>
                    <a:pt x="388692" y="334256"/>
                    <a:pt x="399540" y="334256"/>
                  </a:cubicBezTo>
                  <a:cubicBezTo>
                    <a:pt x="410389" y="334256"/>
                    <a:pt x="419202" y="343069"/>
                    <a:pt x="419202" y="353918"/>
                  </a:cubicBezTo>
                  <a:cubicBezTo>
                    <a:pt x="419202" y="364767"/>
                    <a:pt x="410389" y="373580"/>
                    <a:pt x="399540" y="373580"/>
                  </a:cubicBezTo>
                  <a:close/>
                </a:path>
              </a:pathLst>
            </a:custGeom>
            <a:solidFill>
              <a:srgbClr val="000000"/>
            </a:solidFill>
            <a:ln w="503" cap="flat">
              <a:noFill/>
              <a:prstDash val="solid"/>
              <a:miter/>
            </a:ln>
          </p:spPr>
          <p:txBody>
            <a:bodyPr/>
            <a:lstStyle/>
            <a:p>
              <a:endParaRPr lang="pt-BR" dirty="0"/>
            </a:p>
          </p:txBody>
        </p:sp>
      </p:grpSp>
    </p:spTree>
    <p:extLst>
      <p:ext uri="{BB962C8B-B14F-4D97-AF65-F5344CB8AC3E}">
        <p14:creationId xmlns:p14="http://schemas.microsoft.com/office/powerpoint/2010/main" val="16855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50"/>
                                        </p:tgtEl>
                                        <p:attrNameLst>
                                          <p:attrName>style.visibility</p:attrName>
                                        </p:attrNameLst>
                                      </p:cBhvr>
                                      <p:to>
                                        <p:strVal val="visible"/>
                                      </p:to>
                                    </p:set>
                                    <p:anim calcmode="lin" valueType="num">
                                      <p:cBhvr>
                                        <p:cTn id="7" dur="500" fill="hold"/>
                                        <p:tgtEl>
                                          <p:spTgt spid="2450"/>
                                        </p:tgtEl>
                                        <p:attrNameLst>
                                          <p:attrName>ppt_w</p:attrName>
                                        </p:attrNameLst>
                                      </p:cBhvr>
                                      <p:tavLst>
                                        <p:tav tm="0">
                                          <p:val>
                                            <p:fltVal val="0"/>
                                          </p:val>
                                        </p:tav>
                                        <p:tav tm="100000">
                                          <p:val>
                                            <p:strVal val="#ppt_w"/>
                                          </p:val>
                                        </p:tav>
                                      </p:tavLst>
                                    </p:anim>
                                    <p:anim calcmode="lin" valueType="num">
                                      <p:cBhvr>
                                        <p:cTn id="8" dur="500" fill="hold"/>
                                        <p:tgtEl>
                                          <p:spTgt spid="2450"/>
                                        </p:tgtEl>
                                        <p:attrNameLst>
                                          <p:attrName>ppt_h</p:attrName>
                                        </p:attrNameLst>
                                      </p:cBhvr>
                                      <p:tavLst>
                                        <p:tav tm="0">
                                          <p:val>
                                            <p:fltVal val="0"/>
                                          </p:val>
                                        </p:tav>
                                        <p:tav tm="100000">
                                          <p:val>
                                            <p:strVal val="#ppt_h"/>
                                          </p:val>
                                        </p:tav>
                                      </p:tavLst>
                                    </p:anim>
                                    <p:animEffect transition="in" filter="fade">
                                      <p:cBhvr>
                                        <p:cTn id="9" dur="500"/>
                                        <p:tgtEl>
                                          <p:spTgt spid="245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458"/>
                                        </p:tgtEl>
                                        <p:attrNameLst>
                                          <p:attrName>style.visibility</p:attrName>
                                        </p:attrNameLst>
                                      </p:cBhvr>
                                      <p:to>
                                        <p:strVal val="visible"/>
                                      </p:to>
                                    </p:set>
                                    <p:animEffect transition="in" filter="fade">
                                      <p:cBhvr>
                                        <p:cTn id="13" dur="500"/>
                                        <p:tgtEl>
                                          <p:spTgt spid="245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447"/>
                                        </p:tgtEl>
                                        <p:attrNameLst>
                                          <p:attrName>style.visibility</p:attrName>
                                        </p:attrNameLst>
                                      </p:cBhvr>
                                      <p:to>
                                        <p:strVal val="visible"/>
                                      </p:to>
                                    </p:set>
                                    <p:animEffect transition="in" filter="fade">
                                      <p:cBhvr>
                                        <p:cTn id="17" dur="500"/>
                                        <p:tgtEl>
                                          <p:spTgt spid="2447"/>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444"/>
                                        </p:tgtEl>
                                        <p:attrNameLst>
                                          <p:attrName>style.visibility</p:attrName>
                                        </p:attrNameLst>
                                      </p:cBhvr>
                                      <p:to>
                                        <p:strVal val="visible"/>
                                      </p:to>
                                    </p:set>
                                    <p:animEffect transition="in" filter="fade">
                                      <p:cBhvr>
                                        <p:cTn id="21" dur="500"/>
                                        <p:tgtEl>
                                          <p:spTgt spid="244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455"/>
                                        </p:tgtEl>
                                        <p:attrNameLst>
                                          <p:attrName>style.visibility</p:attrName>
                                        </p:attrNameLst>
                                      </p:cBhvr>
                                      <p:to>
                                        <p:strVal val="visible"/>
                                      </p:to>
                                    </p:set>
                                    <p:animEffect transition="in" filter="fade">
                                      <p:cBhvr>
                                        <p:cTn id="25" dur="500"/>
                                        <p:tgtEl>
                                          <p:spTgt spid="2455"/>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2435"/>
                                        </p:tgtEl>
                                        <p:attrNameLst>
                                          <p:attrName>style.visibility</p:attrName>
                                        </p:attrNameLst>
                                      </p:cBhvr>
                                      <p:to>
                                        <p:strVal val="visible"/>
                                      </p:to>
                                    </p:set>
                                    <p:animEffect transition="in" filter="fade">
                                      <p:cBhvr>
                                        <p:cTn id="29" dur="500"/>
                                        <p:tgtEl>
                                          <p:spTgt spid="2435"/>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429"/>
                                        </p:tgtEl>
                                        <p:attrNameLst>
                                          <p:attrName>style.visibility</p:attrName>
                                        </p:attrNameLst>
                                      </p:cBhvr>
                                      <p:to>
                                        <p:strVal val="visible"/>
                                      </p:to>
                                    </p:set>
                                    <p:animEffect transition="in" filter="fade">
                                      <p:cBhvr>
                                        <p:cTn id="33" dur="500"/>
                                        <p:tgtEl>
                                          <p:spTgt spid="2429"/>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2432"/>
                                        </p:tgtEl>
                                        <p:attrNameLst>
                                          <p:attrName>style.visibility</p:attrName>
                                        </p:attrNameLst>
                                      </p:cBhvr>
                                      <p:to>
                                        <p:strVal val="visible"/>
                                      </p:to>
                                    </p:set>
                                    <p:animEffect transition="in" filter="fade">
                                      <p:cBhvr>
                                        <p:cTn id="37" dur="500"/>
                                        <p:tgtEl>
                                          <p:spTgt spid="2432"/>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438"/>
                                        </p:tgtEl>
                                        <p:attrNameLst>
                                          <p:attrName>style.visibility</p:attrName>
                                        </p:attrNameLst>
                                      </p:cBhvr>
                                      <p:to>
                                        <p:strVal val="visible"/>
                                      </p:to>
                                    </p:set>
                                    <p:animEffect transition="in" filter="fade">
                                      <p:cBhvr>
                                        <p:cTn id="41" dur="500"/>
                                        <p:tgtEl>
                                          <p:spTgt spid="2438"/>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2441"/>
                                        </p:tgtEl>
                                        <p:attrNameLst>
                                          <p:attrName>style.visibility</p:attrName>
                                        </p:attrNameLst>
                                      </p:cBhvr>
                                      <p:to>
                                        <p:strVal val="visible"/>
                                      </p:to>
                                    </p:set>
                                    <p:animEffect transition="in" filter="fade">
                                      <p:cBhvr>
                                        <p:cTn id="45" dur="500"/>
                                        <p:tgtEl>
                                          <p:spTgt spid="2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CD2F-3844-35BE-D785-3D0B8D48EE6D}"/>
            </a:ext>
          </a:extLst>
        </p:cNvPr>
        <p:cNvGrpSpPr/>
        <p:nvPr/>
      </p:nvGrpSpPr>
      <p:grpSpPr>
        <a:xfrm>
          <a:off x="0" y="0"/>
          <a:ext cx="0" cy="0"/>
          <a:chOff x="0" y="0"/>
          <a:chExt cx="0" cy="0"/>
        </a:xfrm>
      </p:grpSpPr>
      <p:grpSp>
        <p:nvGrpSpPr>
          <p:cNvPr id="2399" name="Agrupar 2398">
            <a:extLst>
              <a:ext uri="{FF2B5EF4-FFF2-40B4-BE49-F238E27FC236}">
                <a16:creationId xmlns:a16="http://schemas.microsoft.com/office/drawing/2014/main" id="{F0B2C7D5-A3D1-776A-1384-257266E5D1D2}"/>
              </a:ext>
            </a:extLst>
          </p:cNvPr>
          <p:cNvGrpSpPr/>
          <p:nvPr/>
        </p:nvGrpSpPr>
        <p:grpSpPr>
          <a:xfrm>
            <a:off x="282716" y="710765"/>
            <a:ext cx="11702792" cy="6011633"/>
            <a:chOff x="282716" y="710765"/>
            <a:chExt cx="11702792" cy="6011633"/>
          </a:xfrm>
        </p:grpSpPr>
        <p:cxnSp>
          <p:nvCxnSpPr>
            <p:cNvPr id="2" name="Straight Connector 65">
              <a:extLst>
                <a:ext uri="{FF2B5EF4-FFF2-40B4-BE49-F238E27FC236}">
                  <a16:creationId xmlns:a16="http://schemas.microsoft.com/office/drawing/2014/main" id="{46690BF7-8850-D45E-D8D6-BBC328F9269F}"/>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65">
              <a:extLst>
                <a:ext uri="{FF2B5EF4-FFF2-40B4-BE49-F238E27FC236}">
                  <a16:creationId xmlns:a16="http://schemas.microsoft.com/office/drawing/2014/main" id="{F2925714-7665-A8D5-1E1E-5ABA044AD1DA}"/>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65">
              <a:extLst>
                <a:ext uri="{FF2B5EF4-FFF2-40B4-BE49-F238E27FC236}">
                  <a16:creationId xmlns:a16="http://schemas.microsoft.com/office/drawing/2014/main" id="{DC0BC905-EBCB-E468-AF29-F39C3F6B5575}"/>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65">
              <a:extLst>
                <a:ext uri="{FF2B5EF4-FFF2-40B4-BE49-F238E27FC236}">
                  <a16:creationId xmlns:a16="http://schemas.microsoft.com/office/drawing/2014/main" id="{035CBED2-F485-AEBB-2938-C9FDFAB9BE2A}"/>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Agrupar 6">
              <a:extLst>
                <a:ext uri="{FF2B5EF4-FFF2-40B4-BE49-F238E27FC236}">
                  <a16:creationId xmlns:a16="http://schemas.microsoft.com/office/drawing/2014/main" id="{7C08E8B5-6377-FE0F-B8A5-203B223CB0B6}"/>
                </a:ext>
              </a:extLst>
            </p:cNvPr>
            <p:cNvGrpSpPr/>
            <p:nvPr/>
          </p:nvGrpSpPr>
          <p:grpSpPr>
            <a:xfrm>
              <a:off x="282716" y="710765"/>
              <a:ext cx="11628298" cy="6011633"/>
              <a:chOff x="282716" y="710765"/>
              <a:chExt cx="11628298" cy="6011633"/>
            </a:xfrm>
          </p:grpSpPr>
          <p:grpSp>
            <p:nvGrpSpPr>
              <p:cNvPr id="8" name="Agrupar 7">
                <a:extLst>
                  <a:ext uri="{FF2B5EF4-FFF2-40B4-BE49-F238E27FC236}">
                    <a16:creationId xmlns:a16="http://schemas.microsoft.com/office/drawing/2014/main" id="{2FDE0BBE-D9E2-3B2D-BAC3-FEEA7A5D2CEE}"/>
                  </a:ext>
                </a:extLst>
              </p:cNvPr>
              <p:cNvGrpSpPr/>
              <p:nvPr/>
            </p:nvGrpSpPr>
            <p:grpSpPr>
              <a:xfrm>
                <a:off x="9053105" y="800053"/>
                <a:ext cx="2202968" cy="2002159"/>
                <a:chOff x="9053105" y="800053"/>
                <a:chExt cx="2202968" cy="2002159"/>
              </a:xfrm>
            </p:grpSpPr>
            <p:pic>
              <p:nvPicPr>
                <p:cNvPr id="2370" name="Imagem 2369">
                  <a:extLst>
                    <a:ext uri="{FF2B5EF4-FFF2-40B4-BE49-F238E27FC236}">
                      <a16:creationId xmlns:a16="http://schemas.microsoft.com/office/drawing/2014/main" id="{DC95ADE7-4835-41EF-AE6F-1FEA059C5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2371" name="Agrupar 2370">
                  <a:extLst>
                    <a:ext uri="{FF2B5EF4-FFF2-40B4-BE49-F238E27FC236}">
                      <a16:creationId xmlns:a16="http://schemas.microsoft.com/office/drawing/2014/main" id="{B5246C96-CF9C-E2C0-21FF-2404C87465F7}"/>
                    </a:ext>
                  </a:extLst>
                </p:cNvPr>
                <p:cNvGrpSpPr/>
                <p:nvPr/>
              </p:nvGrpSpPr>
              <p:grpSpPr>
                <a:xfrm>
                  <a:off x="9053105" y="1820128"/>
                  <a:ext cx="399062" cy="399062"/>
                  <a:chOff x="13740432" y="352905"/>
                  <a:chExt cx="967066" cy="967066"/>
                </a:xfrm>
                <a:solidFill>
                  <a:schemeClr val="bg1">
                    <a:lumMod val="65000"/>
                  </a:schemeClr>
                </a:solidFill>
              </p:grpSpPr>
              <p:sp>
                <p:nvSpPr>
                  <p:cNvPr id="2379" name="Forma Livre: Forma 2378">
                    <a:extLst>
                      <a:ext uri="{FF2B5EF4-FFF2-40B4-BE49-F238E27FC236}">
                        <a16:creationId xmlns:a16="http://schemas.microsoft.com/office/drawing/2014/main" id="{36504327-3C34-7D46-16A7-0C42FC519C19}"/>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2380" name="Forma Livre: Forma 2379">
                    <a:extLst>
                      <a:ext uri="{FF2B5EF4-FFF2-40B4-BE49-F238E27FC236}">
                        <a16:creationId xmlns:a16="http://schemas.microsoft.com/office/drawing/2014/main" id="{B6363A0A-CCE3-209D-23AF-33DC9672F4C9}"/>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2372" name="Gráfico 2371">
                  <a:extLst>
                    <a:ext uri="{FF2B5EF4-FFF2-40B4-BE49-F238E27FC236}">
                      <a16:creationId xmlns:a16="http://schemas.microsoft.com/office/drawing/2014/main" id="{43BD89ED-3D55-550F-BBAE-2D1A601598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5367" y="1201761"/>
                  <a:ext cx="560706" cy="560706"/>
                </a:xfrm>
                <a:prstGeom prst="rect">
                  <a:avLst/>
                </a:prstGeom>
              </p:spPr>
            </p:pic>
            <p:grpSp>
              <p:nvGrpSpPr>
                <p:cNvPr id="2373" name="Gráfico 16">
                  <a:extLst>
                    <a:ext uri="{FF2B5EF4-FFF2-40B4-BE49-F238E27FC236}">
                      <a16:creationId xmlns:a16="http://schemas.microsoft.com/office/drawing/2014/main" id="{EBDBB1F8-7A11-8545-5684-333967884875}"/>
                    </a:ext>
                  </a:extLst>
                </p:cNvPr>
                <p:cNvGrpSpPr/>
                <p:nvPr/>
              </p:nvGrpSpPr>
              <p:grpSpPr>
                <a:xfrm>
                  <a:off x="9386716" y="800053"/>
                  <a:ext cx="564888" cy="739918"/>
                  <a:chOff x="3241148" y="5277067"/>
                  <a:chExt cx="467593" cy="612476"/>
                </a:xfrm>
                <a:solidFill>
                  <a:schemeClr val="bg1">
                    <a:lumMod val="65000"/>
                  </a:schemeClr>
                </a:solidFill>
              </p:grpSpPr>
              <p:sp>
                <p:nvSpPr>
                  <p:cNvPr id="2374" name="Forma Livre: Forma 2373">
                    <a:extLst>
                      <a:ext uri="{FF2B5EF4-FFF2-40B4-BE49-F238E27FC236}">
                        <a16:creationId xmlns:a16="http://schemas.microsoft.com/office/drawing/2014/main" id="{8891A158-B38B-8DB9-4CD6-7A30A33D0D98}"/>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2375" name="Forma Livre: Forma 2374">
                    <a:extLst>
                      <a:ext uri="{FF2B5EF4-FFF2-40B4-BE49-F238E27FC236}">
                        <a16:creationId xmlns:a16="http://schemas.microsoft.com/office/drawing/2014/main" id="{73355B43-CD79-F5F7-787B-E4244164D5D2}"/>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376" name="Forma Livre: Forma 2375">
                    <a:extLst>
                      <a:ext uri="{FF2B5EF4-FFF2-40B4-BE49-F238E27FC236}">
                        <a16:creationId xmlns:a16="http://schemas.microsoft.com/office/drawing/2014/main" id="{C3986225-3F2A-62C9-C61C-F920188E93EA}"/>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377" name="Forma Livre: Forma 2376">
                    <a:extLst>
                      <a:ext uri="{FF2B5EF4-FFF2-40B4-BE49-F238E27FC236}">
                        <a16:creationId xmlns:a16="http://schemas.microsoft.com/office/drawing/2014/main" id="{15683C5B-C44F-484E-8611-797447E72C3C}"/>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2378" name="Forma Livre: Forma 2377">
                    <a:extLst>
                      <a:ext uri="{FF2B5EF4-FFF2-40B4-BE49-F238E27FC236}">
                        <a16:creationId xmlns:a16="http://schemas.microsoft.com/office/drawing/2014/main" id="{BBCAF4E6-225D-16B9-09A3-4908FBA1A8D9}"/>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9" name="Agrupar 8">
                <a:extLst>
                  <a:ext uri="{FF2B5EF4-FFF2-40B4-BE49-F238E27FC236}">
                    <a16:creationId xmlns:a16="http://schemas.microsoft.com/office/drawing/2014/main" id="{0E7246E0-35C1-EC6A-7994-F2461825BA7C}"/>
                  </a:ext>
                </a:extLst>
              </p:cNvPr>
              <p:cNvGrpSpPr/>
              <p:nvPr/>
            </p:nvGrpSpPr>
            <p:grpSpPr>
              <a:xfrm>
                <a:off x="282716" y="710765"/>
                <a:ext cx="11628298" cy="6011633"/>
                <a:chOff x="282716" y="710765"/>
                <a:chExt cx="11628298" cy="6011633"/>
              </a:xfrm>
            </p:grpSpPr>
            <p:grpSp>
              <p:nvGrpSpPr>
                <p:cNvPr id="10" name="Agrupar 9">
                  <a:extLst>
                    <a:ext uri="{FF2B5EF4-FFF2-40B4-BE49-F238E27FC236}">
                      <a16:creationId xmlns:a16="http://schemas.microsoft.com/office/drawing/2014/main" id="{831B7D94-18DD-EC4E-6405-9AE886854E86}"/>
                    </a:ext>
                  </a:extLst>
                </p:cNvPr>
                <p:cNvGrpSpPr/>
                <p:nvPr/>
              </p:nvGrpSpPr>
              <p:grpSpPr>
                <a:xfrm>
                  <a:off x="311941" y="1807275"/>
                  <a:ext cx="3269460" cy="1863526"/>
                  <a:chOff x="311941" y="1428585"/>
                  <a:chExt cx="3269460" cy="1863526"/>
                </a:xfrm>
              </p:grpSpPr>
              <p:grpSp>
                <p:nvGrpSpPr>
                  <p:cNvPr id="2193" name="Agrupar 2192">
                    <a:extLst>
                      <a:ext uri="{FF2B5EF4-FFF2-40B4-BE49-F238E27FC236}">
                        <a16:creationId xmlns:a16="http://schemas.microsoft.com/office/drawing/2014/main" id="{28F28C14-046B-FC2E-BA18-1B7B106D6B33}"/>
                      </a:ext>
                    </a:extLst>
                  </p:cNvPr>
                  <p:cNvGrpSpPr/>
                  <p:nvPr/>
                </p:nvGrpSpPr>
                <p:grpSpPr>
                  <a:xfrm>
                    <a:off x="311941" y="1428585"/>
                    <a:ext cx="3269460" cy="1863526"/>
                    <a:chOff x="629202" y="3574258"/>
                    <a:chExt cx="3283850" cy="1216991"/>
                  </a:xfrm>
                </p:grpSpPr>
                <p:sp>
                  <p:nvSpPr>
                    <p:cNvPr id="2368" name="Retângulo 2367">
                      <a:extLst>
                        <a:ext uri="{FF2B5EF4-FFF2-40B4-BE49-F238E27FC236}">
                          <a16:creationId xmlns:a16="http://schemas.microsoft.com/office/drawing/2014/main" id="{C693F476-D11B-A2CA-F8D6-C48B2E07D2C5}"/>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69" name="Retângulo 2368">
                      <a:extLst>
                        <a:ext uri="{FF2B5EF4-FFF2-40B4-BE49-F238E27FC236}">
                          <a16:creationId xmlns:a16="http://schemas.microsoft.com/office/drawing/2014/main" id="{BDC10219-419C-3AD1-7DFC-5B7C8D55BC14}"/>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194" name="Gráfico 2193">
                    <a:extLst>
                      <a:ext uri="{FF2B5EF4-FFF2-40B4-BE49-F238E27FC236}">
                        <a16:creationId xmlns:a16="http://schemas.microsoft.com/office/drawing/2014/main" id="{D4B4F25C-6F82-AFE1-5E16-6578D3DEC8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449" y="1982899"/>
                    <a:ext cx="1020698" cy="1020698"/>
                  </a:xfrm>
                  <a:prstGeom prst="rect">
                    <a:avLst/>
                  </a:prstGeom>
                </p:spPr>
              </p:pic>
              <p:pic>
                <p:nvPicPr>
                  <p:cNvPr id="2195" name="Gráfico 2194">
                    <a:extLst>
                      <a:ext uri="{FF2B5EF4-FFF2-40B4-BE49-F238E27FC236}">
                        <a16:creationId xmlns:a16="http://schemas.microsoft.com/office/drawing/2014/main" id="{1571BF2A-E109-AE1C-B7F7-FC987469D6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290" y="2074777"/>
                    <a:ext cx="836941" cy="836941"/>
                  </a:xfrm>
                  <a:prstGeom prst="rect">
                    <a:avLst/>
                  </a:prstGeom>
                </p:spPr>
              </p:pic>
              <p:grpSp>
                <p:nvGrpSpPr>
                  <p:cNvPr id="2196" name="Agrupar 2195">
                    <a:extLst>
                      <a:ext uri="{FF2B5EF4-FFF2-40B4-BE49-F238E27FC236}">
                        <a16:creationId xmlns:a16="http://schemas.microsoft.com/office/drawing/2014/main" id="{8C5F9CEE-5972-4339-0F62-3A71B05906B1}"/>
                      </a:ext>
                    </a:extLst>
                  </p:cNvPr>
                  <p:cNvGrpSpPr/>
                  <p:nvPr/>
                </p:nvGrpSpPr>
                <p:grpSpPr>
                  <a:xfrm>
                    <a:off x="2889003" y="1739392"/>
                    <a:ext cx="510563" cy="1409403"/>
                    <a:chOff x="2828051" y="1900732"/>
                    <a:chExt cx="609600" cy="1682792"/>
                  </a:xfrm>
                </p:grpSpPr>
                <p:pic>
                  <p:nvPicPr>
                    <p:cNvPr id="2199" name="Gráfico 2198">
                      <a:extLst>
                        <a:ext uri="{FF2B5EF4-FFF2-40B4-BE49-F238E27FC236}">
                          <a16:creationId xmlns:a16="http://schemas.microsoft.com/office/drawing/2014/main" id="{8BBF7DD1-6D8E-FD61-DACB-DECEECB23A49}"/>
                        </a:ext>
                      </a:extLst>
                    </p:cNvPr>
                    <p:cNvPicPr>
                      <a:picLocks noChangeAspect="1"/>
                    </p:cNvPicPr>
                    <p:nvPr/>
                  </p:nvPicPr>
                  <p:blipFill>
                    <a:blip r:embed="rId10">
                      <a:extLst>
                        <a:ext uri="{96DAC541-7B7A-43D3-8B79-37D633B846F1}">
                          <asvg:svgBlip xmlns:asvg="http://schemas.microsoft.com/office/drawing/2016/SVG/main" r:embed="rId11"/>
                        </a:ext>
                      </a:extLst>
                    </a:blip>
                    <a:srcRect l="24144" t="27400" r="24145" b="26633"/>
                    <a:stretch>
                      <a:fillRect/>
                    </a:stretch>
                  </p:blipFill>
                  <p:spPr>
                    <a:xfrm>
                      <a:off x="2869139" y="2510332"/>
                      <a:ext cx="528050" cy="469388"/>
                    </a:xfrm>
                    <a:prstGeom prst="rect">
                      <a:avLst/>
                    </a:prstGeom>
                  </p:spPr>
                </p:pic>
                <p:pic>
                  <p:nvPicPr>
                    <p:cNvPr id="2204" name="Gráfico 2203">
                      <a:extLst>
                        <a:ext uri="{FF2B5EF4-FFF2-40B4-BE49-F238E27FC236}">
                          <a16:creationId xmlns:a16="http://schemas.microsoft.com/office/drawing/2014/main" id="{D0CEE6D0-EB7F-0BBD-09AC-C55B6B756E7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8051" y="1900732"/>
                      <a:ext cx="609600" cy="609600"/>
                    </a:xfrm>
                    <a:prstGeom prst="rect">
                      <a:avLst/>
                    </a:prstGeom>
                  </p:spPr>
                </p:pic>
                <p:pic>
                  <p:nvPicPr>
                    <p:cNvPr id="2239" name="Gráfico 2238">
                      <a:extLst>
                        <a:ext uri="{FF2B5EF4-FFF2-40B4-BE49-F238E27FC236}">
                          <a16:creationId xmlns:a16="http://schemas.microsoft.com/office/drawing/2014/main" id="{25C81AFE-B42E-6B41-B395-8D7F69ADD4CE}"/>
                        </a:ext>
                      </a:extLst>
                    </p:cNvPr>
                    <p:cNvPicPr>
                      <a:picLocks noChangeAspect="1"/>
                    </p:cNvPicPr>
                    <p:nvPr/>
                  </p:nvPicPr>
                  <p:blipFill>
                    <a:blip r:embed="rId14">
                      <a:extLst>
                        <a:ext uri="{96DAC541-7B7A-43D3-8B79-37D633B846F1}">
                          <asvg:svgBlip xmlns:asvg="http://schemas.microsoft.com/office/drawing/2016/SVG/main" r:embed="rId15"/>
                        </a:ext>
                      </a:extLst>
                    </a:blip>
                    <a:srcRect l="23890" t="21888" r="23888" b="22744"/>
                    <a:stretch>
                      <a:fillRect/>
                    </a:stretch>
                  </p:blipFill>
                  <p:spPr>
                    <a:xfrm>
                      <a:off x="2908443" y="3138366"/>
                      <a:ext cx="419867" cy="445158"/>
                    </a:xfrm>
                    <a:prstGeom prst="rect">
                      <a:avLst/>
                    </a:prstGeom>
                  </p:spPr>
                </p:pic>
              </p:grpSp>
            </p:grpSp>
            <p:grpSp>
              <p:nvGrpSpPr>
                <p:cNvPr id="11" name="Agrupar 10">
                  <a:extLst>
                    <a:ext uri="{FF2B5EF4-FFF2-40B4-BE49-F238E27FC236}">
                      <a16:creationId xmlns:a16="http://schemas.microsoft.com/office/drawing/2014/main" id="{D236F088-22FE-86D6-A24E-43B2F6A12A80}"/>
                    </a:ext>
                  </a:extLst>
                </p:cNvPr>
                <p:cNvGrpSpPr/>
                <p:nvPr/>
              </p:nvGrpSpPr>
              <p:grpSpPr>
                <a:xfrm>
                  <a:off x="282716" y="4345110"/>
                  <a:ext cx="3517759" cy="2190608"/>
                  <a:chOff x="282716" y="3966420"/>
                  <a:chExt cx="3517759" cy="2190608"/>
                </a:xfrm>
              </p:grpSpPr>
              <p:cxnSp>
                <p:nvCxnSpPr>
                  <p:cNvPr id="60" name="Straight Connector 50">
                    <a:extLst>
                      <a:ext uri="{FF2B5EF4-FFF2-40B4-BE49-F238E27FC236}">
                        <a16:creationId xmlns:a16="http://schemas.microsoft.com/office/drawing/2014/main" id="{E789C7D3-8DFA-C821-8AF4-89466AA79D5A}"/>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52">
                    <a:extLst>
                      <a:ext uri="{FF2B5EF4-FFF2-40B4-BE49-F238E27FC236}">
                        <a16:creationId xmlns:a16="http://schemas.microsoft.com/office/drawing/2014/main" id="{859B6949-E9A0-F795-DA56-A2CCDABCB332}"/>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3">
                    <a:extLst>
                      <a:ext uri="{FF2B5EF4-FFF2-40B4-BE49-F238E27FC236}">
                        <a16:creationId xmlns:a16="http://schemas.microsoft.com/office/drawing/2014/main" id="{0C5A0AE9-1B4A-2B11-5735-50D68DED5F3C}"/>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4">
                    <a:extLst>
                      <a:ext uri="{FF2B5EF4-FFF2-40B4-BE49-F238E27FC236}">
                        <a16:creationId xmlns:a16="http://schemas.microsoft.com/office/drawing/2014/main" id="{83CEEF40-F385-0C05-DAA5-86B958F30D70}"/>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3" name="Straight Connector 111">
                    <a:extLst>
                      <a:ext uri="{FF2B5EF4-FFF2-40B4-BE49-F238E27FC236}">
                        <a16:creationId xmlns:a16="http://schemas.microsoft.com/office/drawing/2014/main" id="{47E47FFF-B4D9-D91A-8BDA-777F865FB881}"/>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04" name="TextBox 112">
                    <a:extLst>
                      <a:ext uri="{FF2B5EF4-FFF2-40B4-BE49-F238E27FC236}">
                        <a16:creationId xmlns:a16="http://schemas.microsoft.com/office/drawing/2014/main" id="{C7D3FB86-40AC-0C41-8D17-28E4CF79647E}"/>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2305" name="Gráfico 25">
                    <a:extLst>
                      <a:ext uri="{FF2B5EF4-FFF2-40B4-BE49-F238E27FC236}">
                        <a16:creationId xmlns:a16="http://schemas.microsoft.com/office/drawing/2014/main" id="{8FD612B0-C2F1-33F4-A34A-E671BA722773}"/>
                      </a:ext>
                    </a:extLst>
                  </p:cNvPr>
                  <p:cNvGrpSpPr/>
                  <p:nvPr/>
                </p:nvGrpSpPr>
                <p:grpSpPr>
                  <a:xfrm>
                    <a:off x="3230206" y="4462243"/>
                    <a:ext cx="450066" cy="312758"/>
                    <a:chOff x="12811742" y="4417730"/>
                    <a:chExt cx="1306612" cy="907985"/>
                  </a:xfrm>
                  <a:solidFill>
                    <a:srgbClr val="000000"/>
                  </a:solidFill>
                </p:grpSpPr>
                <p:sp>
                  <p:nvSpPr>
                    <p:cNvPr id="2190" name="Forma Livre: Forma 2189">
                      <a:extLst>
                        <a:ext uri="{FF2B5EF4-FFF2-40B4-BE49-F238E27FC236}">
                          <a16:creationId xmlns:a16="http://schemas.microsoft.com/office/drawing/2014/main" id="{6C1BB5F2-718E-A9E6-B6FA-46468F70A810}"/>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191" name="Forma Livre: Forma 2190">
                      <a:extLst>
                        <a:ext uri="{FF2B5EF4-FFF2-40B4-BE49-F238E27FC236}">
                          <a16:creationId xmlns:a16="http://schemas.microsoft.com/office/drawing/2014/main" id="{B9350BE2-6D56-C2B7-4792-5F11A102E147}"/>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192" name="Forma Livre: Forma 2191">
                      <a:extLst>
                        <a:ext uri="{FF2B5EF4-FFF2-40B4-BE49-F238E27FC236}">
                          <a16:creationId xmlns:a16="http://schemas.microsoft.com/office/drawing/2014/main" id="{2645CB08-044D-FF38-4BCF-061505F912DF}"/>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306" name="Gráfico 2305">
                    <a:extLst>
                      <a:ext uri="{FF2B5EF4-FFF2-40B4-BE49-F238E27FC236}">
                        <a16:creationId xmlns:a16="http://schemas.microsoft.com/office/drawing/2014/main" id="{1509B86C-EE9B-C9EB-C581-850B8AC4D2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0295" y="4375233"/>
                    <a:ext cx="444617" cy="444617"/>
                  </a:xfrm>
                  <a:prstGeom prst="rect">
                    <a:avLst/>
                  </a:prstGeom>
                </p:spPr>
              </p:pic>
              <p:pic>
                <p:nvPicPr>
                  <p:cNvPr id="2307" name="Gráfico 2306">
                    <a:extLst>
                      <a:ext uri="{FF2B5EF4-FFF2-40B4-BE49-F238E27FC236}">
                        <a16:creationId xmlns:a16="http://schemas.microsoft.com/office/drawing/2014/main" id="{C7F5D3CD-C87B-6D08-E9DC-3BA9DD85764B}"/>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494943" y="4454173"/>
                    <a:ext cx="503857" cy="369075"/>
                  </a:xfrm>
                  <a:prstGeom prst="rect">
                    <a:avLst/>
                  </a:prstGeom>
                </p:spPr>
              </p:pic>
              <p:grpSp>
                <p:nvGrpSpPr>
                  <p:cNvPr id="2365" name="Gráfico 25">
                    <a:extLst>
                      <a:ext uri="{FF2B5EF4-FFF2-40B4-BE49-F238E27FC236}">
                        <a16:creationId xmlns:a16="http://schemas.microsoft.com/office/drawing/2014/main" id="{2BFAB771-74B3-8C21-6139-B945FB633B68}"/>
                      </a:ext>
                    </a:extLst>
                  </p:cNvPr>
                  <p:cNvGrpSpPr/>
                  <p:nvPr/>
                </p:nvGrpSpPr>
                <p:grpSpPr>
                  <a:xfrm flipH="1">
                    <a:off x="1081163" y="5255345"/>
                    <a:ext cx="504446" cy="444617"/>
                    <a:chOff x="12538095" y="4354515"/>
                    <a:chExt cx="2738664" cy="2413851"/>
                  </a:xfrm>
                  <a:solidFill>
                    <a:schemeClr val="tx1"/>
                  </a:solidFill>
                </p:grpSpPr>
                <p:sp>
                  <p:nvSpPr>
                    <p:cNvPr id="2185" name="Forma Livre: Forma 2184">
                      <a:extLst>
                        <a:ext uri="{FF2B5EF4-FFF2-40B4-BE49-F238E27FC236}">
                          <a16:creationId xmlns:a16="http://schemas.microsoft.com/office/drawing/2014/main" id="{43393B55-036C-1359-03D9-558FC5793C0A}"/>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186" name="Forma Livre: Forma 2185">
                      <a:extLst>
                        <a:ext uri="{FF2B5EF4-FFF2-40B4-BE49-F238E27FC236}">
                          <a16:creationId xmlns:a16="http://schemas.microsoft.com/office/drawing/2014/main" id="{AB79CE76-1743-3B2F-52F7-9F2217AC256E}"/>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187" name="Forma Livre: Forma 2186">
                      <a:extLst>
                        <a:ext uri="{FF2B5EF4-FFF2-40B4-BE49-F238E27FC236}">
                          <a16:creationId xmlns:a16="http://schemas.microsoft.com/office/drawing/2014/main" id="{4FB352C0-34F0-570B-A97E-44ABF9030722}"/>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188" name="Forma Livre: Forma 2187">
                      <a:extLst>
                        <a:ext uri="{FF2B5EF4-FFF2-40B4-BE49-F238E27FC236}">
                          <a16:creationId xmlns:a16="http://schemas.microsoft.com/office/drawing/2014/main" id="{EAAF9A69-7116-0F1E-32C7-EBA064CBB786}"/>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189" name="Forma Livre: Forma 2188">
                      <a:extLst>
                        <a:ext uri="{FF2B5EF4-FFF2-40B4-BE49-F238E27FC236}">
                          <a16:creationId xmlns:a16="http://schemas.microsoft.com/office/drawing/2014/main" id="{16AB62E6-4942-87FB-D48E-8AA09F3EF30F}"/>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2366" name="Gráfico 16">
                    <a:extLst>
                      <a:ext uri="{FF2B5EF4-FFF2-40B4-BE49-F238E27FC236}">
                        <a16:creationId xmlns:a16="http://schemas.microsoft.com/office/drawing/2014/main" id="{E95E4913-8E2D-7B29-2746-CA49C5110259}"/>
                      </a:ext>
                    </a:extLst>
                  </p:cNvPr>
                  <p:cNvGrpSpPr/>
                  <p:nvPr/>
                </p:nvGrpSpPr>
                <p:grpSpPr>
                  <a:xfrm>
                    <a:off x="2227736" y="5212960"/>
                    <a:ext cx="368751" cy="483008"/>
                    <a:chOff x="3241148" y="5277067"/>
                    <a:chExt cx="467593" cy="612476"/>
                  </a:xfrm>
                  <a:solidFill>
                    <a:schemeClr val="tx1"/>
                  </a:solidFill>
                </p:grpSpPr>
                <p:sp>
                  <p:nvSpPr>
                    <p:cNvPr id="2180" name="Forma Livre: Forma 2179">
                      <a:extLst>
                        <a:ext uri="{FF2B5EF4-FFF2-40B4-BE49-F238E27FC236}">
                          <a16:creationId xmlns:a16="http://schemas.microsoft.com/office/drawing/2014/main" id="{5825D26E-3E7E-8583-5FDE-834B8E757F85}"/>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2181" name="Forma Livre: Forma 2180">
                      <a:extLst>
                        <a:ext uri="{FF2B5EF4-FFF2-40B4-BE49-F238E27FC236}">
                          <a16:creationId xmlns:a16="http://schemas.microsoft.com/office/drawing/2014/main" id="{D60F0716-B43C-F77B-F70C-2971F2195141}"/>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182" name="Forma Livre: Forma 2181">
                      <a:extLst>
                        <a:ext uri="{FF2B5EF4-FFF2-40B4-BE49-F238E27FC236}">
                          <a16:creationId xmlns:a16="http://schemas.microsoft.com/office/drawing/2014/main" id="{F00C7CA0-B8D8-563E-0155-6EF30A67B295}"/>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183" name="Forma Livre: Forma 2182">
                      <a:extLst>
                        <a:ext uri="{FF2B5EF4-FFF2-40B4-BE49-F238E27FC236}">
                          <a16:creationId xmlns:a16="http://schemas.microsoft.com/office/drawing/2014/main" id="{68D0AAA9-3765-AFDE-7B2D-B1045AFC50FB}"/>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2184" name="Forma Livre: Forma 2183">
                      <a:extLst>
                        <a:ext uri="{FF2B5EF4-FFF2-40B4-BE49-F238E27FC236}">
                          <a16:creationId xmlns:a16="http://schemas.microsoft.com/office/drawing/2014/main" id="{8CD3B7EF-6233-CC50-ACC5-D21ABCDE5C5C}"/>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2367" name="Freeform: Shape 56">
                    <a:extLst>
                      <a:ext uri="{FF2B5EF4-FFF2-40B4-BE49-F238E27FC236}">
                        <a16:creationId xmlns:a16="http://schemas.microsoft.com/office/drawing/2014/main" id="{80CFFDA6-7B63-8D1D-4C02-F58B97F1F37B}"/>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2176" name="Agrupar 2175">
                    <a:extLst>
                      <a:ext uri="{FF2B5EF4-FFF2-40B4-BE49-F238E27FC236}">
                        <a16:creationId xmlns:a16="http://schemas.microsoft.com/office/drawing/2014/main" id="{6AE707FC-A469-3D04-78DA-8B9CEF224E39}"/>
                      </a:ext>
                    </a:extLst>
                  </p:cNvPr>
                  <p:cNvGrpSpPr/>
                  <p:nvPr/>
                </p:nvGrpSpPr>
                <p:grpSpPr>
                  <a:xfrm>
                    <a:off x="282716" y="4003099"/>
                    <a:ext cx="3517759" cy="2153929"/>
                    <a:chOff x="629202" y="3490521"/>
                    <a:chExt cx="3533242" cy="1406641"/>
                  </a:xfrm>
                </p:grpSpPr>
                <p:sp>
                  <p:nvSpPr>
                    <p:cNvPr id="2178" name="Retângulo 2177">
                      <a:extLst>
                        <a:ext uri="{FF2B5EF4-FFF2-40B4-BE49-F238E27FC236}">
                          <a16:creationId xmlns:a16="http://schemas.microsoft.com/office/drawing/2014/main" id="{F0AE85C5-A9F1-CAE9-5431-836E59CEE890}"/>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79" name="Retângulo 2178">
                      <a:extLst>
                        <a:ext uri="{FF2B5EF4-FFF2-40B4-BE49-F238E27FC236}">
                          <a16:creationId xmlns:a16="http://schemas.microsoft.com/office/drawing/2014/main" id="{23AC0A16-A773-819A-E5A7-9EFAC5FEFA2D}"/>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177" name="TextBox 66">
                    <a:extLst>
                      <a:ext uri="{FF2B5EF4-FFF2-40B4-BE49-F238E27FC236}">
                        <a16:creationId xmlns:a16="http://schemas.microsoft.com/office/drawing/2014/main" id="{A2097066-910F-3FE2-659D-40FB674E3076}"/>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12" name="Agrupar 11">
                  <a:extLst>
                    <a:ext uri="{FF2B5EF4-FFF2-40B4-BE49-F238E27FC236}">
                      <a16:creationId xmlns:a16="http://schemas.microsoft.com/office/drawing/2014/main" id="{0C469422-88DC-A98D-5437-951A06A8ACD5}"/>
                    </a:ext>
                  </a:extLst>
                </p:cNvPr>
                <p:cNvGrpSpPr/>
                <p:nvPr/>
              </p:nvGrpSpPr>
              <p:grpSpPr>
                <a:xfrm>
                  <a:off x="8752417" y="4806954"/>
                  <a:ext cx="3156867" cy="1915444"/>
                  <a:chOff x="8752417" y="4428264"/>
                  <a:chExt cx="3156867" cy="1915444"/>
                </a:xfrm>
              </p:grpSpPr>
              <p:grpSp>
                <p:nvGrpSpPr>
                  <p:cNvPr id="36" name="Agrupar 35">
                    <a:extLst>
                      <a:ext uri="{FF2B5EF4-FFF2-40B4-BE49-F238E27FC236}">
                        <a16:creationId xmlns:a16="http://schemas.microsoft.com/office/drawing/2014/main" id="{85C51532-0DF2-3ABC-5B36-EF3EC49ABB03}"/>
                      </a:ext>
                    </a:extLst>
                  </p:cNvPr>
                  <p:cNvGrpSpPr/>
                  <p:nvPr/>
                </p:nvGrpSpPr>
                <p:grpSpPr>
                  <a:xfrm>
                    <a:off x="8752417" y="4480182"/>
                    <a:ext cx="3156867" cy="1863526"/>
                    <a:chOff x="629202" y="3574258"/>
                    <a:chExt cx="3170761" cy="1216991"/>
                  </a:xfrm>
                </p:grpSpPr>
                <p:sp>
                  <p:nvSpPr>
                    <p:cNvPr id="58" name="Retângulo 57">
                      <a:extLst>
                        <a:ext uri="{FF2B5EF4-FFF2-40B4-BE49-F238E27FC236}">
                          <a16:creationId xmlns:a16="http://schemas.microsoft.com/office/drawing/2014/main" id="{4A4DD245-9D70-804B-52A2-89C7A824820F}"/>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9" name="Retângulo 58">
                      <a:extLst>
                        <a:ext uri="{FF2B5EF4-FFF2-40B4-BE49-F238E27FC236}">
                          <a16:creationId xmlns:a16="http://schemas.microsoft.com/office/drawing/2014/main" id="{446D89AD-0841-B1D4-3545-C35A0BB51E1B}"/>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7" name="TextBox 148">
                    <a:extLst>
                      <a:ext uri="{FF2B5EF4-FFF2-40B4-BE49-F238E27FC236}">
                        <a16:creationId xmlns:a16="http://schemas.microsoft.com/office/drawing/2014/main" id="{9DFB940C-7BED-DE32-DB69-F31BD56E95ED}"/>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38" name="Straight Connector 146">
                    <a:extLst>
                      <a:ext uri="{FF2B5EF4-FFF2-40B4-BE49-F238E27FC236}">
                        <a16:creationId xmlns:a16="http://schemas.microsoft.com/office/drawing/2014/main" id="{001F3C23-7A3D-4C94-A5B0-35F7221EA365}"/>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40">
                    <a:extLst>
                      <a:ext uri="{FF2B5EF4-FFF2-40B4-BE49-F238E27FC236}">
                        <a16:creationId xmlns:a16="http://schemas.microsoft.com/office/drawing/2014/main" id="{24073AAB-499B-059D-278E-32041FEF2E26}"/>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142">
                    <a:extLst>
                      <a:ext uri="{FF2B5EF4-FFF2-40B4-BE49-F238E27FC236}">
                        <a16:creationId xmlns:a16="http://schemas.microsoft.com/office/drawing/2014/main" id="{71A3B1A1-FD3E-B7B9-3B96-FA2207E01BBA}"/>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147">
                    <a:extLst>
                      <a:ext uri="{FF2B5EF4-FFF2-40B4-BE49-F238E27FC236}">
                        <a16:creationId xmlns:a16="http://schemas.microsoft.com/office/drawing/2014/main" id="{091A8C4F-DF8C-FD08-3F85-0AB1EB514373}"/>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142">
                    <a:extLst>
                      <a:ext uri="{FF2B5EF4-FFF2-40B4-BE49-F238E27FC236}">
                        <a16:creationId xmlns:a16="http://schemas.microsoft.com/office/drawing/2014/main" id="{3C8BFA0A-FAAF-2268-5DB0-77F8864ED14F}"/>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3" name="Gráfico 25">
                    <a:extLst>
                      <a:ext uri="{FF2B5EF4-FFF2-40B4-BE49-F238E27FC236}">
                        <a16:creationId xmlns:a16="http://schemas.microsoft.com/office/drawing/2014/main" id="{121AAE8D-0595-0750-DC0E-ABD0CBC6BADF}"/>
                      </a:ext>
                    </a:extLst>
                  </p:cNvPr>
                  <p:cNvGrpSpPr/>
                  <p:nvPr/>
                </p:nvGrpSpPr>
                <p:grpSpPr>
                  <a:xfrm>
                    <a:off x="8915256" y="4847969"/>
                    <a:ext cx="439144" cy="305168"/>
                    <a:chOff x="12811742" y="4417730"/>
                    <a:chExt cx="1306612" cy="907985"/>
                  </a:xfrm>
                  <a:solidFill>
                    <a:srgbClr val="000000"/>
                  </a:solidFill>
                </p:grpSpPr>
                <p:sp>
                  <p:nvSpPr>
                    <p:cNvPr id="55" name="Forma Livre: Forma 54">
                      <a:extLst>
                        <a:ext uri="{FF2B5EF4-FFF2-40B4-BE49-F238E27FC236}">
                          <a16:creationId xmlns:a16="http://schemas.microsoft.com/office/drawing/2014/main" id="{F1B2D06A-51E8-A200-82AD-97CB8F7F3E53}"/>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56" name="Forma Livre: Forma 55">
                      <a:extLst>
                        <a:ext uri="{FF2B5EF4-FFF2-40B4-BE49-F238E27FC236}">
                          <a16:creationId xmlns:a16="http://schemas.microsoft.com/office/drawing/2014/main" id="{010118CF-3D4B-9308-F605-8CC0B2690D25}"/>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57" name="Forma Livre: Forma 56">
                      <a:extLst>
                        <a:ext uri="{FF2B5EF4-FFF2-40B4-BE49-F238E27FC236}">
                          <a16:creationId xmlns:a16="http://schemas.microsoft.com/office/drawing/2014/main" id="{1704D54D-CB41-C7C5-9024-251F823359DB}"/>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44" name="Gráfico 43">
                    <a:extLst>
                      <a:ext uri="{FF2B5EF4-FFF2-40B4-BE49-F238E27FC236}">
                        <a16:creationId xmlns:a16="http://schemas.microsoft.com/office/drawing/2014/main" id="{0F21107F-1C2E-C102-2096-B90C32723D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941" y="5243562"/>
                    <a:ext cx="433827" cy="433827"/>
                  </a:xfrm>
                  <a:prstGeom prst="rect">
                    <a:avLst/>
                  </a:prstGeom>
                </p:spPr>
              </p:pic>
              <p:pic>
                <p:nvPicPr>
                  <p:cNvPr id="45" name="Gráfico 44">
                    <a:extLst>
                      <a:ext uri="{FF2B5EF4-FFF2-40B4-BE49-F238E27FC236}">
                        <a16:creationId xmlns:a16="http://schemas.microsoft.com/office/drawing/2014/main" id="{AB41EAF9-EB02-C3B1-4B7D-8A851DCFD676}"/>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23337" y="5062985"/>
                    <a:ext cx="491630" cy="360119"/>
                  </a:xfrm>
                  <a:prstGeom prst="rect">
                    <a:avLst/>
                  </a:prstGeom>
                </p:spPr>
              </p:pic>
              <p:pic>
                <p:nvPicPr>
                  <p:cNvPr id="46" name="Gráfico 45">
                    <a:extLst>
                      <a:ext uri="{FF2B5EF4-FFF2-40B4-BE49-F238E27FC236}">
                        <a16:creationId xmlns:a16="http://schemas.microsoft.com/office/drawing/2014/main" id="{D5261FB0-1B2C-223F-C258-AA804ABE3B5F}"/>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56073" y="5501808"/>
                    <a:ext cx="491630" cy="360119"/>
                  </a:xfrm>
                  <a:prstGeom prst="rect">
                    <a:avLst/>
                  </a:prstGeom>
                </p:spPr>
              </p:pic>
              <p:grpSp>
                <p:nvGrpSpPr>
                  <p:cNvPr id="47" name="Gráfico 25">
                    <a:extLst>
                      <a:ext uri="{FF2B5EF4-FFF2-40B4-BE49-F238E27FC236}">
                        <a16:creationId xmlns:a16="http://schemas.microsoft.com/office/drawing/2014/main" id="{955B96E0-F1A4-0887-39E3-5A790A1FFF33}"/>
                      </a:ext>
                    </a:extLst>
                  </p:cNvPr>
                  <p:cNvGrpSpPr/>
                  <p:nvPr/>
                </p:nvGrpSpPr>
                <p:grpSpPr>
                  <a:xfrm flipH="1">
                    <a:off x="10006112" y="5850769"/>
                    <a:ext cx="492204" cy="433827"/>
                    <a:chOff x="12538095" y="4354515"/>
                    <a:chExt cx="2738664" cy="2413851"/>
                  </a:xfrm>
                  <a:solidFill>
                    <a:schemeClr val="tx1"/>
                  </a:solidFill>
                </p:grpSpPr>
                <p:sp>
                  <p:nvSpPr>
                    <p:cNvPr id="50" name="Forma Livre: Forma 49">
                      <a:extLst>
                        <a:ext uri="{FF2B5EF4-FFF2-40B4-BE49-F238E27FC236}">
                          <a16:creationId xmlns:a16="http://schemas.microsoft.com/office/drawing/2014/main" id="{767412D4-1F19-7E17-49D2-75D2163ADFB0}"/>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51" name="Forma Livre: Forma 50">
                      <a:extLst>
                        <a:ext uri="{FF2B5EF4-FFF2-40B4-BE49-F238E27FC236}">
                          <a16:creationId xmlns:a16="http://schemas.microsoft.com/office/drawing/2014/main" id="{1D61A5EC-C2AE-0753-E441-5C9A1FF809CB}"/>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52" name="Forma Livre: Forma 51">
                      <a:extLst>
                        <a:ext uri="{FF2B5EF4-FFF2-40B4-BE49-F238E27FC236}">
                          <a16:creationId xmlns:a16="http://schemas.microsoft.com/office/drawing/2014/main" id="{BBA1FD54-5344-B089-BBD0-777E27A1DBAA}"/>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53" name="Forma Livre: Forma 52">
                      <a:extLst>
                        <a:ext uri="{FF2B5EF4-FFF2-40B4-BE49-F238E27FC236}">
                          <a16:creationId xmlns:a16="http://schemas.microsoft.com/office/drawing/2014/main" id="{5C78AA40-9B31-253A-7579-E8A8FD753313}"/>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54" name="Forma Livre: Forma 53">
                      <a:extLst>
                        <a:ext uri="{FF2B5EF4-FFF2-40B4-BE49-F238E27FC236}">
                          <a16:creationId xmlns:a16="http://schemas.microsoft.com/office/drawing/2014/main" id="{29CD1327-F871-9380-E89A-A194C175C243}"/>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48" name="Freeform: Shape 56">
                    <a:extLst>
                      <a:ext uri="{FF2B5EF4-FFF2-40B4-BE49-F238E27FC236}">
                        <a16:creationId xmlns:a16="http://schemas.microsoft.com/office/drawing/2014/main" id="{AB48F60E-7C70-149D-9736-023E54E0CC70}"/>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49" name="Straight Connector 140">
                    <a:extLst>
                      <a:ext uri="{FF2B5EF4-FFF2-40B4-BE49-F238E27FC236}">
                        <a16:creationId xmlns:a16="http://schemas.microsoft.com/office/drawing/2014/main" id="{13DE8814-2115-907E-FBB4-8C0C328379C5}"/>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Agrupar 12">
                  <a:extLst>
                    <a:ext uri="{FF2B5EF4-FFF2-40B4-BE49-F238E27FC236}">
                      <a16:creationId xmlns:a16="http://schemas.microsoft.com/office/drawing/2014/main" id="{1042CC64-033D-9E82-47BE-3C13EB4A3E2E}"/>
                    </a:ext>
                  </a:extLst>
                </p:cNvPr>
                <p:cNvGrpSpPr/>
                <p:nvPr/>
              </p:nvGrpSpPr>
              <p:grpSpPr>
                <a:xfrm>
                  <a:off x="8759113" y="3211837"/>
                  <a:ext cx="3151901" cy="1360275"/>
                  <a:chOff x="8759113" y="2833147"/>
                  <a:chExt cx="3151901" cy="1360275"/>
                </a:xfrm>
              </p:grpSpPr>
              <p:grpSp>
                <p:nvGrpSpPr>
                  <p:cNvPr id="17" name="Agrupar 16">
                    <a:extLst>
                      <a:ext uri="{FF2B5EF4-FFF2-40B4-BE49-F238E27FC236}">
                        <a16:creationId xmlns:a16="http://schemas.microsoft.com/office/drawing/2014/main" id="{11852509-4964-13BD-82E6-37B6F1673F05}"/>
                      </a:ext>
                    </a:extLst>
                  </p:cNvPr>
                  <p:cNvGrpSpPr/>
                  <p:nvPr/>
                </p:nvGrpSpPr>
                <p:grpSpPr>
                  <a:xfrm>
                    <a:off x="9093398" y="3252501"/>
                    <a:ext cx="2447499" cy="807898"/>
                    <a:chOff x="9302716" y="3300313"/>
                    <a:chExt cx="2447499" cy="807898"/>
                  </a:xfrm>
                </p:grpSpPr>
                <p:cxnSp>
                  <p:nvCxnSpPr>
                    <p:cNvPr id="22" name="Straight Connector 142">
                      <a:extLst>
                        <a:ext uri="{FF2B5EF4-FFF2-40B4-BE49-F238E27FC236}">
                          <a16:creationId xmlns:a16="http://schemas.microsoft.com/office/drawing/2014/main" id="{AB4A9935-10DC-9EF5-DE1F-7650170F5AF4}"/>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147">
                      <a:extLst>
                        <a:ext uri="{FF2B5EF4-FFF2-40B4-BE49-F238E27FC236}">
                          <a16:creationId xmlns:a16="http://schemas.microsoft.com/office/drawing/2014/main" id="{3B866311-7C6F-575C-73AA-A9620A51DBEB}"/>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42">
                      <a:extLst>
                        <a:ext uri="{FF2B5EF4-FFF2-40B4-BE49-F238E27FC236}">
                          <a16:creationId xmlns:a16="http://schemas.microsoft.com/office/drawing/2014/main" id="{6FB9580D-19DE-C967-C189-F5659D075A62}"/>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9" name="Gráfico 28">
                      <a:extLst>
                        <a:ext uri="{FF2B5EF4-FFF2-40B4-BE49-F238E27FC236}">
                          <a16:creationId xmlns:a16="http://schemas.microsoft.com/office/drawing/2014/main" id="{8A2AD922-8EF2-D4AA-65BD-1D28610B9D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1288" y="3559916"/>
                      <a:ext cx="444617" cy="444617"/>
                    </a:xfrm>
                    <a:prstGeom prst="rect">
                      <a:avLst/>
                    </a:prstGeom>
                  </p:spPr>
                </p:pic>
                <p:grpSp>
                  <p:nvGrpSpPr>
                    <p:cNvPr id="30" name="Gráfico 25">
                      <a:extLst>
                        <a:ext uri="{FF2B5EF4-FFF2-40B4-BE49-F238E27FC236}">
                          <a16:creationId xmlns:a16="http://schemas.microsoft.com/office/drawing/2014/main" id="{893FFE53-A29F-B530-0B90-7C6B27F56256}"/>
                        </a:ext>
                      </a:extLst>
                    </p:cNvPr>
                    <p:cNvGrpSpPr/>
                    <p:nvPr/>
                  </p:nvGrpSpPr>
                  <p:grpSpPr>
                    <a:xfrm>
                      <a:off x="9302716" y="3582679"/>
                      <a:ext cx="450066" cy="312758"/>
                      <a:chOff x="12811742" y="4417730"/>
                      <a:chExt cx="1306612" cy="907985"/>
                    </a:xfrm>
                    <a:solidFill>
                      <a:srgbClr val="000000"/>
                    </a:solidFill>
                  </p:grpSpPr>
                  <p:sp>
                    <p:nvSpPr>
                      <p:cNvPr id="33" name="Forma Livre: Forma 32">
                        <a:extLst>
                          <a:ext uri="{FF2B5EF4-FFF2-40B4-BE49-F238E27FC236}">
                            <a16:creationId xmlns:a16="http://schemas.microsoft.com/office/drawing/2014/main" id="{683F9260-2B1A-9CFB-C986-F0AA34D0506B}"/>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34" name="Forma Livre: Forma 33">
                        <a:extLst>
                          <a:ext uri="{FF2B5EF4-FFF2-40B4-BE49-F238E27FC236}">
                            <a16:creationId xmlns:a16="http://schemas.microsoft.com/office/drawing/2014/main" id="{9CB10B3C-6ED3-760A-0DF2-2DAF415315D6}"/>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35" name="Forma Livre: Forma 34">
                        <a:extLst>
                          <a:ext uri="{FF2B5EF4-FFF2-40B4-BE49-F238E27FC236}">
                            <a16:creationId xmlns:a16="http://schemas.microsoft.com/office/drawing/2014/main" id="{843417B0-1FBE-0736-06BA-6EC9243254DA}"/>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31" name="Gráfico 30">
                      <a:extLst>
                        <a:ext uri="{FF2B5EF4-FFF2-40B4-BE49-F238E27FC236}">
                          <a16:creationId xmlns:a16="http://schemas.microsoft.com/office/drawing/2014/main" id="{0E093C28-423B-E456-0A2C-302376E2C00D}"/>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13622" y="3300313"/>
                      <a:ext cx="503857" cy="369075"/>
                    </a:xfrm>
                    <a:prstGeom prst="rect">
                      <a:avLst/>
                    </a:prstGeom>
                  </p:spPr>
                </p:pic>
                <p:pic>
                  <p:nvPicPr>
                    <p:cNvPr id="32" name="Gráfico 31">
                      <a:extLst>
                        <a:ext uri="{FF2B5EF4-FFF2-40B4-BE49-F238E27FC236}">
                          <a16:creationId xmlns:a16="http://schemas.microsoft.com/office/drawing/2014/main" id="{049C9CB4-01AB-F1E4-B211-016C61C8755A}"/>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46358" y="3739136"/>
                      <a:ext cx="503857" cy="369075"/>
                    </a:xfrm>
                    <a:prstGeom prst="rect">
                      <a:avLst/>
                    </a:prstGeom>
                  </p:spPr>
                </p:pic>
              </p:grpSp>
              <p:grpSp>
                <p:nvGrpSpPr>
                  <p:cNvPr id="18" name="Agrupar 17">
                    <a:extLst>
                      <a:ext uri="{FF2B5EF4-FFF2-40B4-BE49-F238E27FC236}">
                        <a16:creationId xmlns:a16="http://schemas.microsoft.com/office/drawing/2014/main" id="{8D8DDBA6-850B-D31F-F361-34D93520A032}"/>
                      </a:ext>
                    </a:extLst>
                  </p:cNvPr>
                  <p:cNvGrpSpPr/>
                  <p:nvPr/>
                </p:nvGrpSpPr>
                <p:grpSpPr>
                  <a:xfrm>
                    <a:off x="8759113" y="2869870"/>
                    <a:ext cx="3151901" cy="1323552"/>
                    <a:chOff x="629202" y="3756653"/>
                    <a:chExt cx="3165772" cy="864356"/>
                  </a:xfrm>
                </p:grpSpPr>
                <p:sp>
                  <p:nvSpPr>
                    <p:cNvPr id="20" name="Retângulo 19">
                      <a:extLst>
                        <a:ext uri="{FF2B5EF4-FFF2-40B4-BE49-F238E27FC236}">
                          <a16:creationId xmlns:a16="http://schemas.microsoft.com/office/drawing/2014/main" id="{3B401E02-3729-5E75-A044-A5FC7FAF0247}"/>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Retângulo 20">
                      <a:extLst>
                        <a:ext uri="{FF2B5EF4-FFF2-40B4-BE49-F238E27FC236}">
                          <a16:creationId xmlns:a16="http://schemas.microsoft.com/office/drawing/2014/main" id="{00D0BD0F-3B40-A4AF-CBC0-707D9A1352D8}"/>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TextBox 148">
                    <a:extLst>
                      <a:ext uri="{FF2B5EF4-FFF2-40B4-BE49-F238E27FC236}">
                        <a16:creationId xmlns:a16="http://schemas.microsoft.com/office/drawing/2014/main" id="{2A8196A8-8025-800E-1A34-123B01E575FE}"/>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14" name="Agrupar 13">
                  <a:extLst>
                    <a:ext uri="{FF2B5EF4-FFF2-40B4-BE49-F238E27FC236}">
                      <a16:creationId xmlns:a16="http://schemas.microsoft.com/office/drawing/2014/main" id="{8F60A72C-3BE0-B95D-7B86-039EAB0D6F9E}"/>
                    </a:ext>
                  </a:extLst>
                </p:cNvPr>
                <p:cNvGrpSpPr/>
                <p:nvPr/>
              </p:nvGrpSpPr>
              <p:grpSpPr>
                <a:xfrm>
                  <a:off x="3649054" y="710765"/>
                  <a:ext cx="4818311" cy="956036"/>
                  <a:chOff x="3649054" y="710765"/>
                  <a:chExt cx="4818311" cy="956036"/>
                </a:xfrm>
              </p:grpSpPr>
              <p:sp>
                <p:nvSpPr>
                  <p:cNvPr id="15" name="Retângulo: Cantos Arredondados 14">
                    <a:extLst>
                      <a:ext uri="{FF2B5EF4-FFF2-40B4-BE49-F238E27FC236}">
                        <a16:creationId xmlns:a16="http://schemas.microsoft.com/office/drawing/2014/main" id="{DB19486A-C912-FF2B-0AA3-E68DDF127595}"/>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6" name="CaixaDeTexto 15">
                    <a:extLst>
                      <a:ext uri="{FF2B5EF4-FFF2-40B4-BE49-F238E27FC236}">
                        <a16:creationId xmlns:a16="http://schemas.microsoft.com/office/drawing/2014/main" id="{4F3C2E64-17C5-93F2-DF51-EDB3B2DE82AC}"/>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2381" name="Agrupar 2380">
              <a:extLst>
                <a:ext uri="{FF2B5EF4-FFF2-40B4-BE49-F238E27FC236}">
                  <a16:creationId xmlns:a16="http://schemas.microsoft.com/office/drawing/2014/main" id="{2B0BBFD1-D69D-E3B1-7105-51DA061E1C00}"/>
                </a:ext>
              </a:extLst>
            </p:cNvPr>
            <p:cNvGrpSpPr/>
            <p:nvPr/>
          </p:nvGrpSpPr>
          <p:grpSpPr>
            <a:xfrm>
              <a:off x="4176271" y="1906795"/>
              <a:ext cx="3838781" cy="2225734"/>
              <a:chOff x="4176271" y="1528105"/>
              <a:chExt cx="3838781" cy="2225734"/>
            </a:xfrm>
          </p:grpSpPr>
          <p:sp>
            <p:nvSpPr>
              <p:cNvPr id="2382" name="Forma Livre: Forma 2381">
                <a:extLst>
                  <a:ext uri="{FF2B5EF4-FFF2-40B4-BE49-F238E27FC236}">
                    <a16:creationId xmlns:a16="http://schemas.microsoft.com/office/drawing/2014/main" id="{65C139EE-E1E7-3587-80EA-1C2890A75402}"/>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2383" name="CaixaDeTexto 43">
                <a:extLst>
                  <a:ext uri="{FF2B5EF4-FFF2-40B4-BE49-F238E27FC236}">
                    <a16:creationId xmlns:a16="http://schemas.microsoft.com/office/drawing/2014/main" id="{FECB057B-86AD-2174-BE14-C1B95C40F9E0}"/>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2384" name="Agrupar 2383">
                <a:extLst>
                  <a:ext uri="{FF2B5EF4-FFF2-40B4-BE49-F238E27FC236}">
                    <a16:creationId xmlns:a16="http://schemas.microsoft.com/office/drawing/2014/main" id="{D9B75A8F-4B81-65F8-B3E0-0EA22375ABC0}"/>
                  </a:ext>
                </a:extLst>
              </p:cNvPr>
              <p:cNvGrpSpPr/>
              <p:nvPr/>
            </p:nvGrpSpPr>
            <p:grpSpPr>
              <a:xfrm>
                <a:off x="5801898" y="1763798"/>
                <a:ext cx="587525" cy="627080"/>
                <a:chOff x="6961286" y="-3058801"/>
                <a:chExt cx="1451199" cy="1548900"/>
              </a:xfrm>
            </p:grpSpPr>
            <p:sp>
              <p:nvSpPr>
                <p:cNvPr id="2385" name="Forma Livre: Forma 2384">
                  <a:extLst>
                    <a:ext uri="{FF2B5EF4-FFF2-40B4-BE49-F238E27FC236}">
                      <a16:creationId xmlns:a16="http://schemas.microsoft.com/office/drawing/2014/main" id="{80A19A9B-5C7E-5962-B0D0-6B8B9B904D05}"/>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386" name="Forma Livre: Forma 2385">
                  <a:extLst>
                    <a:ext uri="{FF2B5EF4-FFF2-40B4-BE49-F238E27FC236}">
                      <a16:creationId xmlns:a16="http://schemas.microsoft.com/office/drawing/2014/main" id="{A70DFCA1-F574-DBE1-82ED-17AC4EC28676}"/>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387" name="Forma Livre: Forma 2386">
                  <a:extLst>
                    <a:ext uri="{FF2B5EF4-FFF2-40B4-BE49-F238E27FC236}">
                      <a16:creationId xmlns:a16="http://schemas.microsoft.com/office/drawing/2014/main" id="{CE750F90-A712-3D6B-4A39-A4AEBC69DC11}"/>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2388" name="Forma Livre: Forma 2387">
                  <a:extLst>
                    <a:ext uri="{FF2B5EF4-FFF2-40B4-BE49-F238E27FC236}">
                      <a16:creationId xmlns:a16="http://schemas.microsoft.com/office/drawing/2014/main" id="{EBFD6AA2-DDA9-7808-F61B-87B2E57F10B1}"/>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2389" name="Agrupar 2388">
              <a:extLst>
                <a:ext uri="{FF2B5EF4-FFF2-40B4-BE49-F238E27FC236}">
                  <a16:creationId xmlns:a16="http://schemas.microsoft.com/office/drawing/2014/main" id="{CAB25534-11A8-8156-F7C0-52CCCF5ADC18}"/>
                </a:ext>
              </a:extLst>
            </p:cNvPr>
            <p:cNvGrpSpPr/>
            <p:nvPr/>
          </p:nvGrpSpPr>
          <p:grpSpPr>
            <a:xfrm>
              <a:off x="4172096" y="3248558"/>
              <a:ext cx="3838781" cy="2225734"/>
              <a:chOff x="4172096" y="2869868"/>
              <a:chExt cx="3838781" cy="2225734"/>
            </a:xfrm>
          </p:grpSpPr>
          <p:sp>
            <p:nvSpPr>
              <p:cNvPr id="2390" name="Forma Livre: Forma 2389">
                <a:extLst>
                  <a:ext uri="{FF2B5EF4-FFF2-40B4-BE49-F238E27FC236}">
                    <a16:creationId xmlns:a16="http://schemas.microsoft.com/office/drawing/2014/main" id="{F9EBD4EE-5AA7-F080-DD8F-2A7600FC76E7}"/>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2391" name="TextBox 19">
                <a:extLst>
                  <a:ext uri="{FF2B5EF4-FFF2-40B4-BE49-F238E27FC236}">
                    <a16:creationId xmlns:a16="http://schemas.microsoft.com/office/drawing/2014/main" id="{3549BD22-1BE6-C600-DDF4-F49D151524E7}"/>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nvGrpSpPr>
            <p:cNvPr id="2392" name="Agrupar 2391">
              <a:extLst>
                <a:ext uri="{FF2B5EF4-FFF2-40B4-BE49-F238E27FC236}">
                  <a16:creationId xmlns:a16="http://schemas.microsoft.com/office/drawing/2014/main" id="{42CF2D7D-D107-8EF4-8B90-C17D6199381E}"/>
                </a:ext>
              </a:extLst>
            </p:cNvPr>
            <p:cNvGrpSpPr/>
            <p:nvPr/>
          </p:nvGrpSpPr>
          <p:grpSpPr>
            <a:xfrm>
              <a:off x="9883699" y="1762467"/>
              <a:ext cx="2101809" cy="1052703"/>
              <a:chOff x="9883699" y="1762467"/>
              <a:chExt cx="2101809" cy="1052703"/>
            </a:xfrm>
          </p:grpSpPr>
          <p:sp>
            <p:nvSpPr>
              <p:cNvPr id="2393" name="Elipse 2392">
                <a:extLst>
                  <a:ext uri="{FF2B5EF4-FFF2-40B4-BE49-F238E27FC236}">
                    <a16:creationId xmlns:a16="http://schemas.microsoft.com/office/drawing/2014/main" id="{2795C0D9-D8EC-024A-931B-B8298922404A}"/>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94" name="Gráfico 2393">
                <a:extLst>
                  <a:ext uri="{FF2B5EF4-FFF2-40B4-BE49-F238E27FC236}">
                    <a16:creationId xmlns:a16="http://schemas.microsoft.com/office/drawing/2014/main" id="{84EE22F3-61EE-0912-0DF2-7A19ABBDEB8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27499" y="2033830"/>
                <a:ext cx="558172" cy="638307"/>
              </a:xfrm>
              <a:prstGeom prst="rect">
                <a:avLst/>
              </a:prstGeom>
            </p:spPr>
          </p:pic>
          <p:grpSp>
            <p:nvGrpSpPr>
              <p:cNvPr id="2395" name="Agrupar 2394">
                <a:extLst>
                  <a:ext uri="{FF2B5EF4-FFF2-40B4-BE49-F238E27FC236}">
                    <a16:creationId xmlns:a16="http://schemas.microsoft.com/office/drawing/2014/main" id="{EC34AD8A-ED85-2E77-0652-A15714BC6CFB}"/>
                  </a:ext>
                </a:extLst>
              </p:cNvPr>
              <p:cNvGrpSpPr/>
              <p:nvPr/>
            </p:nvGrpSpPr>
            <p:grpSpPr>
              <a:xfrm>
                <a:off x="9883699" y="1762467"/>
                <a:ext cx="488806" cy="579948"/>
                <a:chOff x="13007343" y="1565343"/>
                <a:chExt cx="565000" cy="690048"/>
              </a:xfrm>
              <a:solidFill>
                <a:srgbClr val="FF0000"/>
              </a:solidFill>
            </p:grpSpPr>
            <p:sp>
              <p:nvSpPr>
                <p:cNvPr id="2397" name="Forma Livre: Forma 2396">
                  <a:extLst>
                    <a:ext uri="{FF2B5EF4-FFF2-40B4-BE49-F238E27FC236}">
                      <a16:creationId xmlns:a16="http://schemas.microsoft.com/office/drawing/2014/main" id="{C50D21EC-751C-D3DF-3838-904BC9F3A562}"/>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2398" name="Forma Livre: Forma 2397">
                  <a:extLst>
                    <a:ext uri="{FF2B5EF4-FFF2-40B4-BE49-F238E27FC236}">
                      <a16:creationId xmlns:a16="http://schemas.microsoft.com/office/drawing/2014/main" id="{23ECF71C-4017-1FB3-ADAC-7038B27BE1A3}"/>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2396" name="TextBox 48">
                <a:extLst>
                  <a:ext uri="{FF2B5EF4-FFF2-40B4-BE49-F238E27FC236}">
                    <a16:creationId xmlns:a16="http://schemas.microsoft.com/office/drawing/2014/main" id="{75747972-A1FF-9CFE-0D28-DE7641145E6B}"/>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grpSp>
      <p:grpSp>
        <p:nvGrpSpPr>
          <p:cNvPr id="5" name="Group 6">
            <a:extLst>
              <a:ext uri="{FF2B5EF4-FFF2-40B4-BE49-F238E27FC236}">
                <a16:creationId xmlns:a16="http://schemas.microsoft.com/office/drawing/2014/main" id="{1AF54060-8CB1-0EA9-0E41-B409F2C29157}"/>
              </a:ext>
            </a:extLst>
          </p:cNvPr>
          <p:cNvGrpSpPr/>
          <p:nvPr/>
        </p:nvGrpSpPr>
        <p:grpSpPr>
          <a:xfrm>
            <a:off x="206491" y="158751"/>
            <a:ext cx="11779017" cy="431602"/>
            <a:chOff x="206491" y="158751"/>
            <a:chExt cx="11779017" cy="431602"/>
          </a:xfrm>
        </p:grpSpPr>
        <p:sp>
          <p:nvSpPr>
            <p:cNvPr id="25" name="Retângulo: Cantos Arredondados 15">
              <a:extLst>
                <a:ext uri="{FF2B5EF4-FFF2-40B4-BE49-F238E27FC236}">
                  <a16:creationId xmlns:a16="http://schemas.microsoft.com/office/drawing/2014/main" id="{2140B35D-5CEF-DDA2-B703-9BF9858B381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 name="Gráfico 16">
              <a:extLst>
                <a:ext uri="{FF2B5EF4-FFF2-40B4-BE49-F238E27FC236}">
                  <a16:creationId xmlns:a16="http://schemas.microsoft.com/office/drawing/2014/main" id="{23447771-9827-90CC-9983-780438EA887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5621" y="251040"/>
              <a:ext cx="1523323" cy="247025"/>
            </a:xfrm>
            <a:prstGeom prst="rect">
              <a:avLst/>
            </a:prstGeom>
          </p:spPr>
        </p:pic>
        <p:sp>
          <p:nvSpPr>
            <p:cNvPr id="27" name="CaixaDeTexto 17">
              <a:extLst>
                <a:ext uri="{FF2B5EF4-FFF2-40B4-BE49-F238E27FC236}">
                  <a16:creationId xmlns:a16="http://schemas.microsoft.com/office/drawing/2014/main" id="{CFA920D7-7A35-9D82-8B47-3754B2301B4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28" name="Graphic 10">
              <a:extLst>
                <a:ext uri="{FF2B5EF4-FFF2-40B4-BE49-F238E27FC236}">
                  <a16:creationId xmlns:a16="http://schemas.microsoft.com/office/drawing/2014/main" id="{6BA783D0-E7BC-8FB3-AD97-4E021B0AAD5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cxnSp>
        <p:nvCxnSpPr>
          <p:cNvPr id="2197" name="Straight Connector 52">
            <a:extLst>
              <a:ext uri="{FF2B5EF4-FFF2-40B4-BE49-F238E27FC236}">
                <a16:creationId xmlns:a16="http://schemas.microsoft.com/office/drawing/2014/main" id="{5AF014CA-0BB1-96A1-C668-832C333BD238}"/>
              </a:ext>
            </a:extLst>
          </p:cNvPr>
          <p:cNvCxnSpPr>
            <a:cxnSpLocks/>
          </p:cNvCxnSpPr>
          <p:nvPr/>
        </p:nvCxnSpPr>
        <p:spPr>
          <a:xfrm flipV="1">
            <a:off x="1373491" y="2894775"/>
            <a:ext cx="1467019" cy="369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339" name="Agrupar 2338">
            <a:extLst>
              <a:ext uri="{FF2B5EF4-FFF2-40B4-BE49-F238E27FC236}">
                <a16:creationId xmlns:a16="http://schemas.microsoft.com/office/drawing/2014/main" id="{F51E6467-6019-8B20-1345-CEC1EABDEF6E}"/>
              </a:ext>
            </a:extLst>
          </p:cNvPr>
          <p:cNvGrpSpPr/>
          <p:nvPr/>
        </p:nvGrpSpPr>
        <p:grpSpPr>
          <a:xfrm>
            <a:off x="4404401" y="6272026"/>
            <a:ext cx="3729666" cy="460447"/>
            <a:chOff x="5106290" y="5854702"/>
            <a:chExt cx="3729666" cy="460447"/>
          </a:xfrm>
        </p:grpSpPr>
        <p:grpSp>
          <p:nvGrpSpPr>
            <p:cNvPr id="2340" name="Agrupar 2339">
              <a:extLst>
                <a:ext uri="{FF2B5EF4-FFF2-40B4-BE49-F238E27FC236}">
                  <a16:creationId xmlns:a16="http://schemas.microsoft.com/office/drawing/2014/main" id="{71583712-7F0D-7FBD-8872-8D28C36FA593}"/>
                </a:ext>
              </a:extLst>
            </p:cNvPr>
            <p:cNvGrpSpPr/>
            <p:nvPr/>
          </p:nvGrpSpPr>
          <p:grpSpPr>
            <a:xfrm>
              <a:off x="5106290" y="5854702"/>
              <a:ext cx="525785" cy="371400"/>
              <a:chOff x="12881660" y="5198836"/>
              <a:chExt cx="1316095" cy="929654"/>
            </a:xfrm>
          </p:grpSpPr>
          <p:sp>
            <p:nvSpPr>
              <p:cNvPr id="2342" name="Retângulo 2341">
                <a:extLst>
                  <a:ext uri="{FF2B5EF4-FFF2-40B4-BE49-F238E27FC236}">
                    <a16:creationId xmlns:a16="http://schemas.microsoft.com/office/drawing/2014/main" id="{11254004-8F1B-6B96-81FB-34BA3A94B31D}"/>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43" name="Forma Livre: Forma 2342">
                <a:extLst>
                  <a:ext uri="{FF2B5EF4-FFF2-40B4-BE49-F238E27FC236}">
                    <a16:creationId xmlns:a16="http://schemas.microsoft.com/office/drawing/2014/main" id="{8BA3277F-6C4E-A409-5862-42AFA760046F}"/>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44" name="Forma Livre: Forma 2343">
                <a:extLst>
                  <a:ext uri="{FF2B5EF4-FFF2-40B4-BE49-F238E27FC236}">
                    <a16:creationId xmlns:a16="http://schemas.microsoft.com/office/drawing/2014/main" id="{6EF4F341-DC7D-234B-59BF-357D51BCEFC3}"/>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45" name="Forma Livre: Forma 2344">
                <a:extLst>
                  <a:ext uri="{FF2B5EF4-FFF2-40B4-BE49-F238E27FC236}">
                    <a16:creationId xmlns:a16="http://schemas.microsoft.com/office/drawing/2014/main" id="{5E557773-1C72-97F2-A1B4-23DBE4785DC2}"/>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46" name="Retângulo 2345">
                <a:extLst>
                  <a:ext uri="{FF2B5EF4-FFF2-40B4-BE49-F238E27FC236}">
                    <a16:creationId xmlns:a16="http://schemas.microsoft.com/office/drawing/2014/main" id="{25AF09EB-9F0B-C535-E5F0-18FE376E99EF}"/>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47" name="Forma Livre: Forma 2346">
                <a:extLst>
                  <a:ext uri="{FF2B5EF4-FFF2-40B4-BE49-F238E27FC236}">
                    <a16:creationId xmlns:a16="http://schemas.microsoft.com/office/drawing/2014/main" id="{57B8432E-FA97-4B28-E47A-A3C47A9498E1}"/>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48" name="Retângulo 2347">
                <a:extLst>
                  <a:ext uri="{FF2B5EF4-FFF2-40B4-BE49-F238E27FC236}">
                    <a16:creationId xmlns:a16="http://schemas.microsoft.com/office/drawing/2014/main" id="{52DFCEA5-E9DB-F6A1-C3A0-09684B2407E8}"/>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49" name="Forma Livre: Forma 2348">
                <a:extLst>
                  <a:ext uri="{FF2B5EF4-FFF2-40B4-BE49-F238E27FC236}">
                    <a16:creationId xmlns:a16="http://schemas.microsoft.com/office/drawing/2014/main" id="{EA49D9C2-DA2A-7947-D2C1-69180D6379EE}"/>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50" name="Retângulo 2349">
                <a:extLst>
                  <a:ext uri="{FF2B5EF4-FFF2-40B4-BE49-F238E27FC236}">
                    <a16:creationId xmlns:a16="http://schemas.microsoft.com/office/drawing/2014/main" id="{C82B915E-8BCE-D628-6DA7-3B6B20A95C43}"/>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51" name="Retângulo 2350">
                <a:extLst>
                  <a:ext uri="{FF2B5EF4-FFF2-40B4-BE49-F238E27FC236}">
                    <a16:creationId xmlns:a16="http://schemas.microsoft.com/office/drawing/2014/main" id="{7F48ED01-8040-8BDD-D503-CD2ED10E857F}"/>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52" name="Forma Livre: Forma 2351">
                <a:extLst>
                  <a:ext uri="{FF2B5EF4-FFF2-40B4-BE49-F238E27FC236}">
                    <a16:creationId xmlns:a16="http://schemas.microsoft.com/office/drawing/2014/main" id="{255CB609-6C85-5295-EEC6-5AD8E606A8E0}"/>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dirty="0"/>
              </a:p>
            </p:txBody>
          </p:sp>
          <p:sp>
            <p:nvSpPr>
              <p:cNvPr id="2353" name="Forma Livre: Forma 2352">
                <a:extLst>
                  <a:ext uri="{FF2B5EF4-FFF2-40B4-BE49-F238E27FC236}">
                    <a16:creationId xmlns:a16="http://schemas.microsoft.com/office/drawing/2014/main" id="{F37C5137-B086-B5C9-E710-E854E5C695E1}"/>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54" name="Forma Livre: Forma 2353">
                <a:extLst>
                  <a:ext uri="{FF2B5EF4-FFF2-40B4-BE49-F238E27FC236}">
                    <a16:creationId xmlns:a16="http://schemas.microsoft.com/office/drawing/2014/main" id="{D73BDEC1-3126-3CF1-9078-D51DB9660CAC}"/>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sp>
          <p:nvSpPr>
            <p:cNvPr id="2341" name="TextBox 66">
              <a:extLst>
                <a:ext uri="{FF2B5EF4-FFF2-40B4-BE49-F238E27FC236}">
                  <a16:creationId xmlns:a16="http://schemas.microsoft.com/office/drawing/2014/main" id="{A1EF53D1-043D-D28E-17B0-721478375988}"/>
                </a:ext>
              </a:extLst>
            </p:cNvPr>
            <p:cNvSpPr txBox="1"/>
            <p:nvPr/>
          </p:nvSpPr>
          <p:spPr>
            <a:xfrm>
              <a:off x="5755289" y="5854702"/>
              <a:ext cx="3080667" cy="460447"/>
            </a:xfrm>
            <a:prstGeom prst="rect">
              <a:avLst/>
            </a:prstGeom>
            <a:noFill/>
          </p:spPr>
          <p:txBody>
            <a:bodyPr wrap="square" rtlCol="0">
              <a:spAutoFit/>
            </a:bodyPr>
            <a:lstStyle/>
            <a:p>
              <a:r>
                <a:rPr lang="pt-BR" b="1" dirty="0"/>
                <a:t>Firewall Gerenciado</a:t>
              </a:r>
            </a:p>
          </p:txBody>
        </p:sp>
      </p:grpSp>
      <p:pic>
        <p:nvPicPr>
          <p:cNvPr id="2355" name="Picture 116">
            <a:extLst>
              <a:ext uri="{FF2B5EF4-FFF2-40B4-BE49-F238E27FC236}">
                <a16:creationId xmlns:a16="http://schemas.microsoft.com/office/drawing/2014/main" id="{F0EFBA2E-9791-7782-C5AD-91424B24FDE5}"/>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35845" y="2915063"/>
            <a:ext cx="457200" cy="457200"/>
          </a:xfrm>
          <a:prstGeom prst="rect">
            <a:avLst/>
          </a:prstGeom>
        </p:spPr>
      </p:pic>
      <p:sp>
        <p:nvSpPr>
          <p:cNvPr id="2356" name="Forma Livre: Forma 2355">
            <a:extLst>
              <a:ext uri="{FF2B5EF4-FFF2-40B4-BE49-F238E27FC236}">
                <a16:creationId xmlns:a16="http://schemas.microsoft.com/office/drawing/2014/main" id="{CCC96A8A-CC36-D12F-1ED9-6FF025279323}"/>
              </a:ext>
            </a:extLst>
          </p:cNvPr>
          <p:cNvSpPr/>
          <p:nvPr/>
        </p:nvSpPr>
        <p:spPr>
          <a:xfrm flipH="1" flipV="1">
            <a:off x="3735213" y="5182369"/>
            <a:ext cx="5131490" cy="452108"/>
          </a:xfrm>
          <a:custGeom>
            <a:avLst/>
            <a:gdLst>
              <a:gd name="connsiteX0" fmla="*/ 0 w 5898382"/>
              <a:gd name="connsiteY0" fmla="*/ 667106 h 938411"/>
              <a:gd name="connsiteX1" fmla="*/ 2994409 w 5898382"/>
              <a:gd name="connsiteY1" fmla="*/ 3914 h 938411"/>
              <a:gd name="connsiteX2" fmla="*/ 5898382 w 5898382"/>
              <a:gd name="connsiteY2" fmla="*/ 938411 h 938411"/>
            </a:gdLst>
            <a:ahLst/>
            <a:cxnLst>
              <a:cxn ang="0">
                <a:pos x="connsiteX0" y="connsiteY0"/>
              </a:cxn>
              <a:cxn ang="0">
                <a:pos x="connsiteX1" y="connsiteY1"/>
              </a:cxn>
              <a:cxn ang="0">
                <a:pos x="connsiteX2" y="connsiteY2"/>
              </a:cxn>
            </a:cxnLst>
            <a:rect l="l" t="t" r="r" b="b"/>
            <a:pathLst>
              <a:path w="5898382" h="938411">
                <a:moveTo>
                  <a:pt x="0" y="667106"/>
                </a:moveTo>
                <a:cubicBezTo>
                  <a:pt x="1005672" y="312901"/>
                  <a:pt x="2011345" y="-41304"/>
                  <a:pt x="2994409" y="3914"/>
                </a:cubicBezTo>
                <a:cubicBezTo>
                  <a:pt x="3977473" y="49131"/>
                  <a:pt x="4937927" y="493771"/>
                  <a:pt x="5898382" y="938411"/>
                </a:cubicBezTo>
              </a:path>
            </a:pathLst>
          </a:custGeom>
          <a:noFill/>
          <a:ln w="57150">
            <a:solidFill>
              <a:srgbClr val="EA5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grpSp>
        <p:nvGrpSpPr>
          <p:cNvPr id="2358" name="Agrupar 2357">
            <a:extLst>
              <a:ext uri="{FF2B5EF4-FFF2-40B4-BE49-F238E27FC236}">
                <a16:creationId xmlns:a16="http://schemas.microsoft.com/office/drawing/2014/main" id="{10674F84-4CF8-3827-C20B-B6F78F190DA7}"/>
              </a:ext>
            </a:extLst>
          </p:cNvPr>
          <p:cNvGrpSpPr/>
          <p:nvPr/>
        </p:nvGrpSpPr>
        <p:grpSpPr>
          <a:xfrm>
            <a:off x="290565" y="888421"/>
            <a:ext cx="3263219" cy="705764"/>
            <a:chOff x="290565" y="466606"/>
            <a:chExt cx="3263219" cy="705764"/>
          </a:xfrm>
        </p:grpSpPr>
        <p:sp>
          <p:nvSpPr>
            <p:cNvPr id="2359" name="Retângulo 2358">
              <a:extLst>
                <a:ext uri="{FF2B5EF4-FFF2-40B4-BE49-F238E27FC236}">
                  <a16:creationId xmlns:a16="http://schemas.microsoft.com/office/drawing/2014/main" id="{A503C3EB-082F-6524-BB7F-A3EF10F3D448}"/>
                </a:ext>
              </a:extLst>
            </p:cNvPr>
            <p:cNvSpPr/>
            <p:nvPr/>
          </p:nvSpPr>
          <p:spPr>
            <a:xfrm>
              <a:off x="290565" y="466606"/>
              <a:ext cx="3263219" cy="1077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60" name="Retângulo 2359">
              <a:extLst>
                <a:ext uri="{FF2B5EF4-FFF2-40B4-BE49-F238E27FC236}">
                  <a16:creationId xmlns:a16="http://schemas.microsoft.com/office/drawing/2014/main" id="{FC27956E-88F5-8525-A44D-8230CEE03140}"/>
                </a:ext>
              </a:extLst>
            </p:cNvPr>
            <p:cNvSpPr/>
            <p:nvPr/>
          </p:nvSpPr>
          <p:spPr>
            <a:xfrm>
              <a:off x="290565" y="466606"/>
              <a:ext cx="3263219" cy="7057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61" name="Forma Livre: Forma 2360">
              <a:extLst>
                <a:ext uri="{FF2B5EF4-FFF2-40B4-BE49-F238E27FC236}">
                  <a16:creationId xmlns:a16="http://schemas.microsoft.com/office/drawing/2014/main" id="{1172FA4B-2E8F-BE2F-97E5-9141F7E88CB0}"/>
                </a:ext>
              </a:extLst>
            </p:cNvPr>
            <p:cNvSpPr/>
            <p:nvPr/>
          </p:nvSpPr>
          <p:spPr>
            <a:xfrm>
              <a:off x="2999731" y="714876"/>
              <a:ext cx="305959" cy="338899"/>
            </a:xfrm>
            <a:custGeom>
              <a:avLst/>
              <a:gdLst>
                <a:gd name="csX0" fmla="*/ 154257 w 190214"/>
                <a:gd name="csY0" fmla="*/ 59126 h 210693"/>
                <a:gd name="csX1" fmla="*/ 95131 w 190214"/>
                <a:gd name="csY1" fmla="*/ 118301 h 210693"/>
                <a:gd name="csX2" fmla="*/ 35957 w 190214"/>
                <a:gd name="csY2" fmla="*/ 59174 h 210693"/>
                <a:gd name="csX3" fmla="*/ 95083 w 190214"/>
                <a:gd name="csY3" fmla="*/ 0 h 210693"/>
                <a:gd name="csX4" fmla="*/ 95107 w 190214"/>
                <a:gd name="csY4" fmla="*/ 0 h 210693"/>
                <a:gd name="csX5" fmla="*/ 154257 w 190214"/>
                <a:gd name="csY5" fmla="*/ 59126 h 210693"/>
                <a:gd name="csX6" fmla="*/ 164163 w 190214"/>
                <a:gd name="csY6" fmla="*/ 142685 h 210693"/>
                <a:gd name="csX7" fmla="*/ 150828 w 190214"/>
                <a:gd name="csY7" fmla="*/ 140303 h 210693"/>
                <a:gd name="csX8" fmla="*/ 39457 w 190214"/>
                <a:gd name="csY8" fmla="*/ 140303 h 210693"/>
                <a:gd name="csX9" fmla="*/ 0 w 190214"/>
                <a:gd name="csY9" fmla="*/ 179665 h 210693"/>
                <a:gd name="csX10" fmla="*/ 0 w 190214"/>
                <a:gd name="csY10" fmla="*/ 179737 h 210693"/>
                <a:gd name="csX11" fmla="*/ 0 w 190214"/>
                <a:gd name="csY11" fmla="*/ 210693 h 210693"/>
                <a:gd name="csX12" fmla="*/ 190214 w 190214"/>
                <a:gd name="csY12" fmla="*/ 210693 h 210693"/>
                <a:gd name="csX13" fmla="*/ 190214 w 190214"/>
                <a:gd name="csY13" fmla="*/ 179737 h 210693"/>
                <a:gd name="csX14" fmla="*/ 164163 w 190214"/>
                <a:gd name="csY14" fmla="*/ 142685 h 210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0214" h="210693">
                  <a:moveTo>
                    <a:pt x="154257" y="59126"/>
                  </a:moveTo>
                  <a:cubicBezTo>
                    <a:pt x="154270" y="91795"/>
                    <a:pt x="127799" y="118286"/>
                    <a:pt x="95131" y="118301"/>
                  </a:cubicBezTo>
                  <a:cubicBezTo>
                    <a:pt x="62463" y="118315"/>
                    <a:pt x="35970" y="91842"/>
                    <a:pt x="35957" y="59174"/>
                  </a:cubicBezTo>
                  <a:cubicBezTo>
                    <a:pt x="35944" y="26506"/>
                    <a:pt x="62415" y="13"/>
                    <a:pt x="95083" y="0"/>
                  </a:cubicBezTo>
                  <a:cubicBezTo>
                    <a:pt x="95091" y="0"/>
                    <a:pt x="95099" y="0"/>
                    <a:pt x="95107" y="0"/>
                  </a:cubicBezTo>
                  <a:cubicBezTo>
                    <a:pt x="127766" y="0"/>
                    <a:pt x="154244" y="26468"/>
                    <a:pt x="154257" y="59126"/>
                  </a:cubicBezTo>
                  <a:close/>
                  <a:moveTo>
                    <a:pt x="164163" y="142685"/>
                  </a:moveTo>
                  <a:cubicBezTo>
                    <a:pt x="159891" y="141122"/>
                    <a:pt x="155378" y="140315"/>
                    <a:pt x="150828" y="140303"/>
                  </a:cubicBezTo>
                  <a:lnTo>
                    <a:pt x="39457" y="140303"/>
                  </a:lnTo>
                  <a:cubicBezTo>
                    <a:pt x="17692" y="140277"/>
                    <a:pt x="26" y="157901"/>
                    <a:pt x="0" y="179665"/>
                  </a:cubicBezTo>
                  <a:cubicBezTo>
                    <a:pt x="0" y="179689"/>
                    <a:pt x="0" y="179713"/>
                    <a:pt x="0" y="179737"/>
                  </a:cubicBezTo>
                  <a:lnTo>
                    <a:pt x="0" y="210693"/>
                  </a:lnTo>
                  <a:lnTo>
                    <a:pt x="190214" y="210693"/>
                  </a:lnTo>
                  <a:lnTo>
                    <a:pt x="190214" y="179737"/>
                  </a:lnTo>
                  <a:cubicBezTo>
                    <a:pt x="190197" y="163132"/>
                    <a:pt x="179782" y="148319"/>
                    <a:pt x="164163" y="142685"/>
                  </a:cubicBezTo>
                  <a:close/>
                </a:path>
              </a:pathLst>
            </a:custGeom>
            <a:solidFill>
              <a:srgbClr val="000000"/>
            </a:solidFill>
            <a:ln w="2381" cap="flat">
              <a:noFill/>
              <a:prstDash val="solid"/>
              <a:miter/>
            </a:ln>
          </p:spPr>
          <p:txBody>
            <a:bodyPr/>
            <a:lstStyle/>
            <a:p>
              <a:endParaRPr lang="pt-BR"/>
            </a:p>
          </p:txBody>
        </p:sp>
        <p:sp>
          <p:nvSpPr>
            <p:cNvPr id="2362" name="CaixaDeTexto 2361">
              <a:extLst>
                <a:ext uri="{FF2B5EF4-FFF2-40B4-BE49-F238E27FC236}">
                  <a16:creationId xmlns:a16="http://schemas.microsoft.com/office/drawing/2014/main" id="{C61DE88D-BE99-9A0B-5A5E-DCF8FB6FDF4C}"/>
                </a:ext>
              </a:extLst>
            </p:cNvPr>
            <p:cNvSpPr txBox="1"/>
            <p:nvPr/>
          </p:nvSpPr>
          <p:spPr>
            <a:xfrm>
              <a:off x="335293" y="609296"/>
              <a:ext cx="2731586" cy="535531"/>
            </a:xfrm>
            <a:prstGeom prst="rect">
              <a:avLst/>
            </a:prstGeom>
            <a:noFill/>
          </p:spPr>
          <p:txBody>
            <a:bodyPr wrap="square">
              <a:spAutoFit/>
            </a:bodyPr>
            <a:lstStyle/>
            <a:p>
              <a:pPr marL="0" lvl="0" indent="0" defTabSz="711200">
                <a:lnSpc>
                  <a:spcPct val="90000"/>
                </a:lnSpc>
                <a:spcBef>
                  <a:spcPct val="0"/>
                </a:spcBef>
                <a:spcAft>
                  <a:spcPct val="35000"/>
                </a:spcAft>
                <a:buNone/>
              </a:pPr>
              <a:r>
                <a:rPr lang="pt-BR" sz="1600" b="1" dirty="0"/>
                <a:t>Funcionários trabalhando em qualquer lugar</a:t>
              </a:r>
            </a:p>
          </p:txBody>
        </p:sp>
      </p:grpSp>
      <p:grpSp>
        <p:nvGrpSpPr>
          <p:cNvPr id="2401" name="Agrupar 2400">
            <a:extLst>
              <a:ext uri="{FF2B5EF4-FFF2-40B4-BE49-F238E27FC236}">
                <a16:creationId xmlns:a16="http://schemas.microsoft.com/office/drawing/2014/main" id="{F0AA83F8-6315-BDA6-D4A5-BBC2A175A847}"/>
              </a:ext>
            </a:extLst>
          </p:cNvPr>
          <p:cNvGrpSpPr/>
          <p:nvPr/>
        </p:nvGrpSpPr>
        <p:grpSpPr>
          <a:xfrm>
            <a:off x="3115710" y="4837605"/>
            <a:ext cx="584107" cy="522410"/>
            <a:chOff x="3115710" y="4837605"/>
            <a:chExt cx="584107" cy="522410"/>
          </a:xfrm>
        </p:grpSpPr>
        <p:sp>
          <p:nvSpPr>
            <p:cNvPr id="2400" name="Retângulo: Cantos Arredondados 2399">
              <a:extLst>
                <a:ext uri="{FF2B5EF4-FFF2-40B4-BE49-F238E27FC236}">
                  <a16:creationId xmlns:a16="http://schemas.microsoft.com/office/drawing/2014/main" id="{3E4ACE57-CFBE-3393-0C3C-7C50C3172935}"/>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25" name="Agrupar 2324">
              <a:extLst>
                <a:ext uri="{FF2B5EF4-FFF2-40B4-BE49-F238E27FC236}">
                  <a16:creationId xmlns:a16="http://schemas.microsoft.com/office/drawing/2014/main" id="{5246AF4F-BD08-B7CF-A00A-7FA50ECEA03C}"/>
                </a:ext>
              </a:extLst>
            </p:cNvPr>
            <p:cNvGrpSpPr/>
            <p:nvPr/>
          </p:nvGrpSpPr>
          <p:grpSpPr>
            <a:xfrm>
              <a:off x="3156946" y="4943216"/>
              <a:ext cx="525785" cy="371400"/>
              <a:chOff x="12881660" y="5198836"/>
              <a:chExt cx="1316095" cy="929654"/>
            </a:xfrm>
          </p:grpSpPr>
          <p:sp>
            <p:nvSpPr>
              <p:cNvPr id="2326" name="Retângulo 2325">
                <a:extLst>
                  <a:ext uri="{FF2B5EF4-FFF2-40B4-BE49-F238E27FC236}">
                    <a16:creationId xmlns:a16="http://schemas.microsoft.com/office/drawing/2014/main" id="{ABA8F7E8-BF86-AF30-271B-C82BEC8E72CE}"/>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27" name="Forma Livre: Forma 2326">
                <a:extLst>
                  <a:ext uri="{FF2B5EF4-FFF2-40B4-BE49-F238E27FC236}">
                    <a16:creationId xmlns:a16="http://schemas.microsoft.com/office/drawing/2014/main" id="{BB811FB0-75A7-D3C2-4398-18A91C12FEC0}"/>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28" name="Forma Livre: Forma 2327">
                <a:extLst>
                  <a:ext uri="{FF2B5EF4-FFF2-40B4-BE49-F238E27FC236}">
                    <a16:creationId xmlns:a16="http://schemas.microsoft.com/office/drawing/2014/main" id="{3593219B-CA53-E398-BD45-FB421FF9A08F}"/>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29" name="Forma Livre: Forma 2328">
                <a:extLst>
                  <a:ext uri="{FF2B5EF4-FFF2-40B4-BE49-F238E27FC236}">
                    <a16:creationId xmlns:a16="http://schemas.microsoft.com/office/drawing/2014/main" id="{CD66E4D2-22E8-565B-EA51-E3225441068A}"/>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30" name="Retângulo 2329">
                <a:extLst>
                  <a:ext uri="{FF2B5EF4-FFF2-40B4-BE49-F238E27FC236}">
                    <a16:creationId xmlns:a16="http://schemas.microsoft.com/office/drawing/2014/main" id="{776B4F27-81AA-AA79-907A-816CD9DC0987}"/>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31" name="Forma Livre: Forma 2330">
                <a:extLst>
                  <a:ext uri="{FF2B5EF4-FFF2-40B4-BE49-F238E27FC236}">
                    <a16:creationId xmlns:a16="http://schemas.microsoft.com/office/drawing/2014/main" id="{0D6EEAEF-F462-B580-C5C2-630F26625375}"/>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2" name="Retângulo 2331">
                <a:extLst>
                  <a:ext uri="{FF2B5EF4-FFF2-40B4-BE49-F238E27FC236}">
                    <a16:creationId xmlns:a16="http://schemas.microsoft.com/office/drawing/2014/main" id="{A6221114-0DBD-78FD-9620-5C859ED12324}"/>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33" name="Forma Livre: Forma 2332">
                <a:extLst>
                  <a:ext uri="{FF2B5EF4-FFF2-40B4-BE49-F238E27FC236}">
                    <a16:creationId xmlns:a16="http://schemas.microsoft.com/office/drawing/2014/main" id="{AC5A6C47-0A98-5287-446F-0DF9A102DE09}"/>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4" name="Retângulo 2333">
                <a:extLst>
                  <a:ext uri="{FF2B5EF4-FFF2-40B4-BE49-F238E27FC236}">
                    <a16:creationId xmlns:a16="http://schemas.microsoft.com/office/drawing/2014/main" id="{5CF5A399-8432-DFC8-E8B2-775D5B211184}"/>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35" name="Retângulo 2334">
                <a:extLst>
                  <a:ext uri="{FF2B5EF4-FFF2-40B4-BE49-F238E27FC236}">
                    <a16:creationId xmlns:a16="http://schemas.microsoft.com/office/drawing/2014/main" id="{E7163440-7176-3253-E7D5-1E73775FE708}"/>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36" name="Forma Livre: Forma 2335">
                <a:extLst>
                  <a:ext uri="{FF2B5EF4-FFF2-40B4-BE49-F238E27FC236}">
                    <a16:creationId xmlns:a16="http://schemas.microsoft.com/office/drawing/2014/main" id="{83D94BA9-30C7-7184-8E05-EA4F8DEE083F}"/>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7" name="Forma Livre: Forma 2336">
                <a:extLst>
                  <a:ext uri="{FF2B5EF4-FFF2-40B4-BE49-F238E27FC236}">
                    <a16:creationId xmlns:a16="http://schemas.microsoft.com/office/drawing/2014/main" id="{7C8AF1AE-25D5-74BC-499E-E3397D59C0A4}"/>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8" name="Forma Livre: Forma 2337">
                <a:extLst>
                  <a:ext uri="{FF2B5EF4-FFF2-40B4-BE49-F238E27FC236}">
                    <a16:creationId xmlns:a16="http://schemas.microsoft.com/office/drawing/2014/main" id="{D26AB023-C903-8567-1737-60CE229E2D3A}"/>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grpSp>
        <p:nvGrpSpPr>
          <p:cNvPr id="2402" name="Agrupar 2401">
            <a:extLst>
              <a:ext uri="{FF2B5EF4-FFF2-40B4-BE49-F238E27FC236}">
                <a16:creationId xmlns:a16="http://schemas.microsoft.com/office/drawing/2014/main" id="{2418EAE7-6E43-ABD2-C79F-EF4A451CBA2E}"/>
              </a:ext>
            </a:extLst>
          </p:cNvPr>
          <p:cNvGrpSpPr/>
          <p:nvPr/>
        </p:nvGrpSpPr>
        <p:grpSpPr>
          <a:xfrm>
            <a:off x="8859783" y="5120922"/>
            <a:ext cx="584107" cy="522410"/>
            <a:chOff x="3115710" y="4837605"/>
            <a:chExt cx="584107" cy="522410"/>
          </a:xfrm>
        </p:grpSpPr>
        <p:sp>
          <p:nvSpPr>
            <p:cNvPr id="2403" name="Retângulo: Cantos Arredondados 2402">
              <a:extLst>
                <a:ext uri="{FF2B5EF4-FFF2-40B4-BE49-F238E27FC236}">
                  <a16:creationId xmlns:a16="http://schemas.microsoft.com/office/drawing/2014/main" id="{4E440FCC-7E3E-C688-887C-550451034E39}"/>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404" name="Agrupar 2403">
              <a:extLst>
                <a:ext uri="{FF2B5EF4-FFF2-40B4-BE49-F238E27FC236}">
                  <a16:creationId xmlns:a16="http://schemas.microsoft.com/office/drawing/2014/main" id="{B8A9551B-62EE-6B19-05A9-D1BA1D218821}"/>
                </a:ext>
              </a:extLst>
            </p:cNvPr>
            <p:cNvGrpSpPr/>
            <p:nvPr/>
          </p:nvGrpSpPr>
          <p:grpSpPr>
            <a:xfrm>
              <a:off x="3156946" y="4943216"/>
              <a:ext cx="525785" cy="371400"/>
              <a:chOff x="12881660" y="5198836"/>
              <a:chExt cx="1316095" cy="929654"/>
            </a:xfrm>
          </p:grpSpPr>
          <p:sp>
            <p:nvSpPr>
              <p:cNvPr id="2405" name="Retângulo 2404">
                <a:extLst>
                  <a:ext uri="{FF2B5EF4-FFF2-40B4-BE49-F238E27FC236}">
                    <a16:creationId xmlns:a16="http://schemas.microsoft.com/office/drawing/2014/main" id="{7B7929B9-9B90-22A2-537A-81CD4C6BC26A}"/>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406" name="Forma Livre: Forma 2405">
                <a:extLst>
                  <a:ext uri="{FF2B5EF4-FFF2-40B4-BE49-F238E27FC236}">
                    <a16:creationId xmlns:a16="http://schemas.microsoft.com/office/drawing/2014/main" id="{7F28B6C6-5B25-B279-1E5D-7D0D2907C452}"/>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407" name="Forma Livre: Forma 2406">
                <a:extLst>
                  <a:ext uri="{FF2B5EF4-FFF2-40B4-BE49-F238E27FC236}">
                    <a16:creationId xmlns:a16="http://schemas.microsoft.com/office/drawing/2014/main" id="{F6C082F3-6E99-3981-CC56-5C073E2C1B69}"/>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408" name="Forma Livre: Forma 2407">
                <a:extLst>
                  <a:ext uri="{FF2B5EF4-FFF2-40B4-BE49-F238E27FC236}">
                    <a16:creationId xmlns:a16="http://schemas.microsoft.com/office/drawing/2014/main" id="{67BECBCF-6D63-B95F-7C45-F91ABD22FC05}"/>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409" name="Retângulo 2408">
                <a:extLst>
                  <a:ext uri="{FF2B5EF4-FFF2-40B4-BE49-F238E27FC236}">
                    <a16:creationId xmlns:a16="http://schemas.microsoft.com/office/drawing/2014/main" id="{E2367005-ADCA-3CE0-0AC4-F598D2E4D778}"/>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410" name="Forma Livre: Forma 2409">
                <a:extLst>
                  <a:ext uri="{FF2B5EF4-FFF2-40B4-BE49-F238E27FC236}">
                    <a16:creationId xmlns:a16="http://schemas.microsoft.com/office/drawing/2014/main" id="{1AB953F9-6A4E-05CB-6974-6039638F99A9}"/>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411" name="Retângulo 2410">
                <a:extLst>
                  <a:ext uri="{FF2B5EF4-FFF2-40B4-BE49-F238E27FC236}">
                    <a16:creationId xmlns:a16="http://schemas.microsoft.com/office/drawing/2014/main" id="{71E22FEE-B746-DA03-3DA8-7E17C60E2D90}"/>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412" name="Forma Livre: Forma 2411">
                <a:extLst>
                  <a:ext uri="{FF2B5EF4-FFF2-40B4-BE49-F238E27FC236}">
                    <a16:creationId xmlns:a16="http://schemas.microsoft.com/office/drawing/2014/main" id="{69EFBB05-1562-F55D-E4EE-196B4CF7FCA0}"/>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413" name="Retângulo 2412">
                <a:extLst>
                  <a:ext uri="{FF2B5EF4-FFF2-40B4-BE49-F238E27FC236}">
                    <a16:creationId xmlns:a16="http://schemas.microsoft.com/office/drawing/2014/main" id="{90ACD607-3B28-45B5-ACF0-9540B7A381CB}"/>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414" name="Retângulo 2413">
                <a:extLst>
                  <a:ext uri="{FF2B5EF4-FFF2-40B4-BE49-F238E27FC236}">
                    <a16:creationId xmlns:a16="http://schemas.microsoft.com/office/drawing/2014/main" id="{DB847861-4507-CC42-8A03-4CB4F6D6216C}"/>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415" name="Forma Livre: Forma 2414">
                <a:extLst>
                  <a:ext uri="{FF2B5EF4-FFF2-40B4-BE49-F238E27FC236}">
                    <a16:creationId xmlns:a16="http://schemas.microsoft.com/office/drawing/2014/main" id="{48C3AF36-7B1F-9EAD-EA4B-AC7EC34B8881}"/>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416" name="Forma Livre: Forma 2415">
                <a:extLst>
                  <a:ext uri="{FF2B5EF4-FFF2-40B4-BE49-F238E27FC236}">
                    <a16:creationId xmlns:a16="http://schemas.microsoft.com/office/drawing/2014/main" id="{17561448-3293-D25D-C052-2D66493C8470}"/>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417" name="Forma Livre: Forma 2416">
                <a:extLst>
                  <a:ext uri="{FF2B5EF4-FFF2-40B4-BE49-F238E27FC236}">
                    <a16:creationId xmlns:a16="http://schemas.microsoft.com/office/drawing/2014/main" id="{A77FAB4E-28C5-33DB-8309-A5A3BB6F0B5C}"/>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sp>
        <p:nvSpPr>
          <p:cNvPr id="2357" name="Forma Livre: Forma 2356">
            <a:extLst>
              <a:ext uri="{FF2B5EF4-FFF2-40B4-BE49-F238E27FC236}">
                <a16:creationId xmlns:a16="http://schemas.microsoft.com/office/drawing/2014/main" id="{3995B63E-BA61-AF1C-1D46-9200FDC12E31}"/>
              </a:ext>
            </a:extLst>
          </p:cNvPr>
          <p:cNvSpPr/>
          <p:nvPr/>
        </p:nvSpPr>
        <p:spPr>
          <a:xfrm rot="5847908" flipH="1">
            <a:off x="2918548" y="3308178"/>
            <a:ext cx="1991091" cy="1354658"/>
          </a:xfrm>
          <a:custGeom>
            <a:avLst/>
            <a:gdLst>
              <a:gd name="connsiteX0" fmla="*/ 0 w 5898382"/>
              <a:gd name="connsiteY0" fmla="*/ 667106 h 938411"/>
              <a:gd name="connsiteX1" fmla="*/ 2994409 w 5898382"/>
              <a:gd name="connsiteY1" fmla="*/ 3914 h 938411"/>
              <a:gd name="connsiteX2" fmla="*/ 5898382 w 5898382"/>
              <a:gd name="connsiteY2" fmla="*/ 938411 h 938411"/>
            </a:gdLst>
            <a:ahLst/>
            <a:cxnLst>
              <a:cxn ang="0">
                <a:pos x="connsiteX0" y="connsiteY0"/>
              </a:cxn>
              <a:cxn ang="0">
                <a:pos x="connsiteX1" y="connsiteY1"/>
              </a:cxn>
              <a:cxn ang="0">
                <a:pos x="connsiteX2" y="connsiteY2"/>
              </a:cxn>
            </a:cxnLst>
            <a:rect l="l" t="t" r="r" b="b"/>
            <a:pathLst>
              <a:path w="5898382" h="938411">
                <a:moveTo>
                  <a:pt x="0" y="667106"/>
                </a:moveTo>
                <a:cubicBezTo>
                  <a:pt x="1005672" y="312901"/>
                  <a:pt x="2011345" y="-41304"/>
                  <a:pt x="2994409" y="3914"/>
                </a:cubicBezTo>
                <a:cubicBezTo>
                  <a:pt x="3977473" y="49131"/>
                  <a:pt x="4937927" y="493771"/>
                  <a:pt x="5898382" y="938411"/>
                </a:cubicBezTo>
              </a:path>
            </a:pathLst>
          </a:custGeom>
          <a:noFill/>
          <a:ln w="60325">
            <a:solidFill>
              <a:srgbClr val="EA5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MX"/>
            </a:endParaRPr>
          </a:p>
        </p:txBody>
      </p:sp>
      <p:cxnSp>
        <p:nvCxnSpPr>
          <p:cNvPr id="2419" name="Conector reto 2418">
            <a:extLst>
              <a:ext uri="{FF2B5EF4-FFF2-40B4-BE49-F238E27FC236}">
                <a16:creationId xmlns:a16="http://schemas.microsoft.com/office/drawing/2014/main" id="{5CB816C9-C1BE-F294-54A9-483D91422418}"/>
              </a:ext>
            </a:extLst>
          </p:cNvPr>
          <p:cNvCxnSpPr>
            <a:cxnSpLocks/>
          </p:cNvCxnSpPr>
          <p:nvPr/>
        </p:nvCxnSpPr>
        <p:spPr>
          <a:xfrm flipV="1">
            <a:off x="3324706" y="3818965"/>
            <a:ext cx="951459" cy="1124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18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39"/>
                                        </p:tgtEl>
                                        <p:attrNameLst>
                                          <p:attrName>style.visibility</p:attrName>
                                        </p:attrNameLst>
                                      </p:cBhvr>
                                      <p:to>
                                        <p:strVal val="visible"/>
                                      </p:to>
                                    </p:set>
                                    <p:animEffect transition="in" filter="fade">
                                      <p:cBhvr>
                                        <p:cTn id="7" dur="500"/>
                                        <p:tgtEl>
                                          <p:spTgt spid="233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35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356"/>
                                        </p:tgtEl>
                                        <p:attrNameLst>
                                          <p:attrName>style.visibility</p:attrName>
                                        </p:attrNameLst>
                                      </p:cBhvr>
                                      <p:to>
                                        <p:strVal val="visible"/>
                                      </p:to>
                                    </p:set>
                                    <p:animEffect transition="in" filter="wipe(left)">
                                      <p:cBhvr>
                                        <p:cTn id="14" dur="500"/>
                                        <p:tgtEl>
                                          <p:spTgt spid="2356"/>
                                        </p:tgtEl>
                                      </p:cBhvr>
                                    </p:animEffect>
                                  </p:childTnLst>
                                </p:cTn>
                              </p:par>
                              <p:par>
                                <p:cTn id="15" presetID="22" presetClass="entr" presetSubtype="4" fill="hold" nodeType="withEffect">
                                  <p:stCondLst>
                                    <p:cond delay="0"/>
                                  </p:stCondLst>
                                  <p:childTnLst>
                                    <p:set>
                                      <p:cBhvr>
                                        <p:cTn id="16" dur="1" fill="hold">
                                          <p:stCondLst>
                                            <p:cond delay="0"/>
                                          </p:stCondLst>
                                        </p:cTn>
                                        <p:tgtEl>
                                          <p:spTgt spid="2419"/>
                                        </p:tgtEl>
                                        <p:attrNameLst>
                                          <p:attrName>style.visibility</p:attrName>
                                        </p:attrNameLst>
                                      </p:cBhvr>
                                      <p:to>
                                        <p:strVal val="visible"/>
                                      </p:to>
                                    </p:set>
                                    <p:animEffect transition="in" filter="wipe(down)">
                                      <p:cBhvr>
                                        <p:cTn id="17" dur="500"/>
                                        <p:tgtEl>
                                          <p:spTgt spid="2419"/>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357"/>
                                        </p:tgtEl>
                                        <p:attrNameLst>
                                          <p:attrName>style.visibility</p:attrName>
                                        </p:attrNameLst>
                                      </p:cBhvr>
                                      <p:to>
                                        <p:strVal val="visible"/>
                                      </p:to>
                                    </p:set>
                                    <p:animEffect transition="in" filter="wipe(up)">
                                      <p:cBhvr>
                                        <p:cTn id="21" dur="500"/>
                                        <p:tgtEl>
                                          <p:spTgt spid="2357"/>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2197"/>
                                        </p:tgtEl>
                                        <p:attrNameLst>
                                          <p:attrName>style.visibility</p:attrName>
                                        </p:attrNameLst>
                                      </p:cBhvr>
                                      <p:to>
                                        <p:strVal val="visible"/>
                                      </p:to>
                                    </p:set>
                                    <p:animEffect transition="in" filter="wipe(right)">
                                      <p:cBhvr>
                                        <p:cTn id="25" dur="500"/>
                                        <p:tgtEl>
                                          <p:spTgt spid="2197"/>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355"/>
                                        </p:tgtEl>
                                        <p:attrNameLst>
                                          <p:attrName>style.visibility</p:attrName>
                                        </p:attrNameLst>
                                      </p:cBhvr>
                                      <p:to>
                                        <p:strVal val="visible"/>
                                      </p:to>
                                    </p:set>
                                    <p:animEffect transition="in" filter="fade">
                                      <p:cBhvr>
                                        <p:cTn id="29" dur="500"/>
                                        <p:tgtEl>
                                          <p:spTgt spid="2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 grpId="0" animBg="1"/>
      <p:bldP spid="23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137B-E3DA-27B8-8182-F15C4DD5761E}"/>
            </a:ext>
          </a:extLst>
        </p:cNvPr>
        <p:cNvGrpSpPr/>
        <p:nvPr/>
      </p:nvGrpSpPr>
      <p:grpSpPr>
        <a:xfrm>
          <a:off x="0" y="0"/>
          <a:ext cx="0" cy="0"/>
          <a:chOff x="0" y="0"/>
          <a:chExt cx="0" cy="0"/>
        </a:xfrm>
      </p:grpSpPr>
      <p:grpSp>
        <p:nvGrpSpPr>
          <p:cNvPr id="8" name="Group 6">
            <a:extLst>
              <a:ext uri="{FF2B5EF4-FFF2-40B4-BE49-F238E27FC236}">
                <a16:creationId xmlns:a16="http://schemas.microsoft.com/office/drawing/2014/main" id="{B3C89400-4BDA-E6A9-4BEB-77A9EE6A1DAA}"/>
              </a:ext>
            </a:extLst>
          </p:cNvPr>
          <p:cNvGrpSpPr/>
          <p:nvPr/>
        </p:nvGrpSpPr>
        <p:grpSpPr>
          <a:xfrm>
            <a:off x="206491" y="158751"/>
            <a:ext cx="11779017" cy="431602"/>
            <a:chOff x="206491" y="158751"/>
            <a:chExt cx="11779017" cy="431602"/>
          </a:xfrm>
        </p:grpSpPr>
        <p:sp>
          <p:nvSpPr>
            <p:cNvPr id="9" name="Retângulo: Cantos Arredondados 15">
              <a:extLst>
                <a:ext uri="{FF2B5EF4-FFF2-40B4-BE49-F238E27FC236}">
                  <a16:creationId xmlns:a16="http://schemas.microsoft.com/office/drawing/2014/main" id="{65B8BE8C-942B-0168-ABA9-D6B4EC7E9002}"/>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16">
              <a:extLst>
                <a:ext uri="{FF2B5EF4-FFF2-40B4-BE49-F238E27FC236}">
                  <a16:creationId xmlns:a16="http://schemas.microsoft.com/office/drawing/2014/main" id="{902AC141-1D93-1664-F394-DC376AB60A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1" name="CaixaDeTexto 17">
              <a:extLst>
                <a:ext uri="{FF2B5EF4-FFF2-40B4-BE49-F238E27FC236}">
                  <a16:creationId xmlns:a16="http://schemas.microsoft.com/office/drawing/2014/main" id="{007BB6FA-F208-7160-58DA-6AED8CC5A02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12" name="Graphic 10">
              <a:extLst>
                <a:ext uri="{FF2B5EF4-FFF2-40B4-BE49-F238E27FC236}">
                  <a16:creationId xmlns:a16="http://schemas.microsoft.com/office/drawing/2014/main" id="{B96E5608-9FCE-9A41-3932-B342505CFDF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273" name="Agrupar 2272">
            <a:extLst>
              <a:ext uri="{FF2B5EF4-FFF2-40B4-BE49-F238E27FC236}">
                <a16:creationId xmlns:a16="http://schemas.microsoft.com/office/drawing/2014/main" id="{2553163C-948C-E721-5487-4556B94618D8}"/>
              </a:ext>
            </a:extLst>
          </p:cNvPr>
          <p:cNvGrpSpPr/>
          <p:nvPr/>
        </p:nvGrpSpPr>
        <p:grpSpPr>
          <a:xfrm>
            <a:off x="4832636" y="5866031"/>
            <a:ext cx="3020725" cy="730903"/>
            <a:chOff x="4832636" y="5572403"/>
            <a:chExt cx="3020725" cy="730903"/>
          </a:xfrm>
        </p:grpSpPr>
        <p:grpSp>
          <p:nvGrpSpPr>
            <p:cNvPr id="2274" name="Agrupar 2273">
              <a:extLst>
                <a:ext uri="{FF2B5EF4-FFF2-40B4-BE49-F238E27FC236}">
                  <a16:creationId xmlns:a16="http://schemas.microsoft.com/office/drawing/2014/main" id="{737F2BBF-33EE-0ACE-F22B-1A88FFE1AA05}"/>
                </a:ext>
              </a:extLst>
            </p:cNvPr>
            <p:cNvGrpSpPr/>
            <p:nvPr/>
          </p:nvGrpSpPr>
          <p:grpSpPr>
            <a:xfrm>
              <a:off x="4832636" y="5572403"/>
              <a:ext cx="444617" cy="730903"/>
              <a:chOff x="9931968" y="3321679"/>
              <a:chExt cx="444617" cy="730903"/>
            </a:xfrm>
          </p:grpSpPr>
          <p:pic>
            <p:nvPicPr>
              <p:cNvPr id="2276" name="Gráfico 2275">
                <a:extLst>
                  <a:ext uri="{FF2B5EF4-FFF2-40B4-BE49-F238E27FC236}">
                    <a16:creationId xmlns:a16="http://schemas.microsoft.com/office/drawing/2014/main" id="{C0C3A840-C1F7-8BFB-CAB2-75C7016707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1991" y="3716463"/>
                <a:ext cx="284573" cy="336119"/>
              </a:xfrm>
              <a:prstGeom prst="rect">
                <a:avLst/>
              </a:prstGeom>
            </p:spPr>
          </p:pic>
          <p:pic>
            <p:nvPicPr>
              <p:cNvPr id="2277" name="Gráfico 2276">
                <a:extLst>
                  <a:ext uri="{FF2B5EF4-FFF2-40B4-BE49-F238E27FC236}">
                    <a16:creationId xmlns:a16="http://schemas.microsoft.com/office/drawing/2014/main" id="{E97E2F98-0602-83D5-4E46-DDB758730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1968" y="3321679"/>
                <a:ext cx="444617" cy="444617"/>
              </a:xfrm>
              <a:prstGeom prst="rect">
                <a:avLst/>
              </a:prstGeom>
            </p:spPr>
          </p:pic>
        </p:grpSp>
        <p:sp>
          <p:nvSpPr>
            <p:cNvPr id="2275" name="TextBox 66">
              <a:extLst>
                <a:ext uri="{FF2B5EF4-FFF2-40B4-BE49-F238E27FC236}">
                  <a16:creationId xmlns:a16="http://schemas.microsoft.com/office/drawing/2014/main" id="{12F39568-769E-960D-918B-D2CE975C13A3}"/>
                </a:ext>
              </a:extLst>
            </p:cNvPr>
            <p:cNvSpPr txBox="1"/>
            <p:nvPr/>
          </p:nvSpPr>
          <p:spPr>
            <a:xfrm>
              <a:off x="5371124" y="5856021"/>
              <a:ext cx="2482237" cy="369332"/>
            </a:xfrm>
            <a:prstGeom prst="rect">
              <a:avLst/>
            </a:prstGeom>
            <a:noFill/>
          </p:spPr>
          <p:txBody>
            <a:bodyPr wrap="square" rtlCol="0">
              <a:spAutoFit/>
            </a:bodyPr>
            <a:lstStyle/>
            <a:p>
              <a:r>
                <a:rPr lang="pt-BR" b="1" dirty="0"/>
                <a:t>Firewall Sem Fio</a:t>
              </a:r>
            </a:p>
          </p:txBody>
        </p:sp>
      </p:grpSp>
      <p:grpSp>
        <p:nvGrpSpPr>
          <p:cNvPr id="2340" name="Agrupar 2339">
            <a:extLst>
              <a:ext uri="{FF2B5EF4-FFF2-40B4-BE49-F238E27FC236}">
                <a16:creationId xmlns:a16="http://schemas.microsoft.com/office/drawing/2014/main" id="{907BF56A-F9BD-80B1-46A7-47D13EFA6B19}"/>
              </a:ext>
            </a:extLst>
          </p:cNvPr>
          <p:cNvGrpSpPr/>
          <p:nvPr/>
        </p:nvGrpSpPr>
        <p:grpSpPr>
          <a:xfrm>
            <a:off x="282716" y="710765"/>
            <a:ext cx="11702792" cy="6011633"/>
            <a:chOff x="282716" y="710765"/>
            <a:chExt cx="11702792" cy="6011633"/>
          </a:xfrm>
        </p:grpSpPr>
        <p:grpSp>
          <p:nvGrpSpPr>
            <p:cNvPr id="2305" name="Agrupar 2304">
              <a:extLst>
                <a:ext uri="{FF2B5EF4-FFF2-40B4-BE49-F238E27FC236}">
                  <a16:creationId xmlns:a16="http://schemas.microsoft.com/office/drawing/2014/main" id="{E6C62C75-BC9F-AD88-5F69-8091DD0449E1}"/>
                </a:ext>
              </a:extLst>
            </p:cNvPr>
            <p:cNvGrpSpPr/>
            <p:nvPr/>
          </p:nvGrpSpPr>
          <p:grpSpPr>
            <a:xfrm>
              <a:off x="282716" y="710765"/>
              <a:ext cx="11702792" cy="6011633"/>
              <a:chOff x="282716" y="710765"/>
              <a:chExt cx="11702792" cy="6011633"/>
            </a:xfrm>
          </p:grpSpPr>
          <p:grpSp>
            <p:nvGrpSpPr>
              <p:cNvPr id="2" name="Agrupar 1">
                <a:extLst>
                  <a:ext uri="{FF2B5EF4-FFF2-40B4-BE49-F238E27FC236}">
                    <a16:creationId xmlns:a16="http://schemas.microsoft.com/office/drawing/2014/main" id="{CA5955BE-20F7-ACB3-F681-857D4CC6F93F}"/>
                  </a:ext>
                </a:extLst>
              </p:cNvPr>
              <p:cNvGrpSpPr/>
              <p:nvPr/>
            </p:nvGrpSpPr>
            <p:grpSpPr>
              <a:xfrm>
                <a:off x="282716" y="710765"/>
                <a:ext cx="11702792" cy="6011633"/>
                <a:chOff x="282716" y="710765"/>
                <a:chExt cx="11702792" cy="6011633"/>
              </a:xfrm>
            </p:grpSpPr>
            <p:cxnSp>
              <p:nvCxnSpPr>
                <p:cNvPr id="3" name="Straight Connector 65">
                  <a:extLst>
                    <a:ext uri="{FF2B5EF4-FFF2-40B4-BE49-F238E27FC236}">
                      <a16:creationId xmlns:a16="http://schemas.microsoft.com/office/drawing/2014/main" id="{12D4656D-7628-3DD9-BCC7-77C3F5132EF5}"/>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65">
                  <a:extLst>
                    <a:ext uri="{FF2B5EF4-FFF2-40B4-BE49-F238E27FC236}">
                      <a16:creationId xmlns:a16="http://schemas.microsoft.com/office/drawing/2014/main" id="{C3E618B0-7E02-AD50-5241-26191F2DEAF1}"/>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65">
                  <a:extLst>
                    <a:ext uri="{FF2B5EF4-FFF2-40B4-BE49-F238E27FC236}">
                      <a16:creationId xmlns:a16="http://schemas.microsoft.com/office/drawing/2014/main" id="{40089137-0131-4F18-782C-33E57C825AF3}"/>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65">
                  <a:extLst>
                    <a:ext uri="{FF2B5EF4-FFF2-40B4-BE49-F238E27FC236}">
                      <a16:creationId xmlns:a16="http://schemas.microsoft.com/office/drawing/2014/main" id="{1CE73C3C-5238-0554-C646-A996BEEE5EEE}"/>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Agrupar 6">
                  <a:extLst>
                    <a:ext uri="{FF2B5EF4-FFF2-40B4-BE49-F238E27FC236}">
                      <a16:creationId xmlns:a16="http://schemas.microsoft.com/office/drawing/2014/main" id="{F501438C-BB26-240C-A71C-93F2393D5165}"/>
                    </a:ext>
                  </a:extLst>
                </p:cNvPr>
                <p:cNvGrpSpPr/>
                <p:nvPr/>
              </p:nvGrpSpPr>
              <p:grpSpPr>
                <a:xfrm>
                  <a:off x="282716" y="710765"/>
                  <a:ext cx="11628298" cy="6011633"/>
                  <a:chOff x="282716" y="710765"/>
                  <a:chExt cx="11628298" cy="6011633"/>
                </a:xfrm>
              </p:grpSpPr>
              <p:grpSp>
                <p:nvGrpSpPr>
                  <p:cNvPr id="31" name="Agrupar 30">
                    <a:extLst>
                      <a:ext uri="{FF2B5EF4-FFF2-40B4-BE49-F238E27FC236}">
                        <a16:creationId xmlns:a16="http://schemas.microsoft.com/office/drawing/2014/main" id="{C9A33EC3-6E3E-32CA-A6B5-0480E82918E5}"/>
                      </a:ext>
                    </a:extLst>
                  </p:cNvPr>
                  <p:cNvGrpSpPr/>
                  <p:nvPr/>
                </p:nvGrpSpPr>
                <p:grpSpPr>
                  <a:xfrm>
                    <a:off x="9053105" y="800053"/>
                    <a:ext cx="2202968" cy="2002159"/>
                    <a:chOff x="9053105" y="800053"/>
                    <a:chExt cx="2202968" cy="2002159"/>
                  </a:xfrm>
                </p:grpSpPr>
                <p:pic>
                  <p:nvPicPr>
                    <p:cNvPr id="2072" name="Imagem 2071">
                      <a:extLst>
                        <a:ext uri="{FF2B5EF4-FFF2-40B4-BE49-F238E27FC236}">
                          <a16:creationId xmlns:a16="http://schemas.microsoft.com/office/drawing/2014/main" id="{E63489F4-28DB-E42E-4DA0-DA62FB8761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2073" name="Agrupar 2072">
                      <a:extLst>
                        <a:ext uri="{FF2B5EF4-FFF2-40B4-BE49-F238E27FC236}">
                          <a16:creationId xmlns:a16="http://schemas.microsoft.com/office/drawing/2014/main" id="{F1EEEDB6-AE8B-0B12-ACAE-0FB3D52BFCCE}"/>
                        </a:ext>
                      </a:extLst>
                    </p:cNvPr>
                    <p:cNvGrpSpPr/>
                    <p:nvPr/>
                  </p:nvGrpSpPr>
                  <p:grpSpPr>
                    <a:xfrm>
                      <a:off x="9053105" y="1820128"/>
                      <a:ext cx="399062" cy="399062"/>
                      <a:chOff x="13740432" y="352905"/>
                      <a:chExt cx="967066" cy="967066"/>
                    </a:xfrm>
                    <a:solidFill>
                      <a:schemeClr val="bg1">
                        <a:lumMod val="65000"/>
                      </a:schemeClr>
                    </a:solidFill>
                  </p:grpSpPr>
                  <p:sp>
                    <p:nvSpPr>
                      <p:cNvPr id="2105" name="Forma Livre: Forma 2104">
                        <a:extLst>
                          <a:ext uri="{FF2B5EF4-FFF2-40B4-BE49-F238E27FC236}">
                            <a16:creationId xmlns:a16="http://schemas.microsoft.com/office/drawing/2014/main" id="{E817CF02-5C48-2BEC-B4CC-686831908308}"/>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2106" name="Forma Livre: Forma 2105">
                        <a:extLst>
                          <a:ext uri="{FF2B5EF4-FFF2-40B4-BE49-F238E27FC236}">
                            <a16:creationId xmlns:a16="http://schemas.microsoft.com/office/drawing/2014/main" id="{079CEFA3-6394-13C4-4CA7-8CF4D1AABF6F}"/>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2074" name="Gráfico 2073">
                      <a:extLst>
                        <a:ext uri="{FF2B5EF4-FFF2-40B4-BE49-F238E27FC236}">
                          <a16:creationId xmlns:a16="http://schemas.microsoft.com/office/drawing/2014/main" id="{BBD23F28-FD65-80C0-4CFB-67F866EDB8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95367" y="1201761"/>
                      <a:ext cx="560706" cy="560706"/>
                    </a:xfrm>
                    <a:prstGeom prst="rect">
                      <a:avLst/>
                    </a:prstGeom>
                  </p:spPr>
                </p:pic>
                <p:grpSp>
                  <p:nvGrpSpPr>
                    <p:cNvPr id="2075" name="Gráfico 16">
                      <a:extLst>
                        <a:ext uri="{FF2B5EF4-FFF2-40B4-BE49-F238E27FC236}">
                          <a16:creationId xmlns:a16="http://schemas.microsoft.com/office/drawing/2014/main" id="{1F928350-3D01-1C7C-B412-61C9825DCC50}"/>
                        </a:ext>
                      </a:extLst>
                    </p:cNvPr>
                    <p:cNvGrpSpPr/>
                    <p:nvPr/>
                  </p:nvGrpSpPr>
                  <p:grpSpPr>
                    <a:xfrm>
                      <a:off x="9386716" y="800053"/>
                      <a:ext cx="564888" cy="739918"/>
                      <a:chOff x="3241148" y="5277067"/>
                      <a:chExt cx="467593" cy="612476"/>
                    </a:xfrm>
                    <a:solidFill>
                      <a:schemeClr val="bg1">
                        <a:lumMod val="65000"/>
                      </a:schemeClr>
                    </a:solidFill>
                  </p:grpSpPr>
                  <p:sp>
                    <p:nvSpPr>
                      <p:cNvPr id="2076" name="Forma Livre: Forma 2075">
                        <a:extLst>
                          <a:ext uri="{FF2B5EF4-FFF2-40B4-BE49-F238E27FC236}">
                            <a16:creationId xmlns:a16="http://schemas.microsoft.com/office/drawing/2014/main" id="{7623453A-C3BC-7DB6-B739-D627317E23ED}"/>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2077" name="Forma Livre: Forma 2076">
                        <a:extLst>
                          <a:ext uri="{FF2B5EF4-FFF2-40B4-BE49-F238E27FC236}">
                            <a16:creationId xmlns:a16="http://schemas.microsoft.com/office/drawing/2014/main" id="{0C79AA62-CCCA-975B-AE0C-E1742EE69CA9}"/>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078" name="Forma Livre: Forma 2077">
                        <a:extLst>
                          <a:ext uri="{FF2B5EF4-FFF2-40B4-BE49-F238E27FC236}">
                            <a16:creationId xmlns:a16="http://schemas.microsoft.com/office/drawing/2014/main" id="{AAC21D91-FAAC-7520-EE8D-7570176666A9}"/>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084" name="Forma Livre: Forma 2083">
                        <a:extLst>
                          <a:ext uri="{FF2B5EF4-FFF2-40B4-BE49-F238E27FC236}">
                            <a16:creationId xmlns:a16="http://schemas.microsoft.com/office/drawing/2014/main" id="{9F0E9C16-8F6D-A323-741A-441F408FED9A}"/>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2085" name="Forma Livre: Forma 2084">
                        <a:extLst>
                          <a:ext uri="{FF2B5EF4-FFF2-40B4-BE49-F238E27FC236}">
                            <a16:creationId xmlns:a16="http://schemas.microsoft.com/office/drawing/2014/main" id="{1227DDA3-ECED-BF38-CA5E-6763D187656D}"/>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32" name="Agrupar 31">
                    <a:extLst>
                      <a:ext uri="{FF2B5EF4-FFF2-40B4-BE49-F238E27FC236}">
                        <a16:creationId xmlns:a16="http://schemas.microsoft.com/office/drawing/2014/main" id="{29D84310-78BB-5754-25A5-0D0CF5FB5ED7}"/>
                      </a:ext>
                    </a:extLst>
                  </p:cNvPr>
                  <p:cNvGrpSpPr/>
                  <p:nvPr/>
                </p:nvGrpSpPr>
                <p:grpSpPr>
                  <a:xfrm>
                    <a:off x="282716" y="710765"/>
                    <a:ext cx="11628298" cy="6011633"/>
                    <a:chOff x="282716" y="710765"/>
                    <a:chExt cx="11628298" cy="6011633"/>
                  </a:xfrm>
                </p:grpSpPr>
                <p:grpSp>
                  <p:nvGrpSpPr>
                    <p:cNvPr id="33" name="Agrupar 32">
                      <a:extLst>
                        <a:ext uri="{FF2B5EF4-FFF2-40B4-BE49-F238E27FC236}">
                          <a16:creationId xmlns:a16="http://schemas.microsoft.com/office/drawing/2014/main" id="{11B397C8-6E30-3D2F-1C9B-A5C3F3A164C6}"/>
                        </a:ext>
                      </a:extLst>
                    </p:cNvPr>
                    <p:cNvGrpSpPr/>
                    <p:nvPr/>
                  </p:nvGrpSpPr>
                  <p:grpSpPr>
                    <a:xfrm>
                      <a:off x="311941" y="1807275"/>
                      <a:ext cx="3269460" cy="1863526"/>
                      <a:chOff x="311941" y="1428585"/>
                      <a:chExt cx="3269460" cy="1863526"/>
                    </a:xfrm>
                  </p:grpSpPr>
                  <p:grpSp>
                    <p:nvGrpSpPr>
                      <p:cNvPr id="2063" name="Agrupar 2062">
                        <a:extLst>
                          <a:ext uri="{FF2B5EF4-FFF2-40B4-BE49-F238E27FC236}">
                            <a16:creationId xmlns:a16="http://schemas.microsoft.com/office/drawing/2014/main" id="{368B5D33-3835-D168-2280-E75AFA7C9B73}"/>
                          </a:ext>
                        </a:extLst>
                      </p:cNvPr>
                      <p:cNvGrpSpPr/>
                      <p:nvPr/>
                    </p:nvGrpSpPr>
                    <p:grpSpPr>
                      <a:xfrm>
                        <a:off x="311941" y="1428585"/>
                        <a:ext cx="3269460" cy="1863526"/>
                        <a:chOff x="629202" y="3574258"/>
                        <a:chExt cx="3283850" cy="1216991"/>
                      </a:xfrm>
                    </p:grpSpPr>
                    <p:sp>
                      <p:nvSpPr>
                        <p:cNvPr id="2070" name="Retângulo 2069">
                          <a:extLst>
                            <a:ext uri="{FF2B5EF4-FFF2-40B4-BE49-F238E27FC236}">
                              <a16:creationId xmlns:a16="http://schemas.microsoft.com/office/drawing/2014/main" id="{EA51C9EF-5C2B-4BFF-2AE5-0733B05996BA}"/>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71" name="Retângulo 2070">
                          <a:extLst>
                            <a:ext uri="{FF2B5EF4-FFF2-40B4-BE49-F238E27FC236}">
                              <a16:creationId xmlns:a16="http://schemas.microsoft.com/office/drawing/2014/main" id="{5036FE49-9D77-9E64-1AC5-C1AB428D6C41}"/>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064" name="Gráfico 2063">
                        <a:extLst>
                          <a:ext uri="{FF2B5EF4-FFF2-40B4-BE49-F238E27FC236}">
                            <a16:creationId xmlns:a16="http://schemas.microsoft.com/office/drawing/2014/main" id="{B45AE4ED-BB78-706B-3609-D451235E5A79}"/>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1541449" y="1982899"/>
                        <a:ext cx="1020698" cy="1020698"/>
                      </a:xfrm>
                      <a:prstGeom prst="rect">
                        <a:avLst/>
                      </a:prstGeom>
                    </p:spPr>
                  </p:pic>
                  <p:pic>
                    <p:nvPicPr>
                      <p:cNvPr id="2065" name="Gráfico 2064">
                        <a:extLst>
                          <a:ext uri="{FF2B5EF4-FFF2-40B4-BE49-F238E27FC236}">
                            <a16:creationId xmlns:a16="http://schemas.microsoft.com/office/drawing/2014/main" id="{E35679CA-D2BD-04B2-D98C-F0CB077BF3D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8290" y="2074777"/>
                        <a:ext cx="836941" cy="836941"/>
                      </a:xfrm>
                      <a:prstGeom prst="rect">
                        <a:avLst/>
                      </a:prstGeom>
                    </p:spPr>
                  </p:pic>
                  <p:grpSp>
                    <p:nvGrpSpPr>
                      <p:cNvPr id="2066" name="Agrupar 2065">
                        <a:extLst>
                          <a:ext uri="{FF2B5EF4-FFF2-40B4-BE49-F238E27FC236}">
                            <a16:creationId xmlns:a16="http://schemas.microsoft.com/office/drawing/2014/main" id="{966C8830-EACB-02E7-FBC6-5ED0E9F3FDD1}"/>
                          </a:ext>
                        </a:extLst>
                      </p:cNvPr>
                      <p:cNvGrpSpPr/>
                      <p:nvPr/>
                    </p:nvGrpSpPr>
                    <p:grpSpPr>
                      <a:xfrm>
                        <a:off x="2889003" y="1739392"/>
                        <a:ext cx="510563" cy="1409403"/>
                        <a:chOff x="2828051" y="1900732"/>
                        <a:chExt cx="609600" cy="1682792"/>
                      </a:xfrm>
                    </p:grpSpPr>
                    <p:pic>
                      <p:nvPicPr>
                        <p:cNvPr id="2067" name="Gráfico 2066">
                          <a:extLst>
                            <a:ext uri="{FF2B5EF4-FFF2-40B4-BE49-F238E27FC236}">
                              <a16:creationId xmlns:a16="http://schemas.microsoft.com/office/drawing/2014/main" id="{CA4105EC-0932-595B-9FDD-1A57101EE1EA}"/>
                            </a:ext>
                          </a:extLst>
                        </p:cNvPr>
                        <p:cNvPicPr>
                          <a:picLocks noChangeAspect="1"/>
                        </p:cNvPicPr>
                        <p:nvPr/>
                      </p:nvPicPr>
                      <p:blipFill>
                        <a:blip r:embed="rId16">
                          <a:extLst>
                            <a:ext uri="{96DAC541-7B7A-43D3-8B79-37D633B846F1}">
                              <asvg:svgBlip xmlns:asvg="http://schemas.microsoft.com/office/drawing/2016/SVG/main" r:embed="rId17"/>
                            </a:ext>
                          </a:extLst>
                        </a:blip>
                        <a:srcRect l="24144" t="27400" r="24145" b="26633"/>
                        <a:stretch>
                          <a:fillRect/>
                        </a:stretch>
                      </p:blipFill>
                      <p:spPr>
                        <a:xfrm>
                          <a:off x="2869139" y="2510332"/>
                          <a:ext cx="528050" cy="469388"/>
                        </a:xfrm>
                        <a:prstGeom prst="rect">
                          <a:avLst/>
                        </a:prstGeom>
                      </p:spPr>
                    </p:pic>
                    <p:pic>
                      <p:nvPicPr>
                        <p:cNvPr id="2068" name="Gráfico 2067">
                          <a:extLst>
                            <a:ext uri="{FF2B5EF4-FFF2-40B4-BE49-F238E27FC236}">
                              <a16:creationId xmlns:a16="http://schemas.microsoft.com/office/drawing/2014/main" id="{1A99D37A-C2AF-1FA8-178F-A3119B0202B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28051" y="1900732"/>
                          <a:ext cx="609600" cy="609600"/>
                        </a:xfrm>
                        <a:prstGeom prst="rect">
                          <a:avLst/>
                        </a:prstGeom>
                      </p:spPr>
                    </p:pic>
                    <p:pic>
                      <p:nvPicPr>
                        <p:cNvPr id="2069" name="Gráfico 2068">
                          <a:extLst>
                            <a:ext uri="{FF2B5EF4-FFF2-40B4-BE49-F238E27FC236}">
                              <a16:creationId xmlns:a16="http://schemas.microsoft.com/office/drawing/2014/main" id="{C85BEFB4-F874-AF2A-20C0-525BB771FA42}"/>
                            </a:ext>
                          </a:extLst>
                        </p:cNvPr>
                        <p:cNvPicPr>
                          <a:picLocks noChangeAspect="1"/>
                        </p:cNvPicPr>
                        <p:nvPr/>
                      </p:nvPicPr>
                      <p:blipFill>
                        <a:blip r:embed="rId20">
                          <a:extLst>
                            <a:ext uri="{96DAC541-7B7A-43D3-8B79-37D633B846F1}">
                              <asvg:svgBlip xmlns:asvg="http://schemas.microsoft.com/office/drawing/2016/SVG/main" r:embed="rId21"/>
                            </a:ext>
                          </a:extLst>
                        </a:blip>
                        <a:srcRect l="23890" t="21888" r="23888" b="22744"/>
                        <a:stretch>
                          <a:fillRect/>
                        </a:stretch>
                      </p:blipFill>
                      <p:spPr>
                        <a:xfrm>
                          <a:off x="2908443" y="3138366"/>
                          <a:ext cx="419867" cy="445158"/>
                        </a:xfrm>
                        <a:prstGeom prst="rect">
                          <a:avLst/>
                        </a:prstGeom>
                      </p:spPr>
                    </p:pic>
                  </p:grpSp>
                </p:grpSp>
                <p:grpSp>
                  <p:nvGrpSpPr>
                    <p:cNvPr id="34" name="Agrupar 33">
                      <a:extLst>
                        <a:ext uri="{FF2B5EF4-FFF2-40B4-BE49-F238E27FC236}">
                          <a16:creationId xmlns:a16="http://schemas.microsoft.com/office/drawing/2014/main" id="{6FD719D8-4603-EEC7-EA7A-E8A397522176}"/>
                        </a:ext>
                      </a:extLst>
                    </p:cNvPr>
                    <p:cNvGrpSpPr/>
                    <p:nvPr/>
                  </p:nvGrpSpPr>
                  <p:grpSpPr>
                    <a:xfrm>
                      <a:off x="282716" y="4345110"/>
                      <a:ext cx="3517759" cy="2190608"/>
                      <a:chOff x="282716" y="3966420"/>
                      <a:chExt cx="3517759" cy="2190608"/>
                    </a:xfrm>
                  </p:grpSpPr>
                  <p:cxnSp>
                    <p:nvCxnSpPr>
                      <p:cNvPr id="2290" name="Straight Connector 50">
                        <a:extLst>
                          <a:ext uri="{FF2B5EF4-FFF2-40B4-BE49-F238E27FC236}">
                            <a16:creationId xmlns:a16="http://schemas.microsoft.com/office/drawing/2014/main" id="{AC150C42-9204-DD67-257A-5485724E2CEA}"/>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1" name="Straight Connector 52">
                        <a:extLst>
                          <a:ext uri="{FF2B5EF4-FFF2-40B4-BE49-F238E27FC236}">
                            <a16:creationId xmlns:a16="http://schemas.microsoft.com/office/drawing/2014/main" id="{46B30E7F-468F-D1EF-08B7-F1E14CA4C5B2}"/>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92" name="Straight Connector 63">
                        <a:extLst>
                          <a:ext uri="{FF2B5EF4-FFF2-40B4-BE49-F238E27FC236}">
                            <a16:creationId xmlns:a16="http://schemas.microsoft.com/office/drawing/2014/main" id="{D5939952-90C7-D0A4-4BAE-653892548C9A}"/>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3" name="Straight Connector 64">
                        <a:extLst>
                          <a:ext uri="{FF2B5EF4-FFF2-40B4-BE49-F238E27FC236}">
                            <a16:creationId xmlns:a16="http://schemas.microsoft.com/office/drawing/2014/main" id="{E4C5D358-A3FE-4912-5422-E8D10BFFAE6A}"/>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4" name="Straight Connector 111">
                        <a:extLst>
                          <a:ext uri="{FF2B5EF4-FFF2-40B4-BE49-F238E27FC236}">
                            <a16:creationId xmlns:a16="http://schemas.microsoft.com/office/drawing/2014/main" id="{1B2784BE-7885-3E29-623E-587091762BE1}"/>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95" name="TextBox 112">
                        <a:extLst>
                          <a:ext uri="{FF2B5EF4-FFF2-40B4-BE49-F238E27FC236}">
                            <a16:creationId xmlns:a16="http://schemas.microsoft.com/office/drawing/2014/main" id="{B7EB9CF6-B04A-61CB-B64C-ACFACE5CC702}"/>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2296" name="Gráfico 25">
                        <a:extLst>
                          <a:ext uri="{FF2B5EF4-FFF2-40B4-BE49-F238E27FC236}">
                            <a16:creationId xmlns:a16="http://schemas.microsoft.com/office/drawing/2014/main" id="{2415A812-1858-80D4-032A-DDA225ACD5A6}"/>
                          </a:ext>
                        </a:extLst>
                      </p:cNvPr>
                      <p:cNvGrpSpPr/>
                      <p:nvPr/>
                    </p:nvGrpSpPr>
                    <p:grpSpPr>
                      <a:xfrm>
                        <a:off x="3230206" y="4462243"/>
                        <a:ext cx="450066" cy="312758"/>
                        <a:chOff x="12811742" y="4417730"/>
                        <a:chExt cx="1306612" cy="907985"/>
                      </a:xfrm>
                      <a:solidFill>
                        <a:srgbClr val="000000"/>
                      </a:solidFill>
                    </p:grpSpPr>
                    <p:sp>
                      <p:nvSpPr>
                        <p:cNvPr id="2060" name="Forma Livre: Forma 2059">
                          <a:extLst>
                            <a:ext uri="{FF2B5EF4-FFF2-40B4-BE49-F238E27FC236}">
                              <a16:creationId xmlns:a16="http://schemas.microsoft.com/office/drawing/2014/main" id="{26F76261-1F7A-2C61-0F36-99BD50FAB560}"/>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061" name="Forma Livre: Forma 2060">
                          <a:extLst>
                            <a:ext uri="{FF2B5EF4-FFF2-40B4-BE49-F238E27FC236}">
                              <a16:creationId xmlns:a16="http://schemas.microsoft.com/office/drawing/2014/main" id="{86E517A1-E55B-11DF-CB28-5AF749C50067}"/>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062" name="Forma Livre: Forma 2061">
                          <a:extLst>
                            <a:ext uri="{FF2B5EF4-FFF2-40B4-BE49-F238E27FC236}">
                              <a16:creationId xmlns:a16="http://schemas.microsoft.com/office/drawing/2014/main" id="{D72093B0-A6D3-383D-7E43-F8311F9A6BAF}"/>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297" name="Gráfico 2296">
                        <a:extLst>
                          <a:ext uri="{FF2B5EF4-FFF2-40B4-BE49-F238E27FC236}">
                            <a16:creationId xmlns:a16="http://schemas.microsoft.com/office/drawing/2014/main" id="{F2F8424C-E387-A6AA-8D4C-8E450EA26058}"/>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1340295" y="4375233"/>
                        <a:ext cx="444617" cy="444617"/>
                      </a:xfrm>
                      <a:prstGeom prst="rect">
                        <a:avLst/>
                      </a:prstGeom>
                    </p:spPr>
                  </p:pic>
                  <p:pic>
                    <p:nvPicPr>
                      <p:cNvPr id="2298" name="Gráfico 2297">
                        <a:extLst>
                          <a:ext uri="{FF2B5EF4-FFF2-40B4-BE49-F238E27FC236}">
                            <a16:creationId xmlns:a16="http://schemas.microsoft.com/office/drawing/2014/main" id="{CDF0D850-13C3-DAA7-6E04-872B495EB576}"/>
                          </a:ext>
                        </a:extLst>
                      </p:cNvPr>
                      <p:cNvPicPr>
                        <a:picLocks noChangeAspect="1"/>
                      </p:cNvPicPr>
                      <p:nvPr/>
                    </p:nvPicPr>
                    <p:blipFill>
                      <a:blip r:embed="rId22">
                        <a:extLst>
                          <a:ext uri="{96DAC541-7B7A-43D3-8B79-37D633B846F1}">
                            <asvg:svgBlip xmlns:asvg="http://schemas.microsoft.com/office/drawing/2016/SVG/main" r:embed="rId23"/>
                          </a:ext>
                        </a:extLst>
                      </a:blip>
                      <a:srcRect l="23187" t="30486" r="23485" b="30451"/>
                      <a:stretch>
                        <a:fillRect/>
                      </a:stretch>
                    </p:blipFill>
                    <p:spPr>
                      <a:xfrm>
                        <a:off x="494943" y="4454173"/>
                        <a:ext cx="503857" cy="369075"/>
                      </a:xfrm>
                      <a:prstGeom prst="rect">
                        <a:avLst/>
                      </a:prstGeom>
                    </p:spPr>
                  </p:pic>
                  <p:grpSp>
                    <p:nvGrpSpPr>
                      <p:cNvPr id="2299" name="Gráfico 25">
                        <a:extLst>
                          <a:ext uri="{FF2B5EF4-FFF2-40B4-BE49-F238E27FC236}">
                            <a16:creationId xmlns:a16="http://schemas.microsoft.com/office/drawing/2014/main" id="{98A5C060-8717-34ED-40F8-E1EA517DD75F}"/>
                          </a:ext>
                        </a:extLst>
                      </p:cNvPr>
                      <p:cNvGrpSpPr/>
                      <p:nvPr/>
                    </p:nvGrpSpPr>
                    <p:grpSpPr>
                      <a:xfrm flipH="1">
                        <a:off x="1081163" y="5255345"/>
                        <a:ext cx="504446" cy="444617"/>
                        <a:chOff x="12538095" y="4354515"/>
                        <a:chExt cx="2738664" cy="2413851"/>
                      </a:xfrm>
                      <a:solidFill>
                        <a:schemeClr val="tx1"/>
                      </a:solidFill>
                    </p:grpSpPr>
                    <p:sp>
                      <p:nvSpPr>
                        <p:cNvPr id="2055" name="Forma Livre: Forma 2054">
                          <a:extLst>
                            <a:ext uri="{FF2B5EF4-FFF2-40B4-BE49-F238E27FC236}">
                              <a16:creationId xmlns:a16="http://schemas.microsoft.com/office/drawing/2014/main" id="{C6518DD6-8A56-BC4B-5510-A7AEA15AE23E}"/>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056" name="Forma Livre: Forma 2055">
                          <a:extLst>
                            <a:ext uri="{FF2B5EF4-FFF2-40B4-BE49-F238E27FC236}">
                              <a16:creationId xmlns:a16="http://schemas.microsoft.com/office/drawing/2014/main" id="{D210EB4B-2B03-809D-8FA2-E3319FE07FC6}"/>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057" name="Forma Livre: Forma 2056">
                          <a:extLst>
                            <a:ext uri="{FF2B5EF4-FFF2-40B4-BE49-F238E27FC236}">
                              <a16:creationId xmlns:a16="http://schemas.microsoft.com/office/drawing/2014/main" id="{1E2932BE-C7A5-4372-4C40-5D8219E09F69}"/>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058" name="Forma Livre: Forma 2057">
                          <a:extLst>
                            <a:ext uri="{FF2B5EF4-FFF2-40B4-BE49-F238E27FC236}">
                              <a16:creationId xmlns:a16="http://schemas.microsoft.com/office/drawing/2014/main" id="{3D797DE3-9270-E587-FEE6-5F638457550A}"/>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059" name="Forma Livre: Forma 2058">
                          <a:extLst>
                            <a:ext uri="{FF2B5EF4-FFF2-40B4-BE49-F238E27FC236}">
                              <a16:creationId xmlns:a16="http://schemas.microsoft.com/office/drawing/2014/main" id="{ECA0FDA6-A50C-3C1F-7A81-06CE5CDB6891}"/>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2300" name="Gráfico 16">
                        <a:extLst>
                          <a:ext uri="{FF2B5EF4-FFF2-40B4-BE49-F238E27FC236}">
                            <a16:creationId xmlns:a16="http://schemas.microsoft.com/office/drawing/2014/main" id="{79B5F167-B2BC-1DE7-C439-B6478B0510A2}"/>
                          </a:ext>
                        </a:extLst>
                      </p:cNvPr>
                      <p:cNvGrpSpPr/>
                      <p:nvPr/>
                    </p:nvGrpSpPr>
                    <p:grpSpPr>
                      <a:xfrm>
                        <a:off x="2227736" y="5212960"/>
                        <a:ext cx="368751" cy="483008"/>
                        <a:chOff x="3241148" y="5277067"/>
                        <a:chExt cx="467593" cy="612476"/>
                      </a:xfrm>
                      <a:solidFill>
                        <a:schemeClr val="tx1"/>
                      </a:solidFill>
                    </p:grpSpPr>
                    <p:sp>
                      <p:nvSpPr>
                        <p:cNvPr id="2050" name="Forma Livre: Forma 2049">
                          <a:extLst>
                            <a:ext uri="{FF2B5EF4-FFF2-40B4-BE49-F238E27FC236}">
                              <a16:creationId xmlns:a16="http://schemas.microsoft.com/office/drawing/2014/main" id="{2EDCFB4D-53CD-6D57-A946-0BAC39A67DB7}"/>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2051" name="Forma Livre: Forma 2050">
                          <a:extLst>
                            <a:ext uri="{FF2B5EF4-FFF2-40B4-BE49-F238E27FC236}">
                              <a16:creationId xmlns:a16="http://schemas.microsoft.com/office/drawing/2014/main" id="{21C34F36-4768-5723-EC78-21776DB3991A}"/>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052" name="Forma Livre: Forma 2051">
                          <a:extLst>
                            <a:ext uri="{FF2B5EF4-FFF2-40B4-BE49-F238E27FC236}">
                              <a16:creationId xmlns:a16="http://schemas.microsoft.com/office/drawing/2014/main" id="{54CA8DD8-6926-E527-F742-6C2FA3C8CE31}"/>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053" name="Forma Livre: Forma 2052">
                          <a:extLst>
                            <a:ext uri="{FF2B5EF4-FFF2-40B4-BE49-F238E27FC236}">
                              <a16:creationId xmlns:a16="http://schemas.microsoft.com/office/drawing/2014/main" id="{A5C03EF7-7EB9-E34A-1A5F-06A331442F54}"/>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2054" name="Forma Livre: Forma 2053">
                          <a:extLst>
                            <a:ext uri="{FF2B5EF4-FFF2-40B4-BE49-F238E27FC236}">
                              <a16:creationId xmlns:a16="http://schemas.microsoft.com/office/drawing/2014/main" id="{F7002636-DA5D-AC8D-EAA1-780605BC63A4}"/>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2301" name="Freeform: Shape 56">
                        <a:extLst>
                          <a:ext uri="{FF2B5EF4-FFF2-40B4-BE49-F238E27FC236}">
                            <a16:creationId xmlns:a16="http://schemas.microsoft.com/office/drawing/2014/main" id="{2BB9537C-AC32-1F82-8198-DA52A5142952}"/>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2302" name="Agrupar 2301">
                        <a:extLst>
                          <a:ext uri="{FF2B5EF4-FFF2-40B4-BE49-F238E27FC236}">
                            <a16:creationId xmlns:a16="http://schemas.microsoft.com/office/drawing/2014/main" id="{70B53510-3A05-A937-F26D-91045C490E63}"/>
                          </a:ext>
                        </a:extLst>
                      </p:cNvPr>
                      <p:cNvGrpSpPr/>
                      <p:nvPr/>
                    </p:nvGrpSpPr>
                    <p:grpSpPr>
                      <a:xfrm>
                        <a:off x="282716" y="4003099"/>
                        <a:ext cx="3517759" cy="2153929"/>
                        <a:chOff x="629202" y="3490521"/>
                        <a:chExt cx="3533242" cy="1406641"/>
                      </a:xfrm>
                    </p:grpSpPr>
                    <p:sp>
                      <p:nvSpPr>
                        <p:cNvPr id="2048" name="Retângulo 2047">
                          <a:extLst>
                            <a:ext uri="{FF2B5EF4-FFF2-40B4-BE49-F238E27FC236}">
                              <a16:creationId xmlns:a16="http://schemas.microsoft.com/office/drawing/2014/main" id="{B89D7CE5-112B-F770-F18D-835381CF1D90}"/>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49" name="Retângulo 2048">
                          <a:extLst>
                            <a:ext uri="{FF2B5EF4-FFF2-40B4-BE49-F238E27FC236}">
                              <a16:creationId xmlns:a16="http://schemas.microsoft.com/office/drawing/2014/main" id="{EA6BF5CE-384D-0814-D51C-8D42EEAD7CED}"/>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303" name="TextBox 66">
                        <a:extLst>
                          <a:ext uri="{FF2B5EF4-FFF2-40B4-BE49-F238E27FC236}">
                            <a16:creationId xmlns:a16="http://schemas.microsoft.com/office/drawing/2014/main" id="{EDCF0100-16EB-67AE-5291-D3AA04274A9D}"/>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35" name="Agrupar 34">
                      <a:extLst>
                        <a:ext uri="{FF2B5EF4-FFF2-40B4-BE49-F238E27FC236}">
                          <a16:creationId xmlns:a16="http://schemas.microsoft.com/office/drawing/2014/main" id="{2CE618F5-10C8-6146-969F-D4C2A510D396}"/>
                        </a:ext>
                      </a:extLst>
                    </p:cNvPr>
                    <p:cNvGrpSpPr/>
                    <p:nvPr/>
                  </p:nvGrpSpPr>
                  <p:grpSpPr>
                    <a:xfrm>
                      <a:off x="8752417" y="4806954"/>
                      <a:ext cx="3156867" cy="1915444"/>
                      <a:chOff x="8752417" y="4428264"/>
                      <a:chExt cx="3156867" cy="1915444"/>
                    </a:xfrm>
                  </p:grpSpPr>
                  <p:grpSp>
                    <p:nvGrpSpPr>
                      <p:cNvPr id="55" name="Agrupar 54">
                        <a:extLst>
                          <a:ext uri="{FF2B5EF4-FFF2-40B4-BE49-F238E27FC236}">
                            <a16:creationId xmlns:a16="http://schemas.microsoft.com/office/drawing/2014/main" id="{039577B6-C1D0-75F3-3BFD-10E56ED5ADF6}"/>
                          </a:ext>
                        </a:extLst>
                      </p:cNvPr>
                      <p:cNvGrpSpPr/>
                      <p:nvPr/>
                    </p:nvGrpSpPr>
                    <p:grpSpPr>
                      <a:xfrm>
                        <a:off x="8752417" y="4480182"/>
                        <a:ext cx="3156867" cy="1863526"/>
                        <a:chOff x="629202" y="3574258"/>
                        <a:chExt cx="3170761" cy="1216991"/>
                      </a:xfrm>
                    </p:grpSpPr>
                    <p:sp>
                      <p:nvSpPr>
                        <p:cNvPr id="2288" name="Retângulo 2287">
                          <a:extLst>
                            <a:ext uri="{FF2B5EF4-FFF2-40B4-BE49-F238E27FC236}">
                              <a16:creationId xmlns:a16="http://schemas.microsoft.com/office/drawing/2014/main" id="{03BAB8C2-8772-7502-3464-954C47F627EB}"/>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89" name="Retângulo 2288">
                          <a:extLst>
                            <a:ext uri="{FF2B5EF4-FFF2-40B4-BE49-F238E27FC236}">
                              <a16:creationId xmlns:a16="http://schemas.microsoft.com/office/drawing/2014/main" id="{6083E38D-E1CF-8982-AD8F-8C8FE3951A2B}"/>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56" name="TextBox 148">
                        <a:extLst>
                          <a:ext uri="{FF2B5EF4-FFF2-40B4-BE49-F238E27FC236}">
                            <a16:creationId xmlns:a16="http://schemas.microsoft.com/office/drawing/2014/main" id="{D63F26AC-CD4D-4B76-6A17-7749F71A86BD}"/>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57" name="Straight Connector 146">
                        <a:extLst>
                          <a:ext uri="{FF2B5EF4-FFF2-40B4-BE49-F238E27FC236}">
                            <a16:creationId xmlns:a16="http://schemas.microsoft.com/office/drawing/2014/main" id="{5FF3935F-178B-F631-3371-178539480FC4}"/>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140">
                        <a:extLst>
                          <a:ext uri="{FF2B5EF4-FFF2-40B4-BE49-F238E27FC236}">
                            <a16:creationId xmlns:a16="http://schemas.microsoft.com/office/drawing/2014/main" id="{9DDB173B-C655-5C35-385B-9AD91C758594}"/>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142">
                        <a:extLst>
                          <a:ext uri="{FF2B5EF4-FFF2-40B4-BE49-F238E27FC236}">
                            <a16:creationId xmlns:a16="http://schemas.microsoft.com/office/drawing/2014/main" id="{D9D0056C-B7ED-0DCF-C002-E95FBD4F0277}"/>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147">
                        <a:extLst>
                          <a:ext uri="{FF2B5EF4-FFF2-40B4-BE49-F238E27FC236}">
                            <a16:creationId xmlns:a16="http://schemas.microsoft.com/office/drawing/2014/main" id="{52922EDD-8BC4-1844-1DDB-6D51B27AA75C}"/>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142">
                        <a:extLst>
                          <a:ext uri="{FF2B5EF4-FFF2-40B4-BE49-F238E27FC236}">
                            <a16:creationId xmlns:a16="http://schemas.microsoft.com/office/drawing/2014/main" id="{9A630708-7A5B-D2DD-B48F-0B836523F436}"/>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62" name="Gráfico 25">
                        <a:extLst>
                          <a:ext uri="{FF2B5EF4-FFF2-40B4-BE49-F238E27FC236}">
                            <a16:creationId xmlns:a16="http://schemas.microsoft.com/office/drawing/2014/main" id="{22408E88-CE01-D41A-970D-1ED6C6BF324A}"/>
                          </a:ext>
                        </a:extLst>
                      </p:cNvPr>
                      <p:cNvGrpSpPr/>
                      <p:nvPr/>
                    </p:nvGrpSpPr>
                    <p:grpSpPr>
                      <a:xfrm>
                        <a:off x="8915256" y="4847969"/>
                        <a:ext cx="439144" cy="305168"/>
                        <a:chOff x="12811742" y="4417730"/>
                        <a:chExt cx="1306612" cy="907985"/>
                      </a:xfrm>
                      <a:solidFill>
                        <a:srgbClr val="000000"/>
                      </a:solidFill>
                    </p:grpSpPr>
                    <p:sp>
                      <p:nvSpPr>
                        <p:cNvPr id="2285" name="Forma Livre: Forma 2284">
                          <a:extLst>
                            <a:ext uri="{FF2B5EF4-FFF2-40B4-BE49-F238E27FC236}">
                              <a16:creationId xmlns:a16="http://schemas.microsoft.com/office/drawing/2014/main" id="{6214DA51-6C90-D5FC-2E1B-9655C0647EE0}"/>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286" name="Forma Livre: Forma 2285">
                          <a:extLst>
                            <a:ext uri="{FF2B5EF4-FFF2-40B4-BE49-F238E27FC236}">
                              <a16:creationId xmlns:a16="http://schemas.microsoft.com/office/drawing/2014/main" id="{5A550031-08B1-7DFA-BEA6-1C59D9F5AFB0}"/>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287" name="Forma Livre: Forma 2286">
                          <a:extLst>
                            <a:ext uri="{FF2B5EF4-FFF2-40B4-BE49-F238E27FC236}">
                              <a16:creationId xmlns:a16="http://schemas.microsoft.com/office/drawing/2014/main" id="{BFDABA38-E05B-D23E-4543-B5B480E863BA}"/>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63" name="Gráfico 62">
                        <a:extLst>
                          <a:ext uri="{FF2B5EF4-FFF2-40B4-BE49-F238E27FC236}">
                            <a16:creationId xmlns:a16="http://schemas.microsoft.com/office/drawing/2014/main" id="{C27C9515-98A6-782D-4D55-F9523324E207}"/>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10065941" y="5243562"/>
                        <a:ext cx="433827" cy="433827"/>
                      </a:xfrm>
                      <a:prstGeom prst="rect">
                        <a:avLst/>
                      </a:prstGeom>
                    </p:spPr>
                  </p:pic>
                  <p:pic>
                    <p:nvPicPr>
                      <p:cNvPr id="2262" name="Gráfico 2261">
                        <a:extLst>
                          <a:ext uri="{FF2B5EF4-FFF2-40B4-BE49-F238E27FC236}">
                            <a16:creationId xmlns:a16="http://schemas.microsoft.com/office/drawing/2014/main" id="{48736515-D078-DB9D-17FB-0B60B72B10A4}"/>
                          </a:ext>
                        </a:extLst>
                      </p:cNvPr>
                      <p:cNvPicPr>
                        <a:picLocks noChangeAspect="1"/>
                      </p:cNvPicPr>
                      <p:nvPr/>
                    </p:nvPicPr>
                    <p:blipFill>
                      <a:blip r:embed="rId22">
                        <a:extLst>
                          <a:ext uri="{96DAC541-7B7A-43D3-8B79-37D633B846F1}">
                            <asvg:svgBlip xmlns:asvg="http://schemas.microsoft.com/office/drawing/2016/SVG/main" r:embed="rId23"/>
                          </a:ext>
                        </a:extLst>
                      </a:blip>
                      <a:srcRect l="23187" t="30486" r="23485" b="30451"/>
                      <a:stretch>
                        <a:fillRect/>
                      </a:stretch>
                    </p:blipFill>
                    <p:spPr>
                      <a:xfrm>
                        <a:off x="11223337" y="5062985"/>
                        <a:ext cx="491630" cy="360119"/>
                      </a:xfrm>
                      <a:prstGeom prst="rect">
                        <a:avLst/>
                      </a:prstGeom>
                    </p:spPr>
                  </p:pic>
                  <p:pic>
                    <p:nvPicPr>
                      <p:cNvPr id="2263" name="Gráfico 2262">
                        <a:extLst>
                          <a:ext uri="{FF2B5EF4-FFF2-40B4-BE49-F238E27FC236}">
                            <a16:creationId xmlns:a16="http://schemas.microsoft.com/office/drawing/2014/main" id="{EDA69986-C5B8-4F92-B6CC-72863D4BD690}"/>
                          </a:ext>
                        </a:extLst>
                      </p:cNvPr>
                      <p:cNvPicPr>
                        <a:picLocks noChangeAspect="1"/>
                      </p:cNvPicPr>
                      <p:nvPr/>
                    </p:nvPicPr>
                    <p:blipFill>
                      <a:blip r:embed="rId22">
                        <a:extLst>
                          <a:ext uri="{96DAC541-7B7A-43D3-8B79-37D633B846F1}">
                            <asvg:svgBlip xmlns:asvg="http://schemas.microsoft.com/office/drawing/2016/SVG/main" r:embed="rId23"/>
                          </a:ext>
                        </a:extLst>
                      </a:blip>
                      <a:srcRect l="23187" t="30486" r="23485" b="30451"/>
                      <a:stretch>
                        <a:fillRect/>
                      </a:stretch>
                    </p:blipFill>
                    <p:spPr>
                      <a:xfrm>
                        <a:off x="11256073" y="5501808"/>
                        <a:ext cx="491630" cy="360119"/>
                      </a:xfrm>
                      <a:prstGeom prst="rect">
                        <a:avLst/>
                      </a:prstGeom>
                    </p:spPr>
                  </p:pic>
                  <p:grpSp>
                    <p:nvGrpSpPr>
                      <p:cNvPr id="2264" name="Gráfico 25">
                        <a:extLst>
                          <a:ext uri="{FF2B5EF4-FFF2-40B4-BE49-F238E27FC236}">
                            <a16:creationId xmlns:a16="http://schemas.microsoft.com/office/drawing/2014/main" id="{F3ABE179-2074-59B8-CACC-69BB6ED2F681}"/>
                          </a:ext>
                        </a:extLst>
                      </p:cNvPr>
                      <p:cNvGrpSpPr/>
                      <p:nvPr/>
                    </p:nvGrpSpPr>
                    <p:grpSpPr>
                      <a:xfrm flipH="1">
                        <a:off x="10006112" y="5850769"/>
                        <a:ext cx="492204" cy="433827"/>
                        <a:chOff x="12538095" y="4354515"/>
                        <a:chExt cx="2738664" cy="2413851"/>
                      </a:xfrm>
                      <a:solidFill>
                        <a:schemeClr val="tx1"/>
                      </a:solidFill>
                    </p:grpSpPr>
                    <p:sp>
                      <p:nvSpPr>
                        <p:cNvPr id="2280" name="Forma Livre: Forma 2279">
                          <a:extLst>
                            <a:ext uri="{FF2B5EF4-FFF2-40B4-BE49-F238E27FC236}">
                              <a16:creationId xmlns:a16="http://schemas.microsoft.com/office/drawing/2014/main" id="{76210753-4CD1-3394-CB01-C744D8650E49}"/>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281" name="Forma Livre: Forma 2280">
                          <a:extLst>
                            <a:ext uri="{FF2B5EF4-FFF2-40B4-BE49-F238E27FC236}">
                              <a16:creationId xmlns:a16="http://schemas.microsoft.com/office/drawing/2014/main" id="{6706DDBC-A05A-15CC-7CD5-6C44D16A0CC9}"/>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282" name="Forma Livre: Forma 2281">
                          <a:extLst>
                            <a:ext uri="{FF2B5EF4-FFF2-40B4-BE49-F238E27FC236}">
                              <a16:creationId xmlns:a16="http://schemas.microsoft.com/office/drawing/2014/main" id="{6D642181-F41B-16CF-7ABE-08106A53ED9E}"/>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283" name="Forma Livre: Forma 2282">
                          <a:extLst>
                            <a:ext uri="{FF2B5EF4-FFF2-40B4-BE49-F238E27FC236}">
                              <a16:creationId xmlns:a16="http://schemas.microsoft.com/office/drawing/2014/main" id="{47DA85FD-3CDF-A585-F4B4-34DB741DCD07}"/>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284" name="Forma Livre: Forma 2283">
                          <a:extLst>
                            <a:ext uri="{FF2B5EF4-FFF2-40B4-BE49-F238E27FC236}">
                              <a16:creationId xmlns:a16="http://schemas.microsoft.com/office/drawing/2014/main" id="{3C16A4F5-10EC-A40D-DDA4-C6FF2013EEE4}"/>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2265" name="Freeform: Shape 56">
                        <a:extLst>
                          <a:ext uri="{FF2B5EF4-FFF2-40B4-BE49-F238E27FC236}">
                            <a16:creationId xmlns:a16="http://schemas.microsoft.com/office/drawing/2014/main" id="{01E94AF5-1282-7A9A-7460-64453463226F}"/>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2266" name="Straight Connector 140">
                        <a:extLst>
                          <a:ext uri="{FF2B5EF4-FFF2-40B4-BE49-F238E27FC236}">
                            <a16:creationId xmlns:a16="http://schemas.microsoft.com/office/drawing/2014/main" id="{31E79DF6-E7F4-B4DC-C7E8-A69C8E977CDF}"/>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Agrupar 35">
                      <a:extLst>
                        <a:ext uri="{FF2B5EF4-FFF2-40B4-BE49-F238E27FC236}">
                          <a16:creationId xmlns:a16="http://schemas.microsoft.com/office/drawing/2014/main" id="{B73CC421-75E2-CEA3-E7AB-B93398AC3A96}"/>
                        </a:ext>
                      </a:extLst>
                    </p:cNvPr>
                    <p:cNvGrpSpPr/>
                    <p:nvPr/>
                  </p:nvGrpSpPr>
                  <p:grpSpPr>
                    <a:xfrm>
                      <a:off x="8759113" y="3211837"/>
                      <a:ext cx="3151901" cy="1360275"/>
                      <a:chOff x="8759113" y="2833147"/>
                      <a:chExt cx="3151901" cy="1360275"/>
                    </a:xfrm>
                  </p:grpSpPr>
                  <p:grpSp>
                    <p:nvGrpSpPr>
                      <p:cNvPr id="40" name="Agrupar 39">
                        <a:extLst>
                          <a:ext uri="{FF2B5EF4-FFF2-40B4-BE49-F238E27FC236}">
                            <a16:creationId xmlns:a16="http://schemas.microsoft.com/office/drawing/2014/main" id="{62953B45-65DD-1092-8ADC-D4967B034B63}"/>
                          </a:ext>
                        </a:extLst>
                      </p:cNvPr>
                      <p:cNvGrpSpPr/>
                      <p:nvPr/>
                    </p:nvGrpSpPr>
                    <p:grpSpPr>
                      <a:xfrm>
                        <a:off x="9093398" y="3252501"/>
                        <a:ext cx="2447499" cy="807898"/>
                        <a:chOff x="9302716" y="3300313"/>
                        <a:chExt cx="2447499" cy="807898"/>
                      </a:xfrm>
                    </p:grpSpPr>
                    <p:cxnSp>
                      <p:nvCxnSpPr>
                        <p:cNvPr id="45" name="Straight Connector 142">
                          <a:extLst>
                            <a:ext uri="{FF2B5EF4-FFF2-40B4-BE49-F238E27FC236}">
                              <a16:creationId xmlns:a16="http://schemas.microsoft.com/office/drawing/2014/main" id="{929EB97B-B32E-BC8C-7F51-53230F213399}"/>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147">
                          <a:extLst>
                            <a:ext uri="{FF2B5EF4-FFF2-40B4-BE49-F238E27FC236}">
                              <a16:creationId xmlns:a16="http://schemas.microsoft.com/office/drawing/2014/main" id="{83098F48-568E-9FF6-9262-B1C0EBB35DA5}"/>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142">
                          <a:extLst>
                            <a:ext uri="{FF2B5EF4-FFF2-40B4-BE49-F238E27FC236}">
                              <a16:creationId xmlns:a16="http://schemas.microsoft.com/office/drawing/2014/main" id="{0CE3FF62-712A-4822-E4B8-6F1A86CF2070}"/>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3122DB4C-9278-A772-81B3-D8FF45268914}"/>
                            </a:ext>
                          </a:extLst>
                        </p:cNvPr>
                        <p:cNvPicPr>
                          <a:picLocks noChangeAspect="1"/>
                        </p:cNvPicPr>
                        <p:nvPr/>
                      </p:nvPicPr>
                      <p:blipFill>
                        <a:blip r:embed="rId8">
                          <a:extLst>
                            <a:ext uri="{96DAC541-7B7A-43D3-8B79-37D633B846F1}">
                              <asvg:svgBlip xmlns:asvg="http://schemas.microsoft.com/office/drawing/2016/SVG/main" r:embed="rId13"/>
                            </a:ext>
                          </a:extLst>
                        </a:blip>
                        <a:stretch>
                          <a:fillRect/>
                        </a:stretch>
                      </p:blipFill>
                      <p:spPr>
                        <a:xfrm>
                          <a:off x="10141288" y="3559916"/>
                          <a:ext cx="444617" cy="444617"/>
                        </a:xfrm>
                        <a:prstGeom prst="rect">
                          <a:avLst/>
                        </a:prstGeom>
                      </p:spPr>
                    </p:pic>
                    <p:grpSp>
                      <p:nvGrpSpPr>
                        <p:cNvPr id="49" name="Gráfico 25">
                          <a:extLst>
                            <a:ext uri="{FF2B5EF4-FFF2-40B4-BE49-F238E27FC236}">
                              <a16:creationId xmlns:a16="http://schemas.microsoft.com/office/drawing/2014/main" id="{D566FFF3-03F4-2D6C-93DF-C6E9EE5C81A8}"/>
                            </a:ext>
                          </a:extLst>
                        </p:cNvPr>
                        <p:cNvGrpSpPr/>
                        <p:nvPr/>
                      </p:nvGrpSpPr>
                      <p:grpSpPr>
                        <a:xfrm>
                          <a:off x="9302716" y="3582679"/>
                          <a:ext cx="450066" cy="312758"/>
                          <a:chOff x="12811742" y="4417730"/>
                          <a:chExt cx="1306612" cy="907985"/>
                        </a:xfrm>
                        <a:solidFill>
                          <a:srgbClr val="000000"/>
                        </a:solidFill>
                      </p:grpSpPr>
                      <p:sp>
                        <p:nvSpPr>
                          <p:cNvPr id="52" name="Forma Livre: Forma 51">
                            <a:extLst>
                              <a:ext uri="{FF2B5EF4-FFF2-40B4-BE49-F238E27FC236}">
                                <a16:creationId xmlns:a16="http://schemas.microsoft.com/office/drawing/2014/main" id="{C0F21847-935B-2D75-9C80-111B8E1C9C1E}"/>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53" name="Forma Livre: Forma 52">
                            <a:extLst>
                              <a:ext uri="{FF2B5EF4-FFF2-40B4-BE49-F238E27FC236}">
                                <a16:creationId xmlns:a16="http://schemas.microsoft.com/office/drawing/2014/main" id="{C71233D3-29FD-5F80-5E90-CD84B21BBD05}"/>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54" name="Forma Livre: Forma 53">
                            <a:extLst>
                              <a:ext uri="{FF2B5EF4-FFF2-40B4-BE49-F238E27FC236}">
                                <a16:creationId xmlns:a16="http://schemas.microsoft.com/office/drawing/2014/main" id="{DF72F8B7-D356-9DF9-CCE5-791C94FF6721}"/>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50" name="Gráfico 49">
                          <a:extLst>
                            <a:ext uri="{FF2B5EF4-FFF2-40B4-BE49-F238E27FC236}">
                              <a16:creationId xmlns:a16="http://schemas.microsoft.com/office/drawing/2014/main" id="{F67BA611-793B-2CD7-7AE7-2CC34D77B833}"/>
                            </a:ext>
                          </a:extLst>
                        </p:cNvPr>
                        <p:cNvPicPr>
                          <a:picLocks noChangeAspect="1"/>
                        </p:cNvPicPr>
                        <p:nvPr/>
                      </p:nvPicPr>
                      <p:blipFill>
                        <a:blip r:embed="rId22">
                          <a:extLst>
                            <a:ext uri="{96DAC541-7B7A-43D3-8B79-37D633B846F1}">
                              <asvg:svgBlip xmlns:asvg="http://schemas.microsoft.com/office/drawing/2016/SVG/main" r:embed="rId23"/>
                            </a:ext>
                          </a:extLst>
                        </a:blip>
                        <a:srcRect l="23187" t="30486" r="23485" b="30451"/>
                        <a:stretch>
                          <a:fillRect/>
                        </a:stretch>
                      </p:blipFill>
                      <p:spPr>
                        <a:xfrm>
                          <a:off x="11213622" y="3300313"/>
                          <a:ext cx="503857" cy="369075"/>
                        </a:xfrm>
                        <a:prstGeom prst="rect">
                          <a:avLst/>
                        </a:prstGeom>
                      </p:spPr>
                    </p:pic>
                    <p:pic>
                      <p:nvPicPr>
                        <p:cNvPr id="51" name="Gráfico 50">
                          <a:extLst>
                            <a:ext uri="{FF2B5EF4-FFF2-40B4-BE49-F238E27FC236}">
                              <a16:creationId xmlns:a16="http://schemas.microsoft.com/office/drawing/2014/main" id="{84F0A7B8-0F43-AA49-B2B7-183509D86AC3}"/>
                            </a:ext>
                          </a:extLst>
                        </p:cNvPr>
                        <p:cNvPicPr>
                          <a:picLocks noChangeAspect="1"/>
                        </p:cNvPicPr>
                        <p:nvPr/>
                      </p:nvPicPr>
                      <p:blipFill>
                        <a:blip r:embed="rId22">
                          <a:extLst>
                            <a:ext uri="{96DAC541-7B7A-43D3-8B79-37D633B846F1}">
                              <asvg:svgBlip xmlns:asvg="http://schemas.microsoft.com/office/drawing/2016/SVG/main" r:embed="rId23"/>
                            </a:ext>
                          </a:extLst>
                        </a:blip>
                        <a:srcRect l="23187" t="30486" r="23485" b="30451"/>
                        <a:stretch>
                          <a:fillRect/>
                        </a:stretch>
                      </p:blipFill>
                      <p:spPr>
                        <a:xfrm>
                          <a:off x="11246358" y="3739136"/>
                          <a:ext cx="503857" cy="369075"/>
                        </a:xfrm>
                        <a:prstGeom prst="rect">
                          <a:avLst/>
                        </a:prstGeom>
                      </p:spPr>
                    </p:pic>
                  </p:grpSp>
                  <p:grpSp>
                    <p:nvGrpSpPr>
                      <p:cNvPr id="41" name="Agrupar 40">
                        <a:extLst>
                          <a:ext uri="{FF2B5EF4-FFF2-40B4-BE49-F238E27FC236}">
                            <a16:creationId xmlns:a16="http://schemas.microsoft.com/office/drawing/2014/main" id="{505D3B01-1CB4-9272-D3AB-B453361F4AF3}"/>
                          </a:ext>
                        </a:extLst>
                      </p:cNvPr>
                      <p:cNvGrpSpPr/>
                      <p:nvPr/>
                    </p:nvGrpSpPr>
                    <p:grpSpPr>
                      <a:xfrm>
                        <a:off x="8759113" y="2869870"/>
                        <a:ext cx="3151901" cy="1323552"/>
                        <a:chOff x="629202" y="3756653"/>
                        <a:chExt cx="3165772" cy="864356"/>
                      </a:xfrm>
                    </p:grpSpPr>
                    <p:sp>
                      <p:nvSpPr>
                        <p:cNvPr id="43" name="Retângulo 42">
                          <a:extLst>
                            <a:ext uri="{FF2B5EF4-FFF2-40B4-BE49-F238E27FC236}">
                              <a16:creationId xmlns:a16="http://schemas.microsoft.com/office/drawing/2014/main" id="{2B0749A5-AB37-E6D5-89FF-D4B3F365F1B3}"/>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4" name="Retângulo 43">
                          <a:extLst>
                            <a:ext uri="{FF2B5EF4-FFF2-40B4-BE49-F238E27FC236}">
                              <a16:creationId xmlns:a16="http://schemas.microsoft.com/office/drawing/2014/main" id="{459F833A-ABB4-F28D-DC1C-01DA1D6E04EE}"/>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42" name="TextBox 148">
                        <a:extLst>
                          <a:ext uri="{FF2B5EF4-FFF2-40B4-BE49-F238E27FC236}">
                            <a16:creationId xmlns:a16="http://schemas.microsoft.com/office/drawing/2014/main" id="{8B41FEE0-3F3F-4C03-D3FF-E8AAB8144F79}"/>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37" name="Agrupar 36">
                      <a:extLst>
                        <a:ext uri="{FF2B5EF4-FFF2-40B4-BE49-F238E27FC236}">
                          <a16:creationId xmlns:a16="http://schemas.microsoft.com/office/drawing/2014/main" id="{99AADB44-328D-61CE-5E4E-5AB2088F556C}"/>
                        </a:ext>
                      </a:extLst>
                    </p:cNvPr>
                    <p:cNvGrpSpPr/>
                    <p:nvPr/>
                  </p:nvGrpSpPr>
                  <p:grpSpPr>
                    <a:xfrm>
                      <a:off x="3649054" y="710765"/>
                      <a:ext cx="4818311" cy="956036"/>
                      <a:chOff x="3649054" y="710765"/>
                      <a:chExt cx="4818311" cy="956036"/>
                    </a:xfrm>
                  </p:grpSpPr>
                  <p:sp>
                    <p:nvSpPr>
                      <p:cNvPr id="38" name="Retângulo: Cantos Arredondados 37">
                        <a:extLst>
                          <a:ext uri="{FF2B5EF4-FFF2-40B4-BE49-F238E27FC236}">
                            <a16:creationId xmlns:a16="http://schemas.microsoft.com/office/drawing/2014/main" id="{D13D61BE-10FE-5A67-BAD2-DAF3FE0F188C}"/>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39" name="CaixaDeTexto 38">
                        <a:extLst>
                          <a:ext uri="{FF2B5EF4-FFF2-40B4-BE49-F238E27FC236}">
                            <a16:creationId xmlns:a16="http://schemas.microsoft.com/office/drawing/2014/main" id="{A5CD1470-E2B4-C822-B88A-5EEE17CF3D01}"/>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13" name="Agrupar 12">
                  <a:extLst>
                    <a:ext uri="{FF2B5EF4-FFF2-40B4-BE49-F238E27FC236}">
                      <a16:creationId xmlns:a16="http://schemas.microsoft.com/office/drawing/2014/main" id="{C9107BEA-65AC-93AF-81FF-11ABBF08C09B}"/>
                    </a:ext>
                  </a:extLst>
                </p:cNvPr>
                <p:cNvGrpSpPr/>
                <p:nvPr/>
              </p:nvGrpSpPr>
              <p:grpSpPr>
                <a:xfrm>
                  <a:off x="4176271" y="1906795"/>
                  <a:ext cx="3838781" cy="2225734"/>
                  <a:chOff x="4176271" y="1528105"/>
                  <a:chExt cx="3838781" cy="2225734"/>
                </a:xfrm>
              </p:grpSpPr>
              <p:sp>
                <p:nvSpPr>
                  <p:cNvPr id="24" name="Forma Livre: Forma 23">
                    <a:extLst>
                      <a:ext uri="{FF2B5EF4-FFF2-40B4-BE49-F238E27FC236}">
                        <a16:creationId xmlns:a16="http://schemas.microsoft.com/office/drawing/2014/main" id="{2002A0C6-9321-8101-20CF-D20FBBE39DB3}"/>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25" name="CaixaDeTexto 43">
                    <a:extLst>
                      <a:ext uri="{FF2B5EF4-FFF2-40B4-BE49-F238E27FC236}">
                        <a16:creationId xmlns:a16="http://schemas.microsoft.com/office/drawing/2014/main" id="{9FFC52F5-B0C0-8552-4A9B-467289482316}"/>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26" name="Agrupar 25">
                    <a:extLst>
                      <a:ext uri="{FF2B5EF4-FFF2-40B4-BE49-F238E27FC236}">
                        <a16:creationId xmlns:a16="http://schemas.microsoft.com/office/drawing/2014/main" id="{5974A368-0123-1BFF-0F4F-F2147B0BA950}"/>
                      </a:ext>
                    </a:extLst>
                  </p:cNvPr>
                  <p:cNvGrpSpPr/>
                  <p:nvPr/>
                </p:nvGrpSpPr>
                <p:grpSpPr>
                  <a:xfrm>
                    <a:off x="5801898" y="1763798"/>
                    <a:ext cx="587525" cy="627080"/>
                    <a:chOff x="6961286" y="-3058801"/>
                    <a:chExt cx="1451199" cy="1548900"/>
                  </a:xfrm>
                </p:grpSpPr>
                <p:sp>
                  <p:nvSpPr>
                    <p:cNvPr id="27" name="Forma Livre: Forma 26">
                      <a:extLst>
                        <a:ext uri="{FF2B5EF4-FFF2-40B4-BE49-F238E27FC236}">
                          <a16:creationId xmlns:a16="http://schemas.microsoft.com/office/drawing/2014/main" id="{86794ED4-3267-4B28-03D4-07A900D13CCC}"/>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8" name="Forma Livre: Forma 27">
                      <a:extLst>
                        <a:ext uri="{FF2B5EF4-FFF2-40B4-BE49-F238E27FC236}">
                          <a16:creationId xmlns:a16="http://schemas.microsoft.com/office/drawing/2014/main" id="{777FE7B4-64D7-B88B-5663-D0C9C5504E14}"/>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9" name="Forma Livre: Forma 28">
                      <a:extLst>
                        <a:ext uri="{FF2B5EF4-FFF2-40B4-BE49-F238E27FC236}">
                          <a16:creationId xmlns:a16="http://schemas.microsoft.com/office/drawing/2014/main" id="{8C00C881-8F5E-39A4-4979-980C126CC14D}"/>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30" name="Forma Livre: Forma 29">
                      <a:extLst>
                        <a:ext uri="{FF2B5EF4-FFF2-40B4-BE49-F238E27FC236}">
                          <a16:creationId xmlns:a16="http://schemas.microsoft.com/office/drawing/2014/main" id="{53C422AA-0329-4074-DF92-3E39F22E2910}"/>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14" name="Agrupar 13">
                  <a:extLst>
                    <a:ext uri="{FF2B5EF4-FFF2-40B4-BE49-F238E27FC236}">
                      <a16:creationId xmlns:a16="http://schemas.microsoft.com/office/drawing/2014/main" id="{688A2179-6AC0-CB04-C951-71B4A3A5A2F6}"/>
                    </a:ext>
                  </a:extLst>
                </p:cNvPr>
                <p:cNvGrpSpPr/>
                <p:nvPr/>
              </p:nvGrpSpPr>
              <p:grpSpPr>
                <a:xfrm>
                  <a:off x="4172096" y="3248558"/>
                  <a:ext cx="3838781" cy="2225734"/>
                  <a:chOff x="4172096" y="2869868"/>
                  <a:chExt cx="3838781" cy="2225734"/>
                </a:xfrm>
              </p:grpSpPr>
              <p:sp>
                <p:nvSpPr>
                  <p:cNvPr id="22" name="Forma Livre: Forma 21">
                    <a:extLst>
                      <a:ext uri="{FF2B5EF4-FFF2-40B4-BE49-F238E27FC236}">
                        <a16:creationId xmlns:a16="http://schemas.microsoft.com/office/drawing/2014/main" id="{AED3D8E3-E22A-2742-DB4C-EE157D1FD3F0}"/>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23" name="TextBox 19">
                    <a:extLst>
                      <a:ext uri="{FF2B5EF4-FFF2-40B4-BE49-F238E27FC236}">
                        <a16:creationId xmlns:a16="http://schemas.microsoft.com/office/drawing/2014/main" id="{1AF1BCD6-D52F-4CB1-B6F9-0B024F596BF1}"/>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nvGrpSpPr>
                <p:cNvPr id="15" name="Agrupar 14">
                  <a:extLst>
                    <a:ext uri="{FF2B5EF4-FFF2-40B4-BE49-F238E27FC236}">
                      <a16:creationId xmlns:a16="http://schemas.microsoft.com/office/drawing/2014/main" id="{9E381AF9-582F-8C1E-2008-194DC08D1CC0}"/>
                    </a:ext>
                  </a:extLst>
                </p:cNvPr>
                <p:cNvGrpSpPr/>
                <p:nvPr/>
              </p:nvGrpSpPr>
              <p:grpSpPr>
                <a:xfrm>
                  <a:off x="9883699" y="1762467"/>
                  <a:ext cx="2101809" cy="1052703"/>
                  <a:chOff x="9883699" y="1762467"/>
                  <a:chExt cx="2101809" cy="1052703"/>
                </a:xfrm>
              </p:grpSpPr>
              <p:sp>
                <p:nvSpPr>
                  <p:cNvPr id="16" name="Elipse 15">
                    <a:extLst>
                      <a:ext uri="{FF2B5EF4-FFF2-40B4-BE49-F238E27FC236}">
                        <a16:creationId xmlns:a16="http://schemas.microsoft.com/office/drawing/2014/main" id="{87A61D0C-5B3F-92B4-31D8-8612237FE24D}"/>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Gráfico 16">
                    <a:extLst>
                      <a:ext uri="{FF2B5EF4-FFF2-40B4-BE49-F238E27FC236}">
                        <a16:creationId xmlns:a16="http://schemas.microsoft.com/office/drawing/2014/main" id="{7A844820-2A02-010E-6909-F14F5A9B994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627499" y="2033830"/>
                    <a:ext cx="558172" cy="638307"/>
                  </a:xfrm>
                  <a:prstGeom prst="rect">
                    <a:avLst/>
                  </a:prstGeom>
                </p:spPr>
              </p:pic>
              <p:grpSp>
                <p:nvGrpSpPr>
                  <p:cNvPr id="18" name="Agrupar 17">
                    <a:extLst>
                      <a:ext uri="{FF2B5EF4-FFF2-40B4-BE49-F238E27FC236}">
                        <a16:creationId xmlns:a16="http://schemas.microsoft.com/office/drawing/2014/main" id="{6838C21C-C215-73A9-F50F-F5EE3CF524FA}"/>
                      </a:ext>
                    </a:extLst>
                  </p:cNvPr>
                  <p:cNvGrpSpPr/>
                  <p:nvPr/>
                </p:nvGrpSpPr>
                <p:grpSpPr>
                  <a:xfrm>
                    <a:off x="9883699" y="1762467"/>
                    <a:ext cx="488806" cy="579948"/>
                    <a:chOff x="13007343" y="1565343"/>
                    <a:chExt cx="565000" cy="690048"/>
                  </a:xfrm>
                  <a:solidFill>
                    <a:srgbClr val="FF0000"/>
                  </a:solidFill>
                </p:grpSpPr>
                <p:sp>
                  <p:nvSpPr>
                    <p:cNvPr id="20" name="Forma Livre: Forma 19">
                      <a:extLst>
                        <a:ext uri="{FF2B5EF4-FFF2-40B4-BE49-F238E27FC236}">
                          <a16:creationId xmlns:a16="http://schemas.microsoft.com/office/drawing/2014/main" id="{5AAC7295-4D08-3058-EBB0-CD34B8369415}"/>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21" name="Forma Livre: Forma 20">
                      <a:extLst>
                        <a:ext uri="{FF2B5EF4-FFF2-40B4-BE49-F238E27FC236}">
                          <a16:creationId xmlns:a16="http://schemas.microsoft.com/office/drawing/2014/main" id="{4C073EB4-1EFC-DD7A-AC96-44FBF51BDB34}"/>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19" name="TextBox 48">
                    <a:extLst>
                      <a:ext uri="{FF2B5EF4-FFF2-40B4-BE49-F238E27FC236}">
                        <a16:creationId xmlns:a16="http://schemas.microsoft.com/office/drawing/2014/main" id="{3CE9F8A4-1288-2D53-73CB-CE029EB4574B}"/>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grpSp>
          <p:grpSp>
            <p:nvGrpSpPr>
              <p:cNvPr id="2107" name="Agrupar 2106">
                <a:extLst>
                  <a:ext uri="{FF2B5EF4-FFF2-40B4-BE49-F238E27FC236}">
                    <a16:creationId xmlns:a16="http://schemas.microsoft.com/office/drawing/2014/main" id="{68B9A4F6-A6B7-0763-0AF7-314DCB94EAD3}"/>
                  </a:ext>
                </a:extLst>
              </p:cNvPr>
              <p:cNvGrpSpPr/>
              <p:nvPr/>
            </p:nvGrpSpPr>
            <p:grpSpPr>
              <a:xfrm>
                <a:off x="290565" y="888421"/>
                <a:ext cx="3263219" cy="705764"/>
                <a:chOff x="290565" y="466606"/>
                <a:chExt cx="3263219" cy="705764"/>
              </a:xfrm>
            </p:grpSpPr>
            <p:sp>
              <p:nvSpPr>
                <p:cNvPr id="2108" name="Retângulo 2107">
                  <a:extLst>
                    <a:ext uri="{FF2B5EF4-FFF2-40B4-BE49-F238E27FC236}">
                      <a16:creationId xmlns:a16="http://schemas.microsoft.com/office/drawing/2014/main" id="{A1803E29-7A6E-2F4F-DABD-ACA6A709A87E}"/>
                    </a:ext>
                  </a:extLst>
                </p:cNvPr>
                <p:cNvSpPr/>
                <p:nvPr/>
              </p:nvSpPr>
              <p:spPr>
                <a:xfrm>
                  <a:off x="290565" y="466606"/>
                  <a:ext cx="3263219" cy="1077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09" name="Retângulo 2108">
                  <a:extLst>
                    <a:ext uri="{FF2B5EF4-FFF2-40B4-BE49-F238E27FC236}">
                      <a16:creationId xmlns:a16="http://schemas.microsoft.com/office/drawing/2014/main" id="{65E97B96-4EF5-ABB1-1BD4-E422B8758BF9}"/>
                    </a:ext>
                  </a:extLst>
                </p:cNvPr>
                <p:cNvSpPr/>
                <p:nvPr/>
              </p:nvSpPr>
              <p:spPr>
                <a:xfrm>
                  <a:off x="290565" y="466606"/>
                  <a:ext cx="3263219" cy="7057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99" name="Forma Livre: Forma 2198">
                  <a:extLst>
                    <a:ext uri="{FF2B5EF4-FFF2-40B4-BE49-F238E27FC236}">
                      <a16:creationId xmlns:a16="http://schemas.microsoft.com/office/drawing/2014/main" id="{882482B1-A9AE-5817-97D1-26E41BD57259}"/>
                    </a:ext>
                  </a:extLst>
                </p:cNvPr>
                <p:cNvSpPr/>
                <p:nvPr/>
              </p:nvSpPr>
              <p:spPr>
                <a:xfrm>
                  <a:off x="2999731" y="714876"/>
                  <a:ext cx="305959" cy="338899"/>
                </a:xfrm>
                <a:custGeom>
                  <a:avLst/>
                  <a:gdLst>
                    <a:gd name="csX0" fmla="*/ 154257 w 190214"/>
                    <a:gd name="csY0" fmla="*/ 59126 h 210693"/>
                    <a:gd name="csX1" fmla="*/ 95131 w 190214"/>
                    <a:gd name="csY1" fmla="*/ 118301 h 210693"/>
                    <a:gd name="csX2" fmla="*/ 35957 w 190214"/>
                    <a:gd name="csY2" fmla="*/ 59174 h 210693"/>
                    <a:gd name="csX3" fmla="*/ 95083 w 190214"/>
                    <a:gd name="csY3" fmla="*/ 0 h 210693"/>
                    <a:gd name="csX4" fmla="*/ 95107 w 190214"/>
                    <a:gd name="csY4" fmla="*/ 0 h 210693"/>
                    <a:gd name="csX5" fmla="*/ 154257 w 190214"/>
                    <a:gd name="csY5" fmla="*/ 59126 h 210693"/>
                    <a:gd name="csX6" fmla="*/ 164163 w 190214"/>
                    <a:gd name="csY6" fmla="*/ 142685 h 210693"/>
                    <a:gd name="csX7" fmla="*/ 150828 w 190214"/>
                    <a:gd name="csY7" fmla="*/ 140303 h 210693"/>
                    <a:gd name="csX8" fmla="*/ 39457 w 190214"/>
                    <a:gd name="csY8" fmla="*/ 140303 h 210693"/>
                    <a:gd name="csX9" fmla="*/ 0 w 190214"/>
                    <a:gd name="csY9" fmla="*/ 179665 h 210693"/>
                    <a:gd name="csX10" fmla="*/ 0 w 190214"/>
                    <a:gd name="csY10" fmla="*/ 179737 h 210693"/>
                    <a:gd name="csX11" fmla="*/ 0 w 190214"/>
                    <a:gd name="csY11" fmla="*/ 210693 h 210693"/>
                    <a:gd name="csX12" fmla="*/ 190214 w 190214"/>
                    <a:gd name="csY12" fmla="*/ 210693 h 210693"/>
                    <a:gd name="csX13" fmla="*/ 190214 w 190214"/>
                    <a:gd name="csY13" fmla="*/ 179737 h 210693"/>
                    <a:gd name="csX14" fmla="*/ 164163 w 190214"/>
                    <a:gd name="csY14" fmla="*/ 142685 h 210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0214" h="210693">
                      <a:moveTo>
                        <a:pt x="154257" y="59126"/>
                      </a:moveTo>
                      <a:cubicBezTo>
                        <a:pt x="154270" y="91795"/>
                        <a:pt x="127799" y="118286"/>
                        <a:pt x="95131" y="118301"/>
                      </a:cubicBezTo>
                      <a:cubicBezTo>
                        <a:pt x="62463" y="118315"/>
                        <a:pt x="35970" y="91842"/>
                        <a:pt x="35957" y="59174"/>
                      </a:cubicBezTo>
                      <a:cubicBezTo>
                        <a:pt x="35944" y="26506"/>
                        <a:pt x="62415" y="13"/>
                        <a:pt x="95083" y="0"/>
                      </a:cubicBezTo>
                      <a:cubicBezTo>
                        <a:pt x="95091" y="0"/>
                        <a:pt x="95099" y="0"/>
                        <a:pt x="95107" y="0"/>
                      </a:cubicBezTo>
                      <a:cubicBezTo>
                        <a:pt x="127766" y="0"/>
                        <a:pt x="154244" y="26468"/>
                        <a:pt x="154257" y="59126"/>
                      </a:cubicBezTo>
                      <a:close/>
                      <a:moveTo>
                        <a:pt x="164163" y="142685"/>
                      </a:moveTo>
                      <a:cubicBezTo>
                        <a:pt x="159891" y="141122"/>
                        <a:pt x="155378" y="140315"/>
                        <a:pt x="150828" y="140303"/>
                      </a:cubicBezTo>
                      <a:lnTo>
                        <a:pt x="39457" y="140303"/>
                      </a:lnTo>
                      <a:cubicBezTo>
                        <a:pt x="17692" y="140277"/>
                        <a:pt x="26" y="157901"/>
                        <a:pt x="0" y="179665"/>
                      </a:cubicBezTo>
                      <a:cubicBezTo>
                        <a:pt x="0" y="179689"/>
                        <a:pt x="0" y="179713"/>
                        <a:pt x="0" y="179737"/>
                      </a:cubicBezTo>
                      <a:lnTo>
                        <a:pt x="0" y="210693"/>
                      </a:lnTo>
                      <a:lnTo>
                        <a:pt x="190214" y="210693"/>
                      </a:lnTo>
                      <a:lnTo>
                        <a:pt x="190214" y="179737"/>
                      </a:lnTo>
                      <a:cubicBezTo>
                        <a:pt x="190197" y="163132"/>
                        <a:pt x="179782" y="148319"/>
                        <a:pt x="164163" y="142685"/>
                      </a:cubicBezTo>
                      <a:close/>
                    </a:path>
                  </a:pathLst>
                </a:custGeom>
                <a:solidFill>
                  <a:srgbClr val="000000"/>
                </a:solidFill>
                <a:ln w="2381" cap="flat">
                  <a:noFill/>
                  <a:prstDash val="solid"/>
                  <a:miter/>
                </a:ln>
              </p:spPr>
              <p:txBody>
                <a:bodyPr/>
                <a:lstStyle/>
                <a:p>
                  <a:endParaRPr lang="pt-BR"/>
                </a:p>
              </p:txBody>
            </p:sp>
            <p:sp>
              <p:nvSpPr>
                <p:cNvPr id="2204" name="CaixaDeTexto 2203">
                  <a:extLst>
                    <a:ext uri="{FF2B5EF4-FFF2-40B4-BE49-F238E27FC236}">
                      <a16:creationId xmlns:a16="http://schemas.microsoft.com/office/drawing/2014/main" id="{2E1AE40B-5E7B-5DD8-D457-B05550FB222B}"/>
                    </a:ext>
                  </a:extLst>
                </p:cNvPr>
                <p:cNvSpPr txBox="1"/>
                <p:nvPr/>
              </p:nvSpPr>
              <p:spPr>
                <a:xfrm>
                  <a:off x="335293" y="609296"/>
                  <a:ext cx="2731586" cy="535531"/>
                </a:xfrm>
                <a:prstGeom prst="rect">
                  <a:avLst/>
                </a:prstGeom>
                <a:noFill/>
              </p:spPr>
              <p:txBody>
                <a:bodyPr wrap="square">
                  <a:spAutoFit/>
                </a:bodyPr>
                <a:lstStyle/>
                <a:p>
                  <a:pPr marL="0" lvl="0" indent="0" defTabSz="711200">
                    <a:lnSpc>
                      <a:spcPct val="90000"/>
                    </a:lnSpc>
                    <a:spcBef>
                      <a:spcPct val="0"/>
                    </a:spcBef>
                    <a:spcAft>
                      <a:spcPct val="35000"/>
                    </a:spcAft>
                    <a:buNone/>
                  </a:pPr>
                  <a:r>
                    <a:rPr lang="pt-BR" sz="1600" b="1" dirty="0"/>
                    <a:t>Funcionários trabalhando em qualquer lugar</a:t>
                  </a:r>
                </a:p>
              </p:txBody>
            </p:sp>
          </p:grpSp>
        </p:grpSp>
        <p:grpSp>
          <p:nvGrpSpPr>
            <p:cNvPr id="2307" name="Agrupar 2306">
              <a:extLst>
                <a:ext uri="{FF2B5EF4-FFF2-40B4-BE49-F238E27FC236}">
                  <a16:creationId xmlns:a16="http://schemas.microsoft.com/office/drawing/2014/main" id="{106634F5-FCBB-048B-8AF3-4FB85714145E}"/>
                </a:ext>
              </a:extLst>
            </p:cNvPr>
            <p:cNvGrpSpPr/>
            <p:nvPr/>
          </p:nvGrpSpPr>
          <p:grpSpPr>
            <a:xfrm>
              <a:off x="3115710" y="4837605"/>
              <a:ext cx="584107" cy="522410"/>
              <a:chOff x="3115710" y="4837605"/>
              <a:chExt cx="584107" cy="522410"/>
            </a:xfrm>
          </p:grpSpPr>
          <p:sp>
            <p:nvSpPr>
              <p:cNvPr id="2308" name="Retângulo: Cantos Arredondados 2307">
                <a:extLst>
                  <a:ext uri="{FF2B5EF4-FFF2-40B4-BE49-F238E27FC236}">
                    <a16:creationId xmlns:a16="http://schemas.microsoft.com/office/drawing/2014/main" id="{2332BB4C-DBA9-C1C4-1801-C0A4F25B10E2}"/>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09" name="Agrupar 2308">
                <a:extLst>
                  <a:ext uri="{FF2B5EF4-FFF2-40B4-BE49-F238E27FC236}">
                    <a16:creationId xmlns:a16="http://schemas.microsoft.com/office/drawing/2014/main" id="{BC6D8D87-FE88-4209-DB03-19F2C08CF339}"/>
                  </a:ext>
                </a:extLst>
              </p:cNvPr>
              <p:cNvGrpSpPr/>
              <p:nvPr/>
            </p:nvGrpSpPr>
            <p:grpSpPr>
              <a:xfrm>
                <a:off x="3156946" y="4943216"/>
                <a:ext cx="525785" cy="371400"/>
                <a:chOff x="12881660" y="5198836"/>
                <a:chExt cx="1316095" cy="929654"/>
              </a:xfrm>
            </p:grpSpPr>
            <p:sp>
              <p:nvSpPr>
                <p:cNvPr id="2310" name="Retângulo 2309">
                  <a:extLst>
                    <a:ext uri="{FF2B5EF4-FFF2-40B4-BE49-F238E27FC236}">
                      <a16:creationId xmlns:a16="http://schemas.microsoft.com/office/drawing/2014/main" id="{122AE2BB-5951-E0CC-C0D6-CD560AA6061A}"/>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11" name="Forma Livre: Forma 2310">
                  <a:extLst>
                    <a:ext uri="{FF2B5EF4-FFF2-40B4-BE49-F238E27FC236}">
                      <a16:creationId xmlns:a16="http://schemas.microsoft.com/office/drawing/2014/main" id="{96A199A1-5DA6-A5F3-B320-46B7ED01C672}"/>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12" name="Forma Livre: Forma 2311">
                  <a:extLst>
                    <a:ext uri="{FF2B5EF4-FFF2-40B4-BE49-F238E27FC236}">
                      <a16:creationId xmlns:a16="http://schemas.microsoft.com/office/drawing/2014/main" id="{00B8BCF1-CBF1-B380-1765-BB7F716D10C5}"/>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13" name="Forma Livre: Forma 2312">
                  <a:extLst>
                    <a:ext uri="{FF2B5EF4-FFF2-40B4-BE49-F238E27FC236}">
                      <a16:creationId xmlns:a16="http://schemas.microsoft.com/office/drawing/2014/main" id="{7718E248-9CDA-3654-526C-F26ED2FF5579}"/>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14" name="Retângulo 2313">
                  <a:extLst>
                    <a:ext uri="{FF2B5EF4-FFF2-40B4-BE49-F238E27FC236}">
                      <a16:creationId xmlns:a16="http://schemas.microsoft.com/office/drawing/2014/main" id="{BE7A0A84-D4DE-8DF0-59B7-394B50F9A985}"/>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15" name="Forma Livre: Forma 2314">
                  <a:extLst>
                    <a:ext uri="{FF2B5EF4-FFF2-40B4-BE49-F238E27FC236}">
                      <a16:creationId xmlns:a16="http://schemas.microsoft.com/office/drawing/2014/main" id="{A1D6C96C-D3F6-496B-0E22-E40C9146E203}"/>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16" name="Retângulo 2315">
                  <a:extLst>
                    <a:ext uri="{FF2B5EF4-FFF2-40B4-BE49-F238E27FC236}">
                      <a16:creationId xmlns:a16="http://schemas.microsoft.com/office/drawing/2014/main" id="{A323DE9D-5A3F-909F-1304-98EF1FDC8441}"/>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17" name="Forma Livre: Forma 2316">
                  <a:extLst>
                    <a:ext uri="{FF2B5EF4-FFF2-40B4-BE49-F238E27FC236}">
                      <a16:creationId xmlns:a16="http://schemas.microsoft.com/office/drawing/2014/main" id="{29F3429C-BE00-126A-1AC6-197D3B4CBB31}"/>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18" name="Retângulo 2317">
                  <a:extLst>
                    <a:ext uri="{FF2B5EF4-FFF2-40B4-BE49-F238E27FC236}">
                      <a16:creationId xmlns:a16="http://schemas.microsoft.com/office/drawing/2014/main" id="{1EDE49CB-C80D-25E1-3577-3AE8A2A10C31}"/>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19" name="Retângulo 2318">
                  <a:extLst>
                    <a:ext uri="{FF2B5EF4-FFF2-40B4-BE49-F238E27FC236}">
                      <a16:creationId xmlns:a16="http://schemas.microsoft.com/office/drawing/2014/main" id="{80163FEE-B85C-AEA7-275B-9B0E198222D0}"/>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20" name="Forma Livre: Forma 2319">
                  <a:extLst>
                    <a:ext uri="{FF2B5EF4-FFF2-40B4-BE49-F238E27FC236}">
                      <a16:creationId xmlns:a16="http://schemas.microsoft.com/office/drawing/2014/main" id="{DF9B79C0-BD57-72FB-505A-21399CAC3372}"/>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21" name="Forma Livre: Forma 2320">
                  <a:extLst>
                    <a:ext uri="{FF2B5EF4-FFF2-40B4-BE49-F238E27FC236}">
                      <a16:creationId xmlns:a16="http://schemas.microsoft.com/office/drawing/2014/main" id="{AC2C41E3-28FD-09AB-8D38-D95717067F76}"/>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22" name="Forma Livre: Forma 2321">
                  <a:extLst>
                    <a:ext uri="{FF2B5EF4-FFF2-40B4-BE49-F238E27FC236}">
                      <a16:creationId xmlns:a16="http://schemas.microsoft.com/office/drawing/2014/main" id="{81D343BD-20A5-40EB-B777-4AD4BA061036}"/>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grpSp>
          <p:nvGrpSpPr>
            <p:cNvPr id="2323" name="Agrupar 2322">
              <a:extLst>
                <a:ext uri="{FF2B5EF4-FFF2-40B4-BE49-F238E27FC236}">
                  <a16:creationId xmlns:a16="http://schemas.microsoft.com/office/drawing/2014/main" id="{3C01501B-AD30-5BAA-26BA-BB3F6BFE9C46}"/>
                </a:ext>
              </a:extLst>
            </p:cNvPr>
            <p:cNvGrpSpPr/>
            <p:nvPr/>
          </p:nvGrpSpPr>
          <p:grpSpPr>
            <a:xfrm>
              <a:off x="8859783" y="5120922"/>
              <a:ext cx="584107" cy="522410"/>
              <a:chOff x="3115710" y="4837605"/>
              <a:chExt cx="584107" cy="522410"/>
            </a:xfrm>
          </p:grpSpPr>
          <p:sp>
            <p:nvSpPr>
              <p:cNvPr id="2324" name="Retângulo: Cantos Arredondados 2323">
                <a:extLst>
                  <a:ext uri="{FF2B5EF4-FFF2-40B4-BE49-F238E27FC236}">
                    <a16:creationId xmlns:a16="http://schemas.microsoft.com/office/drawing/2014/main" id="{569E6A74-05EA-3715-CA81-674D0BEE0B58}"/>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25" name="Agrupar 2324">
                <a:extLst>
                  <a:ext uri="{FF2B5EF4-FFF2-40B4-BE49-F238E27FC236}">
                    <a16:creationId xmlns:a16="http://schemas.microsoft.com/office/drawing/2014/main" id="{4B6CB7BE-22CD-D59A-F664-8849F6181F3B}"/>
                  </a:ext>
                </a:extLst>
              </p:cNvPr>
              <p:cNvGrpSpPr/>
              <p:nvPr/>
            </p:nvGrpSpPr>
            <p:grpSpPr>
              <a:xfrm>
                <a:off x="3156946" y="4943216"/>
                <a:ext cx="525785" cy="371400"/>
                <a:chOff x="12881660" y="5198836"/>
                <a:chExt cx="1316095" cy="929654"/>
              </a:xfrm>
            </p:grpSpPr>
            <p:sp>
              <p:nvSpPr>
                <p:cNvPr id="2326" name="Retângulo 2325">
                  <a:extLst>
                    <a:ext uri="{FF2B5EF4-FFF2-40B4-BE49-F238E27FC236}">
                      <a16:creationId xmlns:a16="http://schemas.microsoft.com/office/drawing/2014/main" id="{8E2973CC-A236-CC1E-7D48-964190D71663}"/>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27" name="Forma Livre: Forma 2326">
                  <a:extLst>
                    <a:ext uri="{FF2B5EF4-FFF2-40B4-BE49-F238E27FC236}">
                      <a16:creationId xmlns:a16="http://schemas.microsoft.com/office/drawing/2014/main" id="{510DDA89-36E6-A6FA-5F7E-1A32D305F354}"/>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28" name="Forma Livre: Forma 2327">
                  <a:extLst>
                    <a:ext uri="{FF2B5EF4-FFF2-40B4-BE49-F238E27FC236}">
                      <a16:creationId xmlns:a16="http://schemas.microsoft.com/office/drawing/2014/main" id="{4DA230AB-709C-209F-86E4-4D7FFBBB5A0D}"/>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29" name="Forma Livre: Forma 2328">
                  <a:extLst>
                    <a:ext uri="{FF2B5EF4-FFF2-40B4-BE49-F238E27FC236}">
                      <a16:creationId xmlns:a16="http://schemas.microsoft.com/office/drawing/2014/main" id="{677DC522-3DDB-7C2D-8C22-7F8B9D0F1E15}"/>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30" name="Retângulo 2329">
                  <a:extLst>
                    <a:ext uri="{FF2B5EF4-FFF2-40B4-BE49-F238E27FC236}">
                      <a16:creationId xmlns:a16="http://schemas.microsoft.com/office/drawing/2014/main" id="{35558B24-C148-2A9F-179D-9DF72170FADC}"/>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31" name="Forma Livre: Forma 2330">
                  <a:extLst>
                    <a:ext uri="{FF2B5EF4-FFF2-40B4-BE49-F238E27FC236}">
                      <a16:creationId xmlns:a16="http://schemas.microsoft.com/office/drawing/2014/main" id="{176B3147-AC36-E3D1-0617-54CA296AC785}"/>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2" name="Retângulo 2331">
                  <a:extLst>
                    <a:ext uri="{FF2B5EF4-FFF2-40B4-BE49-F238E27FC236}">
                      <a16:creationId xmlns:a16="http://schemas.microsoft.com/office/drawing/2014/main" id="{ADB5AEDC-4A8D-8774-A7C1-121BE49776FF}"/>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33" name="Forma Livre: Forma 2332">
                  <a:extLst>
                    <a:ext uri="{FF2B5EF4-FFF2-40B4-BE49-F238E27FC236}">
                      <a16:creationId xmlns:a16="http://schemas.microsoft.com/office/drawing/2014/main" id="{2F326C81-5DB0-744B-0F9B-F74257FDDCAA}"/>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4" name="Retângulo 2333">
                  <a:extLst>
                    <a:ext uri="{FF2B5EF4-FFF2-40B4-BE49-F238E27FC236}">
                      <a16:creationId xmlns:a16="http://schemas.microsoft.com/office/drawing/2014/main" id="{18C41BC2-A3FB-11AD-9576-671C518770DD}"/>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35" name="Retângulo 2334">
                  <a:extLst>
                    <a:ext uri="{FF2B5EF4-FFF2-40B4-BE49-F238E27FC236}">
                      <a16:creationId xmlns:a16="http://schemas.microsoft.com/office/drawing/2014/main" id="{6152F368-7E58-92F8-A21D-C3148F88EFB4}"/>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36" name="Forma Livre: Forma 2335">
                  <a:extLst>
                    <a:ext uri="{FF2B5EF4-FFF2-40B4-BE49-F238E27FC236}">
                      <a16:creationId xmlns:a16="http://schemas.microsoft.com/office/drawing/2014/main" id="{2A3E3994-90AF-DE81-5662-3AFDC41FC081}"/>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7" name="Forma Livre: Forma 2336">
                  <a:extLst>
                    <a:ext uri="{FF2B5EF4-FFF2-40B4-BE49-F238E27FC236}">
                      <a16:creationId xmlns:a16="http://schemas.microsoft.com/office/drawing/2014/main" id="{043DCF6B-D43A-0873-BF70-027F56C5C202}"/>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38" name="Forma Livre: Forma 2337">
                  <a:extLst>
                    <a:ext uri="{FF2B5EF4-FFF2-40B4-BE49-F238E27FC236}">
                      <a16:creationId xmlns:a16="http://schemas.microsoft.com/office/drawing/2014/main" id="{6D2ADEA2-5195-C73F-BDA1-9D472E318186}"/>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cxnSp>
          <p:nvCxnSpPr>
            <p:cNvPr id="2339" name="Conector reto 2338">
              <a:extLst>
                <a:ext uri="{FF2B5EF4-FFF2-40B4-BE49-F238E27FC236}">
                  <a16:creationId xmlns:a16="http://schemas.microsoft.com/office/drawing/2014/main" id="{38B38D91-E99E-7B8A-68CB-0165398A1F8A}"/>
                </a:ext>
              </a:extLst>
            </p:cNvPr>
            <p:cNvCxnSpPr>
              <a:cxnSpLocks/>
            </p:cNvCxnSpPr>
            <p:nvPr/>
          </p:nvCxnSpPr>
          <p:spPr>
            <a:xfrm flipV="1">
              <a:off x="3324706" y="3818965"/>
              <a:ext cx="951459" cy="1124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04" name="Agrupar 2303">
            <a:extLst>
              <a:ext uri="{FF2B5EF4-FFF2-40B4-BE49-F238E27FC236}">
                <a16:creationId xmlns:a16="http://schemas.microsoft.com/office/drawing/2014/main" id="{324D4183-5F34-5C32-B821-AA63ABD4F6E5}"/>
              </a:ext>
            </a:extLst>
          </p:cNvPr>
          <p:cNvGrpSpPr/>
          <p:nvPr/>
        </p:nvGrpSpPr>
        <p:grpSpPr>
          <a:xfrm>
            <a:off x="9910732" y="3558113"/>
            <a:ext cx="444618" cy="909785"/>
            <a:chOff x="9910732" y="3558113"/>
            <a:chExt cx="444618" cy="909785"/>
          </a:xfrm>
        </p:grpSpPr>
        <p:sp>
          <p:nvSpPr>
            <p:cNvPr id="2239" name="Retângulo: Cantos Arredondados 2238">
              <a:extLst>
                <a:ext uri="{FF2B5EF4-FFF2-40B4-BE49-F238E27FC236}">
                  <a16:creationId xmlns:a16="http://schemas.microsoft.com/office/drawing/2014/main" id="{BCE340A3-1509-3825-FE6F-A4D8E247864B}"/>
                </a:ext>
              </a:extLst>
            </p:cNvPr>
            <p:cNvSpPr/>
            <p:nvPr/>
          </p:nvSpPr>
          <p:spPr>
            <a:xfrm>
              <a:off x="9937882" y="3558113"/>
              <a:ext cx="417468" cy="90978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270" name="Agrupar 2269">
              <a:extLst>
                <a:ext uri="{FF2B5EF4-FFF2-40B4-BE49-F238E27FC236}">
                  <a16:creationId xmlns:a16="http://schemas.microsoft.com/office/drawing/2014/main" id="{E349BC76-9E8B-F6C0-FB7C-C506B48DFF23}"/>
                </a:ext>
              </a:extLst>
            </p:cNvPr>
            <p:cNvGrpSpPr/>
            <p:nvPr/>
          </p:nvGrpSpPr>
          <p:grpSpPr>
            <a:xfrm>
              <a:off x="9910732" y="3639778"/>
              <a:ext cx="444617" cy="730903"/>
              <a:chOff x="9931968" y="3321679"/>
              <a:chExt cx="444617" cy="730903"/>
            </a:xfrm>
          </p:grpSpPr>
          <p:pic>
            <p:nvPicPr>
              <p:cNvPr id="2271" name="Gráfico 2270">
                <a:extLst>
                  <a:ext uri="{FF2B5EF4-FFF2-40B4-BE49-F238E27FC236}">
                    <a16:creationId xmlns:a16="http://schemas.microsoft.com/office/drawing/2014/main" id="{BCD40A2D-D1B4-6192-0713-EE21930C470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11991" y="3716463"/>
                <a:ext cx="284573" cy="336119"/>
              </a:xfrm>
              <a:prstGeom prst="rect">
                <a:avLst/>
              </a:prstGeom>
            </p:spPr>
          </p:pic>
          <p:pic>
            <p:nvPicPr>
              <p:cNvPr id="2272" name="Gráfico 2271">
                <a:extLst>
                  <a:ext uri="{FF2B5EF4-FFF2-40B4-BE49-F238E27FC236}">
                    <a16:creationId xmlns:a16="http://schemas.microsoft.com/office/drawing/2014/main" id="{EB9454DF-61B6-7155-09ED-48E22CBC0FA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931968" y="3321679"/>
                <a:ext cx="444617" cy="444617"/>
              </a:xfrm>
              <a:prstGeom prst="rect">
                <a:avLst/>
              </a:prstGeom>
            </p:spPr>
          </p:pic>
        </p:grpSp>
      </p:grpSp>
    </p:spTree>
    <p:extLst>
      <p:ext uri="{BB962C8B-B14F-4D97-AF65-F5344CB8AC3E}">
        <p14:creationId xmlns:p14="http://schemas.microsoft.com/office/powerpoint/2010/main" val="7003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73"/>
                                        </p:tgtEl>
                                        <p:attrNameLst>
                                          <p:attrName>style.visibility</p:attrName>
                                        </p:attrNameLst>
                                      </p:cBhvr>
                                      <p:to>
                                        <p:strVal val="visible"/>
                                      </p:to>
                                    </p:set>
                                    <p:animEffect transition="in" filter="fade">
                                      <p:cBhvr>
                                        <p:cTn id="7" dur="500"/>
                                        <p:tgtEl>
                                          <p:spTgt spid="227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304"/>
                                        </p:tgtEl>
                                        <p:attrNameLst>
                                          <p:attrName>style.visibility</p:attrName>
                                        </p:attrNameLst>
                                      </p:cBhvr>
                                      <p:to>
                                        <p:strVal val="visible"/>
                                      </p:to>
                                    </p:set>
                                    <p:anim calcmode="lin" valueType="num">
                                      <p:cBhvr>
                                        <p:cTn id="11" dur="500" fill="hold"/>
                                        <p:tgtEl>
                                          <p:spTgt spid="2304"/>
                                        </p:tgtEl>
                                        <p:attrNameLst>
                                          <p:attrName>ppt_w</p:attrName>
                                        </p:attrNameLst>
                                      </p:cBhvr>
                                      <p:tavLst>
                                        <p:tav tm="0">
                                          <p:val>
                                            <p:fltVal val="0"/>
                                          </p:val>
                                        </p:tav>
                                        <p:tav tm="100000">
                                          <p:val>
                                            <p:strVal val="#ppt_w"/>
                                          </p:val>
                                        </p:tav>
                                      </p:tavLst>
                                    </p:anim>
                                    <p:anim calcmode="lin" valueType="num">
                                      <p:cBhvr>
                                        <p:cTn id="12" dur="500" fill="hold"/>
                                        <p:tgtEl>
                                          <p:spTgt spid="2304"/>
                                        </p:tgtEl>
                                        <p:attrNameLst>
                                          <p:attrName>ppt_h</p:attrName>
                                        </p:attrNameLst>
                                      </p:cBhvr>
                                      <p:tavLst>
                                        <p:tav tm="0">
                                          <p:val>
                                            <p:fltVal val="0"/>
                                          </p:val>
                                        </p:tav>
                                        <p:tav tm="100000">
                                          <p:val>
                                            <p:strVal val="#ppt_h"/>
                                          </p:val>
                                        </p:tav>
                                      </p:tavLst>
                                    </p:anim>
                                    <p:animEffect transition="in" filter="fade">
                                      <p:cBhvr>
                                        <p:cTn id="13" dur="500"/>
                                        <p:tgtEl>
                                          <p:spTgt spid="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9107E-D078-C454-0DB8-35512D0062A5}"/>
            </a:ext>
          </a:extLst>
        </p:cNvPr>
        <p:cNvGrpSpPr/>
        <p:nvPr/>
      </p:nvGrpSpPr>
      <p:grpSpPr>
        <a:xfrm>
          <a:off x="0" y="0"/>
          <a:ext cx="0" cy="0"/>
          <a:chOff x="0" y="0"/>
          <a:chExt cx="0" cy="0"/>
        </a:xfrm>
      </p:grpSpPr>
      <p:grpSp>
        <p:nvGrpSpPr>
          <p:cNvPr id="2532" name="Agrupar 2531">
            <a:extLst>
              <a:ext uri="{FF2B5EF4-FFF2-40B4-BE49-F238E27FC236}">
                <a16:creationId xmlns:a16="http://schemas.microsoft.com/office/drawing/2014/main" id="{A0E397E9-6BA4-6811-3790-14B189CB696F}"/>
              </a:ext>
            </a:extLst>
          </p:cNvPr>
          <p:cNvGrpSpPr/>
          <p:nvPr/>
        </p:nvGrpSpPr>
        <p:grpSpPr>
          <a:xfrm>
            <a:off x="282716" y="710765"/>
            <a:ext cx="11702792" cy="6011633"/>
            <a:chOff x="282716" y="710765"/>
            <a:chExt cx="11702792" cy="6011633"/>
          </a:xfrm>
        </p:grpSpPr>
        <p:grpSp>
          <p:nvGrpSpPr>
            <p:cNvPr id="2430" name="Agrupar 2429">
              <a:extLst>
                <a:ext uri="{FF2B5EF4-FFF2-40B4-BE49-F238E27FC236}">
                  <a16:creationId xmlns:a16="http://schemas.microsoft.com/office/drawing/2014/main" id="{08027CC7-797D-2FB3-699C-DD1B726D6B20}"/>
                </a:ext>
              </a:extLst>
            </p:cNvPr>
            <p:cNvGrpSpPr/>
            <p:nvPr/>
          </p:nvGrpSpPr>
          <p:grpSpPr>
            <a:xfrm>
              <a:off x="282716" y="710765"/>
              <a:ext cx="11702792" cy="6011633"/>
              <a:chOff x="282716" y="710765"/>
              <a:chExt cx="11702792" cy="6011633"/>
            </a:xfrm>
          </p:grpSpPr>
          <p:grpSp>
            <p:nvGrpSpPr>
              <p:cNvPr id="2431" name="Agrupar 2430">
                <a:extLst>
                  <a:ext uri="{FF2B5EF4-FFF2-40B4-BE49-F238E27FC236}">
                    <a16:creationId xmlns:a16="http://schemas.microsoft.com/office/drawing/2014/main" id="{8E617E7C-C093-30CF-5507-25063397C54D}"/>
                  </a:ext>
                </a:extLst>
              </p:cNvPr>
              <p:cNvGrpSpPr/>
              <p:nvPr/>
            </p:nvGrpSpPr>
            <p:grpSpPr>
              <a:xfrm>
                <a:off x="282716" y="710765"/>
                <a:ext cx="11702792" cy="6011633"/>
                <a:chOff x="282716" y="710765"/>
                <a:chExt cx="11702792" cy="6011633"/>
              </a:xfrm>
            </p:grpSpPr>
            <p:cxnSp>
              <p:nvCxnSpPr>
                <p:cNvPr id="2181" name="Straight Connector 65">
                  <a:extLst>
                    <a:ext uri="{FF2B5EF4-FFF2-40B4-BE49-F238E27FC236}">
                      <a16:creationId xmlns:a16="http://schemas.microsoft.com/office/drawing/2014/main" id="{40001293-6439-2671-B355-6B64E087AC60}"/>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2" name="Straight Connector 65">
                  <a:extLst>
                    <a:ext uri="{FF2B5EF4-FFF2-40B4-BE49-F238E27FC236}">
                      <a16:creationId xmlns:a16="http://schemas.microsoft.com/office/drawing/2014/main" id="{FE139B01-1213-5936-883B-D615AEA1B70C}"/>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3" name="Straight Connector 65">
                  <a:extLst>
                    <a:ext uri="{FF2B5EF4-FFF2-40B4-BE49-F238E27FC236}">
                      <a16:creationId xmlns:a16="http://schemas.microsoft.com/office/drawing/2014/main" id="{12BC7EC5-42D1-91A2-6075-D6FECBCAC61B}"/>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4" name="Straight Connector 65">
                  <a:extLst>
                    <a:ext uri="{FF2B5EF4-FFF2-40B4-BE49-F238E27FC236}">
                      <a16:creationId xmlns:a16="http://schemas.microsoft.com/office/drawing/2014/main" id="{C46DE7DD-77C8-2AE4-53D9-2BB1FDF54010}"/>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85" name="Agrupar 2184">
                  <a:extLst>
                    <a:ext uri="{FF2B5EF4-FFF2-40B4-BE49-F238E27FC236}">
                      <a16:creationId xmlns:a16="http://schemas.microsoft.com/office/drawing/2014/main" id="{02AB25EE-C464-084E-B702-16E1D60FA435}"/>
                    </a:ext>
                  </a:extLst>
                </p:cNvPr>
                <p:cNvGrpSpPr/>
                <p:nvPr/>
              </p:nvGrpSpPr>
              <p:grpSpPr>
                <a:xfrm>
                  <a:off x="282716" y="710765"/>
                  <a:ext cx="11628298" cy="6011633"/>
                  <a:chOff x="282716" y="710765"/>
                  <a:chExt cx="11628298" cy="6011633"/>
                </a:xfrm>
              </p:grpSpPr>
              <p:grpSp>
                <p:nvGrpSpPr>
                  <p:cNvPr id="2204" name="Agrupar 2203">
                    <a:extLst>
                      <a:ext uri="{FF2B5EF4-FFF2-40B4-BE49-F238E27FC236}">
                        <a16:creationId xmlns:a16="http://schemas.microsoft.com/office/drawing/2014/main" id="{597869F0-6893-3038-EDE6-DC1EB56B7888}"/>
                      </a:ext>
                    </a:extLst>
                  </p:cNvPr>
                  <p:cNvGrpSpPr/>
                  <p:nvPr/>
                </p:nvGrpSpPr>
                <p:grpSpPr>
                  <a:xfrm>
                    <a:off x="9053105" y="800053"/>
                    <a:ext cx="2202968" cy="2002159"/>
                    <a:chOff x="9053105" y="800053"/>
                    <a:chExt cx="2202968" cy="2002159"/>
                  </a:xfrm>
                </p:grpSpPr>
                <p:pic>
                  <p:nvPicPr>
                    <p:cNvPr id="2483" name="Imagem 2482">
                      <a:extLst>
                        <a:ext uri="{FF2B5EF4-FFF2-40B4-BE49-F238E27FC236}">
                          <a16:creationId xmlns:a16="http://schemas.microsoft.com/office/drawing/2014/main" id="{56EB5AF8-FD3F-B590-19A1-FDFAAD77C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2484" name="Agrupar 2483">
                      <a:extLst>
                        <a:ext uri="{FF2B5EF4-FFF2-40B4-BE49-F238E27FC236}">
                          <a16:creationId xmlns:a16="http://schemas.microsoft.com/office/drawing/2014/main" id="{6BB93D02-6666-CE03-59A4-BE8B5EA2D772}"/>
                        </a:ext>
                      </a:extLst>
                    </p:cNvPr>
                    <p:cNvGrpSpPr/>
                    <p:nvPr/>
                  </p:nvGrpSpPr>
                  <p:grpSpPr>
                    <a:xfrm>
                      <a:off x="9053105" y="1820128"/>
                      <a:ext cx="399062" cy="399062"/>
                      <a:chOff x="13740432" y="352905"/>
                      <a:chExt cx="967066" cy="967066"/>
                    </a:xfrm>
                    <a:solidFill>
                      <a:schemeClr val="bg1">
                        <a:lumMod val="65000"/>
                      </a:schemeClr>
                    </a:solidFill>
                  </p:grpSpPr>
                  <p:sp>
                    <p:nvSpPr>
                      <p:cNvPr id="2492" name="Forma Livre: Forma 2491">
                        <a:extLst>
                          <a:ext uri="{FF2B5EF4-FFF2-40B4-BE49-F238E27FC236}">
                            <a16:creationId xmlns:a16="http://schemas.microsoft.com/office/drawing/2014/main" id="{9AE87958-D789-78DA-8CAE-54F6E7667DD8}"/>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2493" name="Forma Livre: Forma 2492">
                        <a:extLst>
                          <a:ext uri="{FF2B5EF4-FFF2-40B4-BE49-F238E27FC236}">
                            <a16:creationId xmlns:a16="http://schemas.microsoft.com/office/drawing/2014/main" id="{48921AD4-FB4C-360F-DAF7-6FEA6DB66106}"/>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2485" name="Gráfico 2484">
                      <a:extLst>
                        <a:ext uri="{FF2B5EF4-FFF2-40B4-BE49-F238E27FC236}">
                          <a16:creationId xmlns:a16="http://schemas.microsoft.com/office/drawing/2014/main" id="{5F92D02B-D029-027D-AAC2-3645C35E60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5367" y="1201761"/>
                      <a:ext cx="560706" cy="560706"/>
                    </a:xfrm>
                    <a:prstGeom prst="rect">
                      <a:avLst/>
                    </a:prstGeom>
                  </p:spPr>
                </p:pic>
                <p:grpSp>
                  <p:nvGrpSpPr>
                    <p:cNvPr id="2486" name="Gráfico 16">
                      <a:extLst>
                        <a:ext uri="{FF2B5EF4-FFF2-40B4-BE49-F238E27FC236}">
                          <a16:creationId xmlns:a16="http://schemas.microsoft.com/office/drawing/2014/main" id="{AD8BDCCD-FA28-769C-55B5-ED3AA25E27CD}"/>
                        </a:ext>
                      </a:extLst>
                    </p:cNvPr>
                    <p:cNvGrpSpPr/>
                    <p:nvPr/>
                  </p:nvGrpSpPr>
                  <p:grpSpPr>
                    <a:xfrm>
                      <a:off x="9386716" y="800053"/>
                      <a:ext cx="564888" cy="739918"/>
                      <a:chOff x="3241148" y="5277067"/>
                      <a:chExt cx="467593" cy="612476"/>
                    </a:xfrm>
                    <a:solidFill>
                      <a:schemeClr val="bg1">
                        <a:lumMod val="65000"/>
                      </a:schemeClr>
                    </a:solidFill>
                  </p:grpSpPr>
                  <p:sp>
                    <p:nvSpPr>
                      <p:cNvPr id="2487" name="Forma Livre: Forma 2486">
                        <a:extLst>
                          <a:ext uri="{FF2B5EF4-FFF2-40B4-BE49-F238E27FC236}">
                            <a16:creationId xmlns:a16="http://schemas.microsoft.com/office/drawing/2014/main" id="{511D5417-FDD3-F5F0-1A20-CFE7E22CF6B4}"/>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2488" name="Forma Livre: Forma 2487">
                        <a:extLst>
                          <a:ext uri="{FF2B5EF4-FFF2-40B4-BE49-F238E27FC236}">
                            <a16:creationId xmlns:a16="http://schemas.microsoft.com/office/drawing/2014/main" id="{6F5B841C-6879-D309-58CB-41BA07F0908B}"/>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489" name="Forma Livre: Forma 2488">
                        <a:extLst>
                          <a:ext uri="{FF2B5EF4-FFF2-40B4-BE49-F238E27FC236}">
                            <a16:creationId xmlns:a16="http://schemas.microsoft.com/office/drawing/2014/main" id="{79D64EAC-3849-F7EB-D144-167D0798C705}"/>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490" name="Forma Livre: Forma 2489">
                        <a:extLst>
                          <a:ext uri="{FF2B5EF4-FFF2-40B4-BE49-F238E27FC236}">
                            <a16:creationId xmlns:a16="http://schemas.microsoft.com/office/drawing/2014/main" id="{113A43E8-7EBD-A8EC-1886-1DF9AC9E9717}"/>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2491" name="Forma Livre: Forma 2490">
                        <a:extLst>
                          <a:ext uri="{FF2B5EF4-FFF2-40B4-BE49-F238E27FC236}">
                            <a16:creationId xmlns:a16="http://schemas.microsoft.com/office/drawing/2014/main" id="{EA6C919A-0213-4170-B4A3-572FB8D16D0F}"/>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2205" name="Agrupar 2204">
                    <a:extLst>
                      <a:ext uri="{FF2B5EF4-FFF2-40B4-BE49-F238E27FC236}">
                        <a16:creationId xmlns:a16="http://schemas.microsoft.com/office/drawing/2014/main" id="{7FEA9E66-9A67-05E3-D359-C4206D21C775}"/>
                      </a:ext>
                    </a:extLst>
                  </p:cNvPr>
                  <p:cNvGrpSpPr/>
                  <p:nvPr/>
                </p:nvGrpSpPr>
                <p:grpSpPr>
                  <a:xfrm>
                    <a:off x="282716" y="710765"/>
                    <a:ext cx="11628298" cy="6011633"/>
                    <a:chOff x="282716" y="710765"/>
                    <a:chExt cx="11628298" cy="6011633"/>
                  </a:xfrm>
                </p:grpSpPr>
                <p:grpSp>
                  <p:nvGrpSpPr>
                    <p:cNvPr id="2206" name="Agrupar 2205">
                      <a:extLst>
                        <a:ext uri="{FF2B5EF4-FFF2-40B4-BE49-F238E27FC236}">
                          <a16:creationId xmlns:a16="http://schemas.microsoft.com/office/drawing/2014/main" id="{BCBD8B8D-BC7B-C379-EEC3-FC6D8A2F67EB}"/>
                        </a:ext>
                      </a:extLst>
                    </p:cNvPr>
                    <p:cNvGrpSpPr/>
                    <p:nvPr/>
                  </p:nvGrpSpPr>
                  <p:grpSpPr>
                    <a:xfrm>
                      <a:off x="311941" y="1807275"/>
                      <a:ext cx="3269460" cy="1863526"/>
                      <a:chOff x="311941" y="1428585"/>
                      <a:chExt cx="3269460" cy="1863526"/>
                    </a:xfrm>
                  </p:grpSpPr>
                  <p:grpSp>
                    <p:nvGrpSpPr>
                      <p:cNvPr id="2474" name="Agrupar 2473">
                        <a:extLst>
                          <a:ext uri="{FF2B5EF4-FFF2-40B4-BE49-F238E27FC236}">
                            <a16:creationId xmlns:a16="http://schemas.microsoft.com/office/drawing/2014/main" id="{23202E36-C7FF-40B8-9075-9CA20738ECF0}"/>
                          </a:ext>
                        </a:extLst>
                      </p:cNvPr>
                      <p:cNvGrpSpPr/>
                      <p:nvPr/>
                    </p:nvGrpSpPr>
                    <p:grpSpPr>
                      <a:xfrm>
                        <a:off x="311941" y="1428585"/>
                        <a:ext cx="3269460" cy="1863526"/>
                        <a:chOff x="629202" y="3574258"/>
                        <a:chExt cx="3283850" cy="1216991"/>
                      </a:xfrm>
                    </p:grpSpPr>
                    <p:sp>
                      <p:nvSpPr>
                        <p:cNvPr id="2481" name="Retângulo 2480">
                          <a:extLst>
                            <a:ext uri="{FF2B5EF4-FFF2-40B4-BE49-F238E27FC236}">
                              <a16:creationId xmlns:a16="http://schemas.microsoft.com/office/drawing/2014/main" id="{52061DF5-AEB3-A601-01BA-CBB3C6E33AD3}"/>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82" name="Retângulo 2481">
                          <a:extLst>
                            <a:ext uri="{FF2B5EF4-FFF2-40B4-BE49-F238E27FC236}">
                              <a16:creationId xmlns:a16="http://schemas.microsoft.com/office/drawing/2014/main" id="{7C7B909E-535A-B18C-A2E8-40C8C40E7092}"/>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475" name="Gráfico 2474">
                        <a:extLst>
                          <a:ext uri="{FF2B5EF4-FFF2-40B4-BE49-F238E27FC236}">
                            <a16:creationId xmlns:a16="http://schemas.microsoft.com/office/drawing/2014/main" id="{844BC983-6FCF-ADD1-0F45-D959A598D8F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449" y="1982899"/>
                        <a:ext cx="1020698" cy="1020698"/>
                      </a:xfrm>
                      <a:prstGeom prst="rect">
                        <a:avLst/>
                      </a:prstGeom>
                    </p:spPr>
                  </p:pic>
                  <p:pic>
                    <p:nvPicPr>
                      <p:cNvPr id="2476" name="Gráfico 2475">
                        <a:extLst>
                          <a:ext uri="{FF2B5EF4-FFF2-40B4-BE49-F238E27FC236}">
                            <a16:creationId xmlns:a16="http://schemas.microsoft.com/office/drawing/2014/main" id="{B25A5839-B56E-4BE0-8FBA-4493A5C616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290" y="2074777"/>
                        <a:ext cx="836941" cy="836941"/>
                      </a:xfrm>
                      <a:prstGeom prst="rect">
                        <a:avLst/>
                      </a:prstGeom>
                    </p:spPr>
                  </p:pic>
                  <p:grpSp>
                    <p:nvGrpSpPr>
                      <p:cNvPr id="2477" name="Agrupar 2476">
                        <a:extLst>
                          <a:ext uri="{FF2B5EF4-FFF2-40B4-BE49-F238E27FC236}">
                            <a16:creationId xmlns:a16="http://schemas.microsoft.com/office/drawing/2014/main" id="{C0125F12-8BDA-6A06-3941-0534571C5A2D}"/>
                          </a:ext>
                        </a:extLst>
                      </p:cNvPr>
                      <p:cNvGrpSpPr/>
                      <p:nvPr/>
                    </p:nvGrpSpPr>
                    <p:grpSpPr>
                      <a:xfrm>
                        <a:off x="2889003" y="1739392"/>
                        <a:ext cx="510563" cy="1409403"/>
                        <a:chOff x="2828051" y="1900732"/>
                        <a:chExt cx="609600" cy="1682792"/>
                      </a:xfrm>
                    </p:grpSpPr>
                    <p:pic>
                      <p:nvPicPr>
                        <p:cNvPr id="2478" name="Gráfico 2477">
                          <a:extLst>
                            <a:ext uri="{FF2B5EF4-FFF2-40B4-BE49-F238E27FC236}">
                              <a16:creationId xmlns:a16="http://schemas.microsoft.com/office/drawing/2014/main" id="{E619DD78-4EE7-E100-63E7-82EA280667A1}"/>
                            </a:ext>
                          </a:extLst>
                        </p:cNvPr>
                        <p:cNvPicPr>
                          <a:picLocks noChangeAspect="1"/>
                        </p:cNvPicPr>
                        <p:nvPr/>
                      </p:nvPicPr>
                      <p:blipFill>
                        <a:blip r:embed="rId10">
                          <a:extLst>
                            <a:ext uri="{96DAC541-7B7A-43D3-8B79-37D633B846F1}">
                              <asvg:svgBlip xmlns:asvg="http://schemas.microsoft.com/office/drawing/2016/SVG/main" r:embed="rId11"/>
                            </a:ext>
                          </a:extLst>
                        </a:blip>
                        <a:srcRect l="24144" t="27400" r="24145" b="26633"/>
                        <a:stretch>
                          <a:fillRect/>
                        </a:stretch>
                      </p:blipFill>
                      <p:spPr>
                        <a:xfrm>
                          <a:off x="2869139" y="2510332"/>
                          <a:ext cx="528050" cy="469388"/>
                        </a:xfrm>
                        <a:prstGeom prst="rect">
                          <a:avLst/>
                        </a:prstGeom>
                      </p:spPr>
                    </p:pic>
                    <p:pic>
                      <p:nvPicPr>
                        <p:cNvPr id="2479" name="Gráfico 2478">
                          <a:extLst>
                            <a:ext uri="{FF2B5EF4-FFF2-40B4-BE49-F238E27FC236}">
                              <a16:creationId xmlns:a16="http://schemas.microsoft.com/office/drawing/2014/main" id="{8E4A4B0F-3460-1E8C-1EC6-461E560FE3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8051" y="1900732"/>
                          <a:ext cx="609600" cy="609600"/>
                        </a:xfrm>
                        <a:prstGeom prst="rect">
                          <a:avLst/>
                        </a:prstGeom>
                      </p:spPr>
                    </p:pic>
                    <p:pic>
                      <p:nvPicPr>
                        <p:cNvPr id="2480" name="Gráfico 2479">
                          <a:extLst>
                            <a:ext uri="{FF2B5EF4-FFF2-40B4-BE49-F238E27FC236}">
                              <a16:creationId xmlns:a16="http://schemas.microsoft.com/office/drawing/2014/main" id="{5C7EB3D0-BCAD-E25A-89E3-404AD7082398}"/>
                            </a:ext>
                          </a:extLst>
                        </p:cNvPr>
                        <p:cNvPicPr>
                          <a:picLocks noChangeAspect="1"/>
                        </p:cNvPicPr>
                        <p:nvPr/>
                      </p:nvPicPr>
                      <p:blipFill>
                        <a:blip r:embed="rId14">
                          <a:extLst>
                            <a:ext uri="{96DAC541-7B7A-43D3-8B79-37D633B846F1}">
                              <asvg:svgBlip xmlns:asvg="http://schemas.microsoft.com/office/drawing/2016/SVG/main" r:embed="rId15"/>
                            </a:ext>
                          </a:extLst>
                        </a:blip>
                        <a:srcRect l="23890" t="21888" r="23888" b="22744"/>
                        <a:stretch>
                          <a:fillRect/>
                        </a:stretch>
                      </p:blipFill>
                      <p:spPr>
                        <a:xfrm>
                          <a:off x="2908443" y="3138366"/>
                          <a:ext cx="419867" cy="445158"/>
                        </a:xfrm>
                        <a:prstGeom prst="rect">
                          <a:avLst/>
                        </a:prstGeom>
                      </p:spPr>
                    </p:pic>
                  </p:grpSp>
                </p:grpSp>
                <p:grpSp>
                  <p:nvGrpSpPr>
                    <p:cNvPr id="2207" name="Agrupar 2206">
                      <a:extLst>
                        <a:ext uri="{FF2B5EF4-FFF2-40B4-BE49-F238E27FC236}">
                          <a16:creationId xmlns:a16="http://schemas.microsoft.com/office/drawing/2014/main" id="{E15E69C0-FDF6-C53E-A8F3-BDCB18631249}"/>
                        </a:ext>
                      </a:extLst>
                    </p:cNvPr>
                    <p:cNvGrpSpPr/>
                    <p:nvPr/>
                  </p:nvGrpSpPr>
                  <p:grpSpPr>
                    <a:xfrm>
                      <a:off x="282716" y="4345110"/>
                      <a:ext cx="3517759" cy="2190608"/>
                      <a:chOff x="282716" y="3966420"/>
                      <a:chExt cx="3517759" cy="2190608"/>
                    </a:xfrm>
                  </p:grpSpPr>
                  <p:cxnSp>
                    <p:nvCxnSpPr>
                      <p:cNvPr id="2445" name="Straight Connector 50">
                        <a:extLst>
                          <a:ext uri="{FF2B5EF4-FFF2-40B4-BE49-F238E27FC236}">
                            <a16:creationId xmlns:a16="http://schemas.microsoft.com/office/drawing/2014/main" id="{39F5CF04-00BB-2C43-A6A8-0AC90685F4A8}"/>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6" name="Straight Connector 52">
                        <a:extLst>
                          <a:ext uri="{FF2B5EF4-FFF2-40B4-BE49-F238E27FC236}">
                            <a16:creationId xmlns:a16="http://schemas.microsoft.com/office/drawing/2014/main" id="{57AE9A44-3564-C692-F1CA-7C0841CDD4E7}"/>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47" name="Straight Connector 63">
                        <a:extLst>
                          <a:ext uri="{FF2B5EF4-FFF2-40B4-BE49-F238E27FC236}">
                            <a16:creationId xmlns:a16="http://schemas.microsoft.com/office/drawing/2014/main" id="{7921A6FE-FC5A-0313-CFD8-439B26D85866}"/>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8" name="Straight Connector 64">
                        <a:extLst>
                          <a:ext uri="{FF2B5EF4-FFF2-40B4-BE49-F238E27FC236}">
                            <a16:creationId xmlns:a16="http://schemas.microsoft.com/office/drawing/2014/main" id="{CA32B6A6-87E8-83D0-224D-9C448AAD8616}"/>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9" name="Straight Connector 111">
                        <a:extLst>
                          <a:ext uri="{FF2B5EF4-FFF2-40B4-BE49-F238E27FC236}">
                            <a16:creationId xmlns:a16="http://schemas.microsoft.com/office/drawing/2014/main" id="{627D1FAC-4C64-4630-22F6-8B9DD717FEC8}"/>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50" name="TextBox 112">
                        <a:extLst>
                          <a:ext uri="{FF2B5EF4-FFF2-40B4-BE49-F238E27FC236}">
                            <a16:creationId xmlns:a16="http://schemas.microsoft.com/office/drawing/2014/main" id="{26DD73CC-FEF0-2D5E-40B2-EEB34421A827}"/>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2451" name="Gráfico 25">
                        <a:extLst>
                          <a:ext uri="{FF2B5EF4-FFF2-40B4-BE49-F238E27FC236}">
                            <a16:creationId xmlns:a16="http://schemas.microsoft.com/office/drawing/2014/main" id="{0F4620A3-97CD-4297-513C-92E94089EA27}"/>
                          </a:ext>
                        </a:extLst>
                      </p:cNvPr>
                      <p:cNvGrpSpPr/>
                      <p:nvPr/>
                    </p:nvGrpSpPr>
                    <p:grpSpPr>
                      <a:xfrm>
                        <a:off x="3230206" y="4462243"/>
                        <a:ext cx="450066" cy="312758"/>
                        <a:chOff x="12811742" y="4417730"/>
                        <a:chExt cx="1306612" cy="907985"/>
                      </a:xfrm>
                      <a:solidFill>
                        <a:srgbClr val="000000"/>
                      </a:solidFill>
                    </p:grpSpPr>
                    <p:sp>
                      <p:nvSpPr>
                        <p:cNvPr id="2471" name="Forma Livre: Forma 2470">
                          <a:extLst>
                            <a:ext uri="{FF2B5EF4-FFF2-40B4-BE49-F238E27FC236}">
                              <a16:creationId xmlns:a16="http://schemas.microsoft.com/office/drawing/2014/main" id="{80EDA5F3-3B4C-65F3-F1C7-A38A650B256E}"/>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472" name="Forma Livre: Forma 2471">
                          <a:extLst>
                            <a:ext uri="{FF2B5EF4-FFF2-40B4-BE49-F238E27FC236}">
                              <a16:creationId xmlns:a16="http://schemas.microsoft.com/office/drawing/2014/main" id="{94713717-AC53-08ED-094A-FFB833E188FC}"/>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473" name="Forma Livre: Forma 2472">
                          <a:extLst>
                            <a:ext uri="{FF2B5EF4-FFF2-40B4-BE49-F238E27FC236}">
                              <a16:creationId xmlns:a16="http://schemas.microsoft.com/office/drawing/2014/main" id="{6789C1EB-209C-AC9F-B622-EF5299AE40A7}"/>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452" name="Gráfico 2451">
                        <a:extLst>
                          <a:ext uri="{FF2B5EF4-FFF2-40B4-BE49-F238E27FC236}">
                            <a16:creationId xmlns:a16="http://schemas.microsoft.com/office/drawing/2014/main" id="{64E90C68-CD01-2E10-3639-3248191692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0295" y="4375233"/>
                        <a:ext cx="444617" cy="444617"/>
                      </a:xfrm>
                      <a:prstGeom prst="rect">
                        <a:avLst/>
                      </a:prstGeom>
                    </p:spPr>
                  </p:pic>
                  <p:pic>
                    <p:nvPicPr>
                      <p:cNvPr id="2453" name="Gráfico 2452">
                        <a:extLst>
                          <a:ext uri="{FF2B5EF4-FFF2-40B4-BE49-F238E27FC236}">
                            <a16:creationId xmlns:a16="http://schemas.microsoft.com/office/drawing/2014/main" id="{CDC8C455-2092-988A-9EFC-00875A50F29C}"/>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494943" y="4454173"/>
                        <a:ext cx="503857" cy="369075"/>
                      </a:xfrm>
                      <a:prstGeom prst="rect">
                        <a:avLst/>
                      </a:prstGeom>
                    </p:spPr>
                  </p:pic>
                  <p:grpSp>
                    <p:nvGrpSpPr>
                      <p:cNvPr id="2454" name="Gráfico 25">
                        <a:extLst>
                          <a:ext uri="{FF2B5EF4-FFF2-40B4-BE49-F238E27FC236}">
                            <a16:creationId xmlns:a16="http://schemas.microsoft.com/office/drawing/2014/main" id="{D4DF29FA-A1FA-7D70-A6F7-01A89055A0D1}"/>
                          </a:ext>
                        </a:extLst>
                      </p:cNvPr>
                      <p:cNvGrpSpPr/>
                      <p:nvPr/>
                    </p:nvGrpSpPr>
                    <p:grpSpPr>
                      <a:xfrm flipH="1">
                        <a:off x="1081163" y="5255345"/>
                        <a:ext cx="504446" cy="444617"/>
                        <a:chOff x="12538095" y="4354515"/>
                        <a:chExt cx="2738664" cy="2413851"/>
                      </a:xfrm>
                      <a:solidFill>
                        <a:schemeClr val="tx1"/>
                      </a:solidFill>
                    </p:grpSpPr>
                    <p:sp>
                      <p:nvSpPr>
                        <p:cNvPr id="2466" name="Forma Livre: Forma 2465">
                          <a:extLst>
                            <a:ext uri="{FF2B5EF4-FFF2-40B4-BE49-F238E27FC236}">
                              <a16:creationId xmlns:a16="http://schemas.microsoft.com/office/drawing/2014/main" id="{654849E5-48DF-A268-0B6E-9B9E93138FE4}"/>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467" name="Forma Livre: Forma 2466">
                          <a:extLst>
                            <a:ext uri="{FF2B5EF4-FFF2-40B4-BE49-F238E27FC236}">
                              <a16:creationId xmlns:a16="http://schemas.microsoft.com/office/drawing/2014/main" id="{F7FB3342-CFFF-EB40-3119-D255BB42AFBC}"/>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468" name="Forma Livre: Forma 2467">
                          <a:extLst>
                            <a:ext uri="{FF2B5EF4-FFF2-40B4-BE49-F238E27FC236}">
                              <a16:creationId xmlns:a16="http://schemas.microsoft.com/office/drawing/2014/main" id="{135417A2-56E4-6536-4CB6-29BFFD22AE51}"/>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469" name="Forma Livre: Forma 2468">
                          <a:extLst>
                            <a:ext uri="{FF2B5EF4-FFF2-40B4-BE49-F238E27FC236}">
                              <a16:creationId xmlns:a16="http://schemas.microsoft.com/office/drawing/2014/main" id="{F297EA80-BED8-69C7-43C4-E27CF90E5C03}"/>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470" name="Forma Livre: Forma 2469">
                          <a:extLst>
                            <a:ext uri="{FF2B5EF4-FFF2-40B4-BE49-F238E27FC236}">
                              <a16:creationId xmlns:a16="http://schemas.microsoft.com/office/drawing/2014/main" id="{C2620B05-8D58-4A8B-6886-A2CC97C894E5}"/>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2455" name="Gráfico 16">
                        <a:extLst>
                          <a:ext uri="{FF2B5EF4-FFF2-40B4-BE49-F238E27FC236}">
                            <a16:creationId xmlns:a16="http://schemas.microsoft.com/office/drawing/2014/main" id="{59EE9A7C-3944-CD9B-58EB-99213921570E}"/>
                          </a:ext>
                        </a:extLst>
                      </p:cNvPr>
                      <p:cNvGrpSpPr/>
                      <p:nvPr/>
                    </p:nvGrpSpPr>
                    <p:grpSpPr>
                      <a:xfrm>
                        <a:off x="2227736" y="5212960"/>
                        <a:ext cx="368751" cy="483008"/>
                        <a:chOff x="3241148" y="5277067"/>
                        <a:chExt cx="467593" cy="612476"/>
                      </a:xfrm>
                      <a:solidFill>
                        <a:schemeClr val="tx1"/>
                      </a:solidFill>
                    </p:grpSpPr>
                    <p:sp>
                      <p:nvSpPr>
                        <p:cNvPr id="2461" name="Forma Livre: Forma 2460">
                          <a:extLst>
                            <a:ext uri="{FF2B5EF4-FFF2-40B4-BE49-F238E27FC236}">
                              <a16:creationId xmlns:a16="http://schemas.microsoft.com/office/drawing/2014/main" id="{0AFEBF48-7BEF-C1CD-5E51-8F08C8B09D5A}"/>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2462" name="Forma Livre: Forma 2461">
                          <a:extLst>
                            <a:ext uri="{FF2B5EF4-FFF2-40B4-BE49-F238E27FC236}">
                              <a16:creationId xmlns:a16="http://schemas.microsoft.com/office/drawing/2014/main" id="{507F4C58-B46C-B28B-3E53-7E52F3256C74}"/>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463" name="Forma Livre: Forma 2462">
                          <a:extLst>
                            <a:ext uri="{FF2B5EF4-FFF2-40B4-BE49-F238E27FC236}">
                              <a16:creationId xmlns:a16="http://schemas.microsoft.com/office/drawing/2014/main" id="{713E9D02-C590-3C1E-0726-0AD155CD6F1D}"/>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464" name="Forma Livre: Forma 2463">
                          <a:extLst>
                            <a:ext uri="{FF2B5EF4-FFF2-40B4-BE49-F238E27FC236}">
                              <a16:creationId xmlns:a16="http://schemas.microsoft.com/office/drawing/2014/main" id="{96E2AC64-F3CD-D210-11EC-8D6D295B37AA}"/>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2465" name="Forma Livre: Forma 2464">
                          <a:extLst>
                            <a:ext uri="{FF2B5EF4-FFF2-40B4-BE49-F238E27FC236}">
                              <a16:creationId xmlns:a16="http://schemas.microsoft.com/office/drawing/2014/main" id="{2E3C8A36-7C37-7904-B59C-83667ADC1F44}"/>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2456" name="Freeform: Shape 56">
                        <a:extLst>
                          <a:ext uri="{FF2B5EF4-FFF2-40B4-BE49-F238E27FC236}">
                            <a16:creationId xmlns:a16="http://schemas.microsoft.com/office/drawing/2014/main" id="{17E7DF00-BB5E-F053-B096-D6C556695C12}"/>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2457" name="Agrupar 2456">
                        <a:extLst>
                          <a:ext uri="{FF2B5EF4-FFF2-40B4-BE49-F238E27FC236}">
                            <a16:creationId xmlns:a16="http://schemas.microsoft.com/office/drawing/2014/main" id="{8DEC916E-495E-27F2-7EFA-89988AA768D0}"/>
                          </a:ext>
                        </a:extLst>
                      </p:cNvPr>
                      <p:cNvGrpSpPr/>
                      <p:nvPr/>
                    </p:nvGrpSpPr>
                    <p:grpSpPr>
                      <a:xfrm>
                        <a:off x="282716" y="4003099"/>
                        <a:ext cx="3517759" cy="2153929"/>
                        <a:chOff x="629202" y="3490521"/>
                        <a:chExt cx="3533242" cy="1406641"/>
                      </a:xfrm>
                    </p:grpSpPr>
                    <p:sp>
                      <p:nvSpPr>
                        <p:cNvPr id="2459" name="Retângulo 2458">
                          <a:extLst>
                            <a:ext uri="{FF2B5EF4-FFF2-40B4-BE49-F238E27FC236}">
                              <a16:creationId xmlns:a16="http://schemas.microsoft.com/office/drawing/2014/main" id="{3DF5B656-BEB8-AD38-EC4C-07A1B3BC949F}"/>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60" name="Retângulo 2459">
                          <a:extLst>
                            <a:ext uri="{FF2B5EF4-FFF2-40B4-BE49-F238E27FC236}">
                              <a16:creationId xmlns:a16="http://schemas.microsoft.com/office/drawing/2014/main" id="{B12D0650-C45B-7F25-EA78-15AFDA9CF303}"/>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458" name="TextBox 66">
                        <a:extLst>
                          <a:ext uri="{FF2B5EF4-FFF2-40B4-BE49-F238E27FC236}">
                            <a16:creationId xmlns:a16="http://schemas.microsoft.com/office/drawing/2014/main" id="{3A2734CB-6649-2D1F-34B6-7DE026DDF6D0}"/>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2208" name="Agrupar 2207">
                      <a:extLst>
                        <a:ext uri="{FF2B5EF4-FFF2-40B4-BE49-F238E27FC236}">
                          <a16:creationId xmlns:a16="http://schemas.microsoft.com/office/drawing/2014/main" id="{2B498914-5977-B04B-FEAB-87A034C5F380}"/>
                        </a:ext>
                      </a:extLst>
                    </p:cNvPr>
                    <p:cNvGrpSpPr/>
                    <p:nvPr/>
                  </p:nvGrpSpPr>
                  <p:grpSpPr>
                    <a:xfrm>
                      <a:off x="8752417" y="4806954"/>
                      <a:ext cx="3156867" cy="1915444"/>
                      <a:chOff x="8752417" y="4428264"/>
                      <a:chExt cx="3156867" cy="1915444"/>
                    </a:xfrm>
                  </p:grpSpPr>
                  <p:grpSp>
                    <p:nvGrpSpPr>
                      <p:cNvPr id="2228" name="Agrupar 2227">
                        <a:extLst>
                          <a:ext uri="{FF2B5EF4-FFF2-40B4-BE49-F238E27FC236}">
                            <a16:creationId xmlns:a16="http://schemas.microsoft.com/office/drawing/2014/main" id="{3BC85FD3-C242-B613-8DF6-DA12992D6C78}"/>
                          </a:ext>
                        </a:extLst>
                      </p:cNvPr>
                      <p:cNvGrpSpPr/>
                      <p:nvPr/>
                    </p:nvGrpSpPr>
                    <p:grpSpPr>
                      <a:xfrm>
                        <a:off x="8752417" y="4480182"/>
                        <a:ext cx="3156867" cy="1863526"/>
                        <a:chOff x="629202" y="3574258"/>
                        <a:chExt cx="3170761" cy="1216991"/>
                      </a:xfrm>
                    </p:grpSpPr>
                    <p:sp>
                      <p:nvSpPr>
                        <p:cNvPr id="2443" name="Retângulo 2442">
                          <a:extLst>
                            <a:ext uri="{FF2B5EF4-FFF2-40B4-BE49-F238E27FC236}">
                              <a16:creationId xmlns:a16="http://schemas.microsoft.com/office/drawing/2014/main" id="{5DF5DB08-1A16-9DAE-3CAD-0B2F3A91A7E6}"/>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44" name="Retângulo 2443">
                          <a:extLst>
                            <a:ext uri="{FF2B5EF4-FFF2-40B4-BE49-F238E27FC236}">
                              <a16:creationId xmlns:a16="http://schemas.microsoft.com/office/drawing/2014/main" id="{FC79AAB6-9578-DFE2-E6E8-F61D12245DAA}"/>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229" name="TextBox 148">
                        <a:extLst>
                          <a:ext uri="{FF2B5EF4-FFF2-40B4-BE49-F238E27FC236}">
                            <a16:creationId xmlns:a16="http://schemas.microsoft.com/office/drawing/2014/main" id="{905D2F01-0DAA-A715-6D5F-DCC91CBDE63A}"/>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2230" name="Straight Connector 146">
                        <a:extLst>
                          <a:ext uri="{FF2B5EF4-FFF2-40B4-BE49-F238E27FC236}">
                            <a16:creationId xmlns:a16="http://schemas.microsoft.com/office/drawing/2014/main" id="{4D5A99F1-E970-193A-312B-ED9C9BA9E4CD}"/>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1" name="Straight Connector 140">
                        <a:extLst>
                          <a:ext uri="{FF2B5EF4-FFF2-40B4-BE49-F238E27FC236}">
                            <a16:creationId xmlns:a16="http://schemas.microsoft.com/office/drawing/2014/main" id="{21D7F649-0A05-A298-F44C-9F7460E331AB}"/>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2" name="Straight Connector 142">
                        <a:extLst>
                          <a:ext uri="{FF2B5EF4-FFF2-40B4-BE49-F238E27FC236}">
                            <a16:creationId xmlns:a16="http://schemas.microsoft.com/office/drawing/2014/main" id="{E81A3FAA-AA52-0217-91B5-7D7DC289329C}"/>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33" name="Straight Connector 147">
                        <a:extLst>
                          <a:ext uri="{FF2B5EF4-FFF2-40B4-BE49-F238E27FC236}">
                            <a16:creationId xmlns:a16="http://schemas.microsoft.com/office/drawing/2014/main" id="{AE2678FE-C1D5-3083-582D-10B761E7DC2F}"/>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4" name="Straight Connector 142">
                        <a:extLst>
                          <a:ext uri="{FF2B5EF4-FFF2-40B4-BE49-F238E27FC236}">
                            <a16:creationId xmlns:a16="http://schemas.microsoft.com/office/drawing/2014/main" id="{82310FB7-F700-5580-A827-8A5059A9C257}"/>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235" name="Gráfico 25">
                        <a:extLst>
                          <a:ext uri="{FF2B5EF4-FFF2-40B4-BE49-F238E27FC236}">
                            <a16:creationId xmlns:a16="http://schemas.microsoft.com/office/drawing/2014/main" id="{D6A11AC4-258C-49DC-3EFB-A5A126D70110}"/>
                          </a:ext>
                        </a:extLst>
                      </p:cNvPr>
                      <p:cNvGrpSpPr/>
                      <p:nvPr/>
                    </p:nvGrpSpPr>
                    <p:grpSpPr>
                      <a:xfrm>
                        <a:off x="8915256" y="4847969"/>
                        <a:ext cx="439144" cy="305168"/>
                        <a:chOff x="12811742" y="4417730"/>
                        <a:chExt cx="1306612" cy="907985"/>
                      </a:xfrm>
                      <a:solidFill>
                        <a:srgbClr val="000000"/>
                      </a:solidFill>
                    </p:grpSpPr>
                    <p:sp>
                      <p:nvSpPr>
                        <p:cNvPr id="2440" name="Forma Livre: Forma 2439">
                          <a:extLst>
                            <a:ext uri="{FF2B5EF4-FFF2-40B4-BE49-F238E27FC236}">
                              <a16:creationId xmlns:a16="http://schemas.microsoft.com/office/drawing/2014/main" id="{BDEE066C-7140-5CE8-F508-E48C6AB66B39}"/>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441" name="Forma Livre: Forma 2440">
                          <a:extLst>
                            <a:ext uri="{FF2B5EF4-FFF2-40B4-BE49-F238E27FC236}">
                              <a16:creationId xmlns:a16="http://schemas.microsoft.com/office/drawing/2014/main" id="{E707588E-D1B9-84E0-3118-BF6A77E2B8F9}"/>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442" name="Forma Livre: Forma 2441">
                          <a:extLst>
                            <a:ext uri="{FF2B5EF4-FFF2-40B4-BE49-F238E27FC236}">
                              <a16:creationId xmlns:a16="http://schemas.microsoft.com/office/drawing/2014/main" id="{627A0348-F8DD-AAE2-67DE-7C5C93A04AAD}"/>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236" name="Gráfico 2235">
                        <a:extLst>
                          <a:ext uri="{FF2B5EF4-FFF2-40B4-BE49-F238E27FC236}">
                            <a16:creationId xmlns:a16="http://schemas.microsoft.com/office/drawing/2014/main" id="{84C11F70-BC7A-0817-FBD4-939686DDD3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941" y="5243562"/>
                        <a:ext cx="433827" cy="433827"/>
                      </a:xfrm>
                      <a:prstGeom prst="rect">
                        <a:avLst/>
                      </a:prstGeom>
                    </p:spPr>
                  </p:pic>
                  <p:pic>
                    <p:nvPicPr>
                      <p:cNvPr id="2237" name="Gráfico 2236">
                        <a:extLst>
                          <a:ext uri="{FF2B5EF4-FFF2-40B4-BE49-F238E27FC236}">
                            <a16:creationId xmlns:a16="http://schemas.microsoft.com/office/drawing/2014/main" id="{EC7BCFB5-7079-A680-CF85-B9D0DCE7CA4A}"/>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23337" y="5062985"/>
                        <a:ext cx="491630" cy="360119"/>
                      </a:xfrm>
                      <a:prstGeom prst="rect">
                        <a:avLst/>
                      </a:prstGeom>
                    </p:spPr>
                  </p:pic>
                  <p:pic>
                    <p:nvPicPr>
                      <p:cNvPr id="2239" name="Gráfico 2238">
                        <a:extLst>
                          <a:ext uri="{FF2B5EF4-FFF2-40B4-BE49-F238E27FC236}">
                            <a16:creationId xmlns:a16="http://schemas.microsoft.com/office/drawing/2014/main" id="{DEFCC4D2-772E-3E6E-E2DE-509448F67B32}"/>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56073" y="5501808"/>
                        <a:ext cx="491630" cy="360119"/>
                      </a:xfrm>
                      <a:prstGeom prst="rect">
                        <a:avLst/>
                      </a:prstGeom>
                    </p:spPr>
                  </p:pic>
                  <p:grpSp>
                    <p:nvGrpSpPr>
                      <p:cNvPr id="2432" name="Gráfico 25">
                        <a:extLst>
                          <a:ext uri="{FF2B5EF4-FFF2-40B4-BE49-F238E27FC236}">
                            <a16:creationId xmlns:a16="http://schemas.microsoft.com/office/drawing/2014/main" id="{725E5C09-E0E8-0ADD-C79B-7258C62F35A4}"/>
                          </a:ext>
                        </a:extLst>
                      </p:cNvPr>
                      <p:cNvGrpSpPr/>
                      <p:nvPr/>
                    </p:nvGrpSpPr>
                    <p:grpSpPr>
                      <a:xfrm flipH="1">
                        <a:off x="10006112" y="5850769"/>
                        <a:ext cx="492204" cy="433827"/>
                        <a:chOff x="12538095" y="4354515"/>
                        <a:chExt cx="2738664" cy="2413851"/>
                      </a:xfrm>
                      <a:solidFill>
                        <a:schemeClr val="tx1"/>
                      </a:solidFill>
                    </p:grpSpPr>
                    <p:sp>
                      <p:nvSpPr>
                        <p:cNvPr id="2435" name="Forma Livre: Forma 2434">
                          <a:extLst>
                            <a:ext uri="{FF2B5EF4-FFF2-40B4-BE49-F238E27FC236}">
                              <a16:creationId xmlns:a16="http://schemas.microsoft.com/office/drawing/2014/main" id="{F10DDF70-D4C5-F21A-1140-DADB9018D8E1}"/>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436" name="Forma Livre: Forma 2435">
                          <a:extLst>
                            <a:ext uri="{FF2B5EF4-FFF2-40B4-BE49-F238E27FC236}">
                              <a16:creationId xmlns:a16="http://schemas.microsoft.com/office/drawing/2014/main" id="{523A7B9E-0BA4-0471-1412-BAC4B415E631}"/>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437" name="Forma Livre: Forma 2436">
                          <a:extLst>
                            <a:ext uri="{FF2B5EF4-FFF2-40B4-BE49-F238E27FC236}">
                              <a16:creationId xmlns:a16="http://schemas.microsoft.com/office/drawing/2014/main" id="{086A8E7D-4F54-35AC-F644-1FF108EB03D6}"/>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438" name="Forma Livre: Forma 2437">
                          <a:extLst>
                            <a:ext uri="{FF2B5EF4-FFF2-40B4-BE49-F238E27FC236}">
                              <a16:creationId xmlns:a16="http://schemas.microsoft.com/office/drawing/2014/main" id="{D2D6A9C6-15C3-BB3A-ADEA-9B7B42D11C99}"/>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439" name="Forma Livre: Forma 2438">
                          <a:extLst>
                            <a:ext uri="{FF2B5EF4-FFF2-40B4-BE49-F238E27FC236}">
                              <a16:creationId xmlns:a16="http://schemas.microsoft.com/office/drawing/2014/main" id="{9E3796FF-24DE-24B1-03A1-89EBF50C26FB}"/>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2433" name="Freeform: Shape 56">
                        <a:extLst>
                          <a:ext uri="{FF2B5EF4-FFF2-40B4-BE49-F238E27FC236}">
                            <a16:creationId xmlns:a16="http://schemas.microsoft.com/office/drawing/2014/main" id="{5E434301-D94C-371E-8887-48E3B3C8319D}"/>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2434" name="Straight Connector 140">
                        <a:extLst>
                          <a:ext uri="{FF2B5EF4-FFF2-40B4-BE49-F238E27FC236}">
                            <a16:creationId xmlns:a16="http://schemas.microsoft.com/office/drawing/2014/main" id="{65D58CE7-0E64-2CA9-DECB-00DE85F63268}"/>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09" name="Agrupar 2208">
                      <a:extLst>
                        <a:ext uri="{FF2B5EF4-FFF2-40B4-BE49-F238E27FC236}">
                          <a16:creationId xmlns:a16="http://schemas.microsoft.com/office/drawing/2014/main" id="{E5A87CA3-B671-97D4-7340-926D609094D5}"/>
                        </a:ext>
                      </a:extLst>
                    </p:cNvPr>
                    <p:cNvGrpSpPr/>
                    <p:nvPr/>
                  </p:nvGrpSpPr>
                  <p:grpSpPr>
                    <a:xfrm>
                      <a:off x="8759113" y="3211837"/>
                      <a:ext cx="3151901" cy="1360275"/>
                      <a:chOff x="8759113" y="2833147"/>
                      <a:chExt cx="3151901" cy="1360275"/>
                    </a:xfrm>
                  </p:grpSpPr>
                  <p:grpSp>
                    <p:nvGrpSpPr>
                      <p:cNvPr id="2213" name="Agrupar 2212">
                        <a:extLst>
                          <a:ext uri="{FF2B5EF4-FFF2-40B4-BE49-F238E27FC236}">
                            <a16:creationId xmlns:a16="http://schemas.microsoft.com/office/drawing/2014/main" id="{0644922B-BC46-2C38-57BD-8EBEC84FAE3A}"/>
                          </a:ext>
                        </a:extLst>
                      </p:cNvPr>
                      <p:cNvGrpSpPr/>
                      <p:nvPr/>
                    </p:nvGrpSpPr>
                    <p:grpSpPr>
                      <a:xfrm>
                        <a:off x="9093398" y="3252501"/>
                        <a:ext cx="2447499" cy="807898"/>
                        <a:chOff x="9302716" y="3300313"/>
                        <a:chExt cx="2447499" cy="807898"/>
                      </a:xfrm>
                    </p:grpSpPr>
                    <p:cxnSp>
                      <p:nvCxnSpPr>
                        <p:cNvPr id="2218" name="Straight Connector 142">
                          <a:extLst>
                            <a:ext uri="{FF2B5EF4-FFF2-40B4-BE49-F238E27FC236}">
                              <a16:creationId xmlns:a16="http://schemas.microsoft.com/office/drawing/2014/main" id="{367A21A0-8ED9-767F-3260-253D4FEE6C61}"/>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19" name="Straight Connector 147">
                          <a:extLst>
                            <a:ext uri="{FF2B5EF4-FFF2-40B4-BE49-F238E27FC236}">
                              <a16:creationId xmlns:a16="http://schemas.microsoft.com/office/drawing/2014/main" id="{EA7D1AD2-13F0-CB73-539A-435B7F62A224}"/>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0" name="Straight Connector 142">
                          <a:extLst>
                            <a:ext uri="{FF2B5EF4-FFF2-40B4-BE49-F238E27FC236}">
                              <a16:creationId xmlns:a16="http://schemas.microsoft.com/office/drawing/2014/main" id="{C9783559-812F-3E5A-22BB-ACE922DA1F4B}"/>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221" name="Gráfico 2220">
                          <a:extLst>
                            <a:ext uri="{FF2B5EF4-FFF2-40B4-BE49-F238E27FC236}">
                              <a16:creationId xmlns:a16="http://schemas.microsoft.com/office/drawing/2014/main" id="{51A2D3C9-A1B2-76F1-E616-82ABD5CB20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1288" y="3559916"/>
                          <a:ext cx="444617" cy="444617"/>
                        </a:xfrm>
                        <a:prstGeom prst="rect">
                          <a:avLst/>
                        </a:prstGeom>
                      </p:spPr>
                    </p:pic>
                    <p:grpSp>
                      <p:nvGrpSpPr>
                        <p:cNvPr id="2222" name="Gráfico 25">
                          <a:extLst>
                            <a:ext uri="{FF2B5EF4-FFF2-40B4-BE49-F238E27FC236}">
                              <a16:creationId xmlns:a16="http://schemas.microsoft.com/office/drawing/2014/main" id="{F25196D5-3E37-A4F5-F6C1-A0225D7B2A19}"/>
                            </a:ext>
                          </a:extLst>
                        </p:cNvPr>
                        <p:cNvGrpSpPr/>
                        <p:nvPr/>
                      </p:nvGrpSpPr>
                      <p:grpSpPr>
                        <a:xfrm>
                          <a:off x="9302716" y="3582679"/>
                          <a:ext cx="450066" cy="312758"/>
                          <a:chOff x="12811742" y="4417730"/>
                          <a:chExt cx="1306612" cy="907985"/>
                        </a:xfrm>
                        <a:solidFill>
                          <a:srgbClr val="000000"/>
                        </a:solidFill>
                      </p:grpSpPr>
                      <p:sp>
                        <p:nvSpPr>
                          <p:cNvPr id="2225" name="Forma Livre: Forma 2224">
                            <a:extLst>
                              <a:ext uri="{FF2B5EF4-FFF2-40B4-BE49-F238E27FC236}">
                                <a16:creationId xmlns:a16="http://schemas.microsoft.com/office/drawing/2014/main" id="{4D489250-3046-3A07-C740-C55EF077138F}"/>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226" name="Forma Livre: Forma 2225">
                            <a:extLst>
                              <a:ext uri="{FF2B5EF4-FFF2-40B4-BE49-F238E27FC236}">
                                <a16:creationId xmlns:a16="http://schemas.microsoft.com/office/drawing/2014/main" id="{CF780139-DAA2-97C8-8783-356CD6DC10EC}"/>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227" name="Forma Livre: Forma 2226">
                            <a:extLst>
                              <a:ext uri="{FF2B5EF4-FFF2-40B4-BE49-F238E27FC236}">
                                <a16:creationId xmlns:a16="http://schemas.microsoft.com/office/drawing/2014/main" id="{7ABF86E3-1182-F6EA-1FA9-53C3D6A6CE4C}"/>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223" name="Gráfico 2222">
                          <a:extLst>
                            <a:ext uri="{FF2B5EF4-FFF2-40B4-BE49-F238E27FC236}">
                              <a16:creationId xmlns:a16="http://schemas.microsoft.com/office/drawing/2014/main" id="{F2A6C081-6288-7FF9-5FAB-F6EF211F0BB9}"/>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13622" y="3300313"/>
                          <a:ext cx="503857" cy="369075"/>
                        </a:xfrm>
                        <a:prstGeom prst="rect">
                          <a:avLst/>
                        </a:prstGeom>
                      </p:spPr>
                    </p:pic>
                    <p:pic>
                      <p:nvPicPr>
                        <p:cNvPr id="2224" name="Gráfico 2223">
                          <a:extLst>
                            <a:ext uri="{FF2B5EF4-FFF2-40B4-BE49-F238E27FC236}">
                              <a16:creationId xmlns:a16="http://schemas.microsoft.com/office/drawing/2014/main" id="{6A52BF5A-0210-14C7-34E0-EA8B9A4D0B76}"/>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46358" y="3739136"/>
                          <a:ext cx="503857" cy="369075"/>
                        </a:xfrm>
                        <a:prstGeom prst="rect">
                          <a:avLst/>
                        </a:prstGeom>
                      </p:spPr>
                    </p:pic>
                  </p:grpSp>
                  <p:grpSp>
                    <p:nvGrpSpPr>
                      <p:cNvPr id="2214" name="Agrupar 2213">
                        <a:extLst>
                          <a:ext uri="{FF2B5EF4-FFF2-40B4-BE49-F238E27FC236}">
                            <a16:creationId xmlns:a16="http://schemas.microsoft.com/office/drawing/2014/main" id="{4BC0F01E-AC0D-23C0-B0B0-506E40FF7907}"/>
                          </a:ext>
                        </a:extLst>
                      </p:cNvPr>
                      <p:cNvGrpSpPr/>
                      <p:nvPr/>
                    </p:nvGrpSpPr>
                    <p:grpSpPr>
                      <a:xfrm>
                        <a:off x="8759113" y="2869870"/>
                        <a:ext cx="3151901" cy="1323552"/>
                        <a:chOff x="629202" y="3756653"/>
                        <a:chExt cx="3165772" cy="864356"/>
                      </a:xfrm>
                    </p:grpSpPr>
                    <p:sp>
                      <p:nvSpPr>
                        <p:cNvPr id="2216" name="Retângulo 2215">
                          <a:extLst>
                            <a:ext uri="{FF2B5EF4-FFF2-40B4-BE49-F238E27FC236}">
                              <a16:creationId xmlns:a16="http://schemas.microsoft.com/office/drawing/2014/main" id="{68C0AB0B-9FBA-7180-C058-36391ADC1C23}"/>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17" name="Retângulo 2216">
                          <a:extLst>
                            <a:ext uri="{FF2B5EF4-FFF2-40B4-BE49-F238E27FC236}">
                              <a16:creationId xmlns:a16="http://schemas.microsoft.com/office/drawing/2014/main" id="{D6346763-EADE-3A76-BC4E-22FA28350DC1}"/>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215" name="TextBox 148">
                        <a:extLst>
                          <a:ext uri="{FF2B5EF4-FFF2-40B4-BE49-F238E27FC236}">
                            <a16:creationId xmlns:a16="http://schemas.microsoft.com/office/drawing/2014/main" id="{82FBA2B0-4E5A-DA43-116D-119459896E55}"/>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2210" name="Agrupar 2209">
                      <a:extLst>
                        <a:ext uri="{FF2B5EF4-FFF2-40B4-BE49-F238E27FC236}">
                          <a16:creationId xmlns:a16="http://schemas.microsoft.com/office/drawing/2014/main" id="{564DFC40-E487-608B-95EE-5E51765B68BE}"/>
                        </a:ext>
                      </a:extLst>
                    </p:cNvPr>
                    <p:cNvGrpSpPr/>
                    <p:nvPr/>
                  </p:nvGrpSpPr>
                  <p:grpSpPr>
                    <a:xfrm>
                      <a:off x="3649054" y="710765"/>
                      <a:ext cx="4818311" cy="956036"/>
                      <a:chOff x="3649054" y="710765"/>
                      <a:chExt cx="4818311" cy="956036"/>
                    </a:xfrm>
                  </p:grpSpPr>
                  <p:sp>
                    <p:nvSpPr>
                      <p:cNvPr id="2211" name="Retângulo: Cantos Arredondados 2210">
                        <a:extLst>
                          <a:ext uri="{FF2B5EF4-FFF2-40B4-BE49-F238E27FC236}">
                            <a16:creationId xmlns:a16="http://schemas.microsoft.com/office/drawing/2014/main" id="{A6933CEF-6B4B-E56E-A922-1888B7AF14F7}"/>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2212" name="CaixaDeTexto 2211">
                        <a:extLst>
                          <a:ext uri="{FF2B5EF4-FFF2-40B4-BE49-F238E27FC236}">
                            <a16:creationId xmlns:a16="http://schemas.microsoft.com/office/drawing/2014/main" id="{A9FF948B-0F07-6032-56C8-7020FA4E4F22}"/>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2186" name="Agrupar 2185">
                  <a:extLst>
                    <a:ext uri="{FF2B5EF4-FFF2-40B4-BE49-F238E27FC236}">
                      <a16:creationId xmlns:a16="http://schemas.microsoft.com/office/drawing/2014/main" id="{75F09C1B-CB35-BA0A-37C0-44F06E8EC03F}"/>
                    </a:ext>
                  </a:extLst>
                </p:cNvPr>
                <p:cNvGrpSpPr/>
                <p:nvPr/>
              </p:nvGrpSpPr>
              <p:grpSpPr>
                <a:xfrm>
                  <a:off x="4176271" y="1906795"/>
                  <a:ext cx="3838781" cy="2225734"/>
                  <a:chOff x="4176271" y="1528105"/>
                  <a:chExt cx="3838781" cy="2225734"/>
                </a:xfrm>
              </p:grpSpPr>
              <p:sp>
                <p:nvSpPr>
                  <p:cNvPr id="2197" name="Forma Livre: Forma 2196">
                    <a:extLst>
                      <a:ext uri="{FF2B5EF4-FFF2-40B4-BE49-F238E27FC236}">
                        <a16:creationId xmlns:a16="http://schemas.microsoft.com/office/drawing/2014/main" id="{775F0212-29D3-34A0-6C1A-3FAADF333610}"/>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2198" name="CaixaDeTexto 43">
                    <a:extLst>
                      <a:ext uri="{FF2B5EF4-FFF2-40B4-BE49-F238E27FC236}">
                        <a16:creationId xmlns:a16="http://schemas.microsoft.com/office/drawing/2014/main" id="{DB8E2BB5-3652-3472-6220-2158B66651BF}"/>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2199" name="Agrupar 2198">
                    <a:extLst>
                      <a:ext uri="{FF2B5EF4-FFF2-40B4-BE49-F238E27FC236}">
                        <a16:creationId xmlns:a16="http://schemas.microsoft.com/office/drawing/2014/main" id="{15E56F2C-89D4-2A43-3897-CC05FCEC14DC}"/>
                      </a:ext>
                    </a:extLst>
                  </p:cNvPr>
                  <p:cNvGrpSpPr/>
                  <p:nvPr/>
                </p:nvGrpSpPr>
                <p:grpSpPr>
                  <a:xfrm>
                    <a:off x="5801898" y="1763798"/>
                    <a:ext cx="587525" cy="627080"/>
                    <a:chOff x="6961286" y="-3058801"/>
                    <a:chExt cx="1451199" cy="1548900"/>
                  </a:xfrm>
                </p:grpSpPr>
                <p:sp>
                  <p:nvSpPr>
                    <p:cNvPr id="2200" name="Forma Livre: Forma 2199">
                      <a:extLst>
                        <a:ext uri="{FF2B5EF4-FFF2-40B4-BE49-F238E27FC236}">
                          <a16:creationId xmlns:a16="http://schemas.microsoft.com/office/drawing/2014/main" id="{89168614-4F49-43D8-DC25-A34820DCBF4B}"/>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201" name="Forma Livre: Forma 2200">
                      <a:extLst>
                        <a:ext uri="{FF2B5EF4-FFF2-40B4-BE49-F238E27FC236}">
                          <a16:creationId xmlns:a16="http://schemas.microsoft.com/office/drawing/2014/main" id="{585CC6AE-1F51-8777-0085-0FD3ADC2404F}"/>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202" name="Forma Livre: Forma 2201">
                      <a:extLst>
                        <a:ext uri="{FF2B5EF4-FFF2-40B4-BE49-F238E27FC236}">
                          <a16:creationId xmlns:a16="http://schemas.microsoft.com/office/drawing/2014/main" id="{B3234B79-4CFE-37AF-B245-DE94AE0E4693}"/>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2203" name="Forma Livre: Forma 2202">
                      <a:extLst>
                        <a:ext uri="{FF2B5EF4-FFF2-40B4-BE49-F238E27FC236}">
                          <a16:creationId xmlns:a16="http://schemas.microsoft.com/office/drawing/2014/main" id="{DA0D5953-C31F-1E5C-3541-2F79D49D83CE}"/>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2187" name="Agrupar 2186">
                  <a:extLst>
                    <a:ext uri="{FF2B5EF4-FFF2-40B4-BE49-F238E27FC236}">
                      <a16:creationId xmlns:a16="http://schemas.microsoft.com/office/drawing/2014/main" id="{4AC09395-B5AF-183E-7985-0F90CB9AD4CA}"/>
                    </a:ext>
                  </a:extLst>
                </p:cNvPr>
                <p:cNvGrpSpPr/>
                <p:nvPr/>
              </p:nvGrpSpPr>
              <p:grpSpPr>
                <a:xfrm>
                  <a:off x="4172096" y="3248558"/>
                  <a:ext cx="3838781" cy="2225734"/>
                  <a:chOff x="4172096" y="2869868"/>
                  <a:chExt cx="3838781" cy="2225734"/>
                </a:xfrm>
              </p:grpSpPr>
              <p:sp>
                <p:nvSpPr>
                  <p:cNvPr id="2195" name="Forma Livre: Forma 2194">
                    <a:extLst>
                      <a:ext uri="{FF2B5EF4-FFF2-40B4-BE49-F238E27FC236}">
                        <a16:creationId xmlns:a16="http://schemas.microsoft.com/office/drawing/2014/main" id="{64FE40EA-A6CC-2B32-1E93-E14DE05B2211}"/>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2196" name="TextBox 19">
                    <a:extLst>
                      <a:ext uri="{FF2B5EF4-FFF2-40B4-BE49-F238E27FC236}">
                        <a16:creationId xmlns:a16="http://schemas.microsoft.com/office/drawing/2014/main" id="{F93E39C9-6EB9-A7E3-687F-6E9841AAB011}"/>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nvGrpSpPr>
                <p:cNvPr id="2188" name="Agrupar 2187">
                  <a:extLst>
                    <a:ext uri="{FF2B5EF4-FFF2-40B4-BE49-F238E27FC236}">
                      <a16:creationId xmlns:a16="http://schemas.microsoft.com/office/drawing/2014/main" id="{ADF24717-8168-8352-5725-BA6C7CBD10EA}"/>
                    </a:ext>
                  </a:extLst>
                </p:cNvPr>
                <p:cNvGrpSpPr/>
                <p:nvPr/>
              </p:nvGrpSpPr>
              <p:grpSpPr>
                <a:xfrm>
                  <a:off x="9883699" y="1762467"/>
                  <a:ext cx="2101809" cy="1052703"/>
                  <a:chOff x="9883699" y="1762467"/>
                  <a:chExt cx="2101809" cy="1052703"/>
                </a:xfrm>
              </p:grpSpPr>
              <p:sp>
                <p:nvSpPr>
                  <p:cNvPr id="2189" name="Elipse 2188">
                    <a:extLst>
                      <a:ext uri="{FF2B5EF4-FFF2-40B4-BE49-F238E27FC236}">
                        <a16:creationId xmlns:a16="http://schemas.microsoft.com/office/drawing/2014/main" id="{604741EE-97DB-4A20-B005-BCEF57DBD6B2}"/>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90" name="Gráfico 2189">
                    <a:extLst>
                      <a:ext uri="{FF2B5EF4-FFF2-40B4-BE49-F238E27FC236}">
                        <a16:creationId xmlns:a16="http://schemas.microsoft.com/office/drawing/2014/main" id="{E6AA0D2C-8E30-B17E-EC07-0A4A010FC11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27499" y="2033830"/>
                    <a:ext cx="558172" cy="638307"/>
                  </a:xfrm>
                  <a:prstGeom prst="rect">
                    <a:avLst/>
                  </a:prstGeom>
                </p:spPr>
              </p:pic>
              <p:grpSp>
                <p:nvGrpSpPr>
                  <p:cNvPr id="2191" name="Agrupar 2190">
                    <a:extLst>
                      <a:ext uri="{FF2B5EF4-FFF2-40B4-BE49-F238E27FC236}">
                        <a16:creationId xmlns:a16="http://schemas.microsoft.com/office/drawing/2014/main" id="{8867E366-6875-98D5-70DE-41E61365A0C5}"/>
                      </a:ext>
                    </a:extLst>
                  </p:cNvPr>
                  <p:cNvGrpSpPr/>
                  <p:nvPr/>
                </p:nvGrpSpPr>
                <p:grpSpPr>
                  <a:xfrm>
                    <a:off x="9883699" y="1762467"/>
                    <a:ext cx="488806" cy="579948"/>
                    <a:chOff x="13007343" y="1565343"/>
                    <a:chExt cx="565000" cy="690048"/>
                  </a:xfrm>
                  <a:solidFill>
                    <a:srgbClr val="FF0000"/>
                  </a:solidFill>
                </p:grpSpPr>
                <p:sp>
                  <p:nvSpPr>
                    <p:cNvPr id="2193" name="Forma Livre: Forma 2192">
                      <a:extLst>
                        <a:ext uri="{FF2B5EF4-FFF2-40B4-BE49-F238E27FC236}">
                          <a16:creationId xmlns:a16="http://schemas.microsoft.com/office/drawing/2014/main" id="{A1F4708C-E71C-D8AB-3C95-7D10ACB95D7B}"/>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2194" name="Forma Livre: Forma 2193">
                      <a:extLst>
                        <a:ext uri="{FF2B5EF4-FFF2-40B4-BE49-F238E27FC236}">
                          <a16:creationId xmlns:a16="http://schemas.microsoft.com/office/drawing/2014/main" id="{3E191556-8421-64B0-CEBF-24C71DC62AED}"/>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2192" name="TextBox 48">
                    <a:extLst>
                      <a:ext uri="{FF2B5EF4-FFF2-40B4-BE49-F238E27FC236}">
                        <a16:creationId xmlns:a16="http://schemas.microsoft.com/office/drawing/2014/main" id="{75DF313A-7418-D201-7508-4B09A15CEF48}"/>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grpSp>
          <p:grpSp>
            <p:nvGrpSpPr>
              <p:cNvPr id="2176" name="Agrupar 2175">
                <a:extLst>
                  <a:ext uri="{FF2B5EF4-FFF2-40B4-BE49-F238E27FC236}">
                    <a16:creationId xmlns:a16="http://schemas.microsoft.com/office/drawing/2014/main" id="{765E7A5C-089F-D5A3-67F0-6315F184E8C5}"/>
                  </a:ext>
                </a:extLst>
              </p:cNvPr>
              <p:cNvGrpSpPr/>
              <p:nvPr/>
            </p:nvGrpSpPr>
            <p:grpSpPr>
              <a:xfrm>
                <a:off x="290565" y="888421"/>
                <a:ext cx="3263219" cy="705764"/>
                <a:chOff x="290565" y="466606"/>
                <a:chExt cx="3263219" cy="705764"/>
              </a:xfrm>
            </p:grpSpPr>
            <p:sp>
              <p:nvSpPr>
                <p:cNvPr id="2177" name="Retângulo 2176">
                  <a:extLst>
                    <a:ext uri="{FF2B5EF4-FFF2-40B4-BE49-F238E27FC236}">
                      <a16:creationId xmlns:a16="http://schemas.microsoft.com/office/drawing/2014/main" id="{80D480D1-3D12-A341-659F-2E238406175B}"/>
                    </a:ext>
                  </a:extLst>
                </p:cNvPr>
                <p:cNvSpPr/>
                <p:nvPr/>
              </p:nvSpPr>
              <p:spPr>
                <a:xfrm>
                  <a:off x="290565" y="466606"/>
                  <a:ext cx="3263219" cy="1077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78" name="Retângulo 2177">
                  <a:extLst>
                    <a:ext uri="{FF2B5EF4-FFF2-40B4-BE49-F238E27FC236}">
                      <a16:creationId xmlns:a16="http://schemas.microsoft.com/office/drawing/2014/main" id="{838ECBB7-E2BD-F56D-78C7-132E142BFF0E}"/>
                    </a:ext>
                  </a:extLst>
                </p:cNvPr>
                <p:cNvSpPr/>
                <p:nvPr/>
              </p:nvSpPr>
              <p:spPr>
                <a:xfrm>
                  <a:off x="290565" y="466606"/>
                  <a:ext cx="3263219" cy="7057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79" name="Forma Livre: Forma 2178">
                  <a:extLst>
                    <a:ext uri="{FF2B5EF4-FFF2-40B4-BE49-F238E27FC236}">
                      <a16:creationId xmlns:a16="http://schemas.microsoft.com/office/drawing/2014/main" id="{9F88C9F2-333D-F7AA-3BD7-880D50B4CEEE}"/>
                    </a:ext>
                  </a:extLst>
                </p:cNvPr>
                <p:cNvSpPr/>
                <p:nvPr/>
              </p:nvSpPr>
              <p:spPr>
                <a:xfrm>
                  <a:off x="2999731" y="714876"/>
                  <a:ext cx="305959" cy="338899"/>
                </a:xfrm>
                <a:custGeom>
                  <a:avLst/>
                  <a:gdLst>
                    <a:gd name="csX0" fmla="*/ 154257 w 190214"/>
                    <a:gd name="csY0" fmla="*/ 59126 h 210693"/>
                    <a:gd name="csX1" fmla="*/ 95131 w 190214"/>
                    <a:gd name="csY1" fmla="*/ 118301 h 210693"/>
                    <a:gd name="csX2" fmla="*/ 35957 w 190214"/>
                    <a:gd name="csY2" fmla="*/ 59174 h 210693"/>
                    <a:gd name="csX3" fmla="*/ 95083 w 190214"/>
                    <a:gd name="csY3" fmla="*/ 0 h 210693"/>
                    <a:gd name="csX4" fmla="*/ 95107 w 190214"/>
                    <a:gd name="csY4" fmla="*/ 0 h 210693"/>
                    <a:gd name="csX5" fmla="*/ 154257 w 190214"/>
                    <a:gd name="csY5" fmla="*/ 59126 h 210693"/>
                    <a:gd name="csX6" fmla="*/ 164163 w 190214"/>
                    <a:gd name="csY6" fmla="*/ 142685 h 210693"/>
                    <a:gd name="csX7" fmla="*/ 150828 w 190214"/>
                    <a:gd name="csY7" fmla="*/ 140303 h 210693"/>
                    <a:gd name="csX8" fmla="*/ 39457 w 190214"/>
                    <a:gd name="csY8" fmla="*/ 140303 h 210693"/>
                    <a:gd name="csX9" fmla="*/ 0 w 190214"/>
                    <a:gd name="csY9" fmla="*/ 179665 h 210693"/>
                    <a:gd name="csX10" fmla="*/ 0 w 190214"/>
                    <a:gd name="csY10" fmla="*/ 179737 h 210693"/>
                    <a:gd name="csX11" fmla="*/ 0 w 190214"/>
                    <a:gd name="csY11" fmla="*/ 210693 h 210693"/>
                    <a:gd name="csX12" fmla="*/ 190214 w 190214"/>
                    <a:gd name="csY12" fmla="*/ 210693 h 210693"/>
                    <a:gd name="csX13" fmla="*/ 190214 w 190214"/>
                    <a:gd name="csY13" fmla="*/ 179737 h 210693"/>
                    <a:gd name="csX14" fmla="*/ 164163 w 190214"/>
                    <a:gd name="csY14" fmla="*/ 142685 h 210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0214" h="210693">
                      <a:moveTo>
                        <a:pt x="154257" y="59126"/>
                      </a:moveTo>
                      <a:cubicBezTo>
                        <a:pt x="154270" y="91795"/>
                        <a:pt x="127799" y="118286"/>
                        <a:pt x="95131" y="118301"/>
                      </a:cubicBezTo>
                      <a:cubicBezTo>
                        <a:pt x="62463" y="118315"/>
                        <a:pt x="35970" y="91842"/>
                        <a:pt x="35957" y="59174"/>
                      </a:cubicBezTo>
                      <a:cubicBezTo>
                        <a:pt x="35944" y="26506"/>
                        <a:pt x="62415" y="13"/>
                        <a:pt x="95083" y="0"/>
                      </a:cubicBezTo>
                      <a:cubicBezTo>
                        <a:pt x="95091" y="0"/>
                        <a:pt x="95099" y="0"/>
                        <a:pt x="95107" y="0"/>
                      </a:cubicBezTo>
                      <a:cubicBezTo>
                        <a:pt x="127766" y="0"/>
                        <a:pt x="154244" y="26468"/>
                        <a:pt x="154257" y="59126"/>
                      </a:cubicBezTo>
                      <a:close/>
                      <a:moveTo>
                        <a:pt x="164163" y="142685"/>
                      </a:moveTo>
                      <a:cubicBezTo>
                        <a:pt x="159891" y="141122"/>
                        <a:pt x="155378" y="140315"/>
                        <a:pt x="150828" y="140303"/>
                      </a:cubicBezTo>
                      <a:lnTo>
                        <a:pt x="39457" y="140303"/>
                      </a:lnTo>
                      <a:cubicBezTo>
                        <a:pt x="17692" y="140277"/>
                        <a:pt x="26" y="157901"/>
                        <a:pt x="0" y="179665"/>
                      </a:cubicBezTo>
                      <a:cubicBezTo>
                        <a:pt x="0" y="179689"/>
                        <a:pt x="0" y="179713"/>
                        <a:pt x="0" y="179737"/>
                      </a:cubicBezTo>
                      <a:lnTo>
                        <a:pt x="0" y="210693"/>
                      </a:lnTo>
                      <a:lnTo>
                        <a:pt x="190214" y="210693"/>
                      </a:lnTo>
                      <a:lnTo>
                        <a:pt x="190214" y="179737"/>
                      </a:lnTo>
                      <a:cubicBezTo>
                        <a:pt x="190197" y="163132"/>
                        <a:pt x="179782" y="148319"/>
                        <a:pt x="164163" y="142685"/>
                      </a:cubicBezTo>
                      <a:close/>
                    </a:path>
                  </a:pathLst>
                </a:custGeom>
                <a:solidFill>
                  <a:srgbClr val="000000"/>
                </a:solidFill>
                <a:ln w="2381" cap="flat">
                  <a:noFill/>
                  <a:prstDash val="solid"/>
                  <a:miter/>
                </a:ln>
              </p:spPr>
              <p:txBody>
                <a:bodyPr/>
                <a:lstStyle/>
                <a:p>
                  <a:endParaRPr lang="pt-BR"/>
                </a:p>
              </p:txBody>
            </p:sp>
            <p:sp>
              <p:nvSpPr>
                <p:cNvPr id="2180" name="CaixaDeTexto 2179">
                  <a:extLst>
                    <a:ext uri="{FF2B5EF4-FFF2-40B4-BE49-F238E27FC236}">
                      <a16:creationId xmlns:a16="http://schemas.microsoft.com/office/drawing/2014/main" id="{24BD5D5C-1E44-AB6F-5010-059EDFBB532D}"/>
                    </a:ext>
                  </a:extLst>
                </p:cNvPr>
                <p:cNvSpPr txBox="1"/>
                <p:nvPr/>
              </p:nvSpPr>
              <p:spPr>
                <a:xfrm>
                  <a:off x="335293" y="609296"/>
                  <a:ext cx="2731586" cy="535531"/>
                </a:xfrm>
                <a:prstGeom prst="rect">
                  <a:avLst/>
                </a:prstGeom>
                <a:noFill/>
              </p:spPr>
              <p:txBody>
                <a:bodyPr wrap="square">
                  <a:spAutoFit/>
                </a:bodyPr>
                <a:lstStyle/>
                <a:p>
                  <a:pPr marL="0" lvl="0" indent="0" defTabSz="711200">
                    <a:lnSpc>
                      <a:spcPct val="90000"/>
                    </a:lnSpc>
                    <a:spcBef>
                      <a:spcPct val="0"/>
                    </a:spcBef>
                    <a:spcAft>
                      <a:spcPct val="35000"/>
                    </a:spcAft>
                    <a:buNone/>
                  </a:pPr>
                  <a:r>
                    <a:rPr lang="pt-BR" sz="1600" b="1" dirty="0"/>
                    <a:t>Funcionários trabalhando em qualquer lugar</a:t>
                  </a:r>
                </a:p>
              </p:txBody>
            </p:sp>
          </p:grpSp>
        </p:grpSp>
        <p:grpSp>
          <p:nvGrpSpPr>
            <p:cNvPr id="2499" name="Agrupar 2498">
              <a:extLst>
                <a:ext uri="{FF2B5EF4-FFF2-40B4-BE49-F238E27FC236}">
                  <a16:creationId xmlns:a16="http://schemas.microsoft.com/office/drawing/2014/main" id="{FACAE538-BAEB-C596-8D53-9CB0B74F2F3B}"/>
                </a:ext>
              </a:extLst>
            </p:cNvPr>
            <p:cNvGrpSpPr/>
            <p:nvPr/>
          </p:nvGrpSpPr>
          <p:grpSpPr>
            <a:xfrm>
              <a:off x="3115710" y="4837605"/>
              <a:ext cx="584107" cy="522410"/>
              <a:chOff x="3115710" y="4837605"/>
              <a:chExt cx="584107" cy="522410"/>
            </a:xfrm>
          </p:grpSpPr>
          <p:sp>
            <p:nvSpPr>
              <p:cNvPr id="2500" name="Retângulo: Cantos Arredondados 2499">
                <a:extLst>
                  <a:ext uri="{FF2B5EF4-FFF2-40B4-BE49-F238E27FC236}">
                    <a16:creationId xmlns:a16="http://schemas.microsoft.com/office/drawing/2014/main" id="{BE68DB35-0D7D-262B-CA95-99C54711A953}"/>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01" name="Agrupar 2500">
                <a:extLst>
                  <a:ext uri="{FF2B5EF4-FFF2-40B4-BE49-F238E27FC236}">
                    <a16:creationId xmlns:a16="http://schemas.microsoft.com/office/drawing/2014/main" id="{B6E7AA7D-03A7-3C61-12C1-4566E1A1B94E}"/>
                  </a:ext>
                </a:extLst>
              </p:cNvPr>
              <p:cNvGrpSpPr/>
              <p:nvPr/>
            </p:nvGrpSpPr>
            <p:grpSpPr>
              <a:xfrm>
                <a:off x="3156946" y="4943216"/>
                <a:ext cx="525785" cy="371400"/>
                <a:chOff x="12881660" y="5198836"/>
                <a:chExt cx="1316095" cy="929654"/>
              </a:xfrm>
            </p:grpSpPr>
            <p:sp>
              <p:nvSpPr>
                <p:cNvPr id="2502" name="Retângulo 2501">
                  <a:extLst>
                    <a:ext uri="{FF2B5EF4-FFF2-40B4-BE49-F238E27FC236}">
                      <a16:creationId xmlns:a16="http://schemas.microsoft.com/office/drawing/2014/main" id="{B7AE855C-8E09-A317-737F-F05A8C69CA24}"/>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503" name="Forma Livre: Forma 2502">
                  <a:extLst>
                    <a:ext uri="{FF2B5EF4-FFF2-40B4-BE49-F238E27FC236}">
                      <a16:creationId xmlns:a16="http://schemas.microsoft.com/office/drawing/2014/main" id="{5126CF48-95A6-C74E-15DA-48199218C41F}"/>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504" name="Forma Livre: Forma 2503">
                  <a:extLst>
                    <a:ext uri="{FF2B5EF4-FFF2-40B4-BE49-F238E27FC236}">
                      <a16:creationId xmlns:a16="http://schemas.microsoft.com/office/drawing/2014/main" id="{D8EF7860-B3B1-CDB7-E610-0AAC52BC76B6}"/>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505" name="Forma Livre: Forma 2504">
                  <a:extLst>
                    <a:ext uri="{FF2B5EF4-FFF2-40B4-BE49-F238E27FC236}">
                      <a16:creationId xmlns:a16="http://schemas.microsoft.com/office/drawing/2014/main" id="{1161831D-47BB-00E6-1097-104011005B54}"/>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506" name="Retângulo 2505">
                  <a:extLst>
                    <a:ext uri="{FF2B5EF4-FFF2-40B4-BE49-F238E27FC236}">
                      <a16:creationId xmlns:a16="http://schemas.microsoft.com/office/drawing/2014/main" id="{1C814C1F-C2C5-06C2-33B1-8FDD3D9977A7}"/>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507" name="Forma Livre: Forma 2506">
                  <a:extLst>
                    <a:ext uri="{FF2B5EF4-FFF2-40B4-BE49-F238E27FC236}">
                      <a16:creationId xmlns:a16="http://schemas.microsoft.com/office/drawing/2014/main" id="{6F809474-F450-A1F0-F37A-9D6377F574FA}"/>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08" name="Retângulo 2507">
                  <a:extLst>
                    <a:ext uri="{FF2B5EF4-FFF2-40B4-BE49-F238E27FC236}">
                      <a16:creationId xmlns:a16="http://schemas.microsoft.com/office/drawing/2014/main" id="{A75FE305-1DA6-5540-2719-6E32F947799E}"/>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509" name="Forma Livre: Forma 2508">
                  <a:extLst>
                    <a:ext uri="{FF2B5EF4-FFF2-40B4-BE49-F238E27FC236}">
                      <a16:creationId xmlns:a16="http://schemas.microsoft.com/office/drawing/2014/main" id="{E5B4863A-013F-FF70-9D8A-30C446FC8AAC}"/>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10" name="Retângulo 2509">
                  <a:extLst>
                    <a:ext uri="{FF2B5EF4-FFF2-40B4-BE49-F238E27FC236}">
                      <a16:creationId xmlns:a16="http://schemas.microsoft.com/office/drawing/2014/main" id="{533F0CBF-C52B-13AA-2E8D-32FD4D4C2AD2}"/>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511" name="Retângulo 2510">
                  <a:extLst>
                    <a:ext uri="{FF2B5EF4-FFF2-40B4-BE49-F238E27FC236}">
                      <a16:creationId xmlns:a16="http://schemas.microsoft.com/office/drawing/2014/main" id="{3E480696-EA10-B85B-81D4-FB6DF144D1B4}"/>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512" name="Forma Livre: Forma 2511">
                  <a:extLst>
                    <a:ext uri="{FF2B5EF4-FFF2-40B4-BE49-F238E27FC236}">
                      <a16:creationId xmlns:a16="http://schemas.microsoft.com/office/drawing/2014/main" id="{0FF2BBB5-FB4F-F98C-1479-BB271E9D03E6}"/>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13" name="Forma Livre: Forma 2512">
                  <a:extLst>
                    <a:ext uri="{FF2B5EF4-FFF2-40B4-BE49-F238E27FC236}">
                      <a16:creationId xmlns:a16="http://schemas.microsoft.com/office/drawing/2014/main" id="{7F395C09-C7ED-DFD1-A5D4-191F6723F1F8}"/>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14" name="Forma Livre: Forma 2513">
                  <a:extLst>
                    <a:ext uri="{FF2B5EF4-FFF2-40B4-BE49-F238E27FC236}">
                      <a16:creationId xmlns:a16="http://schemas.microsoft.com/office/drawing/2014/main" id="{49F2C516-F1B7-230C-FDB5-732091542CDB}"/>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grpSp>
          <p:nvGrpSpPr>
            <p:cNvPr id="2515" name="Agrupar 2514">
              <a:extLst>
                <a:ext uri="{FF2B5EF4-FFF2-40B4-BE49-F238E27FC236}">
                  <a16:creationId xmlns:a16="http://schemas.microsoft.com/office/drawing/2014/main" id="{95DDF2D3-1797-22B3-FB3E-3A302A43574A}"/>
                </a:ext>
              </a:extLst>
            </p:cNvPr>
            <p:cNvGrpSpPr/>
            <p:nvPr/>
          </p:nvGrpSpPr>
          <p:grpSpPr>
            <a:xfrm>
              <a:off x="8859783" y="5120922"/>
              <a:ext cx="584107" cy="522410"/>
              <a:chOff x="3115710" y="4837605"/>
              <a:chExt cx="584107" cy="522410"/>
            </a:xfrm>
          </p:grpSpPr>
          <p:sp>
            <p:nvSpPr>
              <p:cNvPr id="2516" name="Retângulo: Cantos Arredondados 2515">
                <a:extLst>
                  <a:ext uri="{FF2B5EF4-FFF2-40B4-BE49-F238E27FC236}">
                    <a16:creationId xmlns:a16="http://schemas.microsoft.com/office/drawing/2014/main" id="{D1ECF057-3034-A1A4-3DB4-45CE5FBF2E19}"/>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517" name="Agrupar 2516">
                <a:extLst>
                  <a:ext uri="{FF2B5EF4-FFF2-40B4-BE49-F238E27FC236}">
                    <a16:creationId xmlns:a16="http://schemas.microsoft.com/office/drawing/2014/main" id="{57F91475-60B2-6A93-C10C-2E62E185958F}"/>
                  </a:ext>
                </a:extLst>
              </p:cNvPr>
              <p:cNvGrpSpPr/>
              <p:nvPr/>
            </p:nvGrpSpPr>
            <p:grpSpPr>
              <a:xfrm>
                <a:off x="3156946" y="4943216"/>
                <a:ext cx="525785" cy="371400"/>
                <a:chOff x="12881660" y="5198836"/>
                <a:chExt cx="1316095" cy="929654"/>
              </a:xfrm>
            </p:grpSpPr>
            <p:sp>
              <p:nvSpPr>
                <p:cNvPr id="2518" name="Retângulo 2517">
                  <a:extLst>
                    <a:ext uri="{FF2B5EF4-FFF2-40B4-BE49-F238E27FC236}">
                      <a16:creationId xmlns:a16="http://schemas.microsoft.com/office/drawing/2014/main" id="{A57F5B5A-386D-992F-721C-4AA22479233E}"/>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519" name="Forma Livre: Forma 2518">
                  <a:extLst>
                    <a:ext uri="{FF2B5EF4-FFF2-40B4-BE49-F238E27FC236}">
                      <a16:creationId xmlns:a16="http://schemas.microsoft.com/office/drawing/2014/main" id="{E533F91C-18D3-3D0A-963C-D5FF64C72FF1}"/>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520" name="Forma Livre: Forma 2519">
                  <a:extLst>
                    <a:ext uri="{FF2B5EF4-FFF2-40B4-BE49-F238E27FC236}">
                      <a16:creationId xmlns:a16="http://schemas.microsoft.com/office/drawing/2014/main" id="{D697889A-974F-F7FD-4FAD-5F5D04D4EA05}"/>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521" name="Forma Livre: Forma 2520">
                  <a:extLst>
                    <a:ext uri="{FF2B5EF4-FFF2-40B4-BE49-F238E27FC236}">
                      <a16:creationId xmlns:a16="http://schemas.microsoft.com/office/drawing/2014/main" id="{7E15E4E3-F3DE-FC7C-11BA-97F5DEDEB799}"/>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522" name="Retângulo 2521">
                  <a:extLst>
                    <a:ext uri="{FF2B5EF4-FFF2-40B4-BE49-F238E27FC236}">
                      <a16:creationId xmlns:a16="http://schemas.microsoft.com/office/drawing/2014/main" id="{1892820D-186E-C06C-DB79-8BD8A66FB6F6}"/>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523" name="Forma Livre: Forma 2522">
                  <a:extLst>
                    <a:ext uri="{FF2B5EF4-FFF2-40B4-BE49-F238E27FC236}">
                      <a16:creationId xmlns:a16="http://schemas.microsoft.com/office/drawing/2014/main" id="{39527731-5850-FBB7-1047-BAC298C6D485}"/>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24" name="Retângulo 2523">
                  <a:extLst>
                    <a:ext uri="{FF2B5EF4-FFF2-40B4-BE49-F238E27FC236}">
                      <a16:creationId xmlns:a16="http://schemas.microsoft.com/office/drawing/2014/main" id="{3B3D7425-5659-49B9-0266-80BD88855FC3}"/>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525" name="Forma Livre: Forma 2524">
                  <a:extLst>
                    <a:ext uri="{FF2B5EF4-FFF2-40B4-BE49-F238E27FC236}">
                      <a16:creationId xmlns:a16="http://schemas.microsoft.com/office/drawing/2014/main" id="{A0544C61-AABD-6FEF-E075-FB3CEAE239E2}"/>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26" name="Retângulo 2525">
                  <a:extLst>
                    <a:ext uri="{FF2B5EF4-FFF2-40B4-BE49-F238E27FC236}">
                      <a16:creationId xmlns:a16="http://schemas.microsoft.com/office/drawing/2014/main" id="{CB38C538-D556-B7F8-6140-75F0127093CB}"/>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527" name="Retângulo 2526">
                  <a:extLst>
                    <a:ext uri="{FF2B5EF4-FFF2-40B4-BE49-F238E27FC236}">
                      <a16:creationId xmlns:a16="http://schemas.microsoft.com/office/drawing/2014/main" id="{A7F2B280-8E28-DF01-4996-F11EDCFD365E}"/>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528" name="Forma Livre: Forma 2527">
                  <a:extLst>
                    <a:ext uri="{FF2B5EF4-FFF2-40B4-BE49-F238E27FC236}">
                      <a16:creationId xmlns:a16="http://schemas.microsoft.com/office/drawing/2014/main" id="{BA5D2ECE-EE0F-C4D0-232B-8CF744DC86DF}"/>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29" name="Forma Livre: Forma 2528">
                  <a:extLst>
                    <a:ext uri="{FF2B5EF4-FFF2-40B4-BE49-F238E27FC236}">
                      <a16:creationId xmlns:a16="http://schemas.microsoft.com/office/drawing/2014/main" id="{CF7336E9-8DEE-1F59-17EA-A55E120ACF99}"/>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530" name="Forma Livre: Forma 2529">
                  <a:extLst>
                    <a:ext uri="{FF2B5EF4-FFF2-40B4-BE49-F238E27FC236}">
                      <a16:creationId xmlns:a16="http://schemas.microsoft.com/office/drawing/2014/main" id="{700EA3D3-8407-F70E-2124-D5B387437C14}"/>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cxnSp>
          <p:nvCxnSpPr>
            <p:cNvPr id="2531" name="Conector reto 2530">
              <a:extLst>
                <a:ext uri="{FF2B5EF4-FFF2-40B4-BE49-F238E27FC236}">
                  <a16:creationId xmlns:a16="http://schemas.microsoft.com/office/drawing/2014/main" id="{80B0AD10-DBE2-D415-7027-FDE2B5270D40}"/>
                </a:ext>
              </a:extLst>
            </p:cNvPr>
            <p:cNvCxnSpPr>
              <a:cxnSpLocks/>
            </p:cNvCxnSpPr>
            <p:nvPr/>
          </p:nvCxnSpPr>
          <p:spPr>
            <a:xfrm flipV="1">
              <a:off x="3324706" y="3818965"/>
              <a:ext cx="951459" cy="1124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 name="Group 6">
            <a:extLst>
              <a:ext uri="{FF2B5EF4-FFF2-40B4-BE49-F238E27FC236}">
                <a16:creationId xmlns:a16="http://schemas.microsoft.com/office/drawing/2014/main" id="{4E22A546-B8D1-EFEE-79DB-2F6565A4DB8F}"/>
              </a:ext>
            </a:extLst>
          </p:cNvPr>
          <p:cNvGrpSpPr/>
          <p:nvPr/>
        </p:nvGrpSpPr>
        <p:grpSpPr>
          <a:xfrm>
            <a:off x="206491" y="158751"/>
            <a:ext cx="11779017" cy="431602"/>
            <a:chOff x="206491" y="158751"/>
            <a:chExt cx="11779017" cy="431602"/>
          </a:xfrm>
        </p:grpSpPr>
        <p:sp>
          <p:nvSpPr>
            <p:cNvPr id="108" name="Retângulo: Cantos Arredondados 15">
              <a:extLst>
                <a:ext uri="{FF2B5EF4-FFF2-40B4-BE49-F238E27FC236}">
                  <a16:creationId xmlns:a16="http://schemas.microsoft.com/office/drawing/2014/main" id="{046435F4-33F7-0E7D-45E4-AAEA507E51F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9" name="Gráfico 16">
              <a:extLst>
                <a:ext uri="{FF2B5EF4-FFF2-40B4-BE49-F238E27FC236}">
                  <a16:creationId xmlns:a16="http://schemas.microsoft.com/office/drawing/2014/main" id="{09370879-75BE-77F6-A3DA-3B39C234E0C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5621" y="251040"/>
              <a:ext cx="1523323" cy="247025"/>
            </a:xfrm>
            <a:prstGeom prst="rect">
              <a:avLst/>
            </a:prstGeom>
          </p:spPr>
        </p:pic>
        <p:sp>
          <p:nvSpPr>
            <p:cNvPr id="116" name="CaixaDeTexto 17">
              <a:extLst>
                <a:ext uri="{FF2B5EF4-FFF2-40B4-BE49-F238E27FC236}">
                  <a16:creationId xmlns:a16="http://schemas.microsoft.com/office/drawing/2014/main" id="{21EA51BF-11DF-0DA8-D847-390BF4F89065}"/>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118" name="Graphic 10">
              <a:extLst>
                <a:ext uri="{FF2B5EF4-FFF2-40B4-BE49-F238E27FC236}">
                  <a16:creationId xmlns:a16="http://schemas.microsoft.com/office/drawing/2014/main" id="{C24CCE9F-EE3E-D65A-0BE4-7B70F2DD52B4}"/>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cxnSp>
        <p:nvCxnSpPr>
          <p:cNvPr id="2356" name="Straight Connector 111">
            <a:extLst>
              <a:ext uri="{FF2B5EF4-FFF2-40B4-BE49-F238E27FC236}">
                <a16:creationId xmlns:a16="http://schemas.microsoft.com/office/drawing/2014/main" id="{CC987940-6474-52FB-0F73-DBA01C564949}"/>
              </a:ext>
            </a:extLst>
          </p:cNvPr>
          <p:cNvCxnSpPr>
            <a:cxnSpLocks/>
          </p:cNvCxnSpPr>
          <p:nvPr/>
        </p:nvCxnSpPr>
        <p:spPr>
          <a:xfrm flipH="1" flipV="1">
            <a:off x="2612248" y="5259456"/>
            <a:ext cx="599443" cy="2813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357" name="Agrupar 2356">
            <a:extLst>
              <a:ext uri="{FF2B5EF4-FFF2-40B4-BE49-F238E27FC236}">
                <a16:creationId xmlns:a16="http://schemas.microsoft.com/office/drawing/2014/main" id="{898D0BA5-084E-A77C-A0BF-420FC81A07BC}"/>
              </a:ext>
            </a:extLst>
          </p:cNvPr>
          <p:cNvGrpSpPr/>
          <p:nvPr/>
        </p:nvGrpSpPr>
        <p:grpSpPr>
          <a:xfrm>
            <a:off x="4131852" y="4723491"/>
            <a:ext cx="1782768" cy="1033653"/>
            <a:chOff x="3968825" y="4468701"/>
            <a:chExt cx="1931958" cy="1120154"/>
          </a:xfrm>
        </p:grpSpPr>
        <p:sp>
          <p:nvSpPr>
            <p:cNvPr id="2359" name="Forma Livre: Forma 2358">
              <a:extLst>
                <a:ext uri="{FF2B5EF4-FFF2-40B4-BE49-F238E27FC236}">
                  <a16:creationId xmlns:a16="http://schemas.microsoft.com/office/drawing/2014/main" id="{BEFBACA6-73CA-27EE-8E1D-D048AEF2C6EE}"/>
                </a:ext>
              </a:extLst>
            </p:cNvPr>
            <p:cNvSpPr/>
            <p:nvPr/>
          </p:nvSpPr>
          <p:spPr>
            <a:xfrm>
              <a:off x="3968825" y="4468701"/>
              <a:ext cx="1931958" cy="112015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tx2">
                <a:lumMod val="20000"/>
                <a:lumOff val="80000"/>
              </a:schemeClr>
            </a:solidFill>
            <a:ln w="4179" cap="flat">
              <a:noFill/>
              <a:prstDash val="solid"/>
              <a:miter/>
            </a:ln>
          </p:spPr>
          <p:txBody>
            <a:bodyPr/>
            <a:lstStyle/>
            <a:p>
              <a:endParaRPr lang="pt-BR" dirty="0"/>
            </a:p>
          </p:txBody>
        </p:sp>
        <p:grpSp>
          <p:nvGrpSpPr>
            <p:cNvPr id="2360" name="Agrupar 2359">
              <a:extLst>
                <a:ext uri="{FF2B5EF4-FFF2-40B4-BE49-F238E27FC236}">
                  <a16:creationId xmlns:a16="http://schemas.microsoft.com/office/drawing/2014/main" id="{E944C76C-3670-65D2-65E3-3DE00CB24A0A}"/>
                </a:ext>
              </a:extLst>
            </p:cNvPr>
            <p:cNvGrpSpPr/>
            <p:nvPr/>
          </p:nvGrpSpPr>
          <p:grpSpPr>
            <a:xfrm>
              <a:off x="4074393" y="4530875"/>
              <a:ext cx="1426060" cy="979667"/>
              <a:chOff x="12923756" y="1485413"/>
              <a:chExt cx="1613699" cy="1108571"/>
            </a:xfrm>
          </p:grpSpPr>
          <p:sp>
            <p:nvSpPr>
              <p:cNvPr id="2361" name="TextBox 9">
                <a:extLst>
                  <a:ext uri="{FF2B5EF4-FFF2-40B4-BE49-F238E27FC236}">
                    <a16:creationId xmlns:a16="http://schemas.microsoft.com/office/drawing/2014/main" id="{D332B9FA-E5B1-C1FE-2D6F-8195494A1E0F}"/>
                  </a:ext>
                </a:extLst>
              </p:cNvPr>
              <p:cNvSpPr txBox="1"/>
              <p:nvPr/>
            </p:nvSpPr>
            <p:spPr>
              <a:xfrm>
                <a:off x="13163299" y="1485413"/>
                <a:ext cx="1374156" cy="2850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1" i="0" u="none" strike="noStrike" kern="0" cap="none" spc="0" normalizeH="0" baseline="0" dirty="0">
                    <a:ln>
                      <a:noFill/>
                    </a:ln>
                    <a:solidFill>
                      <a:srgbClr val="121E29">
                        <a:lumMod val="85000"/>
                        <a:lumOff val="15000"/>
                      </a:srgbClr>
                    </a:solidFill>
                    <a:effectLst/>
                    <a:uLnTx/>
                    <a:uFillTx/>
                    <a:latin typeface="AMX"/>
                  </a:rPr>
                  <a:t>IaaS</a:t>
                </a:r>
              </a:p>
            </p:txBody>
          </p:sp>
          <p:pic>
            <p:nvPicPr>
              <p:cNvPr id="2362" name="Picture 3">
                <a:extLst>
                  <a:ext uri="{FF2B5EF4-FFF2-40B4-BE49-F238E27FC236}">
                    <a16:creationId xmlns:a16="http://schemas.microsoft.com/office/drawing/2014/main" id="{DAAA3478-6256-317D-BBBE-AED22704DBF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263462" y="1950837"/>
                <a:ext cx="444705" cy="296844"/>
              </a:xfrm>
              <a:prstGeom prst="rect">
                <a:avLst/>
              </a:prstGeom>
            </p:spPr>
          </p:pic>
          <p:pic>
            <p:nvPicPr>
              <p:cNvPr id="2363" name="Picture 4">
                <a:extLst>
                  <a:ext uri="{FF2B5EF4-FFF2-40B4-BE49-F238E27FC236}">
                    <a16:creationId xmlns:a16="http://schemas.microsoft.com/office/drawing/2014/main" id="{B19B610B-29B3-FB6E-A03A-4DB704B0A4E6}"/>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30040" b="28154"/>
              <a:stretch/>
            </p:blipFill>
            <p:spPr>
              <a:xfrm>
                <a:off x="13497036" y="2319423"/>
                <a:ext cx="883467" cy="274561"/>
              </a:xfrm>
              <a:prstGeom prst="rect">
                <a:avLst/>
              </a:prstGeom>
            </p:spPr>
          </p:pic>
          <p:pic>
            <p:nvPicPr>
              <p:cNvPr id="2364" name="Picture 2" descr="Google Cloud UK Consultant">
                <a:extLst>
                  <a:ext uri="{FF2B5EF4-FFF2-40B4-BE49-F238E27FC236}">
                    <a16:creationId xmlns:a16="http://schemas.microsoft.com/office/drawing/2014/main" id="{A6161EAE-176D-82FC-A6A2-A18DFBE357A8}"/>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3907821" y="1893219"/>
                <a:ext cx="413031" cy="364026"/>
              </a:xfrm>
              <a:prstGeom prst="rect">
                <a:avLst/>
              </a:prstGeom>
              <a:noFill/>
              <a:extLst>
                <a:ext uri="{909E8E84-426E-40DD-AFC4-6F175D3DCCD1}">
                  <a14:hiddenFill xmlns:a14="http://schemas.microsoft.com/office/drawing/2010/main">
                    <a:solidFill>
                      <a:srgbClr val="FFFFFF"/>
                    </a:solidFill>
                  </a14:hiddenFill>
                </a:ext>
              </a:extLst>
            </p:spPr>
          </p:pic>
          <p:pic>
            <p:nvPicPr>
              <p:cNvPr id="2365" name="Picture 6" descr="Oracle Cloud Logo - Oracle Cloud Logo Vector | Full Size PNG Download |  SeekPNG">
                <a:extLst>
                  <a:ext uri="{FF2B5EF4-FFF2-40B4-BE49-F238E27FC236}">
                    <a16:creationId xmlns:a16="http://schemas.microsoft.com/office/drawing/2014/main" id="{A618A9DC-E0BA-C38E-DAEE-9E918CCC0A74}"/>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2923756" y="2333508"/>
                <a:ext cx="574096" cy="21829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66" name="Agrupar 2365">
            <a:extLst>
              <a:ext uri="{FF2B5EF4-FFF2-40B4-BE49-F238E27FC236}">
                <a16:creationId xmlns:a16="http://schemas.microsoft.com/office/drawing/2014/main" id="{501276FD-23D2-1B94-A5B4-7E1C3CC55C55}"/>
              </a:ext>
            </a:extLst>
          </p:cNvPr>
          <p:cNvGrpSpPr/>
          <p:nvPr/>
        </p:nvGrpSpPr>
        <p:grpSpPr>
          <a:xfrm>
            <a:off x="6385304" y="4833582"/>
            <a:ext cx="1782768" cy="1033653"/>
            <a:chOff x="6209276" y="4578792"/>
            <a:chExt cx="1931958" cy="1120154"/>
          </a:xfrm>
        </p:grpSpPr>
        <p:sp>
          <p:nvSpPr>
            <p:cNvPr id="2367" name="Forma Livre: Forma 2366">
              <a:extLst>
                <a:ext uri="{FF2B5EF4-FFF2-40B4-BE49-F238E27FC236}">
                  <a16:creationId xmlns:a16="http://schemas.microsoft.com/office/drawing/2014/main" id="{BCA8B46B-66DA-5C9F-3C40-A2D47DF76F4A}"/>
                </a:ext>
              </a:extLst>
            </p:cNvPr>
            <p:cNvSpPr/>
            <p:nvPr/>
          </p:nvSpPr>
          <p:spPr>
            <a:xfrm>
              <a:off x="6209276" y="4578792"/>
              <a:ext cx="1931958" cy="112015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tx2">
                <a:lumMod val="20000"/>
                <a:lumOff val="80000"/>
              </a:schemeClr>
            </a:solidFill>
            <a:ln w="4179" cap="flat">
              <a:noFill/>
              <a:prstDash val="solid"/>
              <a:miter/>
            </a:ln>
          </p:spPr>
          <p:txBody>
            <a:bodyPr/>
            <a:lstStyle/>
            <a:p>
              <a:endParaRPr lang="pt-BR" dirty="0"/>
            </a:p>
          </p:txBody>
        </p:sp>
        <p:grpSp>
          <p:nvGrpSpPr>
            <p:cNvPr id="2368" name="Group 42">
              <a:extLst>
                <a:ext uri="{FF2B5EF4-FFF2-40B4-BE49-F238E27FC236}">
                  <a16:creationId xmlns:a16="http://schemas.microsoft.com/office/drawing/2014/main" id="{B5F4C8D0-36D0-D5BB-6178-440B25F9087C}"/>
                </a:ext>
              </a:extLst>
            </p:cNvPr>
            <p:cNvGrpSpPr/>
            <p:nvPr/>
          </p:nvGrpSpPr>
          <p:grpSpPr>
            <a:xfrm>
              <a:off x="6998105" y="4842827"/>
              <a:ext cx="994361" cy="699154"/>
              <a:chOff x="10994246" y="2155147"/>
              <a:chExt cx="994361" cy="699154"/>
            </a:xfrm>
          </p:grpSpPr>
          <p:pic>
            <p:nvPicPr>
              <p:cNvPr id="2369" name="Picture 2">
                <a:extLst>
                  <a:ext uri="{FF2B5EF4-FFF2-40B4-BE49-F238E27FC236}">
                    <a16:creationId xmlns:a16="http://schemas.microsoft.com/office/drawing/2014/main" id="{E177C09C-14DB-016B-2996-41F5200746F6}"/>
                  </a:ext>
                </a:extLst>
              </p:cNvPr>
              <p:cNvPicPr>
                <a:picLocks noChangeAspect="1" noChangeArrowheads="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t="7549" b="7549"/>
              <a:stretch/>
            </p:blipFill>
            <p:spPr bwMode="auto">
              <a:xfrm>
                <a:off x="10994246" y="2155147"/>
                <a:ext cx="454460" cy="162178"/>
              </a:xfrm>
              <a:prstGeom prst="rect">
                <a:avLst/>
              </a:prstGeom>
              <a:noFill/>
              <a:extLst>
                <a:ext uri="{909E8E84-426E-40DD-AFC4-6F175D3DCCD1}">
                  <a14:hiddenFill xmlns:a14="http://schemas.microsoft.com/office/drawing/2010/main">
                    <a:solidFill>
                      <a:srgbClr val="FFFFFF"/>
                    </a:solidFill>
                  </a14:hiddenFill>
                </a:ext>
              </a:extLst>
            </p:spPr>
          </p:pic>
          <p:pic>
            <p:nvPicPr>
              <p:cNvPr id="2370" name="Picture 87">
                <a:extLst>
                  <a:ext uri="{FF2B5EF4-FFF2-40B4-BE49-F238E27FC236}">
                    <a16:creationId xmlns:a16="http://schemas.microsoft.com/office/drawing/2014/main" id="{DCD98EB9-6BDE-181E-1AB2-433ABF8EB38B}"/>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096625" y="2654650"/>
                <a:ext cx="590272" cy="199651"/>
              </a:xfrm>
              <a:prstGeom prst="rect">
                <a:avLst/>
              </a:prstGeom>
            </p:spPr>
          </p:pic>
          <p:pic>
            <p:nvPicPr>
              <p:cNvPr id="2371" name="Graphic 45">
                <a:extLst>
                  <a:ext uri="{FF2B5EF4-FFF2-40B4-BE49-F238E27FC236}">
                    <a16:creationId xmlns:a16="http://schemas.microsoft.com/office/drawing/2014/main" id="{23AA18EB-8A1B-6BBD-ACD8-D649612DA211}"/>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11079233" y="2490131"/>
                <a:ext cx="350767" cy="100669"/>
              </a:xfrm>
              <a:prstGeom prst="rect">
                <a:avLst/>
              </a:prstGeom>
            </p:spPr>
          </p:pic>
          <p:pic>
            <p:nvPicPr>
              <p:cNvPr id="2372" name="Picture 85">
                <a:extLst>
                  <a:ext uri="{FF2B5EF4-FFF2-40B4-BE49-F238E27FC236}">
                    <a16:creationId xmlns:a16="http://schemas.microsoft.com/office/drawing/2014/main" id="{FF0D7CA7-E6BE-9B81-E603-5C2F7DF2FACF}"/>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11498431" y="2346339"/>
                <a:ext cx="222648" cy="222648"/>
              </a:xfrm>
              <a:prstGeom prst="rect">
                <a:avLst/>
              </a:prstGeom>
            </p:spPr>
          </p:pic>
          <p:pic>
            <p:nvPicPr>
              <p:cNvPr id="2373" name="Picture 83">
                <a:extLst>
                  <a:ext uri="{FF2B5EF4-FFF2-40B4-BE49-F238E27FC236}">
                    <a16:creationId xmlns:a16="http://schemas.microsoft.com/office/drawing/2014/main" id="{B191A6E4-5812-1568-5385-FD71A9DB6CAA}"/>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11775639" y="2574403"/>
                <a:ext cx="212968" cy="212968"/>
              </a:xfrm>
              <a:prstGeom prst="rect">
                <a:avLst/>
              </a:prstGeom>
            </p:spPr>
          </p:pic>
        </p:grpSp>
      </p:grpSp>
      <p:grpSp>
        <p:nvGrpSpPr>
          <p:cNvPr id="2374" name="Agrupar 2373">
            <a:extLst>
              <a:ext uri="{FF2B5EF4-FFF2-40B4-BE49-F238E27FC236}">
                <a16:creationId xmlns:a16="http://schemas.microsoft.com/office/drawing/2014/main" id="{C86B3C0B-AA0E-D2D4-A436-5A6B2B47E472}"/>
              </a:ext>
            </a:extLst>
          </p:cNvPr>
          <p:cNvGrpSpPr/>
          <p:nvPr/>
        </p:nvGrpSpPr>
        <p:grpSpPr>
          <a:xfrm>
            <a:off x="5354706" y="5299370"/>
            <a:ext cx="1782768" cy="1033653"/>
            <a:chOff x="5178678" y="5044580"/>
            <a:chExt cx="1931958" cy="1120154"/>
          </a:xfrm>
        </p:grpSpPr>
        <p:sp>
          <p:nvSpPr>
            <p:cNvPr id="2375" name="Forma Livre: Forma 2374">
              <a:extLst>
                <a:ext uri="{FF2B5EF4-FFF2-40B4-BE49-F238E27FC236}">
                  <a16:creationId xmlns:a16="http://schemas.microsoft.com/office/drawing/2014/main" id="{8D125D09-DF97-0293-988A-753FB8D177A8}"/>
                </a:ext>
              </a:extLst>
            </p:cNvPr>
            <p:cNvSpPr/>
            <p:nvPr/>
          </p:nvSpPr>
          <p:spPr>
            <a:xfrm>
              <a:off x="5178678" y="5044580"/>
              <a:ext cx="1931958" cy="112015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tx2">
                <a:lumMod val="20000"/>
                <a:lumOff val="80000"/>
              </a:schemeClr>
            </a:solidFill>
            <a:ln w="4179" cap="flat">
              <a:noFill/>
              <a:prstDash val="solid"/>
              <a:miter/>
            </a:ln>
          </p:spPr>
          <p:txBody>
            <a:bodyPr/>
            <a:lstStyle/>
            <a:p>
              <a:endParaRPr lang="pt-BR" dirty="0"/>
            </a:p>
          </p:txBody>
        </p:sp>
        <p:grpSp>
          <p:nvGrpSpPr>
            <p:cNvPr id="2376" name="Agrupar 2375">
              <a:extLst>
                <a:ext uri="{FF2B5EF4-FFF2-40B4-BE49-F238E27FC236}">
                  <a16:creationId xmlns:a16="http://schemas.microsoft.com/office/drawing/2014/main" id="{476E3700-5AF8-21E0-94B2-571E597D8342}"/>
                </a:ext>
              </a:extLst>
            </p:cNvPr>
            <p:cNvGrpSpPr/>
            <p:nvPr/>
          </p:nvGrpSpPr>
          <p:grpSpPr>
            <a:xfrm>
              <a:off x="5332248" y="5262964"/>
              <a:ext cx="1685182" cy="861964"/>
              <a:chOff x="12592326" y="3679066"/>
              <a:chExt cx="1685182" cy="861964"/>
            </a:xfrm>
          </p:grpSpPr>
          <p:pic>
            <p:nvPicPr>
              <p:cNvPr id="2377" name="Picture 4" descr="Logo Salesforce PNG transparente - StickPNG">
                <a:extLst>
                  <a:ext uri="{FF2B5EF4-FFF2-40B4-BE49-F238E27FC236}">
                    <a16:creationId xmlns:a16="http://schemas.microsoft.com/office/drawing/2014/main" id="{EF97531F-670E-D41D-82F2-754B06BA2EAE}"/>
                  </a:ext>
                </a:extLst>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12592326" y="3958083"/>
                <a:ext cx="594684" cy="582947"/>
              </a:xfrm>
              <a:prstGeom prst="rect">
                <a:avLst/>
              </a:prstGeom>
              <a:noFill/>
              <a:extLst>
                <a:ext uri="{909E8E84-426E-40DD-AFC4-6F175D3DCCD1}">
                  <a14:hiddenFill xmlns:a14="http://schemas.microsoft.com/office/drawing/2010/main">
                    <a:solidFill>
                      <a:srgbClr val="FFFFFF"/>
                    </a:solidFill>
                  </a14:hiddenFill>
                </a:ext>
              </a:extLst>
            </p:spPr>
          </p:pic>
          <p:pic>
            <p:nvPicPr>
              <p:cNvPr id="2378" name="Picture 2" descr="Microsoft Office 365 + Asana • Asana">
                <a:extLst>
                  <a:ext uri="{FF2B5EF4-FFF2-40B4-BE49-F238E27FC236}">
                    <a16:creationId xmlns:a16="http://schemas.microsoft.com/office/drawing/2014/main" id="{5F290F77-2A16-1C15-DF8D-E1C9B7CF4B69}"/>
                  </a:ext>
                </a:extLst>
              </p:cNvPr>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13796334" y="3767035"/>
                <a:ext cx="481174" cy="582947"/>
              </a:xfrm>
              <a:prstGeom prst="rect">
                <a:avLst/>
              </a:prstGeom>
              <a:noFill/>
              <a:extLst>
                <a:ext uri="{909E8E84-426E-40DD-AFC4-6F175D3DCCD1}">
                  <a14:hiddenFill xmlns:a14="http://schemas.microsoft.com/office/drawing/2010/main">
                    <a:solidFill>
                      <a:srgbClr val="FFFFFF"/>
                    </a:solidFill>
                  </a14:hiddenFill>
                </a:ext>
              </a:extLst>
            </p:spPr>
          </p:pic>
          <p:pic>
            <p:nvPicPr>
              <p:cNvPr id="2379" name="Picture 4" descr="Zoom Logo Icon - Download in Flat Style">
                <a:extLst>
                  <a:ext uri="{FF2B5EF4-FFF2-40B4-BE49-F238E27FC236}">
                    <a16:creationId xmlns:a16="http://schemas.microsoft.com/office/drawing/2014/main" id="{0C85AAA6-828C-0D96-2319-691ACFB8FDC4}"/>
                  </a:ext>
                </a:extLst>
              </p:cNvPr>
              <p:cNvPicPr>
                <a:picLocks noChangeAspect="1" noChangeArrowheads="1"/>
              </p:cNvPicPr>
              <p:nvPr/>
            </p:nvPicPr>
            <p:blipFill rotWithShape="1">
              <a:blip r:embed="rId39" cstate="email">
                <a:extLst>
                  <a:ext uri="{28A0092B-C50C-407E-A947-70E740481C1C}">
                    <a14:useLocalDpi xmlns:a14="http://schemas.microsoft.com/office/drawing/2010/main"/>
                  </a:ext>
                </a:extLst>
              </a:blip>
              <a:srcRect/>
              <a:stretch/>
            </p:blipFill>
            <p:spPr bwMode="auto">
              <a:xfrm>
                <a:off x="12868183" y="3679066"/>
                <a:ext cx="826678" cy="368770"/>
              </a:xfrm>
              <a:prstGeom prst="rect">
                <a:avLst/>
              </a:prstGeom>
              <a:noFill/>
              <a:extLst>
                <a:ext uri="{909E8E84-426E-40DD-AFC4-6F175D3DCCD1}">
                  <a14:hiddenFill xmlns:a14="http://schemas.microsoft.com/office/drawing/2010/main">
                    <a:solidFill>
                      <a:srgbClr val="FFFFFF"/>
                    </a:solidFill>
                  </a14:hiddenFill>
                </a:ext>
              </a:extLst>
            </p:spPr>
          </p:pic>
          <p:pic>
            <p:nvPicPr>
              <p:cNvPr id="2380" name="Picture 6">
                <a:extLst>
                  <a:ext uri="{FF2B5EF4-FFF2-40B4-BE49-F238E27FC236}">
                    <a16:creationId xmlns:a16="http://schemas.microsoft.com/office/drawing/2014/main" id="{F81C869E-B3A3-F4A7-BD0E-21C3778D8DF9}"/>
                  </a:ext>
                </a:extLst>
              </p:cNvPr>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13323849" y="4195135"/>
                <a:ext cx="481175" cy="31447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81" name="Agrupar 2380">
            <a:extLst>
              <a:ext uri="{FF2B5EF4-FFF2-40B4-BE49-F238E27FC236}">
                <a16:creationId xmlns:a16="http://schemas.microsoft.com/office/drawing/2014/main" id="{EB7E947D-9A41-586A-A578-306DF9687624}"/>
              </a:ext>
            </a:extLst>
          </p:cNvPr>
          <p:cNvGrpSpPr/>
          <p:nvPr/>
        </p:nvGrpSpPr>
        <p:grpSpPr>
          <a:xfrm>
            <a:off x="3169517" y="5494049"/>
            <a:ext cx="430041" cy="430034"/>
            <a:chOff x="3023485" y="5473270"/>
            <a:chExt cx="430041" cy="430034"/>
          </a:xfrm>
        </p:grpSpPr>
        <p:sp>
          <p:nvSpPr>
            <p:cNvPr id="2382" name="Elipse 2381">
              <a:extLst>
                <a:ext uri="{FF2B5EF4-FFF2-40B4-BE49-F238E27FC236}">
                  <a16:creationId xmlns:a16="http://schemas.microsoft.com/office/drawing/2014/main" id="{3B3688E4-D6F7-1343-5917-860A441A3FD2}"/>
                </a:ext>
              </a:extLst>
            </p:cNvPr>
            <p:cNvSpPr/>
            <p:nvPr/>
          </p:nvSpPr>
          <p:spPr>
            <a:xfrm>
              <a:off x="3023485" y="5473270"/>
              <a:ext cx="430041" cy="430034"/>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83" name="Forma Livre: Forma 2382">
              <a:extLst>
                <a:ext uri="{FF2B5EF4-FFF2-40B4-BE49-F238E27FC236}">
                  <a16:creationId xmlns:a16="http://schemas.microsoft.com/office/drawing/2014/main" id="{5CB8921A-3C13-BA7E-FD3D-875337293A46}"/>
                </a:ext>
              </a:extLst>
            </p:cNvPr>
            <p:cNvSpPr/>
            <p:nvPr/>
          </p:nvSpPr>
          <p:spPr>
            <a:xfrm>
              <a:off x="3068212" y="5645716"/>
              <a:ext cx="340586" cy="10240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grpSp>
      <p:grpSp>
        <p:nvGrpSpPr>
          <p:cNvPr id="2384" name="Agrupar 2383">
            <a:extLst>
              <a:ext uri="{FF2B5EF4-FFF2-40B4-BE49-F238E27FC236}">
                <a16:creationId xmlns:a16="http://schemas.microsoft.com/office/drawing/2014/main" id="{A6CCBD76-CB7A-1317-69ED-6B6CC1C9DA60}"/>
              </a:ext>
            </a:extLst>
          </p:cNvPr>
          <p:cNvGrpSpPr/>
          <p:nvPr/>
        </p:nvGrpSpPr>
        <p:grpSpPr>
          <a:xfrm>
            <a:off x="4216060" y="6217468"/>
            <a:ext cx="1454702" cy="430034"/>
            <a:chOff x="4216060" y="5861927"/>
            <a:chExt cx="1454702" cy="430034"/>
          </a:xfrm>
        </p:grpSpPr>
        <p:grpSp>
          <p:nvGrpSpPr>
            <p:cNvPr id="2385" name="Agrupar 2384">
              <a:extLst>
                <a:ext uri="{FF2B5EF4-FFF2-40B4-BE49-F238E27FC236}">
                  <a16:creationId xmlns:a16="http://schemas.microsoft.com/office/drawing/2014/main" id="{28DAB1C5-8822-D9AD-713E-76A987791D8C}"/>
                </a:ext>
              </a:extLst>
            </p:cNvPr>
            <p:cNvGrpSpPr/>
            <p:nvPr/>
          </p:nvGrpSpPr>
          <p:grpSpPr>
            <a:xfrm>
              <a:off x="4216060" y="5861927"/>
              <a:ext cx="430041" cy="430034"/>
              <a:chOff x="3023485" y="5473270"/>
              <a:chExt cx="430041" cy="430034"/>
            </a:xfrm>
          </p:grpSpPr>
          <p:sp>
            <p:nvSpPr>
              <p:cNvPr id="2387" name="Elipse 2386">
                <a:extLst>
                  <a:ext uri="{FF2B5EF4-FFF2-40B4-BE49-F238E27FC236}">
                    <a16:creationId xmlns:a16="http://schemas.microsoft.com/office/drawing/2014/main" id="{94AD1120-0EB0-5495-3267-DB65E8154B32}"/>
                  </a:ext>
                </a:extLst>
              </p:cNvPr>
              <p:cNvSpPr/>
              <p:nvPr/>
            </p:nvSpPr>
            <p:spPr>
              <a:xfrm>
                <a:off x="3023485" y="5473270"/>
                <a:ext cx="430041" cy="430034"/>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88" name="Forma Livre: Forma 2387">
                <a:extLst>
                  <a:ext uri="{FF2B5EF4-FFF2-40B4-BE49-F238E27FC236}">
                    <a16:creationId xmlns:a16="http://schemas.microsoft.com/office/drawing/2014/main" id="{4AB90F5C-3B18-8A74-D089-4206F62CDFFC}"/>
                  </a:ext>
                </a:extLst>
              </p:cNvPr>
              <p:cNvSpPr/>
              <p:nvPr/>
            </p:nvSpPr>
            <p:spPr>
              <a:xfrm>
                <a:off x="3068212" y="5645716"/>
                <a:ext cx="340586" cy="10240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grpSp>
        <p:sp>
          <p:nvSpPr>
            <p:cNvPr id="2386" name="TextBox 112">
              <a:extLst>
                <a:ext uri="{FF2B5EF4-FFF2-40B4-BE49-F238E27FC236}">
                  <a16:creationId xmlns:a16="http://schemas.microsoft.com/office/drawing/2014/main" id="{B07DA09E-1540-E5D7-AD6E-C76A546EA413}"/>
                </a:ext>
              </a:extLst>
            </p:cNvPr>
            <p:cNvSpPr txBox="1"/>
            <p:nvPr/>
          </p:nvSpPr>
          <p:spPr>
            <a:xfrm>
              <a:off x="4686593" y="5953833"/>
              <a:ext cx="984169" cy="246221"/>
            </a:xfrm>
            <a:prstGeom prst="rect">
              <a:avLst/>
            </a:prstGeom>
            <a:noFill/>
          </p:spPr>
          <p:txBody>
            <a:bodyPr wrap="square" rtlCol="0">
              <a:spAutoFit/>
            </a:bodyPr>
            <a:lstStyle/>
            <a:p>
              <a:r>
                <a:rPr lang="pt-BR" sz="1000" b="1" dirty="0">
                  <a:latin typeface="AMX"/>
                </a:rPr>
                <a:t>Servidor Web</a:t>
              </a:r>
            </a:p>
          </p:txBody>
        </p:sp>
      </p:grpSp>
      <p:grpSp>
        <p:nvGrpSpPr>
          <p:cNvPr id="2389" name="Agrupar 2388">
            <a:extLst>
              <a:ext uri="{FF2B5EF4-FFF2-40B4-BE49-F238E27FC236}">
                <a16:creationId xmlns:a16="http://schemas.microsoft.com/office/drawing/2014/main" id="{2A3240DA-8578-4C86-5B11-5AE7990EC328}"/>
              </a:ext>
            </a:extLst>
          </p:cNvPr>
          <p:cNvGrpSpPr/>
          <p:nvPr/>
        </p:nvGrpSpPr>
        <p:grpSpPr>
          <a:xfrm>
            <a:off x="5350076" y="4826250"/>
            <a:ext cx="430041" cy="430034"/>
            <a:chOff x="3023485" y="5473270"/>
            <a:chExt cx="430041" cy="430034"/>
          </a:xfrm>
        </p:grpSpPr>
        <p:sp>
          <p:nvSpPr>
            <p:cNvPr id="2390" name="Elipse 2389">
              <a:extLst>
                <a:ext uri="{FF2B5EF4-FFF2-40B4-BE49-F238E27FC236}">
                  <a16:creationId xmlns:a16="http://schemas.microsoft.com/office/drawing/2014/main" id="{E246E35C-297C-7B1F-56CF-F29E2533B561}"/>
                </a:ext>
              </a:extLst>
            </p:cNvPr>
            <p:cNvSpPr/>
            <p:nvPr/>
          </p:nvSpPr>
          <p:spPr>
            <a:xfrm>
              <a:off x="3023485" y="5473270"/>
              <a:ext cx="430041" cy="430034"/>
            </a:xfrm>
            <a:prstGeom prst="ellipse">
              <a:avLst/>
            </a:prstGeom>
            <a:solidFill>
              <a:srgbClr val="FF9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91" name="Forma Livre: Forma 2390">
              <a:extLst>
                <a:ext uri="{FF2B5EF4-FFF2-40B4-BE49-F238E27FC236}">
                  <a16:creationId xmlns:a16="http://schemas.microsoft.com/office/drawing/2014/main" id="{7AD38870-30F8-B509-6B07-30623FC43A12}"/>
                </a:ext>
              </a:extLst>
            </p:cNvPr>
            <p:cNvSpPr/>
            <p:nvPr/>
          </p:nvSpPr>
          <p:spPr>
            <a:xfrm>
              <a:off x="3068212" y="5645716"/>
              <a:ext cx="340586" cy="10240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grpSp>
      <p:grpSp>
        <p:nvGrpSpPr>
          <p:cNvPr id="2392" name="Gráfico 1052">
            <a:extLst>
              <a:ext uri="{FF2B5EF4-FFF2-40B4-BE49-F238E27FC236}">
                <a16:creationId xmlns:a16="http://schemas.microsoft.com/office/drawing/2014/main" id="{487590B1-98C3-20AE-4633-FB129691B709}"/>
              </a:ext>
            </a:extLst>
          </p:cNvPr>
          <p:cNvGrpSpPr/>
          <p:nvPr/>
        </p:nvGrpSpPr>
        <p:grpSpPr>
          <a:xfrm>
            <a:off x="6388744" y="4954763"/>
            <a:ext cx="500355" cy="393596"/>
            <a:chOff x="6248280" y="4158400"/>
            <a:chExt cx="500355" cy="393596"/>
          </a:xfrm>
        </p:grpSpPr>
        <p:sp>
          <p:nvSpPr>
            <p:cNvPr id="2393" name="Forma Livre: Forma 2392">
              <a:extLst>
                <a:ext uri="{FF2B5EF4-FFF2-40B4-BE49-F238E27FC236}">
                  <a16:creationId xmlns:a16="http://schemas.microsoft.com/office/drawing/2014/main" id="{A18FD77E-00C3-7380-B0E9-49F944A69BEE}"/>
                </a:ext>
              </a:extLst>
            </p:cNvPr>
            <p:cNvSpPr/>
            <p:nvPr/>
          </p:nvSpPr>
          <p:spPr>
            <a:xfrm>
              <a:off x="6528251" y="4331651"/>
              <a:ext cx="220383" cy="220345"/>
            </a:xfrm>
            <a:custGeom>
              <a:avLst/>
              <a:gdLst>
                <a:gd name="csX0" fmla="*/ 195458 w 220383"/>
                <a:gd name="csY0" fmla="*/ 68877 h 220345"/>
                <a:gd name="csX1" fmla="*/ 17230 w 220383"/>
                <a:gd name="csY1" fmla="*/ 861 h 220345"/>
                <a:gd name="csX2" fmla="*/ 867 w 220383"/>
                <a:gd name="csY2" fmla="*/ 17225 h 220345"/>
                <a:gd name="csX3" fmla="*/ 68882 w 220383"/>
                <a:gd name="csY3" fmla="*/ 195453 h 220345"/>
                <a:gd name="csX4" fmla="*/ 91989 w 220383"/>
                <a:gd name="csY4" fmla="*/ 196775 h 220345"/>
                <a:gd name="csX5" fmla="*/ 105790 w 220383"/>
                <a:gd name="csY5" fmla="*/ 170247 h 220345"/>
                <a:gd name="csX6" fmla="*/ 126005 w 220383"/>
                <a:gd name="csY6" fmla="*/ 167123 h 220345"/>
                <a:gd name="csX7" fmla="*/ 175508 w 220383"/>
                <a:gd name="csY7" fmla="*/ 216626 h 220345"/>
                <a:gd name="csX8" fmla="*/ 193442 w 220383"/>
                <a:gd name="csY8" fmla="*/ 216626 h 220345"/>
                <a:gd name="csX9" fmla="*/ 216665 w 220383"/>
                <a:gd name="csY9" fmla="*/ 193404 h 220345"/>
                <a:gd name="csX10" fmla="*/ 216665 w 220383"/>
                <a:gd name="csY10" fmla="*/ 175470 h 220345"/>
                <a:gd name="csX11" fmla="*/ 167161 w 220383"/>
                <a:gd name="csY11" fmla="*/ 125967 h 220345"/>
                <a:gd name="csX12" fmla="*/ 170285 w 220383"/>
                <a:gd name="csY12" fmla="*/ 105752 h 220345"/>
                <a:gd name="csX13" fmla="*/ 196814 w 220383"/>
                <a:gd name="csY13" fmla="*/ 91951 h 220345"/>
                <a:gd name="csX14" fmla="*/ 195491 w 220383"/>
                <a:gd name="csY14" fmla="*/ 68844 h 2203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20383" h="220345">
                  <a:moveTo>
                    <a:pt x="195458" y="68877"/>
                  </a:moveTo>
                  <a:lnTo>
                    <a:pt x="17230" y="861"/>
                  </a:lnTo>
                  <a:cubicBezTo>
                    <a:pt x="6999" y="-3040"/>
                    <a:pt x="-3051" y="6993"/>
                    <a:pt x="867" y="17225"/>
                  </a:cubicBezTo>
                  <a:lnTo>
                    <a:pt x="68882" y="195453"/>
                  </a:lnTo>
                  <a:cubicBezTo>
                    <a:pt x="72783" y="205684"/>
                    <a:pt x="86931" y="206494"/>
                    <a:pt x="91989" y="196775"/>
                  </a:cubicBezTo>
                  <a:lnTo>
                    <a:pt x="105790" y="170247"/>
                  </a:lnTo>
                  <a:cubicBezTo>
                    <a:pt x="109741" y="162644"/>
                    <a:pt x="119956" y="161074"/>
                    <a:pt x="126005" y="167123"/>
                  </a:cubicBezTo>
                  <a:lnTo>
                    <a:pt x="175508" y="216626"/>
                  </a:lnTo>
                  <a:cubicBezTo>
                    <a:pt x="180467" y="221585"/>
                    <a:pt x="188500" y="221585"/>
                    <a:pt x="193442" y="216626"/>
                  </a:cubicBezTo>
                  <a:lnTo>
                    <a:pt x="216665" y="193404"/>
                  </a:lnTo>
                  <a:cubicBezTo>
                    <a:pt x="221623" y="188445"/>
                    <a:pt x="221623" y="180412"/>
                    <a:pt x="216665" y="175470"/>
                  </a:cubicBezTo>
                  <a:lnTo>
                    <a:pt x="167161" y="125967"/>
                  </a:lnTo>
                  <a:cubicBezTo>
                    <a:pt x="161095" y="119901"/>
                    <a:pt x="162666" y="109702"/>
                    <a:pt x="170285" y="105752"/>
                  </a:cubicBezTo>
                  <a:lnTo>
                    <a:pt x="196814" y="91951"/>
                  </a:lnTo>
                  <a:cubicBezTo>
                    <a:pt x="206516" y="86909"/>
                    <a:pt x="205706" y="72744"/>
                    <a:pt x="195491" y="68844"/>
                  </a:cubicBezTo>
                  <a:close/>
                </a:path>
              </a:pathLst>
            </a:custGeom>
            <a:solidFill>
              <a:srgbClr val="FF9200"/>
            </a:solidFill>
            <a:ln w="1635" cap="flat">
              <a:noFill/>
              <a:prstDash val="solid"/>
              <a:miter/>
            </a:ln>
          </p:spPr>
          <p:txBody>
            <a:bodyPr/>
            <a:lstStyle/>
            <a:p>
              <a:endParaRPr lang="pt-BR"/>
            </a:p>
          </p:txBody>
        </p:sp>
        <p:grpSp>
          <p:nvGrpSpPr>
            <p:cNvPr id="2394" name="Gráfico 1052">
              <a:extLst>
                <a:ext uri="{FF2B5EF4-FFF2-40B4-BE49-F238E27FC236}">
                  <a16:creationId xmlns:a16="http://schemas.microsoft.com/office/drawing/2014/main" id="{8F3ABE90-50D3-704D-5588-9263D4F10828}"/>
                </a:ext>
              </a:extLst>
            </p:cNvPr>
            <p:cNvGrpSpPr/>
            <p:nvPr/>
          </p:nvGrpSpPr>
          <p:grpSpPr>
            <a:xfrm>
              <a:off x="6248280" y="4158400"/>
              <a:ext cx="468190" cy="283036"/>
              <a:chOff x="6248280" y="4158400"/>
              <a:chExt cx="468190" cy="283036"/>
            </a:xfrm>
            <a:solidFill>
              <a:srgbClr val="174579"/>
            </a:solidFill>
          </p:grpSpPr>
          <p:sp>
            <p:nvSpPr>
              <p:cNvPr id="2395" name="Forma Livre: Forma 2394">
                <a:extLst>
                  <a:ext uri="{FF2B5EF4-FFF2-40B4-BE49-F238E27FC236}">
                    <a16:creationId xmlns:a16="http://schemas.microsoft.com/office/drawing/2014/main" id="{3D536641-4A64-1A10-125E-61660E7686F8}"/>
                  </a:ext>
                </a:extLst>
              </p:cNvPr>
              <p:cNvSpPr/>
              <p:nvPr/>
            </p:nvSpPr>
            <p:spPr>
              <a:xfrm>
                <a:off x="6540903" y="4259241"/>
                <a:ext cx="175567" cy="81354"/>
              </a:xfrm>
              <a:custGeom>
                <a:avLst/>
                <a:gdLst>
                  <a:gd name="csX0" fmla="*/ 175567 w 175567"/>
                  <a:gd name="csY0" fmla="*/ 9636 h 81354"/>
                  <a:gd name="csX1" fmla="*/ 175567 w 175567"/>
                  <a:gd name="csY1" fmla="*/ 71718 h 81354"/>
                  <a:gd name="csX2" fmla="*/ 165931 w 175567"/>
                  <a:gd name="csY2" fmla="*/ 81354 h 81354"/>
                  <a:gd name="csX3" fmla="*/ 99932 w 175567"/>
                  <a:gd name="csY3" fmla="*/ 81354 h 81354"/>
                  <a:gd name="csX4" fmla="*/ 14000 w 175567"/>
                  <a:gd name="csY4" fmla="*/ 48561 h 81354"/>
                  <a:gd name="csX5" fmla="*/ 0 w 175567"/>
                  <a:gd name="csY5" fmla="*/ 45966 h 81354"/>
                  <a:gd name="csX6" fmla="*/ 0 w 175567"/>
                  <a:gd name="csY6" fmla="*/ 9636 h 81354"/>
                  <a:gd name="csX7" fmla="*/ 9636 w 175567"/>
                  <a:gd name="csY7" fmla="*/ 0 h 81354"/>
                  <a:gd name="csX8" fmla="*/ 165931 w 175567"/>
                  <a:gd name="csY8" fmla="*/ 0 h 81354"/>
                  <a:gd name="csX9" fmla="*/ 175567 w 175567"/>
                  <a:gd name="csY9" fmla="*/ 9636 h 81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5567" h="81354">
                    <a:moveTo>
                      <a:pt x="175567" y="9636"/>
                    </a:moveTo>
                    <a:lnTo>
                      <a:pt x="175567" y="71718"/>
                    </a:lnTo>
                    <a:cubicBezTo>
                      <a:pt x="175567" y="77040"/>
                      <a:pt x="171253" y="81354"/>
                      <a:pt x="165931" y="81354"/>
                    </a:cubicBezTo>
                    <a:lnTo>
                      <a:pt x="99932" y="81354"/>
                    </a:lnTo>
                    <a:lnTo>
                      <a:pt x="14000" y="48561"/>
                    </a:lnTo>
                    <a:cubicBezTo>
                      <a:pt x="9487" y="46842"/>
                      <a:pt x="4777" y="45966"/>
                      <a:pt x="0" y="45966"/>
                    </a:cubicBezTo>
                    <a:lnTo>
                      <a:pt x="0" y="9636"/>
                    </a:lnTo>
                    <a:cubicBezTo>
                      <a:pt x="0" y="4314"/>
                      <a:pt x="4314" y="0"/>
                      <a:pt x="9636" y="0"/>
                    </a:cubicBezTo>
                    <a:lnTo>
                      <a:pt x="165931" y="0"/>
                    </a:lnTo>
                    <a:cubicBezTo>
                      <a:pt x="171253" y="0"/>
                      <a:pt x="175567" y="4314"/>
                      <a:pt x="175567" y="9636"/>
                    </a:cubicBezTo>
                    <a:close/>
                  </a:path>
                </a:pathLst>
              </a:custGeom>
              <a:solidFill>
                <a:srgbClr val="EA5800"/>
              </a:solidFill>
              <a:ln w="1635" cap="flat">
                <a:noFill/>
                <a:prstDash val="solid"/>
                <a:miter/>
              </a:ln>
            </p:spPr>
            <p:txBody>
              <a:bodyPr/>
              <a:lstStyle/>
              <a:p>
                <a:endParaRPr lang="pt-BR"/>
              </a:p>
            </p:txBody>
          </p:sp>
          <p:sp>
            <p:nvSpPr>
              <p:cNvPr id="2396" name="Retângulo 2395">
                <a:extLst>
                  <a:ext uri="{FF2B5EF4-FFF2-40B4-BE49-F238E27FC236}">
                    <a16:creationId xmlns:a16="http://schemas.microsoft.com/office/drawing/2014/main" id="{37A25226-03D9-EC82-DC1B-2B187F77289C}"/>
                  </a:ext>
                </a:extLst>
              </p:cNvPr>
              <p:cNvSpPr/>
              <p:nvPr/>
            </p:nvSpPr>
            <p:spPr>
              <a:xfrm>
                <a:off x="6443367" y="4158400"/>
                <a:ext cx="175567" cy="81337"/>
              </a:xfrm>
              <a:prstGeom prst="rect">
                <a:avLst/>
              </a:prstGeom>
              <a:solidFill>
                <a:srgbClr val="EA5800"/>
              </a:solidFill>
              <a:ln w="1635" cap="flat">
                <a:noFill/>
                <a:prstDash val="solid"/>
                <a:miter/>
              </a:ln>
            </p:spPr>
            <p:txBody>
              <a:bodyPr/>
              <a:lstStyle/>
              <a:p>
                <a:endParaRPr lang="pt-BR"/>
              </a:p>
            </p:txBody>
          </p:sp>
          <p:sp>
            <p:nvSpPr>
              <p:cNvPr id="2397" name="Forma Livre: Forma 2396">
                <a:extLst>
                  <a:ext uri="{FF2B5EF4-FFF2-40B4-BE49-F238E27FC236}">
                    <a16:creationId xmlns:a16="http://schemas.microsoft.com/office/drawing/2014/main" id="{58EA6D72-9472-5D35-5DDE-A54133BD65B8}"/>
                  </a:ext>
                </a:extLst>
              </p:cNvPr>
              <p:cNvSpPr/>
              <p:nvPr/>
            </p:nvSpPr>
            <p:spPr>
              <a:xfrm>
                <a:off x="6443384" y="4360099"/>
                <a:ext cx="92742" cy="81337"/>
              </a:xfrm>
              <a:custGeom>
                <a:avLst/>
                <a:gdLst>
                  <a:gd name="csX0" fmla="*/ 92742 w 92742"/>
                  <a:gd name="csY0" fmla="*/ 81338 h 81337"/>
                  <a:gd name="csX1" fmla="*/ 9636 w 92742"/>
                  <a:gd name="csY1" fmla="*/ 81338 h 81337"/>
                  <a:gd name="csX2" fmla="*/ 0 w 92742"/>
                  <a:gd name="csY2" fmla="*/ 71701 h 81337"/>
                  <a:gd name="csX3" fmla="*/ 0 w 92742"/>
                  <a:gd name="csY3" fmla="*/ 9636 h 81337"/>
                  <a:gd name="csX4" fmla="*/ 9636 w 92742"/>
                  <a:gd name="csY4" fmla="*/ 0 h 81337"/>
                  <a:gd name="csX5" fmla="*/ 61701 w 92742"/>
                  <a:gd name="csY5" fmla="*/ 0 h 81337"/>
                  <a:gd name="csX6" fmla="*/ 92742 w 92742"/>
                  <a:gd name="csY6" fmla="*/ 81338 h 813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2742" h="81337">
                    <a:moveTo>
                      <a:pt x="92742" y="81338"/>
                    </a:moveTo>
                    <a:lnTo>
                      <a:pt x="9636" y="81338"/>
                    </a:lnTo>
                    <a:cubicBezTo>
                      <a:pt x="4314" y="81338"/>
                      <a:pt x="0" y="77024"/>
                      <a:pt x="0" y="71701"/>
                    </a:cubicBezTo>
                    <a:lnTo>
                      <a:pt x="0" y="9636"/>
                    </a:lnTo>
                    <a:cubicBezTo>
                      <a:pt x="0" y="4314"/>
                      <a:pt x="4314" y="0"/>
                      <a:pt x="9636" y="0"/>
                    </a:cubicBezTo>
                    <a:lnTo>
                      <a:pt x="61701" y="0"/>
                    </a:lnTo>
                    <a:lnTo>
                      <a:pt x="92742" y="81338"/>
                    </a:lnTo>
                    <a:close/>
                  </a:path>
                </a:pathLst>
              </a:custGeom>
              <a:solidFill>
                <a:srgbClr val="EA5800"/>
              </a:solidFill>
              <a:ln w="1635" cap="flat">
                <a:noFill/>
                <a:prstDash val="solid"/>
                <a:miter/>
              </a:ln>
            </p:spPr>
            <p:txBody>
              <a:bodyPr/>
              <a:lstStyle/>
              <a:p>
                <a:endParaRPr lang="pt-BR"/>
              </a:p>
            </p:txBody>
          </p:sp>
          <p:sp>
            <p:nvSpPr>
              <p:cNvPr id="2398" name="Forma Livre: Forma 2397">
                <a:extLst>
                  <a:ext uri="{FF2B5EF4-FFF2-40B4-BE49-F238E27FC236}">
                    <a16:creationId xmlns:a16="http://schemas.microsoft.com/office/drawing/2014/main" id="{34A46A3C-C252-6ED0-19EA-C4DCC7629650}"/>
                  </a:ext>
                </a:extLst>
              </p:cNvPr>
              <p:cNvSpPr/>
              <p:nvPr/>
            </p:nvSpPr>
            <p:spPr>
              <a:xfrm>
                <a:off x="6345832" y="4259241"/>
                <a:ext cx="175567" cy="81354"/>
              </a:xfrm>
              <a:custGeom>
                <a:avLst/>
                <a:gdLst>
                  <a:gd name="csX0" fmla="*/ 175567 w 175567"/>
                  <a:gd name="csY0" fmla="*/ 9636 h 81354"/>
                  <a:gd name="csX1" fmla="*/ 175567 w 175567"/>
                  <a:gd name="csY1" fmla="*/ 51239 h 81354"/>
                  <a:gd name="csX2" fmla="*/ 162857 w 175567"/>
                  <a:gd name="csY2" fmla="*/ 62974 h 81354"/>
                  <a:gd name="csX3" fmla="*/ 156179 w 175567"/>
                  <a:gd name="csY3" fmla="*/ 81354 h 81354"/>
                  <a:gd name="csX4" fmla="*/ 9636 w 175567"/>
                  <a:gd name="csY4" fmla="*/ 81354 h 81354"/>
                  <a:gd name="csX5" fmla="*/ 0 w 175567"/>
                  <a:gd name="csY5" fmla="*/ 71718 h 81354"/>
                  <a:gd name="csX6" fmla="*/ 0 w 175567"/>
                  <a:gd name="csY6" fmla="*/ 9636 h 81354"/>
                  <a:gd name="csX7" fmla="*/ 9636 w 175567"/>
                  <a:gd name="csY7" fmla="*/ 0 h 81354"/>
                  <a:gd name="csX8" fmla="*/ 165931 w 175567"/>
                  <a:gd name="csY8" fmla="*/ 0 h 81354"/>
                  <a:gd name="csX9" fmla="*/ 175567 w 175567"/>
                  <a:gd name="csY9" fmla="*/ 9636 h 81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5567" h="81354">
                    <a:moveTo>
                      <a:pt x="175567" y="9636"/>
                    </a:moveTo>
                    <a:lnTo>
                      <a:pt x="175567" y="51239"/>
                    </a:lnTo>
                    <a:cubicBezTo>
                      <a:pt x="170592" y="54098"/>
                      <a:pt x="166229" y="58082"/>
                      <a:pt x="162857" y="62974"/>
                    </a:cubicBezTo>
                    <a:cubicBezTo>
                      <a:pt x="159055" y="68511"/>
                      <a:pt x="156791" y="74842"/>
                      <a:pt x="156179" y="81354"/>
                    </a:cubicBezTo>
                    <a:lnTo>
                      <a:pt x="9636" y="81354"/>
                    </a:lnTo>
                    <a:cubicBezTo>
                      <a:pt x="4314" y="81354"/>
                      <a:pt x="0" y="77040"/>
                      <a:pt x="0" y="71718"/>
                    </a:cubicBezTo>
                    <a:lnTo>
                      <a:pt x="0" y="9636"/>
                    </a:lnTo>
                    <a:cubicBezTo>
                      <a:pt x="0" y="4314"/>
                      <a:pt x="4314" y="0"/>
                      <a:pt x="9636" y="0"/>
                    </a:cubicBezTo>
                    <a:lnTo>
                      <a:pt x="165931" y="0"/>
                    </a:lnTo>
                    <a:cubicBezTo>
                      <a:pt x="171253" y="0"/>
                      <a:pt x="175567" y="4314"/>
                      <a:pt x="175567" y="9636"/>
                    </a:cubicBezTo>
                    <a:close/>
                  </a:path>
                </a:pathLst>
              </a:custGeom>
              <a:solidFill>
                <a:srgbClr val="EA5800"/>
              </a:solidFill>
              <a:ln w="1635" cap="flat">
                <a:noFill/>
                <a:prstDash val="solid"/>
                <a:miter/>
              </a:ln>
            </p:spPr>
            <p:txBody>
              <a:bodyPr/>
              <a:lstStyle/>
              <a:p>
                <a:endParaRPr lang="pt-BR"/>
              </a:p>
            </p:txBody>
          </p:sp>
          <p:sp>
            <p:nvSpPr>
              <p:cNvPr id="2399" name="Retângulo 2398">
                <a:extLst>
                  <a:ext uri="{FF2B5EF4-FFF2-40B4-BE49-F238E27FC236}">
                    <a16:creationId xmlns:a16="http://schemas.microsoft.com/office/drawing/2014/main" id="{E40314C5-7B5B-B304-1332-0027D7E75DD3}"/>
                  </a:ext>
                </a:extLst>
              </p:cNvPr>
              <p:cNvSpPr/>
              <p:nvPr/>
            </p:nvSpPr>
            <p:spPr>
              <a:xfrm>
                <a:off x="6248280" y="4158400"/>
                <a:ext cx="175583" cy="81337"/>
              </a:xfrm>
              <a:prstGeom prst="rect">
                <a:avLst/>
              </a:prstGeom>
              <a:solidFill>
                <a:srgbClr val="EA5800"/>
              </a:solidFill>
              <a:ln w="1635" cap="flat">
                <a:noFill/>
                <a:prstDash val="solid"/>
                <a:miter/>
              </a:ln>
            </p:spPr>
            <p:txBody>
              <a:bodyPr/>
              <a:lstStyle/>
              <a:p>
                <a:endParaRPr lang="pt-BR"/>
              </a:p>
            </p:txBody>
          </p:sp>
          <p:sp>
            <p:nvSpPr>
              <p:cNvPr id="2400" name="Retângulo 2399">
                <a:extLst>
                  <a:ext uri="{FF2B5EF4-FFF2-40B4-BE49-F238E27FC236}">
                    <a16:creationId xmlns:a16="http://schemas.microsoft.com/office/drawing/2014/main" id="{01B0653E-B161-7AC8-7FD3-33FDF5293291}"/>
                  </a:ext>
                </a:extLst>
              </p:cNvPr>
              <p:cNvSpPr/>
              <p:nvPr/>
            </p:nvSpPr>
            <p:spPr>
              <a:xfrm>
                <a:off x="6248280" y="4259241"/>
                <a:ext cx="78048" cy="81354"/>
              </a:xfrm>
              <a:prstGeom prst="rect">
                <a:avLst/>
              </a:prstGeom>
              <a:solidFill>
                <a:srgbClr val="EA5800"/>
              </a:solidFill>
              <a:ln w="1635" cap="flat">
                <a:noFill/>
                <a:prstDash val="solid"/>
                <a:miter/>
              </a:ln>
            </p:spPr>
            <p:txBody>
              <a:bodyPr/>
              <a:lstStyle/>
              <a:p>
                <a:endParaRPr lang="pt-BR"/>
              </a:p>
            </p:txBody>
          </p:sp>
          <p:sp>
            <p:nvSpPr>
              <p:cNvPr id="2401" name="Retângulo 2400">
                <a:extLst>
                  <a:ext uri="{FF2B5EF4-FFF2-40B4-BE49-F238E27FC236}">
                    <a16:creationId xmlns:a16="http://schemas.microsoft.com/office/drawing/2014/main" id="{50AF99BF-2AC8-BCB2-C77D-A8416A2B69B6}"/>
                  </a:ext>
                </a:extLst>
              </p:cNvPr>
              <p:cNvSpPr/>
              <p:nvPr/>
            </p:nvSpPr>
            <p:spPr>
              <a:xfrm>
                <a:off x="6248280" y="4360099"/>
                <a:ext cx="175583" cy="81337"/>
              </a:xfrm>
              <a:prstGeom prst="rect">
                <a:avLst/>
              </a:prstGeom>
              <a:solidFill>
                <a:srgbClr val="EA5800"/>
              </a:solidFill>
              <a:ln w="1635" cap="flat">
                <a:noFill/>
                <a:prstDash val="solid"/>
                <a:miter/>
              </a:ln>
            </p:spPr>
            <p:txBody>
              <a:bodyPr/>
              <a:lstStyle/>
              <a:p>
                <a:endParaRPr lang="pt-BR"/>
              </a:p>
            </p:txBody>
          </p:sp>
        </p:grpSp>
      </p:grpSp>
      <p:grpSp>
        <p:nvGrpSpPr>
          <p:cNvPr id="2402" name="Agrupar 2401">
            <a:extLst>
              <a:ext uri="{FF2B5EF4-FFF2-40B4-BE49-F238E27FC236}">
                <a16:creationId xmlns:a16="http://schemas.microsoft.com/office/drawing/2014/main" id="{6BB680E0-A262-CC33-8E95-25B75AFABD99}"/>
              </a:ext>
            </a:extLst>
          </p:cNvPr>
          <p:cNvGrpSpPr/>
          <p:nvPr/>
        </p:nvGrpSpPr>
        <p:grpSpPr>
          <a:xfrm>
            <a:off x="6860458" y="6247392"/>
            <a:ext cx="1594930" cy="443259"/>
            <a:chOff x="6860458" y="5891851"/>
            <a:chExt cx="1594930" cy="443259"/>
          </a:xfrm>
        </p:grpSpPr>
        <p:grpSp>
          <p:nvGrpSpPr>
            <p:cNvPr id="2403" name="Gráfico 1052">
              <a:extLst>
                <a:ext uri="{FF2B5EF4-FFF2-40B4-BE49-F238E27FC236}">
                  <a16:creationId xmlns:a16="http://schemas.microsoft.com/office/drawing/2014/main" id="{7802C4A1-B98E-538F-2736-CFD1F4CDE9AC}"/>
                </a:ext>
              </a:extLst>
            </p:cNvPr>
            <p:cNvGrpSpPr/>
            <p:nvPr/>
          </p:nvGrpSpPr>
          <p:grpSpPr>
            <a:xfrm>
              <a:off x="6860458" y="5941514"/>
              <a:ext cx="500355" cy="393596"/>
              <a:chOff x="6248280" y="4158400"/>
              <a:chExt cx="500355" cy="393596"/>
            </a:xfrm>
          </p:grpSpPr>
          <p:sp>
            <p:nvSpPr>
              <p:cNvPr id="2405" name="Forma Livre: Forma 2404">
                <a:extLst>
                  <a:ext uri="{FF2B5EF4-FFF2-40B4-BE49-F238E27FC236}">
                    <a16:creationId xmlns:a16="http://schemas.microsoft.com/office/drawing/2014/main" id="{A2C37E22-640A-5046-3FCC-CA6363D65C45}"/>
                  </a:ext>
                </a:extLst>
              </p:cNvPr>
              <p:cNvSpPr/>
              <p:nvPr/>
            </p:nvSpPr>
            <p:spPr>
              <a:xfrm>
                <a:off x="6528251" y="4331651"/>
                <a:ext cx="220383" cy="220345"/>
              </a:xfrm>
              <a:custGeom>
                <a:avLst/>
                <a:gdLst>
                  <a:gd name="csX0" fmla="*/ 195458 w 220383"/>
                  <a:gd name="csY0" fmla="*/ 68877 h 220345"/>
                  <a:gd name="csX1" fmla="*/ 17230 w 220383"/>
                  <a:gd name="csY1" fmla="*/ 861 h 220345"/>
                  <a:gd name="csX2" fmla="*/ 867 w 220383"/>
                  <a:gd name="csY2" fmla="*/ 17225 h 220345"/>
                  <a:gd name="csX3" fmla="*/ 68882 w 220383"/>
                  <a:gd name="csY3" fmla="*/ 195453 h 220345"/>
                  <a:gd name="csX4" fmla="*/ 91989 w 220383"/>
                  <a:gd name="csY4" fmla="*/ 196775 h 220345"/>
                  <a:gd name="csX5" fmla="*/ 105790 w 220383"/>
                  <a:gd name="csY5" fmla="*/ 170247 h 220345"/>
                  <a:gd name="csX6" fmla="*/ 126005 w 220383"/>
                  <a:gd name="csY6" fmla="*/ 167123 h 220345"/>
                  <a:gd name="csX7" fmla="*/ 175508 w 220383"/>
                  <a:gd name="csY7" fmla="*/ 216626 h 220345"/>
                  <a:gd name="csX8" fmla="*/ 193442 w 220383"/>
                  <a:gd name="csY8" fmla="*/ 216626 h 220345"/>
                  <a:gd name="csX9" fmla="*/ 216665 w 220383"/>
                  <a:gd name="csY9" fmla="*/ 193404 h 220345"/>
                  <a:gd name="csX10" fmla="*/ 216665 w 220383"/>
                  <a:gd name="csY10" fmla="*/ 175470 h 220345"/>
                  <a:gd name="csX11" fmla="*/ 167161 w 220383"/>
                  <a:gd name="csY11" fmla="*/ 125967 h 220345"/>
                  <a:gd name="csX12" fmla="*/ 170285 w 220383"/>
                  <a:gd name="csY12" fmla="*/ 105752 h 220345"/>
                  <a:gd name="csX13" fmla="*/ 196814 w 220383"/>
                  <a:gd name="csY13" fmla="*/ 91951 h 220345"/>
                  <a:gd name="csX14" fmla="*/ 195491 w 220383"/>
                  <a:gd name="csY14" fmla="*/ 68844 h 2203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20383" h="220345">
                    <a:moveTo>
                      <a:pt x="195458" y="68877"/>
                    </a:moveTo>
                    <a:lnTo>
                      <a:pt x="17230" y="861"/>
                    </a:lnTo>
                    <a:cubicBezTo>
                      <a:pt x="6999" y="-3040"/>
                      <a:pt x="-3051" y="6993"/>
                      <a:pt x="867" y="17225"/>
                    </a:cubicBezTo>
                    <a:lnTo>
                      <a:pt x="68882" y="195453"/>
                    </a:lnTo>
                    <a:cubicBezTo>
                      <a:pt x="72783" y="205684"/>
                      <a:pt x="86931" y="206494"/>
                      <a:pt x="91989" y="196775"/>
                    </a:cubicBezTo>
                    <a:lnTo>
                      <a:pt x="105790" y="170247"/>
                    </a:lnTo>
                    <a:cubicBezTo>
                      <a:pt x="109741" y="162644"/>
                      <a:pt x="119956" y="161074"/>
                      <a:pt x="126005" y="167123"/>
                    </a:cubicBezTo>
                    <a:lnTo>
                      <a:pt x="175508" y="216626"/>
                    </a:lnTo>
                    <a:cubicBezTo>
                      <a:pt x="180467" y="221585"/>
                      <a:pt x="188500" y="221585"/>
                      <a:pt x="193442" y="216626"/>
                    </a:cubicBezTo>
                    <a:lnTo>
                      <a:pt x="216665" y="193404"/>
                    </a:lnTo>
                    <a:cubicBezTo>
                      <a:pt x="221623" y="188445"/>
                      <a:pt x="221623" y="180412"/>
                      <a:pt x="216665" y="175470"/>
                    </a:cubicBezTo>
                    <a:lnTo>
                      <a:pt x="167161" y="125967"/>
                    </a:lnTo>
                    <a:cubicBezTo>
                      <a:pt x="161095" y="119901"/>
                      <a:pt x="162666" y="109702"/>
                      <a:pt x="170285" y="105752"/>
                    </a:cubicBezTo>
                    <a:lnTo>
                      <a:pt x="196814" y="91951"/>
                    </a:lnTo>
                    <a:cubicBezTo>
                      <a:pt x="206516" y="86909"/>
                      <a:pt x="205706" y="72744"/>
                      <a:pt x="195491" y="68844"/>
                    </a:cubicBezTo>
                    <a:close/>
                  </a:path>
                </a:pathLst>
              </a:custGeom>
              <a:solidFill>
                <a:srgbClr val="FF9200"/>
              </a:solidFill>
              <a:ln w="1635" cap="flat">
                <a:noFill/>
                <a:prstDash val="solid"/>
                <a:miter/>
              </a:ln>
            </p:spPr>
            <p:txBody>
              <a:bodyPr/>
              <a:lstStyle/>
              <a:p>
                <a:endParaRPr lang="pt-BR"/>
              </a:p>
            </p:txBody>
          </p:sp>
          <p:grpSp>
            <p:nvGrpSpPr>
              <p:cNvPr id="2406" name="Gráfico 1052">
                <a:extLst>
                  <a:ext uri="{FF2B5EF4-FFF2-40B4-BE49-F238E27FC236}">
                    <a16:creationId xmlns:a16="http://schemas.microsoft.com/office/drawing/2014/main" id="{8D89936C-DF25-424E-1DE5-CB376AEBA9E9}"/>
                  </a:ext>
                </a:extLst>
              </p:cNvPr>
              <p:cNvGrpSpPr/>
              <p:nvPr/>
            </p:nvGrpSpPr>
            <p:grpSpPr>
              <a:xfrm>
                <a:off x="6248280" y="4158400"/>
                <a:ext cx="468190" cy="283036"/>
                <a:chOff x="6248280" y="4158400"/>
                <a:chExt cx="468190" cy="283036"/>
              </a:xfrm>
              <a:solidFill>
                <a:srgbClr val="174579"/>
              </a:solidFill>
            </p:grpSpPr>
            <p:sp>
              <p:nvSpPr>
                <p:cNvPr id="2407" name="Forma Livre: Forma 2406">
                  <a:extLst>
                    <a:ext uri="{FF2B5EF4-FFF2-40B4-BE49-F238E27FC236}">
                      <a16:creationId xmlns:a16="http://schemas.microsoft.com/office/drawing/2014/main" id="{C9FD441F-829A-D3CC-E12E-F5CAD1529E7A}"/>
                    </a:ext>
                  </a:extLst>
                </p:cNvPr>
                <p:cNvSpPr/>
                <p:nvPr/>
              </p:nvSpPr>
              <p:spPr>
                <a:xfrm>
                  <a:off x="6540903" y="4259241"/>
                  <a:ext cx="175567" cy="81354"/>
                </a:xfrm>
                <a:custGeom>
                  <a:avLst/>
                  <a:gdLst>
                    <a:gd name="csX0" fmla="*/ 175567 w 175567"/>
                    <a:gd name="csY0" fmla="*/ 9636 h 81354"/>
                    <a:gd name="csX1" fmla="*/ 175567 w 175567"/>
                    <a:gd name="csY1" fmla="*/ 71718 h 81354"/>
                    <a:gd name="csX2" fmla="*/ 165931 w 175567"/>
                    <a:gd name="csY2" fmla="*/ 81354 h 81354"/>
                    <a:gd name="csX3" fmla="*/ 99932 w 175567"/>
                    <a:gd name="csY3" fmla="*/ 81354 h 81354"/>
                    <a:gd name="csX4" fmla="*/ 14000 w 175567"/>
                    <a:gd name="csY4" fmla="*/ 48561 h 81354"/>
                    <a:gd name="csX5" fmla="*/ 0 w 175567"/>
                    <a:gd name="csY5" fmla="*/ 45966 h 81354"/>
                    <a:gd name="csX6" fmla="*/ 0 w 175567"/>
                    <a:gd name="csY6" fmla="*/ 9636 h 81354"/>
                    <a:gd name="csX7" fmla="*/ 9636 w 175567"/>
                    <a:gd name="csY7" fmla="*/ 0 h 81354"/>
                    <a:gd name="csX8" fmla="*/ 165931 w 175567"/>
                    <a:gd name="csY8" fmla="*/ 0 h 81354"/>
                    <a:gd name="csX9" fmla="*/ 175567 w 175567"/>
                    <a:gd name="csY9" fmla="*/ 9636 h 81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5567" h="81354">
                      <a:moveTo>
                        <a:pt x="175567" y="9636"/>
                      </a:moveTo>
                      <a:lnTo>
                        <a:pt x="175567" y="71718"/>
                      </a:lnTo>
                      <a:cubicBezTo>
                        <a:pt x="175567" y="77040"/>
                        <a:pt x="171253" y="81354"/>
                        <a:pt x="165931" y="81354"/>
                      </a:cubicBezTo>
                      <a:lnTo>
                        <a:pt x="99932" y="81354"/>
                      </a:lnTo>
                      <a:lnTo>
                        <a:pt x="14000" y="48561"/>
                      </a:lnTo>
                      <a:cubicBezTo>
                        <a:pt x="9487" y="46842"/>
                        <a:pt x="4777" y="45966"/>
                        <a:pt x="0" y="45966"/>
                      </a:cubicBezTo>
                      <a:lnTo>
                        <a:pt x="0" y="9636"/>
                      </a:lnTo>
                      <a:cubicBezTo>
                        <a:pt x="0" y="4314"/>
                        <a:pt x="4314" y="0"/>
                        <a:pt x="9636" y="0"/>
                      </a:cubicBezTo>
                      <a:lnTo>
                        <a:pt x="165931" y="0"/>
                      </a:lnTo>
                      <a:cubicBezTo>
                        <a:pt x="171253" y="0"/>
                        <a:pt x="175567" y="4314"/>
                        <a:pt x="175567" y="9636"/>
                      </a:cubicBezTo>
                      <a:close/>
                    </a:path>
                  </a:pathLst>
                </a:custGeom>
                <a:solidFill>
                  <a:srgbClr val="EA5800"/>
                </a:solidFill>
                <a:ln w="1635" cap="flat">
                  <a:noFill/>
                  <a:prstDash val="solid"/>
                  <a:miter/>
                </a:ln>
              </p:spPr>
              <p:txBody>
                <a:bodyPr/>
                <a:lstStyle/>
                <a:p>
                  <a:endParaRPr lang="pt-BR"/>
                </a:p>
              </p:txBody>
            </p:sp>
            <p:sp>
              <p:nvSpPr>
                <p:cNvPr id="2408" name="Retângulo 2407">
                  <a:extLst>
                    <a:ext uri="{FF2B5EF4-FFF2-40B4-BE49-F238E27FC236}">
                      <a16:creationId xmlns:a16="http://schemas.microsoft.com/office/drawing/2014/main" id="{67B94760-3CBF-EAD0-FE0B-194B03F764B0}"/>
                    </a:ext>
                  </a:extLst>
                </p:cNvPr>
                <p:cNvSpPr/>
                <p:nvPr/>
              </p:nvSpPr>
              <p:spPr>
                <a:xfrm>
                  <a:off x="6443367" y="4158400"/>
                  <a:ext cx="175567" cy="81337"/>
                </a:xfrm>
                <a:prstGeom prst="rect">
                  <a:avLst/>
                </a:prstGeom>
                <a:solidFill>
                  <a:srgbClr val="EA5800"/>
                </a:solidFill>
                <a:ln w="1635" cap="flat">
                  <a:noFill/>
                  <a:prstDash val="solid"/>
                  <a:miter/>
                </a:ln>
              </p:spPr>
              <p:txBody>
                <a:bodyPr/>
                <a:lstStyle/>
                <a:p>
                  <a:endParaRPr lang="pt-BR"/>
                </a:p>
              </p:txBody>
            </p:sp>
            <p:sp>
              <p:nvSpPr>
                <p:cNvPr id="2409" name="Forma Livre: Forma 2408">
                  <a:extLst>
                    <a:ext uri="{FF2B5EF4-FFF2-40B4-BE49-F238E27FC236}">
                      <a16:creationId xmlns:a16="http://schemas.microsoft.com/office/drawing/2014/main" id="{2F013EA3-607D-124A-7377-DF5F5CCEBC42}"/>
                    </a:ext>
                  </a:extLst>
                </p:cNvPr>
                <p:cNvSpPr/>
                <p:nvPr/>
              </p:nvSpPr>
              <p:spPr>
                <a:xfrm>
                  <a:off x="6443384" y="4360099"/>
                  <a:ext cx="92742" cy="81337"/>
                </a:xfrm>
                <a:custGeom>
                  <a:avLst/>
                  <a:gdLst>
                    <a:gd name="csX0" fmla="*/ 92742 w 92742"/>
                    <a:gd name="csY0" fmla="*/ 81338 h 81337"/>
                    <a:gd name="csX1" fmla="*/ 9636 w 92742"/>
                    <a:gd name="csY1" fmla="*/ 81338 h 81337"/>
                    <a:gd name="csX2" fmla="*/ 0 w 92742"/>
                    <a:gd name="csY2" fmla="*/ 71701 h 81337"/>
                    <a:gd name="csX3" fmla="*/ 0 w 92742"/>
                    <a:gd name="csY3" fmla="*/ 9636 h 81337"/>
                    <a:gd name="csX4" fmla="*/ 9636 w 92742"/>
                    <a:gd name="csY4" fmla="*/ 0 h 81337"/>
                    <a:gd name="csX5" fmla="*/ 61701 w 92742"/>
                    <a:gd name="csY5" fmla="*/ 0 h 81337"/>
                    <a:gd name="csX6" fmla="*/ 92742 w 92742"/>
                    <a:gd name="csY6" fmla="*/ 81338 h 813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92742" h="81337">
                      <a:moveTo>
                        <a:pt x="92742" y="81338"/>
                      </a:moveTo>
                      <a:lnTo>
                        <a:pt x="9636" y="81338"/>
                      </a:lnTo>
                      <a:cubicBezTo>
                        <a:pt x="4314" y="81338"/>
                        <a:pt x="0" y="77024"/>
                        <a:pt x="0" y="71701"/>
                      </a:cubicBezTo>
                      <a:lnTo>
                        <a:pt x="0" y="9636"/>
                      </a:lnTo>
                      <a:cubicBezTo>
                        <a:pt x="0" y="4314"/>
                        <a:pt x="4314" y="0"/>
                        <a:pt x="9636" y="0"/>
                      </a:cubicBezTo>
                      <a:lnTo>
                        <a:pt x="61701" y="0"/>
                      </a:lnTo>
                      <a:lnTo>
                        <a:pt x="92742" y="81338"/>
                      </a:lnTo>
                      <a:close/>
                    </a:path>
                  </a:pathLst>
                </a:custGeom>
                <a:solidFill>
                  <a:srgbClr val="EA5800"/>
                </a:solidFill>
                <a:ln w="1635" cap="flat">
                  <a:noFill/>
                  <a:prstDash val="solid"/>
                  <a:miter/>
                </a:ln>
              </p:spPr>
              <p:txBody>
                <a:bodyPr/>
                <a:lstStyle/>
                <a:p>
                  <a:endParaRPr lang="pt-BR"/>
                </a:p>
              </p:txBody>
            </p:sp>
            <p:sp>
              <p:nvSpPr>
                <p:cNvPr id="2410" name="Forma Livre: Forma 2409">
                  <a:extLst>
                    <a:ext uri="{FF2B5EF4-FFF2-40B4-BE49-F238E27FC236}">
                      <a16:creationId xmlns:a16="http://schemas.microsoft.com/office/drawing/2014/main" id="{7933A7C8-85B8-70C8-EA72-58967FF20FAD}"/>
                    </a:ext>
                  </a:extLst>
                </p:cNvPr>
                <p:cNvSpPr/>
                <p:nvPr/>
              </p:nvSpPr>
              <p:spPr>
                <a:xfrm>
                  <a:off x="6345832" y="4259241"/>
                  <a:ext cx="175567" cy="81354"/>
                </a:xfrm>
                <a:custGeom>
                  <a:avLst/>
                  <a:gdLst>
                    <a:gd name="csX0" fmla="*/ 175567 w 175567"/>
                    <a:gd name="csY0" fmla="*/ 9636 h 81354"/>
                    <a:gd name="csX1" fmla="*/ 175567 w 175567"/>
                    <a:gd name="csY1" fmla="*/ 51239 h 81354"/>
                    <a:gd name="csX2" fmla="*/ 162857 w 175567"/>
                    <a:gd name="csY2" fmla="*/ 62974 h 81354"/>
                    <a:gd name="csX3" fmla="*/ 156179 w 175567"/>
                    <a:gd name="csY3" fmla="*/ 81354 h 81354"/>
                    <a:gd name="csX4" fmla="*/ 9636 w 175567"/>
                    <a:gd name="csY4" fmla="*/ 81354 h 81354"/>
                    <a:gd name="csX5" fmla="*/ 0 w 175567"/>
                    <a:gd name="csY5" fmla="*/ 71718 h 81354"/>
                    <a:gd name="csX6" fmla="*/ 0 w 175567"/>
                    <a:gd name="csY6" fmla="*/ 9636 h 81354"/>
                    <a:gd name="csX7" fmla="*/ 9636 w 175567"/>
                    <a:gd name="csY7" fmla="*/ 0 h 81354"/>
                    <a:gd name="csX8" fmla="*/ 165931 w 175567"/>
                    <a:gd name="csY8" fmla="*/ 0 h 81354"/>
                    <a:gd name="csX9" fmla="*/ 175567 w 175567"/>
                    <a:gd name="csY9" fmla="*/ 9636 h 81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5567" h="81354">
                      <a:moveTo>
                        <a:pt x="175567" y="9636"/>
                      </a:moveTo>
                      <a:lnTo>
                        <a:pt x="175567" y="51239"/>
                      </a:lnTo>
                      <a:cubicBezTo>
                        <a:pt x="170592" y="54098"/>
                        <a:pt x="166229" y="58082"/>
                        <a:pt x="162857" y="62974"/>
                      </a:cubicBezTo>
                      <a:cubicBezTo>
                        <a:pt x="159055" y="68511"/>
                        <a:pt x="156791" y="74842"/>
                        <a:pt x="156179" y="81354"/>
                      </a:cubicBezTo>
                      <a:lnTo>
                        <a:pt x="9636" y="81354"/>
                      </a:lnTo>
                      <a:cubicBezTo>
                        <a:pt x="4314" y="81354"/>
                        <a:pt x="0" y="77040"/>
                        <a:pt x="0" y="71718"/>
                      </a:cubicBezTo>
                      <a:lnTo>
                        <a:pt x="0" y="9636"/>
                      </a:lnTo>
                      <a:cubicBezTo>
                        <a:pt x="0" y="4314"/>
                        <a:pt x="4314" y="0"/>
                        <a:pt x="9636" y="0"/>
                      </a:cubicBezTo>
                      <a:lnTo>
                        <a:pt x="165931" y="0"/>
                      </a:lnTo>
                      <a:cubicBezTo>
                        <a:pt x="171253" y="0"/>
                        <a:pt x="175567" y="4314"/>
                        <a:pt x="175567" y="9636"/>
                      </a:cubicBezTo>
                      <a:close/>
                    </a:path>
                  </a:pathLst>
                </a:custGeom>
                <a:solidFill>
                  <a:srgbClr val="EA5800"/>
                </a:solidFill>
                <a:ln w="1635" cap="flat">
                  <a:noFill/>
                  <a:prstDash val="solid"/>
                  <a:miter/>
                </a:ln>
              </p:spPr>
              <p:txBody>
                <a:bodyPr/>
                <a:lstStyle/>
                <a:p>
                  <a:endParaRPr lang="pt-BR"/>
                </a:p>
              </p:txBody>
            </p:sp>
            <p:sp>
              <p:nvSpPr>
                <p:cNvPr id="2411" name="Retângulo 2410">
                  <a:extLst>
                    <a:ext uri="{FF2B5EF4-FFF2-40B4-BE49-F238E27FC236}">
                      <a16:creationId xmlns:a16="http://schemas.microsoft.com/office/drawing/2014/main" id="{D60AF407-C6C7-66B2-3630-0D6C53E305AA}"/>
                    </a:ext>
                  </a:extLst>
                </p:cNvPr>
                <p:cNvSpPr/>
                <p:nvPr/>
              </p:nvSpPr>
              <p:spPr>
                <a:xfrm>
                  <a:off x="6248280" y="4158400"/>
                  <a:ext cx="175583" cy="81337"/>
                </a:xfrm>
                <a:prstGeom prst="rect">
                  <a:avLst/>
                </a:prstGeom>
                <a:solidFill>
                  <a:srgbClr val="EA5800"/>
                </a:solidFill>
                <a:ln w="1635" cap="flat">
                  <a:noFill/>
                  <a:prstDash val="solid"/>
                  <a:miter/>
                </a:ln>
              </p:spPr>
              <p:txBody>
                <a:bodyPr/>
                <a:lstStyle/>
                <a:p>
                  <a:endParaRPr lang="pt-BR"/>
                </a:p>
              </p:txBody>
            </p:sp>
            <p:sp>
              <p:nvSpPr>
                <p:cNvPr id="2412" name="Retângulo 2411">
                  <a:extLst>
                    <a:ext uri="{FF2B5EF4-FFF2-40B4-BE49-F238E27FC236}">
                      <a16:creationId xmlns:a16="http://schemas.microsoft.com/office/drawing/2014/main" id="{5C704F8D-5D3F-52F2-59C5-2B1DD3A40DDC}"/>
                    </a:ext>
                  </a:extLst>
                </p:cNvPr>
                <p:cNvSpPr/>
                <p:nvPr/>
              </p:nvSpPr>
              <p:spPr>
                <a:xfrm>
                  <a:off x="6248280" y="4259241"/>
                  <a:ext cx="78048" cy="81354"/>
                </a:xfrm>
                <a:prstGeom prst="rect">
                  <a:avLst/>
                </a:prstGeom>
                <a:solidFill>
                  <a:srgbClr val="EA5800"/>
                </a:solidFill>
                <a:ln w="1635" cap="flat">
                  <a:noFill/>
                  <a:prstDash val="solid"/>
                  <a:miter/>
                </a:ln>
              </p:spPr>
              <p:txBody>
                <a:bodyPr/>
                <a:lstStyle/>
                <a:p>
                  <a:endParaRPr lang="pt-BR"/>
                </a:p>
              </p:txBody>
            </p:sp>
            <p:sp>
              <p:nvSpPr>
                <p:cNvPr id="2413" name="Retângulo 2412">
                  <a:extLst>
                    <a:ext uri="{FF2B5EF4-FFF2-40B4-BE49-F238E27FC236}">
                      <a16:creationId xmlns:a16="http://schemas.microsoft.com/office/drawing/2014/main" id="{AE227F17-1500-BFFB-3EC7-A95C6C3C4722}"/>
                    </a:ext>
                  </a:extLst>
                </p:cNvPr>
                <p:cNvSpPr/>
                <p:nvPr/>
              </p:nvSpPr>
              <p:spPr>
                <a:xfrm>
                  <a:off x="6248280" y="4360099"/>
                  <a:ext cx="175583" cy="81337"/>
                </a:xfrm>
                <a:prstGeom prst="rect">
                  <a:avLst/>
                </a:prstGeom>
                <a:solidFill>
                  <a:srgbClr val="EA5800"/>
                </a:solidFill>
                <a:ln w="1635" cap="flat">
                  <a:noFill/>
                  <a:prstDash val="solid"/>
                  <a:miter/>
                </a:ln>
              </p:spPr>
              <p:txBody>
                <a:bodyPr/>
                <a:lstStyle/>
                <a:p>
                  <a:endParaRPr lang="pt-BR"/>
                </a:p>
              </p:txBody>
            </p:sp>
          </p:grpSp>
        </p:grpSp>
        <p:sp>
          <p:nvSpPr>
            <p:cNvPr id="2404" name="TextBox 112">
              <a:extLst>
                <a:ext uri="{FF2B5EF4-FFF2-40B4-BE49-F238E27FC236}">
                  <a16:creationId xmlns:a16="http://schemas.microsoft.com/office/drawing/2014/main" id="{A2752259-54C8-641A-F6F0-2B965C4ED960}"/>
                </a:ext>
              </a:extLst>
            </p:cNvPr>
            <p:cNvSpPr txBox="1"/>
            <p:nvPr/>
          </p:nvSpPr>
          <p:spPr>
            <a:xfrm>
              <a:off x="7360179" y="5891851"/>
              <a:ext cx="1095209" cy="400110"/>
            </a:xfrm>
            <a:prstGeom prst="rect">
              <a:avLst/>
            </a:prstGeom>
            <a:noFill/>
          </p:spPr>
          <p:txBody>
            <a:bodyPr wrap="square" rtlCol="0">
              <a:spAutoFit/>
            </a:bodyPr>
            <a:lstStyle/>
            <a:p>
              <a:r>
                <a:rPr lang="pt-BR" sz="1000" b="1" dirty="0"/>
                <a:t>Firewall de Aplicação Web</a:t>
              </a:r>
            </a:p>
          </p:txBody>
        </p:sp>
      </p:grpSp>
      <p:cxnSp>
        <p:nvCxnSpPr>
          <p:cNvPr id="2414" name="Conector: Curvo 2413">
            <a:extLst>
              <a:ext uri="{FF2B5EF4-FFF2-40B4-BE49-F238E27FC236}">
                <a16:creationId xmlns:a16="http://schemas.microsoft.com/office/drawing/2014/main" id="{411710E1-7C87-56E1-BDD6-8BC17860ECDA}"/>
              </a:ext>
            </a:extLst>
          </p:cNvPr>
          <p:cNvCxnSpPr>
            <a:cxnSpLocks/>
            <a:endCxn id="2382" idx="5"/>
          </p:cNvCxnSpPr>
          <p:nvPr/>
        </p:nvCxnSpPr>
        <p:spPr>
          <a:xfrm rot="10800000" flipV="1">
            <a:off x="3536581" y="5150870"/>
            <a:ext cx="2783003" cy="710236"/>
          </a:xfrm>
          <a:prstGeom prst="curvedConnector4">
            <a:avLst>
              <a:gd name="adj1" fmla="val 29219"/>
              <a:gd name="adj2" fmla="val 128432"/>
            </a:avLst>
          </a:prstGeom>
          <a:ln w="41275">
            <a:solidFill>
              <a:srgbClr val="EA5800"/>
            </a:solidFill>
            <a:prstDash val="sysDash"/>
            <a:tailEnd type="none"/>
          </a:ln>
        </p:spPr>
        <p:style>
          <a:lnRef idx="2">
            <a:schemeClr val="accent1"/>
          </a:lnRef>
          <a:fillRef idx="0">
            <a:schemeClr val="accent1"/>
          </a:fillRef>
          <a:effectRef idx="1">
            <a:schemeClr val="accent1"/>
          </a:effectRef>
          <a:fontRef idx="minor">
            <a:schemeClr val="tx1"/>
          </a:fontRef>
        </p:style>
      </p:cxnSp>
      <p:cxnSp>
        <p:nvCxnSpPr>
          <p:cNvPr id="2415" name="Conector: Curvo 2414">
            <a:extLst>
              <a:ext uri="{FF2B5EF4-FFF2-40B4-BE49-F238E27FC236}">
                <a16:creationId xmlns:a16="http://schemas.microsoft.com/office/drawing/2014/main" id="{533756A2-A919-E26E-972E-5DD113EF0AA7}"/>
              </a:ext>
            </a:extLst>
          </p:cNvPr>
          <p:cNvCxnSpPr>
            <a:cxnSpLocks/>
            <a:endCxn id="2391" idx="7"/>
          </p:cNvCxnSpPr>
          <p:nvPr/>
        </p:nvCxnSpPr>
        <p:spPr>
          <a:xfrm rot="10800000" flipV="1">
            <a:off x="5735389" y="4995561"/>
            <a:ext cx="636096" cy="30853"/>
          </a:xfrm>
          <a:prstGeom prst="curvedConnector3">
            <a:avLst>
              <a:gd name="adj1" fmla="val 50000"/>
            </a:avLst>
          </a:prstGeom>
          <a:ln w="38100">
            <a:solidFill>
              <a:srgbClr val="EA5800"/>
            </a:solidFill>
            <a:prstDash val="sysDash"/>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56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84"/>
                                        </p:tgtEl>
                                        <p:attrNameLst>
                                          <p:attrName>style.visibility</p:attrName>
                                        </p:attrNameLst>
                                      </p:cBhvr>
                                      <p:to>
                                        <p:strVal val="visible"/>
                                      </p:to>
                                    </p:set>
                                    <p:animEffect transition="in" filter="fade">
                                      <p:cBhvr>
                                        <p:cTn id="7" dur="500"/>
                                        <p:tgtEl>
                                          <p:spTgt spid="23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57"/>
                                        </p:tgtEl>
                                        <p:attrNameLst>
                                          <p:attrName>style.visibility</p:attrName>
                                        </p:attrNameLst>
                                      </p:cBhvr>
                                      <p:to>
                                        <p:strVal val="visible"/>
                                      </p:to>
                                    </p:set>
                                    <p:animEffect transition="in" filter="fade">
                                      <p:cBhvr>
                                        <p:cTn id="11" dur="500"/>
                                        <p:tgtEl>
                                          <p:spTgt spid="235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74"/>
                                        </p:tgtEl>
                                        <p:attrNameLst>
                                          <p:attrName>style.visibility</p:attrName>
                                        </p:attrNameLst>
                                      </p:cBhvr>
                                      <p:to>
                                        <p:strVal val="visible"/>
                                      </p:to>
                                    </p:set>
                                    <p:animEffect transition="in" filter="fade">
                                      <p:cBhvr>
                                        <p:cTn id="15" dur="500"/>
                                        <p:tgtEl>
                                          <p:spTgt spid="237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66"/>
                                        </p:tgtEl>
                                        <p:attrNameLst>
                                          <p:attrName>style.visibility</p:attrName>
                                        </p:attrNameLst>
                                      </p:cBhvr>
                                      <p:to>
                                        <p:strVal val="visible"/>
                                      </p:to>
                                    </p:set>
                                    <p:animEffect transition="in" filter="fade">
                                      <p:cBhvr>
                                        <p:cTn id="19" dur="500"/>
                                        <p:tgtEl>
                                          <p:spTgt spid="236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389"/>
                                        </p:tgtEl>
                                        <p:attrNameLst>
                                          <p:attrName>style.visibility</p:attrName>
                                        </p:attrNameLst>
                                      </p:cBhvr>
                                      <p:to>
                                        <p:strVal val="visible"/>
                                      </p:to>
                                    </p:set>
                                    <p:anim calcmode="lin" valueType="num">
                                      <p:cBhvr>
                                        <p:cTn id="23" dur="500" fill="hold"/>
                                        <p:tgtEl>
                                          <p:spTgt spid="2389"/>
                                        </p:tgtEl>
                                        <p:attrNameLst>
                                          <p:attrName>ppt_w</p:attrName>
                                        </p:attrNameLst>
                                      </p:cBhvr>
                                      <p:tavLst>
                                        <p:tav tm="0">
                                          <p:val>
                                            <p:fltVal val="0"/>
                                          </p:val>
                                        </p:tav>
                                        <p:tav tm="100000">
                                          <p:val>
                                            <p:strVal val="#ppt_w"/>
                                          </p:val>
                                        </p:tav>
                                      </p:tavLst>
                                    </p:anim>
                                    <p:anim calcmode="lin" valueType="num">
                                      <p:cBhvr>
                                        <p:cTn id="24" dur="500" fill="hold"/>
                                        <p:tgtEl>
                                          <p:spTgt spid="2389"/>
                                        </p:tgtEl>
                                        <p:attrNameLst>
                                          <p:attrName>ppt_h</p:attrName>
                                        </p:attrNameLst>
                                      </p:cBhvr>
                                      <p:tavLst>
                                        <p:tav tm="0">
                                          <p:val>
                                            <p:fltVal val="0"/>
                                          </p:val>
                                        </p:tav>
                                        <p:tav tm="100000">
                                          <p:val>
                                            <p:strVal val="#ppt_h"/>
                                          </p:val>
                                        </p:tav>
                                      </p:tavLst>
                                    </p:anim>
                                    <p:animEffect transition="in" filter="fade">
                                      <p:cBhvr>
                                        <p:cTn id="25" dur="500"/>
                                        <p:tgtEl>
                                          <p:spTgt spid="2389"/>
                                        </p:tgtEl>
                                      </p:cBhvr>
                                    </p:animEffect>
                                  </p:childTnLst>
                                </p:cTn>
                              </p:par>
                              <p:par>
                                <p:cTn id="26" presetID="53" presetClass="entr" presetSubtype="16" fill="hold" nodeType="withEffect">
                                  <p:stCondLst>
                                    <p:cond delay="0"/>
                                  </p:stCondLst>
                                  <p:childTnLst>
                                    <p:set>
                                      <p:cBhvr>
                                        <p:cTn id="27" dur="1" fill="hold">
                                          <p:stCondLst>
                                            <p:cond delay="0"/>
                                          </p:stCondLst>
                                        </p:cTn>
                                        <p:tgtEl>
                                          <p:spTgt spid="2381"/>
                                        </p:tgtEl>
                                        <p:attrNameLst>
                                          <p:attrName>style.visibility</p:attrName>
                                        </p:attrNameLst>
                                      </p:cBhvr>
                                      <p:to>
                                        <p:strVal val="visible"/>
                                      </p:to>
                                    </p:set>
                                    <p:anim calcmode="lin" valueType="num">
                                      <p:cBhvr>
                                        <p:cTn id="28" dur="500" fill="hold"/>
                                        <p:tgtEl>
                                          <p:spTgt spid="2381"/>
                                        </p:tgtEl>
                                        <p:attrNameLst>
                                          <p:attrName>ppt_w</p:attrName>
                                        </p:attrNameLst>
                                      </p:cBhvr>
                                      <p:tavLst>
                                        <p:tav tm="0">
                                          <p:val>
                                            <p:fltVal val="0"/>
                                          </p:val>
                                        </p:tav>
                                        <p:tav tm="100000">
                                          <p:val>
                                            <p:strVal val="#ppt_w"/>
                                          </p:val>
                                        </p:tav>
                                      </p:tavLst>
                                    </p:anim>
                                    <p:anim calcmode="lin" valueType="num">
                                      <p:cBhvr>
                                        <p:cTn id="29" dur="500" fill="hold"/>
                                        <p:tgtEl>
                                          <p:spTgt spid="2381"/>
                                        </p:tgtEl>
                                        <p:attrNameLst>
                                          <p:attrName>ppt_h</p:attrName>
                                        </p:attrNameLst>
                                      </p:cBhvr>
                                      <p:tavLst>
                                        <p:tav tm="0">
                                          <p:val>
                                            <p:fltVal val="0"/>
                                          </p:val>
                                        </p:tav>
                                        <p:tav tm="100000">
                                          <p:val>
                                            <p:strVal val="#ppt_h"/>
                                          </p:val>
                                        </p:tav>
                                      </p:tavLst>
                                    </p:anim>
                                    <p:animEffect transition="in" filter="fade">
                                      <p:cBhvr>
                                        <p:cTn id="30" dur="500"/>
                                        <p:tgtEl>
                                          <p:spTgt spid="2381"/>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2392"/>
                                        </p:tgtEl>
                                        <p:attrNameLst>
                                          <p:attrName>style.visibility</p:attrName>
                                        </p:attrNameLst>
                                      </p:cBhvr>
                                      <p:to>
                                        <p:strVal val="visible"/>
                                      </p:to>
                                    </p:set>
                                    <p:animEffect transition="in" filter="fade">
                                      <p:cBhvr>
                                        <p:cTn id="34" dur="500"/>
                                        <p:tgtEl>
                                          <p:spTgt spid="2392"/>
                                        </p:tgtEl>
                                      </p:cBhvr>
                                    </p:animEffect>
                                  </p:childTnLst>
                                </p:cTn>
                              </p:par>
                              <p:par>
                                <p:cTn id="35" presetID="22" presetClass="entr" presetSubtype="2" fill="hold" nodeType="withEffect">
                                  <p:stCondLst>
                                    <p:cond delay="0"/>
                                  </p:stCondLst>
                                  <p:childTnLst>
                                    <p:set>
                                      <p:cBhvr>
                                        <p:cTn id="36" dur="1" fill="hold">
                                          <p:stCondLst>
                                            <p:cond delay="0"/>
                                          </p:stCondLst>
                                        </p:cTn>
                                        <p:tgtEl>
                                          <p:spTgt spid="2415"/>
                                        </p:tgtEl>
                                        <p:attrNameLst>
                                          <p:attrName>style.visibility</p:attrName>
                                        </p:attrNameLst>
                                      </p:cBhvr>
                                      <p:to>
                                        <p:strVal val="visible"/>
                                      </p:to>
                                    </p:set>
                                    <p:animEffect transition="in" filter="wipe(right)">
                                      <p:cBhvr>
                                        <p:cTn id="37" dur="500"/>
                                        <p:tgtEl>
                                          <p:spTgt spid="2415"/>
                                        </p:tgtEl>
                                      </p:cBhvr>
                                    </p:animEffect>
                                  </p:childTnLst>
                                </p:cTn>
                              </p:par>
                              <p:par>
                                <p:cTn id="38" presetID="22" presetClass="entr" presetSubtype="2" fill="hold" nodeType="withEffect">
                                  <p:stCondLst>
                                    <p:cond delay="0"/>
                                  </p:stCondLst>
                                  <p:childTnLst>
                                    <p:set>
                                      <p:cBhvr>
                                        <p:cTn id="39" dur="1" fill="hold">
                                          <p:stCondLst>
                                            <p:cond delay="0"/>
                                          </p:stCondLst>
                                        </p:cTn>
                                        <p:tgtEl>
                                          <p:spTgt spid="2414"/>
                                        </p:tgtEl>
                                        <p:attrNameLst>
                                          <p:attrName>style.visibility</p:attrName>
                                        </p:attrNameLst>
                                      </p:cBhvr>
                                      <p:to>
                                        <p:strVal val="visible"/>
                                      </p:to>
                                    </p:set>
                                    <p:animEffect transition="in" filter="wipe(right)">
                                      <p:cBhvr>
                                        <p:cTn id="40" dur="500"/>
                                        <p:tgtEl>
                                          <p:spTgt spid="2414"/>
                                        </p:tgtEl>
                                      </p:cBhvr>
                                    </p:animEffect>
                                  </p:childTnLst>
                                </p:cTn>
                              </p:par>
                            </p:childTnLst>
                          </p:cTn>
                        </p:par>
                        <p:par>
                          <p:cTn id="41" fill="hold">
                            <p:stCondLst>
                              <p:cond delay="3000"/>
                            </p:stCondLst>
                            <p:childTnLst>
                              <p:par>
                                <p:cTn id="42" presetID="10" presetClass="entr" presetSubtype="0" fill="hold" nodeType="afterEffect">
                                  <p:stCondLst>
                                    <p:cond delay="0"/>
                                  </p:stCondLst>
                                  <p:childTnLst>
                                    <p:set>
                                      <p:cBhvr>
                                        <p:cTn id="43" dur="1" fill="hold">
                                          <p:stCondLst>
                                            <p:cond delay="0"/>
                                          </p:stCondLst>
                                        </p:cTn>
                                        <p:tgtEl>
                                          <p:spTgt spid="2402"/>
                                        </p:tgtEl>
                                        <p:attrNameLst>
                                          <p:attrName>style.visibility</p:attrName>
                                        </p:attrNameLst>
                                      </p:cBhvr>
                                      <p:to>
                                        <p:strVal val="visible"/>
                                      </p:to>
                                    </p:set>
                                    <p:animEffect transition="in" filter="fade">
                                      <p:cBhvr>
                                        <p:cTn id="44" dur="500"/>
                                        <p:tgtEl>
                                          <p:spTgt spid="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0A286-0777-EAEA-7E02-8C8DBC177B47}"/>
            </a:ext>
          </a:extLst>
        </p:cNvPr>
        <p:cNvGrpSpPr/>
        <p:nvPr/>
      </p:nvGrpSpPr>
      <p:grpSpPr>
        <a:xfrm>
          <a:off x="0" y="0"/>
          <a:ext cx="0" cy="0"/>
          <a:chOff x="0" y="0"/>
          <a:chExt cx="0" cy="0"/>
        </a:xfrm>
      </p:grpSpPr>
      <p:grpSp>
        <p:nvGrpSpPr>
          <p:cNvPr id="2401" name="Agrupar 2400">
            <a:extLst>
              <a:ext uri="{FF2B5EF4-FFF2-40B4-BE49-F238E27FC236}">
                <a16:creationId xmlns:a16="http://schemas.microsoft.com/office/drawing/2014/main" id="{2FA1E5DC-4B16-192D-C0C1-AED807AFB933}"/>
              </a:ext>
            </a:extLst>
          </p:cNvPr>
          <p:cNvGrpSpPr/>
          <p:nvPr/>
        </p:nvGrpSpPr>
        <p:grpSpPr>
          <a:xfrm>
            <a:off x="282716" y="710765"/>
            <a:ext cx="11702792" cy="6011633"/>
            <a:chOff x="282716" y="710765"/>
            <a:chExt cx="11702792" cy="6011633"/>
          </a:xfrm>
        </p:grpSpPr>
        <p:grpSp>
          <p:nvGrpSpPr>
            <p:cNvPr id="11" name="Agrupar 10">
              <a:extLst>
                <a:ext uri="{FF2B5EF4-FFF2-40B4-BE49-F238E27FC236}">
                  <a16:creationId xmlns:a16="http://schemas.microsoft.com/office/drawing/2014/main" id="{0DE34F03-1F84-387B-1DD6-0C389EEB6347}"/>
                </a:ext>
              </a:extLst>
            </p:cNvPr>
            <p:cNvGrpSpPr/>
            <p:nvPr/>
          </p:nvGrpSpPr>
          <p:grpSpPr>
            <a:xfrm>
              <a:off x="282716" y="710765"/>
              <a:ext cx="11702792" cy="6011633"/>
              <a:chOff x="282716" y="710765"/>
              <a:chExt cx="11702792" cy="6011633"/>
            </a:xfrm>
          </p:grpSpPr>
          <p:grpSp>
            <p:nvGrpSpPr>
              <p:cNvPr id="12" name="Agrupar 11">
                <a:extLst>
                  <a:ext uri="{FF2B5EF4-FFF2-40B4-BE49-F238E27FC236}">
                    <a16:creationId xmlns:a16="http://schemas.microsoft.com/office/drawing/2014/main" id="{F02233D6-B587-2589-CDBD-1C40F410FB3C}"/>
                  </a:ext>
                </a:extLst>
              </p:cNvPr>
              <p:cNvGrpSpPr/>
              <p:nvPr/>
            </p:nvGrpSpPr>
            <p:grpSpPr>
              <a:xfrm>
                <a:off x="282716" y="710765"/>
                <a:ext cx="11702792" cy="6011633"/>
                <a:chOff x="282716" y="710765"/>
                <a:chExt cx="11702792" cy="6011633"/>
              </a:xfrm>
            </p:grpSpPr>
            <p:cxnSp>
              <p:nvCxnSpPr>
                <p:cNvPr id="18" name="Straight Connector 65">
                  <a:extLst>
                    <a:ext uri="{FF2B5EF4-FFF2-40B4-BE49-F238E27FC236}">
                      <a16:creationId xmlns:a16="http://schemas.microsoft.com/office/drawing/2014/main" id="{14864737-195F-6A20-4542-B68F4F60DA2B}"/>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65">
                  <a:extLst>
                    <a:ext uri="{FF2B5EF4-FFF2-40B4-BE49-F238E27FC236}">
                      <a16:creationId xmlns:a16="http://schemas.microsoft.com/office/drawing/2014/main" id="{4E6BE957-80F8-115F-46E7-0FE5DCD6A956}"/>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65">
                  <a:extLst>
                    <a:ext uri="{FF2B5EF4-FFF2-40B4-BE49-F238E27FC236}">
                      <a16:creationId xmlns:a16="http://schemas.microsoft.com/office/drawing/2014/main" id="{631BB029-9977-D6BD-E7CE-FE69BE8EC2BB}"/>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65">
                  <a:extLst>
                    <a:ext uri="{FF2B5EF4-FFF2-40B4-BE49-F238E27FC236}">
                      <a16:creationId xmlns:a16="http://schemas.microsoft.com/office/drawing/2014/main" id="{2A5901C7-030B-F9C2-8FD8-C554D3663D65}"/>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Agrupar 21">
                  <a:extLst>
                    <a:ext uri="{FF2B5EF4-FFF2-40B4-BE49-F238E27FC236}">
                      <a16:creationId xmlns:a16="http://schemas.microsoft.com/office/drawing/2014/main" id="{3ACC29D8-BE4F-E98D-E6D7-965BF474BF1D}"/>
                    </a:ext>
                  </a:extLst>
                </p:cNvPr>
                <p:cNvGrpSpPr/>
                <p:nvPr/>
              </p:nvGrpSpPr>
              <p:grpSpPr>
                <a:xfrm>
                  <a:off x="282716" y="710765"/>
                  <a:ext cx="11628298" cy="6011633"/>
                  <a:chOff x="282716" y="710765"/>
                  <a:chExt cx="11628298" cy="6011633"/>
                </a:xfrm>
              </p:grpSpPr>
              <p:grpSp>
                <p:nvGrpSpPr>
                  <p:cNvPr id="41" name="Agrupar 40">
                    <a:extLst>
                      <a:ext uri="{FF2B5EF4-FFF2-40B4-BE49-F238E27FC236}">
                        <a16:creationId xmlns:a16="http://schemas.microsoft.com/office/drawing/2014/main" id="{BE6E484A-0720-0D82-261D-ECC82467D9FE}"/>
                      </a:ext>
                    </a:extLst>
                  </p:cNvPr>
                  <p:cNvGrpSpPr/>
                  <p:nvPr/>
                </p:nvGrpSpPr>
                <p:grpSpPr>
                  <a:xfrm>
                    <a:off x="9053105" y="800053"/>
                    <a:ext cx="2202968" cy="2002159"/>
                    <a:chOff x="9053105" y="800053"/>
                    <a:chExt cx="2202968" cy="2002159"/>
                  </a:xfrm>
                </p:grpSpPr>
                <p:pic>
                  <p:nvPicPr>
                    <p:cNvPr id="2319" name="Imagem 2318">
                      <a:extLst>
                        <a:ext uri="{FF2B5EF4-FFF2-40B4-BE49-F238E27FC236}">
                          <a16:creationId xmlns:a16="http://schemas.microsoft.com/office/drawing/2014/main" id="{E800401D-A8E2-E39E-459B-78C64815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2320" name="Agrupar 2319">
                      <a:extLst>
                        <a:ext uri="{FF2B5EF4-FFF2-40B4-BE49-F238E27FC236}">
                          <a16:creationId xmlns:a16="http://schemas.microsoft.com/office/drawing/2014/main" id="{5FEE938C-D183-4D7E-D0C2-56EFA588B8CC}"/>
                        </a:ext>
                      </a:extLst>
                    </p:cNvPr>
                    <p:cNvGrpSpPr/>
                    <p:nvPr/>
                  </p:nvGrpSpPr>
                  <p:grpSpPr>
                    <a:xfrm>
                      <a:off x="9053105" y="1820128"/>
                      <a:ext cx="399062" cy="399062"/>
                      <a:chOff x="13740432" y="352905"/>
                      <a:chExt cx="967066" cy="967066"/>
                    </a:xfrm>
                    <a:solidFill>
                      <a:schemeClr val="bg1">
                        <a:lumMod val="65000"/>
                      </a:schemeClr>
                    </a:solidFill>
                  </p:grpSpPr>
                  <p:sp>
                    <p:nvSpPr>
                      <p:cNvPr id="2328" name="Forma Livre: Forma 2327">
                        <a:extLst>
                          <a:ext uri="{FF2B5EF4-FFF2-40B4-BE49-F238E27FC236}">
                            <a16:creationId xmlns:a16="http://schemas.microsoft.com/office/drawing/2014/main" id="{9919F8BF-C8E9-F423-E15E-91C55B7BB03E}"/>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2329" name="Forma Livre: Forma 2328">
                        <a:extLst>
                          <a:ext uri="{FF2B5EF4-FFF2-40B4-BE49-F238E27FC236}">
                            <a16:creationId xmlns:a16="http://schemas.microsoft.com/office/drawing/2014/main" id="{65561205-F652-59C9-21AA-ED98CA41DF97}"/>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2321" name="Gráfico 2320">
                      <a:extLst>
                        <a:ext uri="{FF2B5EF4-FFF2-40B4-BE49-F238E27FC236}">
                          <a16:creationId xmlns:a16="http://schemas.microsoft.com/office/drawing/2014/main" id="{527BE10E-97B0-4249-38CE-650E46FDC9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95367" y="1201761"/>
                      <a:ext cx="560706" cy="560706"/>
                    </a:xfrm>
                    <a:prstGeom prst="rect">
                      <a:avLst/>
                    </a:prstGeom>
                  </p:spPr>
                </p:pic>
                <p:grpSp>
                  <p:nvGrpSpPr>
                    <p:cNvPr id="2322" name="Gráfico 16">
                      <a:extLst>
                        <a:ext uri="{FF2B5EF4-FFF2-40B4-BE49-F238E27FC236}">
                          <a16:creationId xmlns:a16="http://schemas.microsoft.com/office/drawing/2014/main" id="{39E3D6CF-4250-2B7F-88E3-5474E1DDC42A}"/>
                        </a:ext>
                      </a:extLst>
                    </p:cNvPr>
                    <p:cNvGrpSpPr/>
                    <p:nvPr/>
                  </p:nvGrpSpPr>
                  <p:grpSpPr>
                    <a:xfrm>
                      <a:off x="9386716" y="800053"/>
                      <a:ext cx="564888" cy="739918"/>
                      <a:chOff x="3241148" y="5277067"/>
                      <a:chExt cx="467593" cy="612476"/>
                    </a:xfrm>
                    <a:solidFill>
                      <a:schemeClr val="bg1">
                        <a:lumMod val="65000"/>
                      </a:schemeClr>
                    </a:solidFill>
                  </p:grpSpPr>
                  <p:sp>
                    <p:nvSpPr>
                      <p:cNvPr id="2323" name="Forma Livre: Forma 2322">
                        <a:extLst>
                          <a:ext uri="{FF2B5EF4-FFF2-40B4-BE49-F238E27FC236}">
                            <a16:creationId xmlns:a16="http://schemas.microsoft.com/office/drawing/2014/main" id="{F9B055C0-A7FA-90ED-A14B-8EFB1F87665D}"/>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2324" name="Forma Livre: Forma 2323">
                        <a:extLst>
                          <a:ext uri="{FF2B5EF4-FFF2-40B4-BE49-F238E27FC236}">
                            <a16:creationId xmlns:a16="http://schemas.microsoft.com/office/drawing/2014/main" id="{D4D45054-E51C-4D6D-C37E-1E09341DEA05}"/>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325" name="Forma Livre: Forma 2324">
                        <a:extLst>
                          <a:ext uri="{FF2B5EF4-FFF2-40B4-BE49-F238E27FC236}">
                            <a16:creationId xmlns:a16="http://schemas.microsoft.com/office/drawing/2014/main" id="{87408B32-571E-4769-944C-5C28A3454B83}"/>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2326" name="Forma Livre: Forma 2325">
                        <a:extLst>
                          <a:ext uri="{FF2B5EF4-FFF2-40B4-BE49-F238E27FC236}">
                            <a16:creationId xmlns:a16="http://schemas.microsoft.com/office/drawing/2014/main" id="{742A973B-62A4-B7B8-6A85-04C6C43A0B5D}"/>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2327" name="Forma Livre: Forma 2326">
                        <a:extLst>
                          <a:ext uri="{FF2B5EF4-FFF2-40B4-BE49-F238E27FC236}">
                            <a16:creationId xmlns:a16="http://schemas.microsoft.com/office/drawing/2014/main" id="{86C5DEAF-418D-553F-CD22-4BAAB5847FCF}"/>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42" name="Agrupar 41">
                    <a:extLst>
                      <a:ext uri="{FF2B5EF4-FFF2-40B4-BE49-F238E27FC236}">
                        <a16:creationId xmlns:a16="http://schemas.microsoft.com/office/drawing/2014/main" id="{CDF67375-84BE-A5DF-6669-57A6C84A3B25}"/>
                      </a:ext>
                    </a:extLst>
                  </p:cNvPr>
                  <p:cNvGrpSpPr/>
                  <p:nvPr/>
                </p:nvGrpSpPr>
                <p:grpSpPr>
                  <a:xfrm>
                    <a:off x="282716" y="710765"/>
                    <a:ext cx="11628298" cy="6011633"/>
                    <a:chOff x="282716" y="710765"/>
                    <a:chExt cx="11628298" cy="6011633"/>
                  </a:xfrm>
                </p:grpSpPr>
                <p:grpSp>
                  <p:nvGrpSpPr>
                    <p:cNvPr id="43" name="Agrupar 42">
                      <a:extLst>
                        <a:ext uri="{FF2B5EF4-FFF2-40B4-BE49-F238E27FC236}">
                          <a16:creationId xmlns:a16="http://schemas.microsoft.com/office/drawing/2014/main" id="{1971BDFA-4E2D-5314-97BB-06686A6B25B7}"/>
                        </a:ext>
                      </a:extLst>
                    </p:cNvPr>
                    <p:cNvGrpSpPr/>
                    <p:nvPr/>
                  </p:nvGrpSpPr>
                  <p:grpSpPr>
                    <a:xfrm>
                      <a:off x="311941" y="1807275"/>
                      <a:ext cx="3269460" cy="1863526"/>
                      <a:chOff x="311941" y="1428585"/>
                      <a:chExt cx="3269460" cy="1863526"/>
                    </a:xfrm>
                  </p:grpSpPr>
                  <p:grpSp>
                    <p:nvGrpSpPr>
                      <p:cNvPr id="2310" name="Agrupar 2309">
                        <a:extLst>
                          <a:ext uri="{FF2B5EF4-FFF2-40B4-BE49-F238E27FC236}">
                            <a16:creationId xmlns:a16="http://schemas.microsoft.com/office/drawing/2014/main" id="{C4FDDCD7-585A-10E2-1D42-1FA650DC01CC}"/>
                          </a:ext>
                        </a:extLst>
                      </p:cNvPr>
                      <p:cNvGrpSpPr/>
                      <p:nvPr/>
                    </p:nvGrpSpPr>
                    <p:grpSpPr>
                      <a:xfrm>
                        <a:off x="311941" y="1428585"/>
                        <a:ext cx="3269460" cy="1863526"/>
                        <a:chOff x="629202" y="3574258"/>
                        <a:chExt cx="3283850" cy="1216991"/>
                      </a:xfrm>
                    </p:grpSpPr>
                    <p:sp>
                      <p:nvSpPr>
                        <p:cNvPr id="2317" name="Retângulo 2316">
                          <a:extLst>
                            <a:ext uri="{FF2B5EF4-FFF2-40B4-BE49-F238E27FC236}">
                              <a16:creationId xmlns:a16="http://schemas.microsoft.com/office/drawing/2014/main" id="{A117B35A-0721-FDA9-95D1-7C8DAC6397C7}"/>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18" name="Retângulo 2317">
                          <a:extLst>
                            <a:ext uri="{FF2B5EF4-FFF2-40B4-BE49-F238E27FC236}">
                              <a16:creationId xmlns:a16="http://schemas.microsoft.com/office/drawing/2014/main" id="{4DA73C8C-763C-300F-BB10-E3F6C3A7BBBC}"/>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2311" name="Gráfico 2310">
                        <a:extLst>
                          <a:ext uri="{FF2B5EF4-FFF2-40B4-BE49-F238E27FC236}">
                            <a16:creationId xmlns:a16="http://schemas.microsoft.com/office/drawing/2014/main" id="{2E1DB5A9-6C50-4B1C-4357-90ECBF6F6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1449" y="1982899"/>
                        <a:ext cx="1020698" cy="1020698"/>
                      </a:xfrm>
                      <a:prstGeom prst="rect">
                        <a:avLst/>
                      </a:prstGeom>
                    </p:spPr>
                  </p:pic>
                  <p:pic>
                    <p:nvPicPr>
                      <p:cNvPr id="2312" name="Gráfico 2311">
                        <a:extLst>
                          <a:ext uri="{FF2B5EF4-FFF2-40B4-BE49-F238E27FC236}">
                            <a16:creationId xmlns:a16="http://schemas.microsoft.com/office/drawing/2014/main" id="{D7AB3C92-F71C-CFF8-F1D7-1B134108A6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8290" y="2074777"/>
                        <a:ext cx="836941" cy="836941"/>
                      </a:xfrm>
                      <a:prstGeom prst="rect">
                        <a:avLst/>
                      </a:prstGeom>
                    </p:spPr>
                  </p:pic>
                  <p:grpSp>
                    <p:nvGrpSpPr>
                      <p:cNvPr id="2313" name="Agrupar 2312">
                        <a:extLst>
                          <a:ext uri="{FF2B5EF4-FFF2-40B4-BE49-F238E27FC236}">
                            <a16:creationId xmlns:a16="http://schemas.microsoft.com/office/drawing/2014/main" id="{84139A00-B55E-BD13-09C3-81926E8AD6C3}"/>
                          </a:ext>
                        </a:extLst>
                      </p:cNvPr>
                      <p:cNvGrpSpPr/>
                      <p:nvPr/>
                    </p:nvGrpSpPr>
                    <p:grpSpPr>
                      <a:xfrm>
                        <a:off x="2889003" y="1739392"/>
                        <a:ext cx="510563" cy="1409403"/>
                        <a:chOff x="2828051" y="1900732"/>
                        <a:chExt cx="609600" cy="1682792"/>
                      </a:xfrm>
                    </p:grpSpPr>
                    <p:pic>
                      <p:nvPicPr>
                        <p:cNvPr id="2314" name="Gráfico 2313">
                          <a:extLst>
                            <a:ext uri="{FF2B5EF4-FFF2-40B4-BE49-F238E27FC236}">
                              <a16:creationId xmlns:a16="http://schemas.microsoft.com/office/drawing/2014/main" id="{C6F6EA74-453E-0BDA-7B4F-3EBB02619973}"/>
                            </a:ext>
                          </a:extLst>
                        </p:cNvPr>
                        <p:cNvPicPr>
                          <a:picLocks noChangeAspect="1"/>
                        </p:cNvPicPr>
                        <p:nvPr/>
                      </p:nvPicPr>
                      <p:blipFill>
                        <a:blip r:embed="rId10">
                          <a:extLst>
                            <a:ext uri="{96DAC541-7B7A-43D3-8B79-37D633B846F1}">
                              <asvg:svgBlip xmlns:asvg="http://schemas.microsoft.com/office/drawing/2016/SVG/main" r:embed="rId11"/>
                            </a:ext>
                          </a:extLst>
                        </a:blip>
                        <a:srcRect l="24144" t="27400" r="24145" b="26633"/>
                        <a:stretch>
                          <a:fillRect/>
                        </a:stretch>
                      </p:blipFill>
                      <p:spPr>
                        <a:xfrm>
                          <a:off x="2869139" y="2510332"/>
                          <a:ext cx="528050" cy="469388"/>
                        </a:xfrm>
                        <a:prstGeom prst="rect">
                          <a:avLst/>
                        </a:prstGeom>
                      </p:spPr>
                    </p:pic>
                    <p:pic>
                      <p:nvPicPr>
                        <p:cNvPr id="2315" name="Gráfico 2314">
                          <a:extLst>
                            <a:ext uri="{FF2B5EF4-FFF2-40B4-BE49-F238E27FC236}">
                              <a16:creationId xmlns:a16="http://schemas.microsoft.com/office/drawing/2014/main" id="{8BC7581E-F1BE-F608-0AD6-3CDE45E3F7A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8051" y="1900732"/>
                          <a:ext cx="609600" cy="609600"/>
                        </a:xfrm>
                        <a:prstGeom prst="rect">
                          <a:avLst/>
                        </a:prstGeom>
                      </p:spPr>
                    </p:pic>
                    <p:pic>
                      <p:nvPicPr>
                        <p:cNvPr id="2316" name="Gráfico 2315">
                          <a:extLst>
                            <a:ext uri="{FF2B5EF4-FFF2-40B4-BE49-F238E27FC236}">
                              <a16:creationId xmlns:a16="http://schemas.microsoft.com/office/drawing/2014/main" id="{493A0DE3-6A90-2812-4706-42E679B979E9}"/>
                            </a:ext>
                          </a:extLst>
                        </p:cNvPr>
                        <p:cNvPicPr>
                          <a:picLocks noChangeAspect="1"/>
                        </p:cNvPicPr>
                        <p:nvPr/>
                      </p:nvPicPr>
                      <p:blipFill>
                        <a:blip r:embed="rId14">
                          <a:extLst>
                            <a:ext uri="{96DAC541-7B7A-43D3-8B79-37D633B846F1}">
                              <asvg:svgBlip xmlns:asvg="http://schemas.microsoft.com/office/drawing/2016/SVG/main" r:embed="rId15"/>
                            </a:ext>
                          </a:extLst>
                        </a:blip>
                        <a:srcRect l="23890" t="21888" r="23888" b="22744"/>
                        <a:stretch>
                          <a:fillRect/>
                        </a:stretch>
                      </p:blipFill>
                      <p:spPr>
                        <a:xfrm>
                          <a:off x="2908443" y="3138366"/>
                          <a:ext cx="419867" cy="445158"/>
                        </a:xfrm>
                        <a:prstGeom prst="rect">
                          <a:avLst/>
                        </a:prstGeom>
                      </p:spPr>
                    </p:pic>
                  </p:grpSp>
                </p:grpSp>
                <p:grpSp>
                  <p:nvGrpSpPr>
                    <p:cNvPr id="44" name="Agrupar 43">
                      <a:extLst>
                        <a:ext uri="{FF2B5EF4-FFF2-40B4-BE49-F238E27FC236}">
                          <a16:creationId xmlns:a16="http://schemas.microsoft.com/office/drawing/2014/main" id="{9221E8C0-87A5-C051-0826-6057F89C1168}"/>
                        </a:ext>
                      </a:extLst>
                    </p:cNvPr>
                    <p:cNvGrpSpPr/>
                    <p:nvPr/>
                  </p:nvGrpSpPr>
                  <p:grpSpPr>
                    <a:xfrm>
                      <a:off x="282716" y="4345110"/>
                      <a:ext cx="3517759" cy="2190608"/>
                      <a:chOff x="282716" y="3966420"/>
                      <a:chExt cx="3517759" cy="2190608"/>
                    </a:xfrm>
                  </p:grpSpPr>
                  <p:cxnSp>
                    <p:nvCxnSpPr>
                      <p:cNvPr id="2303" name="Straight Connector 50">
                        <a:extLst>
                          <a:ext uri="{FF2B5EF4-FFF2-40B4-BE49-F238E27FC236}">
                            <a16:creationId xmlns:a16="http://schemas.microsoft.com/office/drawing/2014/main" id="{1A375B4C-60BE-C5C9-6136-7613212DCFE1}"/>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2" name="Straight Connector 52">
                        <a:extLst>
                          <a:ext uri="{FF2B5EF4-FFF2-40B4-BE49-F238E27FC236}">
                            <a16:creationId xmlns:a16="http://schemas.microsoft.com/office/drawing/2014/main" id="{1DC1052F-6755-7E86-FD42-76C720714555}"/>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13" name="Straight Connector 63">
                        <a:extLst>
                          <a:ext uri="{FF2B5EF4-FFF2-40B4-BE49-F238E27FC236}">
                            <a16:creationId xmlns:a16="http://schemas.microsoft.com/office/drawing/2014/main" id="{0502254A-24A2-5361-B586-07544ADD7B6E}"/>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4" name="Straight Connector 64">
                        <a:extLst>
                          <a:ext uri="{FF2B5EF4-FFF2-40B4-BE49-F238E27FC236}">
                            <a16:creationId xmlns:a16="http://schemas.microsoft.com/office/drawing/2014/main" id="{F66B9DD6-373D-DC88-C616-DD6F5A27B051}"/>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5" name="Straight Connector 111">
                        <a:extLst>
                          <a:ext uri="{FF2B5EF4-FFF2-40B4-BE49-F238E27FC236}">
                            <a16:creationId xmlns:a16="http://schemas.microsoft.com/office/drawing/2014/main" id="{2516B44D-9DF3-AE85-77DC-50CF3CCFFE2E}"/>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16" name="TextBox 112">
                        <a:extLst>
                          <a:ext uri="{FF2B5EF4-FFF2-40B4-BE49-F238E27FC236}">
                            <a16:creationId xmlns:a16="http://schemas.microsoft.com/office/drawing/2014/main" id="{8F93CD16-E62A-3739-287D-DE6493DE2709}"/>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2117" name="Gráfico 25">
                        <a:extLst>
                          <a:ext uri="{FF2B5EF4-FFF2-40B4-BE49-F238E27FC236}">
                            <a16:creationId xmlns:a16="http://schemas.microsoft.com/office/drawing/2014/main" id="{95D4629E-091A-2C4F-74ED-B798B04C0488}"/>
                          </a:ext>
                        </a:extLst>
                      </p:cNvPr>
                      <p:cNvGrpSpPr/>
                      <p:nvPr/>
                    </p:nvGrpSpPr>
                    <p:grpSpPr>
                      <a:xfrm>
                        <a:off x="3230206" y="4462243"/>
                        <a:ext cx="450066" cy="312758"/>
                        <a:chOff x="12811742" y="4417730"/>
                        <a:chExt cx="1306612" cy="907985"/>
                      </a:xfrm>
                      <a:solidFill>
                        <a:srgbClr val="000000"/>
                      </a:solidFill>
                    </p:grpSpPr>
                    <p:sp>
                      <p:nvSpPr>
                        <p:cNvPr id="2307" name="Forma Livre: Forma 2306">
                          <a:extLst>
                            <a:ext uri="{FF2B5EF4-FFF2-40B4-BE49-F238E27FC236}">
                              <a16:creationId xmlns:a16="http://schemas.microsoft.com/office/drawing/2014/main" id="{0C095EBC-27B7-CB75-3AA6-B65F07ACD2AE}"/>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308" name="Forma Livre: Forma 2307">
                          <a:extLst>
                            <a:ext uri="{FF2B5EF4-FFF2-40B4-BE49-F238E27FC236}">
                              <a16:creationId xmlns:a16="http://schemas.microsoft.com/office/drawing/2014/main" id="{4CDEA26B-AE0F-5BB2-DBEC-F1618512757C}"/>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309" name="Forma Livre: Forma 2308">
                          <a:extLst>
                            <a:ext uri="{FF2B5EF4-FFF2-40B4-BE49-F238E27FC236}">
                              <a16:creationId xmlns:a16="http://schemas.microsoft.com/office/drawing/2014/main" id="{7B596E7E-7FD1-C353-CA90-843072C2868D}"/>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126" name="Gráfico 2125">
                        <a:extLst>
                          <a:ext uri="{FF2B5EF4-FFF2-40B4-BE49-F238E27FC236}">
                            <a16:creationId xmlns:a16="http://schemas.microsoft.com/office/drawing/2014/main" id="{CEAC5A1E-BA80-39B2-D3D8-CD576C568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0295" y="4375233"/>
                        <a:ext cx="444617" cy="444617"/>
                      </a:xfrm>
                      <a:prstGeom prst="rect">
                        <a:avLst/>
                      </a:prstGeom>
                    </p:spPr>
                  </p:pic>
                  <p:pic>
                    <p:nvPicPr>
                      <p:cNvPr id="2148" name="Gráfico 2147">
                        <a:extLst>
                          <a:ext uri="{FF2B5EF4-FFF2-40B4-BE49-F238E27FC236}">
                            <a16:creationId xmlns:a16="http://schemas.microsoft.com/office/drawing/2014/main" id="{39F28CB8-EE44-89C9-190A-82DDAB1A8F94}"/>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494943" y="4454173"/>
                        <a:ext cx="503857" cy="369075"/>
                      </a:xfrm>
                      <a:prstGeom prst="rect">
                        <a:avLst/>
                      </a:prstGeom>
                    </p:spPr>
                  </p:pic>
                  <p:grpSp>
                    <p:nvGrpSpPr>
                      <p:cNvPr id="2149" name="Gráfico 25">
                        <a:extLst>
                          <a:ext uri="{FF2B5EF4-FFF2-40B4-BE49-F238E27FC236}">
                            <a16:creationId xmlns:a16="http://schemas.microsoft.com/office/drawing/2014/main" id="{B3FC833B-3E02-CE55-6A78-0A37C8FB9630}"/>
                          </a:ext>
                        </a:extLst>
                      </p:cNvPr>
                      <p:cNvGrpSpPr/>
                      <p:nvPr/>
                    </p:nvGrpSpPr>
                    <p:grpSpPr>
                      <a:xfrm flipH="1">
                        <a:off x="1081163" y="5255345"/>
                        <a:ext cx="504446" cy="444617"/>
                        <a:chOff x="12538095" y="4354515"/>
                        <a:chExt cx="2738664" cy="2413851"/>
                      </a:xfrm>
                      <a:solidFill>
                        <a:schemeClr val="tx1"/>
                      </a:solidFill>
                    </p:grpSpPr>
                    <p:sp>
                      <p:nvSpPr>
                        <p:cNvPr id="2238" name="Forma Livre: Forma 2237">
                          <a:extLst>
                            <a:ext uri="{FF2B5EF4-FFF2-40B4-BE49-F238E27FC236}">
                              <a16:creationId xmlns:a16="http://schemas.microsoft.com/office/drawing/2014/main" id="{F21DE045-6910-8058-EAD5-0DB34EEEBD5A}"/>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239" name="Forma Livre: Forma 2238">
                          <a:extLst>
                            <a:ext uri="{FF2B5EF4-FFF2-40B4-BE49-F238E27FC236}">
                              <a16:creationId xmlns:a16="http://schemas.microsoft.com/office/drawing/2014/main" id="{B4C41A0F-DAF5-BD6B-B5D7-E29E2DF37E1D}"/>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304" name="Forma Livre: Forma 2303">
                          <a:extLst>
                            <a:ext uri="{FF2B5EF4-FFF2-40B4-BE49-F238E27FC236}">
                              <a16:creationId xmlns:a16="http://schemas.microsoft.com/office/drawing/2014/main" id="{9FB16556-2F8B-25C7-8DD4-F84A9217959B}"/>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305" name="Forma Livre: Forma 2304">
                          <a:extLst>
                            <a:ext uri="{FF2B5EF4-FFF2-40B4-BE49-F238E27FC236}">
                              <a16:creationId xmlns:a16="http://schemas.microsoft.com/office/drawing/2014/main" id="{514B4B2D-B38E-AAB7-AC27-F74EE1D75E58}"/>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306" name="Forma Livre: Forma 2305">
                          <a:extLst>
                            <a:ext uri="{FF2B5EF4-FFF2-40B4-BE49-F238E27FC236}">
                              <a16:creationId xmlns:a16="http://schemas.microsoft.com/office/drawing/2014/main" id="{5B3DCEC9-9FB8-55F4-8310-DB2C5CCC4145}"/>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2161" name="Gráfico 16">
                        <a:extLst>
                          <a:ext uri="{FF2B5EF4-FFF2-40B4-BE49-F238E27FC236}">
                            <a16:creationId xmlns:a16="http://schemas.microsoft.com/office/drawing/2014/main" id="{13D92593-81B5-9325-51BA-E022CCA0235A}"/>
                          </a:ext>
                        </a:extLst>
                      </p:cNvPr>
                      <p:cNvGrpSpPr/>
                      <p:nvPr/>
                    </p:nvGrpSpPr>
                    <p:grpSpPr>
                      <a:xfrm>
                        <a:off x="2227736" y="5212960"/>
                        <a:ext cx="368751" cy="483008"/>
                        <a:chOff x="3241148" y="5277067"/>
                        <a:chExt cx="467593" cy="612476"/>
                      </a:xfrm>
                      <a:solidFill>
                        <a:schemeClr val="tx1"/>
                      </a:solidFill>
                    </p:grpSpPr>
                    <p:sp>
                      <p:nvSpPr>
                        <p:cNvPr id="2221" name="Forma Livre: Forma 2220">
                          <a:extLst>
                            <a:ext uri="{FF2B5EF4-FFF2-40B4-BE49-F238E27FC236}">
                              <a16:creationId xmlns:a16="http://schemas.microsoft.com/office/drawing/2014/main" id="{A9D3D42E-81A7-AD7D-6790-05B194C99A62}"/>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2222" name="Forma Livre: Forma 2221">
                          <a:extLst>
                            <a:ext uri="{FF2B5EF4-FFF2-40B4-BE49-F238E27FC236}">
                              <a16:creationId xmlns:a16="http://schemas.microsoft.com/office/drawing/2014/main" id="{6FC6EE69-9274-BFC6-43D4-98DFFFE36A87}"/>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223" name="Forma Livre: Forma 2222">
                          <a:extLst>
                            <a:ext uri="{FF2B5EF4-FFF2-40B4-BE49-F238E27FC236}">
                              <a16:creationId xmlns:a16="http://schemas.microsoft.com/office/drawing/2014/main" id="{BD62EE0F-0526-9426-8594-D7D769A3A0AF}"/>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2224" name="Forma Livre: Forma 2223">
                          <a:extLst>
                            <a:ext uri="{FF2B5EF4-FFF2-40B4-BE49-F238E27FC236}">
                              <a16:creationId xmlns:a16="http://schemas.microsoft.com/office/drawing/2014/main" id="{D391BB9E-CE30-3538-1CE8-5530A0844F4E}"/>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2225" name="Forma Livre: Forma 2224">
                          <a:extLst>
                            <a:ext uri="{FF2B5EF4-FFF2-40B4-BE49-F238E27FC236}">
                              <a16:creationId xmlns:a16="http://schemas.microsoft.com/office/drawing/2014/main" id="{D879A6BD-6F9D-F86E-65E6-A4AA5EDB3CE9}"/>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2198" name="Freeform: Shape 56">
                        <a:extLst>
                          <a:ext uri="{FF2B5EF4-FFF2-40B4-BE49-F238E27FC236}">
                            <a16:creationId xmlns:a16="http://schemas.microsoft.com/office/drawing/2014/main" id="{DFF53092-DD5A-0A0F-4317-F1E3B926842F}"/>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2199" name="Agrupar 2198">
                        <a:extLst>
                          <a:ext uri="{FF2B5EF4-FFF2-40B4-BE49-F238E27FC236}">
                            <a16:creationId xmlns:a16="http://schemas.microsoft.com/office/drawing/2014/main" id="{CCD37EEA-DED5-C9E8-44A7-B952197DE4FE}"/>
                          </a:ext>
                        </a:extLst>
                      </p:cNvPr>
                      <p:cNvGrpSpPr/>
                      <p:nvPr/>
                    </p:nvGrpSpPr>
                    <p:grpSpPr>
                      <a:xfrm>
                        <a:off x="282716" y="4003099"/>
                        <a:ext cx="3517759" cy="2153929"/>
                        <a:chOff x="629202" y="3490521"/>
                        <a:chExt cx="3533242" cy="1406641"/>
                      </a:xfrm>
                    </p:grpSpPr>
                    <p:sp>
                      <p:nvSpPr>
                        <p:cNvPr id="2204" name="Retângulo 2203">
                          <a:extLst>
                            <a:ext uri="{FF2B5EF4-FFF2-40B4-BE49-F238E27FC236}">
                              <a16:creationId xmlns:a16="http://schemas.microsoft.com/office/drawing/2014/main" id="{4B4207FA-B32F-83E1-99CE-FF53A0D7EF41}"/>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10" name="Retângulo 2209">
                          <a:extLst>
                            <a:ext uri="{FF2B5EF4-FFF2-40B4-BE49-F238E27FC236}">
                              <a16:creationId xmlns:a16="http://schemas.microsoft.com/office/drawing/2014/main" id="{62604EAB-1A1D-7BF7-9013-05C41C0AB47E}"/>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203" name="TextBox 66">
                        <a:extLst>
                          <a:ext uri="{FF2B5EF4-FFF2-40B4-BE49-F238E27FC236}">
                            <a16:creationId xmlns:a16="http://schemas.microsoft.com/office/drawing/2014/main" id="{1E5F31EE-CDB9-AF36-60DC-4647CE3995B3}"/>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45" name="Agrupar 44">
                      <a:extLst>
                        <a:ext uri="{FF2B5EF4-FFF2-40B4-BE49-F238E27FC236}">
                          <a16:creationId xmlns:a16="http://schemas.microsoft.com/office/drawing/2014/main" id="{31584379-CFD7-E691-D6E2-B6C61A5158E7}"/>
                        </a:ext>
                      </a:extLst>
                    </p:cNvPr>
                    <p:cNvGrpSpPr/>
                    <p:nvPr/>
                  </p:nvGrpSpPr>
                  <p:grpSpPr>
                    <a:xfrm>
                      <a:off x="8752417" y="4806954"/>
                      <a:ext cx="3156867" cy="1915444"/>
                      <a:chOff x="8752417" y="4428264"/>
                      <a:chExt cx="3156867" cy="1915444"/>
                    </a:xfrm>
                  </p:grpSpPr>
                  <p:grpSp>
                    <p:nvGrpSpPr>
                      <p:cNvPr id="2279" name="Agrupar 2278">
                        <a:extLst>
                          <a:ext uri="{FF2B5EF4-FFF2-40B4-BE49-F238E27FC236}">
                            <a16:creationId xmlns:a16="http://schemas.microsoft.com/office/drawing/2014/main" id="{EBBAF5E8-C444-561B-30F2-B7E074E6A969}"/>
                          </a:ext>
                        </a:extLst>
                      </p:cNvPr>
                      <p:cNvGrpSpPr/>
                      <p:nvPr/>
                    </p:nvGrpSpPr>
                    <p:grpSpPr>
                      <a:xfrm>
                        <a:off x="8752417" y="4480182"/>
                        <a:ext cx="3156867" cy="1863526"/>
                        <a:chOff x="629202" y="3574258"/>
                        <a:chExt cx="3170761" cy="1216991"/>
                      </a:xfrm>
                    </p:grpSpPr>
                    <p:sp>
                      <p:nvSpPr>
                        <p:cNvPr id="2301" name="Retângulo 2300">
                          <a:extLst>
                            <a:ext uri="{FF2B5EF4-FFF2-40B4-BE49-F238E27FC236}">
                              <a16:creationId xmlns:a16="http://schemas.microsoft.com/office/drawing/2014/main" id="{9EACB6B6-7D0D-B97D-4F5A-16FF97C07D3C}"/>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02" name="Retângulo 2301">
                          <a:extLst>
                            <a:ext uri="{FF2B5EF4-FFF2-40B4-BE49-F238E27FC236}">
                              <a16:creationId xmlns:a16="http://schemas.microsoft.com/office/drawing/2014/main" id="{DA7FB353-F75F-2C71-F7E0-41A23DBE07B4}"/>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2280" name="TextBox 148">
                        <a:extLst>
                          <a:ext uri="{FF2B5EF4-FFF2-40B4-BE49-F238E27FC236}">
                            <a16:creationId xmlns:a16="http://schemas.microsoft.com/office/drawing/2014/main" id="{FDE624D4-B477-7518-843E-7531F29AFF78}"/>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2281" name="Straight Connector 146">
                        <a:extLst>
                          <a:ext uri="{FF2B5EF4-FFF2-40B4-BE49-F238E27FC236}">
                            <a16:creationId xmlns:a16="http://schemas.microsoft.com/office/drawing/2014/main" id="{AAE8DD55-2294-4DD3-3421-B45E73474C13}"/>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2" name="Straight Connector 140">
                        <a:extLst>
                          <a:ext uri="{FF2B5EF4-FFF2-40B4-BE49-F238E27FC236}">
                            <a16:creationId xmlns:a16="http://schemas.microsoft.com/office/drawing/2014/main" id="{A6BAD9E9-F137-8853-E4B5-FCABA82826C6}"/>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3" name="Straight Connector 142">
                        <a:extLst>
                          <a:ext uri="{FF2B5EF4-FFF2-40B4-BE49-F238E27FC236}">
                            <a16:creationId xmlns:a16="http://schemas.microsoft.com/office/drawing/2014/main" id="{54D63B45-33A0-C3CF-0366-0AD595FD6464}"/>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84" name="Straight Connector 147">
                        <a:extLst>
                          <a:ext uri="{FF2B5EF4-FFF2-40B4-BE49-F238E27FC236}">
                            <a16:creationId xmlns:a16="http://schemas.microsoft.com/office/drawing/2014/main" id="{97EF9B2A-197F-0264-487F-483128C17843}"/>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5" name="Straight Connector 142">
                        <a:extLst>
                          <a:ext uri="{FF2B5EF4-FFF2-40B4-BE49-F238E27FC236}">
                            <a16:creationId xmlns:a16="http://schemas.microsoft.com/office/drawing/2014/main" id="{1D0E943E-F96D-62BA-A655-2A7630C7E4FB}"/>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286" name="Gráfico 25">
                        <a:extLst>
                          <a:ext uri="{FF2B5EF4-FFF2-40B4-BE49-F238E27FC236}">
                            <a16:creationId xmlns:a16="http://schemas.microsoft.com/office/drawing/2014/main" id="{C5AEE938-0BF0-69CB-0EE4-B6CAEA053DC0}"/>
                          </a:ext>
                        </a:extLst>
                      </p:cNvPr>
                      <p:cNvGrpSpPr/>
                      <p:nvPr/>
                    </p:nvGrpSpPr>
                    <p:grpSpPr>
                      <a:xfrm>
                        <a:off x="8915256" y="4847969"/>
                        <a:ext cx="439144" cy="305168"/>
                        <a:chOff x="12811742" y="4417730"/>
                        <a:chExt cx="1306612" cy="907985"/>
                      </a:xfrm>
                      <a:solidFill>
                        <a:srgbClr val="000000"/>
                      </a:solidFill>
                    </p:grpSpPr>
                    <p:sp>
                      <p:nvSpPr>
                        <p:cNvPr id="2298" name="Forma Livre: Forma 2297">
                          <a:extLst>
                            <a:ext uri="{FF2B5EF4-FFF2-40B4-BE49-F238E27FC236}">
                              <a16:creationId xmlns:a16="http://schemas.microsoft.com/office/drawing/2014/main" id="{B5A5F8E7-BE77-B649-4DE6-721E1EAF7815}"/>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2299" name="Forma Livre: Forma 2298">
                          <a:extLst>
                            <a:ext uri="{FF2B5EF4-FFF2-40B4-BE49-F238E27FC236}">
                              <a16:creationId xmlns:a16="http://schemas.microsoft.com/office/drawing/2014/main" id="{0921C31F-0670-5585-BD62-FA0528E66FFF}"/>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300" name="Forma Livre: Forma 2299">
                          <a:extLst>
                            <a:ext uri="{FF2B5EF4-FFF2-40B4-BE49-F238E27FC236}">
                              <a16:creationId xmlns:a16="http://schemas.microsoft.com/office/drawing/2014/main" id="{FF536918-5D0B-F23A-14B8-6ABD1C48B82B}"/>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2287" name="Gráfico 2286">
                        <a:extLst>
                          <a:ext uri="{FF2B5EF4-FFF2-40B4-BE49-F238E27FC236}">
                            <a16:creationId xmlns:a16="http://schemas.microsoft.com/office/drawing/2014/main" id="{4B4062D9-8D79-43A7-1EEC-2818226BB2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941" y="5243562"/>
                        <a:ext cx="433827" cy="433827"/>
                      </a:xfrm>
                      <a:prstGeom prst="rect">
                        <a:avLst/>
                      </a:prstGeom>
                    </p:spPr>
                  </p:pic>
                  <p:pic>
                    <p:nvPicPr>
                      <p:cNvPr id="2288" name="Gráfico 2287">
                        <a:extLst>
                          <a:ext uri="{FF2B5EF4-FFF2-40B4-BE49-F238E27FC236}">
                            <a16:creationId xmlns:a16="http://schemas.microsoft.com/office/drawing/2014/main" id="{307DFE52-92D1-F7C1-79AC-20C3D1B5AA13}"/>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23337" y="5062985"/>
                        <a:ext cx="491630" cy="360119"/>
                      </a:xfrm>
                      <a:prstGeom prst="rect">
                        <a:avLst/>
                      </a:prstGeom>
                    </p:spPr>
                  </p:pic>
                  <p:pic>
                    <p:nvPicPr>
                      <p:cNvPr id="2289" name="Gráfico 2288">
                        <a:extLst>
                          <a:ext uri="{FF2B5EF4-FFF2-40B4-BE49-F238E27FC236}">
                            <a16:creationId xmlns:a16="http://schemas.microsoft.com/office/drawing/2014/main" id="{F0161C13-1CD6-06D8-E646-38D99F8E5180}"/>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56073" y="5501808"/>
                        <a:ext cx="491630" cy="360119"/>
                      </a:xfrm>
                      <a:prstGeom prst="rect">
                        <a:avLst/>
                      </a:prstGeom>
                    </p:spPr>
                  </p:pic>
                  <p:grpSp>
                    <p:nvGrpSpPr>
                      <p:cNvPr id="2290" name="Gráfico 25">
                        <a:extLst>
                          <a:ext uri="{FF2B5EF4-FFF2-40B4-BE49-F238E27FC236}">
                            <a16:creationId xmlns:a16="http://schemas.microsoft.com/office/drawing/2014/main" id="{0A6D35C4-FB75-51E8-720E-C996873035AD}"/>
                          </a:ext>
                        </a:extLst>
                      </p:cNvPr>
                      <p:cNvGrpSpPr/>
                      <p:nvPr/>
                    </p:nvGrpSpPr>
                    <p:grpSpPr>
                      <a:xfrm flipH="1">
                        <a:off x="10006112" y="5850769"/>
                        <a:ext cx="492204" cy="433827"/>
                        <a:chOff x="12538095" y="4354515"/>
                        <a:chExt cx="2738664" cy="2413851"/>
                      </a:xfrm>
                      <a:solidFill>
                        <a:schemeClr val="tx1"/>
                      </a:solidFill>
                    </p:grpSpPr>
                    <p:sp>
                      <p:nvSpPr>
                        <p:cNvPr id="2293" name="Forma Livre: Forma 2292">
                          <a:extLst>
                            <a:ext uri="{FF2B5EF4-FFF2-40B4-BE49-F238E27FC236}">
                              <a16:creationId xmlns:a16="http://schemas.microsoft.com/office/drawing/2014/main" id="{7F7312E7-625B-9E6E-01D3-653DDADDE9F9}"/>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2294" name="Forma Livre: Forma 2293">
                          <a:extLst>
                            <a:ext uri="{FF2B5EF4-FFF2-40B4-BE49-F238E27FC236}">
                              <a16:creationId xmlns:a16="http://schemas.microsoft.com/office/drawing/2014/main" id="{391743C5-C5C9-1443-89F7-F72181558E0A}"/>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2295" name="Forma Livre: Forma 2294">
                          <a:extLst>
                            <a:ext uri="{FF2B5EF4-FFF2-40B4-BE49-F238E27FC236}">
                              <a16:creationId xmlns:a16="http://schemas.microsoft.com/office/drawing/2014/main" id="{E9768386-BA45-2B87-E797-4C4BD47059B0}"/>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2296" name="Forma Livre: Forma 2295">
                          <a:extLst>
                            <a:ext uri="{FF2B5EF4-FFF2-40B4-BE49-F238E27FC236}">
                              <a16:creationId xmlns:a16="http://schemas.microsoft.com/office/drawing/2014/main" id="{66968156-0686-2011-D623-80C9FB7C5F39}"/>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2297" name="Forma Livre: Forma 2296">
                          <a:extLst>
                            <a:ext uri="{FF2B5EF4-FFF2-40B4-BE49-F238E27FC236}">
                              <a16:creationId xmlns:a16="http://schemas.microsoft.com/office/drawing/2014/main" id="{EFB22762-60D6-279B-592E-B9B77FD5E766}"/>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2291" name="Freeform: Shape 56">
                        <a:extLst>
                          <a:ext uri="{FF2B5EF4-FFF2-40B4-BE49-F238E27FC236}">
                            <a16:creationId xmlns:a16="http://schemas.microsoft.com/office/drawing/2014/main" id="{8ED129EF-33D7-F261-EC9C-E878336652F8}"/>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2292" name="Straight Connector 140">
                        <a:extLst>
                          <a:ext uri="{FF2B5EF4-FFF2-40B4-BE49-F238E27FC236}">
                            <a16:creationId xmlns:a16="http://schemas.microsoft.com/office/drawing/2014/main" id="{1E88AD98-2712-9BD6-EE7C-3ECDA1AE4F7C}"/>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6" name="Agrupar 45">
                      <a:extLst>
                        <a:ext uri="{FF2B5EF4-FFF2-40B4-BE49-F238E27FC236}">
                          <a16:creationId xmlns:a16="http://schemas.microsoft.com/office/drawing/2014/main" id="{3F645B92-3BE6-142E-EB01-F56E5E614D10}"/>
                        </a:ext>
                      </a:extLst>
                    </p:cNvPr>
                    <p:cNvGrpSpPr/>
                    <p:nvPr/>
                  </p:nvGrpSpPr>
                  <p:grpSpPr>
                    <a:xfrm>
                      <a:off x="8759113" y="3211837"/>
                      <a:ext cx="3151901" cy="1360275"/>
                      <a:chOff x="8759113" y="2833147"/>
                      <a:chExt cx="3151901" cy="1360275"/>
                    </a:xfrm>
                  </p:grpSpPr>
                  <p:grpSp>
                    <p:nvGrpSpPr>
                      <p:cNvPr id="50" name="Agrupar 49">
                        <a:extLst>
                          <a:ext uri="{FF2B5EF4-FFF2-40B4-BE49-F238E27FC236}">
                            <a16:creationId xmlns:a16="http://schemas.microsoft.com/office/drawing/2014/main" id="{940FB063-A122-6F03-2171-EC670601027A}"/>
                          </a:ext>
                        </a:extLst>
                      </p:cNvPr>
                      <p:cNvGrpSpPr/>
                      <p:nvPr/>
                    </p:nvGrpSpPr>
                    <p:grpSpPr>
                      <a:xfrm>
                        <a:off x="9093398" y="3252501"/>
                        <a:ext cx="2447499" cy="807898"/>
                        <a:chOff x="9302716" y="3300313"/>
                        <a:chExt cx="2447499" cy="807898"/>
                      </a:xfrm>
                    </p:grpSpPr>
                    <p:cxnSp>
                      <p:nvCxnSpPr>
                        <p:cNvPr id="55" name="Straight Connector 142">
                          <a:extLst>
                            <a:ext uri="{FF2B5EF4-FFF2-40B4-BE49-F238E27FC236}">
                              <a16:creationId xmlns:a16="http://schemas.microsoft.com/office/drawing/2014/main" id="{B516ACF5-671C-B222-B9A7-36624BBC04FF}"/>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147">
                          <a:extLst>
                            <a:ext uri="{FF2B5EF4-FFF2-40B4-BE49-F238E27FC236}">
                              <a16:creationId xmlns:a16="http://schemas.microsoft.com/office/drawing/2014/main" id="{94977471-3EAF-0EB3-6383-8194E8CB5D4F}"/>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142">
                          <a:extLst>
                            <a:ext uri="{FF2B5EF4-FFF2-40B4-BE49-F238E27FC236}">
                              <a16:creationId xmlns:a16="http://schemas.microsoft.com/office/drawing/2014/main" id="{EE42D6B0-B4BA-D7D1-5808-FEC115F87EDD}"/>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8" name="Gráfico 57">
                          <a:extLst>
                            <a:ext uri="{FF2B5EF4-FFF2-40B4-BE49-F238E27FC236}">
                              <a16:creationId xmlns:a16="http://schemas.microsoft.com/office/drawing/2014/main" id="{D852BE4A-D26B-F9A7-EA32-E84F86A533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1288" y="3559916"/>
                          <a:ext cx="444617" cy="444617"/>
                        </a:xfrm>
                        <a:prstGeom prst="rect">
                          <a:avLst/>
                        </a:prstGeom>
                      </p:spPr>
                    </p:pic>
                    <p:grpSp>
                      <p:nvGrpSpPr>
                        <p:cNvPr id="59" name="Gráfico 25">
                          <a:extLst>
                            <a:ext uri="{FF2B5EF4-FFF2-40B4-BE49-F238E27FC236}">
                              <a16:creationId xmlns:a16="http://schemas.microsoft.com/office/drawing/2014/main" id="{4A942402-E8C6-9A6C-D3AA-59EDEFB811C5}"/>
                            </a:ext>
                          </a:extLst>
                        </p:cNvPr>
                        <p:cNvGrpSpPr/>
                        <p:nvPr/>
                      </p:nvGrpSpPr>
                      <p:grpSpPr>
                        <a:xfrm>
                          <a:off x="9302716" y="3582679"/>
                          <a:ext cx="450066" cy="312758"/>
                          <a:chOff x="12811742" y="4417730"/>
                          <a:chExt cx="1306612" cy="907985"/>
                        </a:xfrm>
                        <a:solidFill>
                          <a:srgbClr val="000000"/>
                        </a:solidFill>
                      </p:grpSpPr>
                      <p:sp>
                        <p:nvSpPr>
                          <p:cNvPr id="62" name="Forma Livre: Forma 61">
                            <a:extLst>
                              <a:ext uri="{FF2B5EF4-FFF2-40B4-BE49-F238E27FC236}">
                                <a16:creationId xmlns:a16="http://schemas.microsoft.com/office/drawing/2014/main" id="{B5B6428D-4E02-D032-D4E6-98C09A6F99A6}"/>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63" name="Forma Livre: Forma 62">
                            <a:extLst>
                              <a:ext uri="{FF2B5EF4-FFF2-40B4-BE49-F238E27FC236}">
                                <a16:creationId xmlns:a16="http://schemas.microsoft.com/office/drawing/2014/main" id="{A869B48C-2E31-CA0F-60F5-DCD7EC89DCEA}"/>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2278" name="Forma Livre: Forma 2277">
                            <a:extLst>
                              <a:ext uri="{FF2B5EF4-FFF2-40B4-BE49-F238E27FC236}">
                                <a16:creationId xmlns:a16="http://schemas.microsoft.com/office/drawing/2014/main" id="{B66B20C1-C317-FFD5-2B51-37FE55E681C2}"/>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60" name="Gráfico 59">
                          <a:extLst>
                            <a:ext uri="{FF2B5EF4-FFF2-40B4-BE49-F238E27FC236}">
                              <a16:creationId xmlns:a16="http://schemas.microsoft.com/office/drawing/2014/main" id="{F96BE870-5089-3559-EE6C-A514DCDD1C72}"/>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13622" y="3300313"/>
                          <a:ext cx="503857" cy="369075"/>
                        </a:xfrm>
                        <a:prstGeom prst="rect">
                          <a:avLst/>
                        </a:prstGeom>
                      </p:spPr>
                    </p:pic>
                    <p:pic>
                      <p:nvPicPr>
                        <p:cNvPr id="61" name="Gráfico 60">
                          <a:extLst>
                            <a:ext uri="{FF2B5EF4-FFF2-40B4-BE49-F238E27FC236}">
                              <a16:creationId xmlns:a16="http://schemas.microsoft.com/office/drawing/2014/main" id="{4EB94AD8-F753-0DE8-FC58-63FA1DC00D26}"/>
                            </a:ext>
                          </a:extLst>
                        </p:cNvPr>
                        <p:cNvPicPr>
                          <a:picLocks noChangeAspect="1"/>
                        </p:cNvPicPr>
                        <p:nvPr/>
                      </p:nvPicPr>
                      <p:blipFill>
                        <a:blip r:embed="rId16">
                          <a:extLst>
                            <a:ext uri="{96DAC541-7B7A-43D3-8B79-37D633B846F1}">
                              <asvg:svgBlip xmlns:asvg="http://schemas.microsoft.com/office/drawing/2016/SVG/main" r:embed="rId17"/>
                            </a:ext>
                          </a:extLst>
                        </a:blip>
                        <a:srcRect l="23187" t="30486" r="23485" b="30451"/>
                        <a:stretch>
                          <a:fillRect/>
                        </a:stretch>
                      </p:blipFill>
                      <p:spPr>
                        <a:xfrm>
                          <a:off x="11246358" y="3739136"/>
                          <a:ext cx="503857" cy="369075"/>
                        </a:xfrm>
                        <a:prstGeom prst="rect">
                          <a:avLst/>
                        </a:prstGeom>
                      </p:spPr>
                    </p:pic>
                  </p:grpSp>
                  <p:grpSp>
                    <p:nvGrpSpPr>
                      <p:cNvPr id="51" name="Agrupar 50">
                        <a:extLst>
                          <a:ext uri="{FF2B5EF4-FFF2-40B4-BE49-F238E27FC236}">
                            <a16:creationId xmlns:a16="http://schemas.microsoft.com/office/drawing/2014/main" id="{27739871-AC51-3AEB-3468-0B89EA770C3F}"/>
                          </a:ext>
                        </a:extLst>
                      </p:cNvPr>
                      <p:cNvGrpSpPr/>
                      <p:nvPr/>
                    </p:nvGrpSpPr>
                    <p:grpSpPr>
                      <a:xfrm>
                        <a:off x="8759113" y="2869870"/>
                        <a:ext cx="3151901" cy="1323552"/>
                        <a:chOff x="629202" y="3756653"/>
                        <a:chExt cx="3165772" cy="864356"/>
                      </a:xfrm>
                    </p:grpSpPr>
                    <p:sp>
                      <p:nvSpPr>
                        <p:cNvPr id="53" name="Retângulo 52">
                          <a:extLst>
                            <a:ext uri="{FF2B5EF4-FFF2-40B4-BE49-F238E27FC236}">
                              <a16:creationId xmlns:a16="http://schemas.microsoft.com/office/drawing/2014/main" id="{19FD373D-97B9-DCFF-7A31-1165732D64E2}"/>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4" name="Retângulo 53">
                          <a:extLst>
                            <a:ext uri="{FF2B5EF4-FFF2-40B4-BE49-F238E27FC236}">
                              <a16:creationId xmlns:a16="http://schemas.microsoft.com/office/drawing/2014/main" id="{3E2495BB-A31C-E61A-29CB-93F9D6BB2485}"/>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52" name="TextBox 148">
                        <a:extLst>
                          <a:ext uri="{FF2B5EF4-FFF2-40B4-BE49-F238E27FC236}">
                            <a16:creationId xmlns:a16="http://schemas.microsoft.com/office/drawing/2014/main" id="{4E11D327-4A2B-3C77-7630-8CC7374F6714}"/>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47" name="Agrupar 46">
                      <a:extLst>
                        <a:ext uri="{FF2B5EF4-FFF2-40B4-BE49-F238E27FC236}">
                          <a16:creationId xmlns:a16="http://schemas.microsoft.com/office/drawing/2014/main" id="{1F7FCB42-E02E-559A-7935-05AF7EA2C2AC}"/>
                        </a:ext>
                      </a:extLst>
                    </p:cNvPr>
                    <p:cNvGrpSpPr/>
                    <p:nvPr/>
                  </p:nvGrpSpPr>
                  <p:grpSpPr>
                    <a:xfrm>
                      <a:off x="3649054" y="710765"/>
                      <a:ext cx="4818311" cy="956036"/>
                      <a:chOff x="3649054" y="710765"/>
                      <a:chExt cx="4818311" cy="956036"/>
                    </a:xfrm>
                  </p:grpSpPr>
                  <p:sp>
                    <p:nvSpPr>
                      <p:cNvPr id="48" name="Retângulo: Cantos Arredondados 47">
                        <a:extLst>
                          <a:ext uri="{FF2B5EF4-FFF2-40B4-BE49-F238E27FC236}">
                            <a16:creationId xmlns:a16="http://schemas.microsoft.com/office/drawing/2014/main" id="{3E02A1DE-C9E5-3CAE-334A-895EB3C493BE}"/>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9" name="CaixaDeTexto 48">
                        <a:extLst>
                          <a:ext uri="{FF2B5EF4-FFF2-40B4-BE49-F238E27FC236}">
                            <a16:creationId xmlns:a16="http://schemas.microsoft.com/office/drawing/2014/main" id="{BCD0B615-8D7D-B25D-BFDB-BFABE8373513}"/>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23" name="Agrupar 22">
                  <a:extLst>
                    <a:ext uri="{FF2B5EF4-FFF2-40B4-BE49-F238E27FC236}">
                      <a16:creationId xmlns:a16="http://schemas.microsoft.com/office/drawing/2014/main" id="{A9722B43-A321-0623-8D8D-381653FAE35A}"/>
                    </a:ext>
                  </a:extLst>
                </p:cNvPr>
                <p:cNvGrpSpPr/>
                <p:nvPr/>
              </p:nvGrpSpPr>
              <p:grpSpPr>
                <a:xfrm>
                  <a:off x="4176271" y="1906795"/>
                  <a:ext cx="3838781" cy="2225734"/>
                  <a:chOff x="4176271" y="1528105"/>
                  <a:chExt cx="3838781" cy="2225734"/>
                </a:xfrm>
              </p:grpSpPr>
              <p:sp>
                <p:nvSpPr>
                  <p:cNvPr id="34" name="Forma Livre: Forma 33">
                    <a:extLst>
                      <a:ext uri="{FF2B5EF4-FFF2-40B4-BE49-F238E27FC236}">
                        <a16:creationId xmlns:a16="http://schemas.microsoft.com/office/drawing/2014/main" id="{93F22C62-744E-AF68-0FAB-1DE79E01F25C}"/>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35" name="CaixaDeTexto 43">
                    <a:extLst>
                      <a:ext uri="{FF2B5EF4-FFF2-40B4-BE49-F238E27FC236}">
                        <a16:creationId xmlns:a16="http://schemas.microsoft.com/office/drawing/2014/main" id="{613C6CD4-FAE6-9201-F845-5ED56F9E3865}"/>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36" name="Agrupar 35">
                    <a:extLst>
                      <a:ext uri="{FF2B5EF4-FFF2-40B4-BE49-F238E27FC236}">
                        <a16:creationId xmlns:a16="http://schemas.microsoft.com/office/drawing/2014/main" id="{C26FF8C1-E684-81AB-84D8-C2019E94BC62}"/>
                      </a:ext>
                    </a:extLst>
                  </p:cNvPr>
                  <p:cNvGrpSpPr/>
                  <p:nvPr/>
                </p:nvGrpSpPr>
                <p:grpSpPr>
                  <a:xfrm>
                    <a:off x="5801898" y="1763798"/>
                    <a:ext cx="587525" cy="627080"/>
                    <a:chOff x="6961286" y="-3058801"/>
                    <a:chExt cx="1451199" cy="1548900"/>
                  </a:xfrm>
                </p:grpSpPr>
                <p:sp>
                  <p:nvSpPr>
                    <p:cNvPr id="37" name="Forma Livre: Forma 36">
                      <a:extLst>
                        <a:ext uri="{FF2B5EF4-FFF2-40B4-BE49-F238E27FC236}">
                          <a16:creationId xmlns:a16="http://schemas.microsoft.com/office/drawing/2014/main" id="{F9D8708F-67A1-F84C-254A-2EA8B9DBB7FC}"/>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38" name="Forma Livre: Forma 37">
                      <a:extLst>
                        <a:ext uri="{FF2B5EF4-FFF2-40B4-BE49-F238E27FC236}">
                          <a16:creationId xmlns:a16="http://schemas.microsoft.com/office/drawing/2014/main" id="{8700BFD4-4E56-D5CE-D307-D80927A39660}"/>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39" name="Forma Livre: Forma 38">
                      <a:extLst>
                        <a:ext uri="{FF2B5EF4-FFF2-40B4-BE49-F238E27FC236}">
                          <a16:creationId xmlns:a16="http://schemas.microsoft.com/office/drawing/2014/main" id="{C4490658-97EC-9A47-EAB2-440F91257642}"/>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40" name="Forma Livre: Forma 39">
                      <a:extLst>
                        <a:ext uri="{FF2B5EF4-FFF2-40B4-BE49-F238E27FC236}">
                          <a16:creationId xmlns:a16="http://schemas.microsoft.com/office/drawing/2014/main" id="{2FF9EAC7-4B5A-E47B-FB77-86E53EA6A495}"/>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24" name="Agrupar 23">
                  <a:extLst>
                    <a:ext uri="{FF2B5EF4-FFF2-40B4-BE49-F238E27FC236}">
                      <a16:creationId xmlns:a16="http://schemas.microsoft.com/office/drawing/2014/main" id="{137C89AE-C3BD-ECCF-E37C-58AD130A58F2}"/>
                    </a:ext>
                  </a:extLst>
                </p:cNvPr>
                <p:cNvGrpSpPr/>
                <p:nvPr/>
              </p:nvGrpSpPr>
              <p:grpSpPr>
                <a:xfrm>
                  <a:off x="4172096" y="3248558"/>
                  <a:ext cx="3838781" cy="2225734"/>
                  <a:chOff x="4172096" y="2869868"/>
                  <a:chExt cx="3838781" cy="2225734"/>
                </a:xfrm>
              </p:grpSpPr>
              <p:sp>
                <p:nvSpPr>
                  <p:cNvPr id="32" name="Forma Livre: Forma 31">
                    <a:extLst>
                      <a:ext uri="{FF2B5EF4-FFF2-40B4-BE49-F238E27FC236}">
                        <a16:creationId xmlns:a16="http://schemas.microsoft.com/office/drawing/2014/main" id="{A155C130-87AB-651F-B39F-DE72004339CB}"/>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33" name="TextBox 19">
                    <a:extLst>
                      <a:ext uri="{FF2B5EF4-FFF2-40B4-BE49-F238E27FC236}">
                        <a16:creationId xmlns:a16="http://schemas.microsoft.com/office/drawing/2014/main" id="{BAF82277-6B34-380B-1107-39004824238E}"/>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nvGrpSpPr>
                <p:cNvPr id="25" name="Agrupar 24">
                  <a:extLst>
                    <a:ext uri="{FF2B5EF4-FFF2-40B4-BE49-F238E27FC236}">
                      <a16:creationId xmlns:a16="http://schemas.microsoft.com/office/drawing/2014/main" id="{A70B921F-2CF9-9971-6FFF-753CC22CF3E9}"/>
                    </a:ext>
                  </a:extLst>
                </p:cNvPr>
                <p:cNvGrpSpPr/>
                <p:nvPr/>
              </p:nvGrpSpPr>
              <p:grpSpPr>
                <a:xfrm>
                  <a:off x="9883699" y="1762467"/>
                  <a:ext cx="2101809" cy="1052703"/>
                  <a:chOff x="9883699" y="1762467"/>
                  <a:chExt cx="2101809" cy="1052703"/>
                </a:xfrm>
              </p:grpSpPr>
              <p:sp>
                <p:nvSpPr>
                  <p:cNvPr id="26" name="Elipse 25">
                    <a:extLst>
                      <a:ext uri="{FF2B5EF4-FFF2-40B4-BE49-F238E27FC236}">
                        <a16:creationId xmlns:a16="http://schemas.microsoft.com/office/drawing/2014/main" id="{0DF34AB6-F123-4831-A3A2-D73A55ADCD6F}"/>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Gráfico 26">
                    <a:extLst>
                      <a:ext uri="{FF2B5EF4-FFF2-40B4-BE49-F238E27FC236}">
                        <a16:creationId xmlns:a16="http://schemas.microsoft.com/office/drawing/2014/main" id="{ED37A3CD-301F-8F8F-9496-8807155DEA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627499" y="2033830"/>
                    <a:ext cx="558172" cy="638307"/>
                  </a:xfrm>
                  <a:prstGeom prst="rect">
                    <a:avLst/>
                  </a:prstGeom>
                </p:spPr>
              </p:pic>
              <p:grpSp>
                <p:nvGrpSpPr>
                  <p:cNvPr id="28" name="Agrupar 27">
                    <a:extLst>
                      <a:ext uri="{FF2B5EF4-FFF2-40B4-BE49-F238E27FC236}">
                        <a16:creationId xmlns:a16="http://schemas.microsoft.com/office/drawing/2014/main" id="{4A533CF6-CCF6-9C0A-733D-4562EBEB6511}"/>
                      </a:ext>
                    </a:extLst>
                  </p:cNvPr>
                  <p:cNvGrpSpPr/>
                  <p:nvPr/>
                </p:nvGrpSpPr>
                <p:grpSpPr>
                  <a:xfrm>
                    <a:off x="9883699" y="1762467"/>
                    <a:ext cx="488806" cy="579948"/>
                    <a:chOff x="13007343" y="1565343"/>
                    <a:chExt cx="565000" cy="690048"/>
                  </a:xfrm>
                  <a:solidFill>
                    <a:srgbClr val="FF0000"/>
                  </a:solidFill>
                </p:grpSpPr>
                <p:sp>
                  <p:nvSpPr>
                    <p:cNvPr id="30" name="Forma Livre: Forma 29">
                      <a:extLst>
                        <a:ext uri="{FF2B5EF4-FFF2-40B4-BE49-F238E27FC236}">
                          <a16:creationId xmlns:a16="http://schemas.microsoft.com/office/drawing/2014/main" id="{3A4AACBD-9ED2-6F95-3B16-A37236F4D7C9}"/>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31" name="Forma Livre: Forma 30">
                      <a:extLst>
                        <a:ext uri="{FF2B5EF4-FFF2-40B4-BE49-F238E27FC236}">
                          <a16:creationId xmlns:a16="http://schemas.microsoft.com/office/drawing/2014/main" id="{81E10EAA-3F64-84EE-A7B2-F19695F18E2B}"/>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29" name="TextBox 48">
                    <a:extLst>
                      <a:ext uri="{FF2B5EF4-FFF2-40B4-BE49-F238E27FC236}">
                        <a16:creationId xmlns:a16="http://schemas.microsoft.com/office/drawing/2014/main" id="{006DCC37-BA63-859C-6D88-168383FCCCE5}"/>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grpSp>
          <p:grpSp>
            <p:nvGrpSpPr>
              <p:cNvPr id="13" name="Agrupar 12">
                <a:extLst>
                  <a:ext uri="{FF2B5EF4-FFF2-40B4-BE49-F238E27FC236}">
                    <a16:creationId xmlns:a16="http://schemas.microsoft.com/office/drawing/2014/main" id="{B91DFE91-6CC3-1D2F-E9FF-FB68FF193E7F}"/>
                  </a:ext>
                </a:extLst>
              </p:cNvPr>
              <p:cNvGrpSpPr/>
              <p:nvPr/>
            </p:nvGrpSpPr>
            <p:grpSpPr>
              <a:xfrm>
                <a:off x="290565" y="888421"/>
                <a:ext cx="3263219" cy="705764"/>
                <a:chOff x="290565" y="466606"/>
                <a:chExt cx="3263219" cy="705764"/>
              </a:xfrm>
            </p:grpSpPr>
            <p:sp>
              <p:nvSpPr>
                <p:cNvPr id="14" name="Retângulo 13">
                  <a:extLst>
                    <a:ext uri="{FF2B5EF4-FFF2-40B4-BE49-F238E27FC236}">
                      <a16:creationId xmlns:a16="http://schemas.microsoft.com/office/drawing/2014/main" id="{7F403D47-633B-54DC-10C2-AC4E3EDB4028}"/>
                    </a:ext>
                  </a:extLst>
                </p:cNvPr>
                <p:cNvSpPr/>
                <p:nvPr/>
              </p:nvSpPr>
              <p:spPr>
                <a:xfrm>
                  <a:off x="290565" y="466606"/>
                  <a:ext cx="3263219" cy="1077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5" name="Retângulo 14">
                  <a:extLst>
                    <a:ext uri="{FF2B5EF4-FFF2-40B4-BE49-F238E27FC236}">
                      <a16:creationId xmlns:a16="http://schemas.microsoft.com/office/drawing/2014/main" id="{EDD7E666-0D50-39FA-69AC-681A59069E23}"/>
                    </a:ext>
                  </a:extLst>
                </p:cNvPr>
                <p:cNvSpPr/>
                <p:nvPr/>
              </p:nvSpPr>
              <p:spPr>
                <a:xfrm>
                  <a:off x="290565" y="466606"/>
                  <a:ext cx="3263219" cy="7057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Forma Livre: Forma 15">
                  <a:extLst>
                    <a:ext uri="{FF2B5EF4-FFF2-40B4-BE49-F238E27FC236}">
                      <a16:creationId xmlns:a16="http://schemas.microsoft.com/office/drawing/2014/main" id="{815311DB-64CC-5BED-78A2-390A8C3357A4}"/>
                    </a:ext>
                  </a:extLst>
                </p:cNvPr>
                <p:cNvSpPr/>
                <p:nvPr/>
              </p:nvSpPr>
              <p:spPr>
                <a:xfrm>
                  <a:off x="2999731" y="714876"/>
                  <a:ext cx="305959" cy="338899"/>
                </a:xfrm>
                <a:custGeom>
                  <a:avLst/>
                  <a:gdLst>
                    <a:gd name="csX0" fmla="*/ 154257 w 190214"/>
                    <a:gd name="csY0" fmla="*/ 59126 h 210693"/>
                    <a:gd name="csX1" fmla="*/ 95131 w 190214"/>
                    <a:gd name="csY1" fmla="*/ 118301 h 210693"/>
                    <a:gd name="csX2" fmla="*/ 35957 w 190214"/>
                    <a:gd name="csY2" fmla="*/ 59174 h 210693"/>
                    <a:gd name="csX3" fmla="*/ 95083 w 190214"/>
                    <a:gd name="csY3" fmla="*/ 0 h 210693"/>
                    <a:gd name="csX4" fmla="*/ 95107 w 190214"/>
                    <a:gd name="csY4" fmla="*/ 0 h 210693"/>
                    <a:gd name="csX5" fmla="*/ 154257 w 190214"/>
                    <a:gd name="csY5" fmla="*/ 59126 h 210693"/>
                    <a:gd name="csX6" fmla="*/ 164163 w 190214"/>
                    <a:gd name="csY6" fmla="*/ 142685 h 210693"/>
                    <a:gd name="csX7" fmla="*/ 150828 w 190214"/>
                    <a:gd name="csY7" fmla="*/ 140303 h 210693"/>
                    <a:gd name="csX8" fmla="*/ 39457 w 190214"/>
                    <a:gd name="csY8" fmla="*/ 140303 h 210693"/>
                    <a:gd name="csX9" fmla="*/ 0 w 190214"/>
                    <a:gd name="csY9" fmla="*/ 179665 h 210693"/>
                    <a:gd name="csX10" fmla="*/ 0 w 190214"/>
                    <a:gd name="csY10" fmla="*/ 179737 h 210693"/>
                    <a:gd name="csX11" fmla="*/ 0 w 190214"/>
                    <a:gd name="csY11" fmla="*/ 210693 h 210693"/>
                    <a:gd name="csX12" fmla="*/ 190214 w 190214"/>
                    <a:gd name="csY12" fmla="*/ 210693 h 210693"/>
                    <a:gd name="csX13" fmla="*/ 190214 w 190214"/>
                    <a:gd name="csY13" fmla="*/ 179737 h 210693"/>
                    <a:gd name="csX14" fmla="*/ 164163 w 190214"/>
                    <a:gd name="csY14" fmla="*/ 142685 h 2106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190214" h="210693">
                      <a:moveTo>
                        <a:pt x="154257" y="59126"/>
                      </a:moveTo>
                      <a:cubicBezTo>
                        <a:pt x="154270" y="91795"/>
                        <a:pt x="127799" y="118286"/>
                        <a:pt x="95131" y="118301"/>
                      </a:cubicBezTo>
                      <a:cubicBezTo>
                        <a:pt x="62463" y="118315"/>
                        <a:pt x="35970" y="91842"/>
                        <a:pt x="35957" y="59174"/>
                      </a:cubicBezTo>
                      <a:cubicBezTo>
                        <a:pt x="35944" y="26506"/>
                        <a:pt x="62415" y="13"/>
                        <a:pt x="95083" y="0"/>
                      </a:cubicBezTo>
                      <a:cubicBezTo>
                        <a:pt x="95091" y="0"/>
                        <a:pt x="95099" y="0"/>
                        <a:pt x="95107" y="0"/>
                      </a:cubicBezTo>
                      <a:cubicBezTo>
                        <a:pt x="127766" y="0"/>
                        <a:pt x="154244" y="26468"/>
                        <a:pt x="154257" y="59126"/>
                      </a:cubicBezTo>
                      <a:close/>
                      <a:moveTo>
                        <a:pt x="164163" y="142685"/>
                      </a:moveTo>
                      <a:cubicBezTo>
                        <a:pt x="159891" y="141122"/>
                        <a:pt x="155378" y="140315"/>
                        <a:pt x="150828" y="140303"/>
                      </a:cubicBezTo>
                      <a:lnTo>
                        <a:pt x="39457" y="140303"/>
                      </a:lnTo>
                      <a:cubicBezTo>
                        <a:pt x="17692" y="140277"/>
                        <a:pt x="26" y="157901"/>
                        <a:pt x="0" y="179665"/>
                      </a:cubicBezTo>
                      <a:cubicBezTo>
                        <a:pt x="0" y="179689"/>
                        <a:pt x="0" y="179713"/>
                        <a:pt x="0" y="179737"/>
                      </a:cubicBezTo>
                      <a:lnTo>
                        <a:pt x="0" y="210693"/>
                      </a:lnTo>
                      <a:lnTo>
                        <a:pt x="190214" y="210693"/>
                      </a:lnTo>
                      <a:lnTo>
                        <a:pt x="190214" y="179737"/>
                      </a:lnTo>
                      <a:cubicBezTo>
                        <a:pt x="190197" y="163132"/>
                        <a:pt x="179782" y="148319"/>
                        <a:pt x="164163" y="142685"/>
                      </a:cubicBezTo>
                      <a:close/>
                    </a:path>
                  </a:pathLst>
                </a:custGeom>
                <a:solidFill>
                  <a:srgbClr val="000000"/>
                </a:solidFill>
                <a:ln w="2381" cap="flat">
                  <a:noFill/>
                  <a:prstDash val="solid"/>
                  <a:miter/>
                </a:ln>
              </p:spPr>
              <p:txBody>
                <a:bodyPr/>
                <a:lstStyle/>
                <a:p>
                  <a:endParaRPr lang="pt-BR"/>
                </a:p>
              </p:txBody>
            </p:sp>
            <p:sp>
              <p:nvSpPr>
                <p:cNvPr id="17" name="CaixaDeTexto 16">
                  <a:extLst>
                    <a:ext uri="{FF2B5EF4-FFF2-40B4-BE49-F238E27FC236}">
                      <a16:creationId xmlns:a16="http://schemas.microsoft.com/office/drawing/2014/main" id="{7B88BC81-7EEA-8AC8-226C-CDFAEE7E043D}"/>
                    </a:ext>
                  </a:extLst>
                </p:cNvPr>
                <p:cNvSpPr txBox="1"/>
                <p:nvPr/>
              </p:nvSpPr>
              <p:spPr>
                <a:xfrm>
                  <a:off x="335293" y="609296"/>
                  <a:ext cx="2731586" cy="535531"/>
                </a:xfrm>
                <a:prstGeom prst="rect">
                  <a:avLst/>
                </a:prstGeom>
                <a:noFill/>
              </p:spPr>
              <p:txBody>
                <a:bodyPr wrap="square">
                  <a:spAutoFit/>
                </a:bodyPr>
                <a:lstStyle/>
                <a:p>
                  <a:pPr marL="0" lvl="0" indent="0" defTabSz="711200">
                    <a:lnSpc>
                      <a:spcPct val="90000"/>
                    </a:lnSpc>
                    <a:spcBef>
                      <a:spcPct val="0"/>
                    </a:spcBef>
                    <a:spcAft>
                      <a:spcPct val="35000"/>
                    </a:spcAft>
                    <a:buNone/>
                  </a:pPr>
                  <a:r>
                    <a:rPr lang="pt-BR" sz="1600" b="1" dirty="0"/>
                    <a:t>Funcionários trabalhando em qualquer lugar</a:t>
                  </a:r>
                </a:p>
              </p:txBody>
            </p:sp>
          </p:grpSp>
        </p:grpSp>
        <p:grpSp>
          <p:nvGrpSpPr>
            <p:cNvPr id="2368" name="Agrupar 2367">
              <a:extLst>
                <a:ext uri="{FF2B5EF4-FFF2-40B4-BE49-F238E27FC236}">
                  <a16:creationId xmlns:a16="http://schemas.microsoft.com/office/drawing/2014/main" id="{37F5C286-F168-C486-4DCA-9F846C2E951D}"/>
                </a:ext>
              </a:extLst>
            </p:cNvPr>
            <p:cNvGrpSpPr/>
            <p:nvPr/>
          </p:nvGrpSpPr>
          <p:grpSpPr>
            <a:xfrm>
              <a:off x="3115710" y="4837605"/>
              <a:ext cx="584107" cy="522410"/>
              <a:chOff x="3115710" y="4837605"/>
              <a:chExt cx="584107" cy="522410"/>
            </a:xfrm>
          </p:grpSpPr>
          <p:sp>
            <p:nvSpPr>
              <p:cNvPr id="2369" name="Retângulo: Cantos Arredondados 2368">
                <a:extLst>
                  <a:ext uri="{FF2B5EF4-FFF2-40B4-BE49-F238E27FC236}">
                    <a16:creationId xmlns:a16="http://schemas.microsoft.com/office/drawing/2014/main" id="{E2FBACC2-D1A9-8904-9D11-DE3E5CCD6582}"/>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70" name="Agrupar 2369">
                <a:extLst>
                  <a:ext uri="{FF2B5EF4-FFF2-40B4-BE49-F238E27FC236}">
                    <a16:creationId xmlns:a16="http://schemas.microsoft.com/office/drawing/2014/main" id="{A6EC3508-8CC7-B205-F948-45F03C93BB86}"/>
                  </a:ext>
                </a:extLst>
              </p:cNvPr>
              <p:cNvGrpSpPr/>
              <p:nvPr/>
            </p:nvGrpSpPr>
            <p:grpSpPr>
              <a:xfrm>
                <a:off x="3156946" y="4943216"/>
                <a:ext cx="525785" cy="371400"/>
                <a:chOff x="12881660" y="5198836"/>
                <a:chExt cx="1316095" cy="929654"/>
              </a:xfrm>
            </p:grpSpPr>
            <p:sp>
              <p:nvSpPr>
                <p:cNvPr id="2371" name="Retângulo 2370">
                  <a:extLst>
                    <a:ext uri="{FF2B5EF4-FFF2-40B4-BE49-F238E27FC236}">
                      <a16:creationId xmlns:a16="http://schemas.microsoft.com/office/drawing/2014/main" id="{B77B632B-EBCB-FF36-D47D-6F330180F21B}"/>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72" name="Forma Livre: Forma 2371">
                  <a:extLst>
                    <a:ext uri="{FF2B5EF4-FFF2-40B4-BE49-F238E27FC236}">
                      <a16:creationId xmlns:a16="http://schemas.microsoft.com/office/drawing/2014/main" id="{94D64BA7-95DC-C7B4-BA91-06D1781FB63D}"/>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73" name="Forma Livre: Forma 2372">
                  <a:extLst>
                    <a:ext uri="{FF2B5EF4-FFF2-40B4-BE49-F238E27FC236}">
                      <a16:creationId xmlns:a16="http://schemas.microsoft.com/office/drawing/2014/main" id="{AA4D57B5-A894-5760-209E-E6CB21F17B01}"/>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74" name="Forma Livre: Forma 2373">
                  <a:extLst>
                    <a:ext uri="{FF2B5EF4-FFF2-40B4-BE49-F238E27FC236}">
                      <a16:creationId xmlns:a16="http://schemas.microsoft.com/office/drawing/2014/main" id="{C3A20F0D-51F6-E4E2-DBC5-2C4E169D26C1}"/>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75" name="Retângulo 2374">
                  <a:extLst>
                    <a:ext uri="{FF2B5EF4-FFF2-40B4-BE49-F238E27FC236}">
                      <a16:creationId xmlns:a16="http://schemas.microsoft.com/office/drawing/2014/main" id="{97F7DDCC-11AF-69AA-3592-94F71DD14352}"/>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76" name="Forma Livre: Forma 2375">
                  <a:extLst>
                    <a:ext uri="{FF2B5EF4-FFF2-40B4-BE49-F238E27FC236}">
                      <a16:creationId xmlns:a16="http://schemas.microsoft.com/office/drawing/2014/main" id="{D455B16A-6FAD-4306-B4AB-FB2602909D95}"/>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77" name="Retângulo 2376">
                  <a:extLst>
                    <a:ext uri="{FF2B5EF4-FFF2-40B4-BE49-F238E27FC236}">
                      <a16:creationId xmlns:a16="http://schemas.microsoft.com/office/drawing/2014/main" id="{8D036C5F-CA42-A73E-8EAC-6048B00A9DB2}"/>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78" name="Forma Livre: Forma 2377">
                  <a:extLst>
                    <a:ext uri="{FF2B5EF4-FFF2-40B4-BE49-F238E27FC236}">
                      <a16:creationId xmlns:a16="http://schemas.microsoft.com/office/drawing/2014/main" id="{EF9DC0AA-93DB-6637-C2EE-757D4270E015}"/>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79" name="Retângulo 2378">
                  <a:extLst>
                    <a:ext uri="{FF2B5EF4-FFF2-40B4-BE49-F238E27FC236}">
                      <a16:creationId xmlns:a16="http://schemas.microsoft.com/office/drawing/2014/main" id="{A73EF85A-52D3-49FC-B396-998781FB45FC}"/>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80" name="Retângulo 2379">
                  <a:extLst>
                    <a:ext uri="{FF2B5EF4-FFF2-40B4-BE49-F238E27FC236}">
                      <a16:creationId xmlns:a16="http://schemas.microsoft.com/office/drawing/2014/main" id="{36F241B7-B20E-EE0B-3A42-8BCC04FA2A1A}"/>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81" name="Forma Livre: Forma 2380">
                  <a:extLst>
                    <a:ext uri="{FF2B5EF4-FFF2-40B4-BE49-F238E27FC236}">
                      <a16:creationId xmlns:a16="http://schemas.microsoft.com/office/drawing/2014/main" id="{EB5CEA32-F123-2244-FBAB-F9F381FC4A86}"/>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82" name="Forma Livre: Forma 2381">
                  <a:extLst>
                    <a:ext uri="{FF2B5EF4-FFF2-40B4-BE49-F238E27FC236}">
                      <a16:creationId xmlns:a16="http://schemas.microsoft.com/office/drawing/2014/main" id="{CF9F1E88-A8B9-3221-AAA4-C6087C153BA9}"/>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83" name="Forma Livre: Forma 2382">
                  <a:extLst>
                    <a:ext uri="{FF2B5EF4-FFF2-40B4-BE49-F238E27FC236}">
                      <a16:creationId xmlns:a16="http://schemas.microsoft.com/office/drawing/2014/main" id="{8786B563-2C17-74B4-0E08-F813BFD9D7D6}"/>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grpSp>
          <p:nvGrpSpPr>
            <p:cNvPr id="2384" name="Agrupar 2383">
              <a:extLst>
                <a:ext uri="{FF2B5EF4-FFF2-40B4-BE49-F238E27FC236}">
                  <a16:creationId xmlns:a16="http://schemas.microsoft.com/office/drawing/2014/main" id="{9CCDC7E1-FC84-F7ED-A8A2-80942DE37B6C}"/>
                </a:ext>
              </a:extLst>
            </p:cNvPr>
            <p:cNvGrpSpPr/>
            <p:nvPr/>
          </p:nvGrpSpPr>
          <p:grpSpPr>
            <a:xfrm>
              <a:off x="8859783" y="5120922"/>
              <a:ext cx="584107" cy="522410"/>
              <a:chOff x="3115710" y="4837605"/>
              <a:chExt cx="584107" cy="522410"/>
            </a:xfrm>
          </p:grpSpPr>
          <p:sp>
            <p:nvSpPr>
              <p:cNvPr id="2385" name="Retângulo: Cantos Arredondados 2384">
                <a:extLst>
                  <a:ext uri="{FF2B5EF4-FFF2-40B4-BE49-F238E27FC236}">
                    <a16:creationId xmlns:a16="http://schemas.microsoft.com/office/drawing/2014/main" id="{F9F2B322-F85B-BB72-223E-75875E740612}"/>
                  </a:ext>
                </a:extLst>
              </p:cNvPr>
              <p:cNvSpPr/>
              <p:nvPr/>
            </p:nvSpPr>
            <p:spPr>
              <a:xfrm>
                <a:off x="3115710" y="4837605"/>
                <a:ext cx="584107" cy="5224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386" name="Agrupar 2385">
                <a:extLst>
                  <a:ext uri="{FF2B5EF4-FFF2-40B4-BE49-F238E27FC236}">
                    <a16:creationId xmlns:a16="http://schemas.microsoft.com/office/drawing/2014/main" id="{5C20323B-CB78-998A-73B8-D33E620E2B6C}"/>
                  </a:ext>
                </a:extLst>
              </p:cNvPr>
              <p:cNvGrpSpPr/>
              <p:nvPr/>
            </p:nvGrpSpPr>
            <p:grpSpPr>
              <a:xfrm>
                <a:off x="3156946" y="4943216"/>
                <a:ext cx="525785" cy="371400"/>
                <a:chOff x="12881660" y="5198836"/>
                <a:chExt cx="1316095" cy="929654"/>
              </a:xfrm>
            </p:grpSpPr>
            <p:sp>
              <p:nvSpPr>
                <p:cNvPr id="2387" name="Retângulo 2386">
                  <a:extLst>
                    <a:ext uri="{FF2B5EF4-FFF2-40B4-BE49-F238E27FC236}">
                      <a16:creationId xmlns:a16="http://schemas.microsoft.com/office/drawing/2014/main" id="{1DC13ADD-F0E4-14DD-7706-4461E06733EE}"/>
                    </a:ext>
                  </a:extLst>
                </p:cNvPr>
                <p:cNvSpPr/>
                <p:nvPr/>
              </p:nvSpPr>
              <p:spPr>
                <a:xfrm>
                  <a:off x="13721460" y="5198836"/>
                  <a:ext cx="377904" cy="175079"/>
                </a:xfrm>
                <a:prstGeom prst="rect">
                  <a:avLst/>
                </a:prstGeom>
                <a:solidFill>
                  <a:srgbClr val="EA5800"/>
                </a:solidFill>
                <a:ln w="4186" cap="flat">
                  <a:noFill/>
                  <a:prstDash val="solid"/>
                  <a:miter/>
                </a:ln>
              </p:spPr>
              <p:txBody>
                <a:bodyPr/>
                <a:lstStyle/>
                <a:p>
                  <a:endParaRPr lang="pt-BR"/>
                </a:p>
              </p:txBody>
            </p:sp>
            <p:sp>
              <p:nvSpPr>
                <p:cNvPr id="2388" name="Forma Livre: Forma 2387">
                  <a:extLst>
                    <a:ext uri="{FF2B5EF4-FFF2-40B4-BE49-F238E27FC236}">
                      <a16:creationId xmlns:a16="http://schemas.microsoft.com/office/drawing/2014/main" id="{7D4ADD8E-FB10-413A-C4BA-109160B10CFE}"/>
                    </a:ext>
                  </a:extLst>
                </p:cNvPr>
                <p:cNvSpPr/>
                <p:nvPr/>
              </p:nvSpPr>
              <p:spPr>
                <a:xfrm>
                  <a:off x="13721460" y="5632986"/>
                  <a:ext cx="112242" cy="175079"/>
                </a:xfrm>
                <a:custGeom>
                  <a:avLst/>
                  <a:gdLst>
                    <a:gd name="csX0" fmla="*/ 110731 w 112242"/>
                    <a:gd name="csY0" fmla="*/ 13852 h 175079"/>
                    <a:gd name="csX1" fmla="*/ 112242 w 112242"/>
                    <a:gd name="csY1" fmla="*/ 0 h 175079"/>
                    <a:gd name="csX2" fmla="*/ 20736 w 112242"/>
                    <a:gd name="csY2" fmla="*/ 0 h 175079"/>
                    <a:gd name="csX3" fmla="*/ 0 w 112242"/>
                    <a:gd name="csY3" fmla="*/ 20736 h 175079"/>
                    <a:gd name="csX4" fmla="*/ 0 w 112242"/>
                    <a:gd name="csY4" fmla="*/ 154343 h 175079"/>
                    <a:gd name="csX5" fmla="*/ 20736 w 112242"/>
                    <a:gd name="csY5" fmla="*/ 175079 h 175079"/>
                    <a:gd name="csX6" fmla="*/ 21365 w 112242"/>
                    <a:gd name="csY6" fmla="*/ 175079 h 175079"/>
                    <a:gd name="csX7" fmla="*/ 42731 w 112242"/>
                    <a:gd name="csY7" fmla="*/ 90877 h 175079"/>
                    <a:gd name="csX8" fmla="*/ 66111 w 112242"/>
                    <a:gd name="csY8" fmla="*/ 45543 h 175079"/>
                    <a:gd name="csX9" fmla="*/ 110731 w 112242"/>
                    <a:gd name="csY9" fmla="*/ 13852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2242" h="175079">
                      <a:moveTo>
                        <a:pt x="110731" y="13852"/>
                      </a:moveTo>
                      <a:cubicBezTo>
                        <a:pt x="111109" y="9570"/>
                        <a:pt x="111612" y="4911"/>
                        <a:pt x="112242" y="0"/>
                      </a:cubicBezTo>
                      <a:lnTo>
                        <a:pt x="20736" y="0"/>
                      </a:lnTo>
                      <a:cubicBezTo>
                        <a:pt x="9318" y="0"/>
                        <a:pt x="0" y="9319"/>
                        <a:pt x="0" y="20736"/>
                      </a:cubicBezTo>
                      <a:lnTo>
                        <a:pt x="0" y="154343"/>
                      </a:lnTo>
                      <a:cubicBezTo>
                        <a:pt x="0" y="165803"/>
                        <a:pt x="9318" y="175079"/>
                        <a:pt x="20736" y="175079"/>
                      </a:cubicBezTo>
                      <a:lnTo>
                        <a:pt x="21365" y="175079"/>
                      </a:lnTo>
                      <a:cubicBezTo>
                        <a:pt x="24640" y="145738"/>
                        <a:pt x="31733" y="117405"/>
                        <a:pt x="42731" y="90877"/>
                      </a:cubicBezTo>
                      <a:cubicBezTo>
                        <a:pt x="49195" y="75262"/>
                        <a:pt x="57044" y="59983"/>
                        <a:pt x="66111" y="45543"/>
                      </a:cubicBezTo>
                      <a:cubicBezTo>
                        <a:pt x="76311" y="29131"/>
                        <a:pt x="92388" y="17923"/>
                        <a:pt x="110731" y="13852"/>
                      </a:cubicBezTo>
                      <a:close/>
                    </a:path>
                  </a:pathLst>
                </a:custGeom>
                <a:solidFill>
                  <a:srgbClr val="EA5800"/>
                </a:solidFill>
                <a:ln w="4186" cap="flat">
                  <a:noFill/>
                  <a:prstDash val="solid"/>
                  <a:miter/>
                </a:ln>
              </p:spPr>
              <p:txBody>
                <a:bodyPr/>
                <a:lstStyle/>
                <a:p>
                  <a:endParaRPr lang="pt-BR"/>
                </a:p>
              </p:txBody>
            </p:sp>
            <p:sp>
              <p:nvSpPr>
                <p:cNvPr id="2389" name="Forma Livre: Forma 2388">
                  <a:extLst>
                    <a:ext uri="{FF2B5EF4-FFF2-40B4-BE49-F238E27FC236}">
                      <a16:creationId xmlns:a16="http://schemas.microsoft.com/office/drawing/2014/main" id="{BDC9DD46-2F3A-2C01-453E-93E748549DAC}"/>
                    </a:ext>
                  </a:extLst>
                </p:cNvPr>
                <p:cNvSpPr/>
                <p:nvPr/>
              </p:nvSpPr>
              <p:spPr>
                <a:xfrm>
                  <a:off x="13511500" y="5415890"/>
                  <a:ext cx="377904" cy="175121"/>
                </a:xfrm>
                <a:custGeom>
                  <a:avLst/>
                  <a:gdLst>
                    <a:gd name="csX0" fmla="*/ 377904 w 377904"/>
                    <a:gd name="csY0" fmla="*/ 73079 h 175121"/>
                    <a:gd name="csX1" fmla="*/ 377904 w 377904"/>
                    <a:gd name="csY1" fmla="*/ 20736 h 175121"/>
                    <a:gd name="csX2" fmla="*/ 357168 w 377904"/>
                    <a:gd name="csY2" fmla="*/ 0 h 175121"/>
                    <a:gd name="csX3" fmla="*/ 20736 w 377904"/>
                    <a:gd name="csY3" fmla="*/ 0 h 175121"/>
                    <a:gd name="csX4" fmla="*/ 0 w 377904"/>
                    <a:gd name="csY4" fmla="*/ 20736 h 175121"/>
                    <a:gd name="csX5" fmla="*/ 0 w 377904"/>
                    <a:gd name="csY5" fmla="*/ 154385 h 175121"/>
                    <a:gd name="csX6" fmla="*/ 20736 w 377904"/>
                    <a:gd name="csY6" fmla="*/ 175121 h 175121"/>
                    <a:gd name="csX7" fmla="*/ 330724 w 377904"/>
                    <a:gd name="csY7" fmla="*/ 175121 h 175121"/>
                    <a:gd name="csX8" fmla="*/ 377904 w 377904"/>
                    <a:gd name="csY8" fmla="*/ 73079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377904" y="73079"/>
                      </a:moveTo>
                      <a:lnTo>
                        <a:pt x="377904" y="20736"/>
                      </a:lnTo>
                      <a:cubicBezTo>
                        <a:pt x="377904" y="9319"/>
                        <a:pt x="368628" y="0"/>
                        <a:pt x="357168" y="0"/>
                      </a:cubicBezTo>
                      <a:lnTo>
                        <a:pt x="20736" y="0"/>
                      </a:lnTo>
                      <a:cubicBezTo>
                        <a:pt x="9319" y="0"/>
                        <a:pt x="0" y="9319"/>
                        <a:pt x="0" y="20736"/>
                      </a:cubicBezTo>
                      <a:lnTo>
                        <a:pt x="0" y="154385"/>
                      </a:lnTo>
                      <a:cubicBezTo>
                        <a:pt x="0" y="165845"/>
                        <a:pt x="9319" y="175121"/>
                        <a:pt x="20736" y="175121"/>
                      </a:cubicBezTo>
                      <a:lnTo>
                        <a:pt x="330724" y="175121"/>
                      </a:lnTo>
                      <a:cubicBezTo>
                        <a:pt x="337692" y="149852"/>
                        <a:pt x="351544" y="111612"/>
                        <a:pt x="377904" y="73079"/>
                      </a:cubicBezTo>
                      <a:close/>
                    </a:path>
                  </a:pathLst>
                </a:custGeom>
                <a:solidFill>
                  <a:srgbClr val="EA5800"/>
                </a:solidFill>
                <a:ln w="4186" cap="flat">
                  <a:noFill/>
                  <a:prstDash val="solid"/>
                  <a:miter/>
                </a:ln>
              </p:spPr>
              <p:txBody>
                <a:bodyPr/>
                <a:lstStyle/>
                <a:p>
                  <a:endParaRPr lang="pt-BR"/>
                </a:p>
              </p:txBody>
            </p:sp>
            <p:sp>
              <p:nvSpPr>
                <p:cNvPr id="2390" name="Forma Livre: Forma 2389">
                  <a:extLst>
                    <a:ext uri="{FF2B5EF4-FFF2-40B4-BE49-F238E27FC236}">
                      <a16:creationId xmlns:a16="http://schemas.microsoft.com/office/drawing/2014/main" id="{D083A452-D866-A78F-C206-D5F80C09BC62}"/>
                    </a:ext>
                  </a:extLst>
                </p:cNvPr>
                <p:cNvSpPr/>
                <p:nvPr/>
              </p:nvSpPr>
              <p:spPr>
                <a:xfrm>
                  <a:off x="13511500" y="5850041"/>
                  <a:ext cx="212647" cy="175121"/>
                </a:xfrm>
                <a:custGeom>
                  <a:avLst/>
                  <a:gdLst>
                    <a:gd name="csX0" fmla="*/ 193380 w 212647"/>
                    <a:gd name="csY0" fmla="*/ 40716 h 175121"/>
                    <a:gd name="csX1" fmla="*/ 206309 w 212647"/>
                    <a:gd name="csY1" fmla="*/ 0 h 175121"/>
                    <a:gd name="csX2" fmla="*/ 20736 w 212647"/>
                    <a:gd name="csY2" fmla="*/ 0 h 175121"/>
                    <a:gd name="csX3" fmla="*/ 0 w 212647"/>
                    <a:gd name="csY3" fmla="*/ 20736 h 175121"/>
                    <a:gd name="csX4" fmla="*/ 0 w 212647"/>
                    <a:gd name="csY4" fmla="*/ 154385 h 175121"/>
                    <a:gd name="csX5" fmla="*/ 20736 w 212647"/>
                    <a:gd name="csY5" fmla="*/ 175121 h 175121"/>
                    <a:gd name="csX6" fmla="*/ 212647 w 212647"/>
                    <a:gd name="csY6" fmla="*/ 175121 h 175121"/>
                    <a:gd name="csX7" fmla="*/ 193380 w 212647"/>
                    <a:gd name="csY7" fmla="*/ 74003 h 175121"/>
                    <a:gd name="csX8" fmla="*/ 193380 w 212647"/>
                    <a:gd name="csY8" fmla="*/ 40716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12647" h="175121">
                      <a:moveTo>
                        <a:pt x="193380" y="40716"/>
                      </a:moveTo>
                      <a:cubicBezTo>
                        <a:pt x="193380" y="25563"/>
                        <a:pt x="198124" y="11501"/>
                        <a:pt x="206309" y="0"/>
                      </a:cubicBezTo>
                      <a:lnTo>
                        <a:pt x="20736" y="0"/>
                      </a:lnTo>
                      <a:cubicBezTo>
                        <a:pt x="9319" y="0"/>
                        <a:pt x="0" y="9319"/>
                        <a:pt x="0" y="20736"/>
                      </a:cubicBezTo>
                      <a:lnTo>
                        <a:pt x="0" y="154385"/>
                      </a:lnTo>
                      <a:cubicBezTo>
                        <a:pt x="0" y="165845"/>
                        <a:pt x="9319" y="175121"/>
                        <a:pt x="20736" y="175121"/>
                      </a:cubicBezTo>
                      <a:lnTo>
                        <a:pt x="212647" y="175121"/>
                      </a:lnTo>
                      <a:cubicBezTo>
                        <a:pt x="200180" y="143724"/>
                        <a:pt x="193380" y="109556"/>
                        <a:pt x="193380" y="74003"/>
                      </a:cubicBezTo>
                      <a:lnTo>
                        <a:pt x="193380" y="40716"/>
                      </a:lnTo>
                      <a:close/>
                    </a:path>
                  </a:pathLst>
                </a:custGeom>
                <a:solidFill>
                  <a:srgbClr val="EA5800"/>
                </a:solidFill>
                <a:ln w="4186" cap="flat">
                  <a:noFill/>
                  <a:prstDash val="solid"/>
                  <a:miter/>
                </a:ln>
              </p:spPr>
              <p:txBody>
                <a:bodyPr/>
                <a:lstStyle/>
                <a:p>
                  <a:endParaRPr lang="pt-BR"/>
                </a:p>
              </p:txBody>
            </p:sp>
            <p:sp>
              <p:nvSpPr>
                <p:cNvPr id="2391" name="Retângulo 2390">
                  <a:extLst>
                    <a:ext uri="{FF2B5EF4-FFF2-40B4-BE49-F238E27FC236}">
                      <a16:creationId xmlns:a16="http://schemas.microsoft.com/office/drawing/2014/main" id="{A4CEEF07-8A2B-3368-D84B-87D73789258B}"/>
                    </a:ext>
                  </a:extLst>
                </p:cNvPr>
                <p:cNvSpPr/>
                <p:nvPr/>
              </p:nvSpPr>
              <p:spPr>
                <a:xfrm>
                  <a:off x="13301581" y="5198836"/>
                  <a:ext cx="377904" cy="175079"/>
                </a:xfrm>
                <a:prstGeom prst="rect">
                  <a:avLst/>
                </a:prstGeom>
                <a:solidFill>
                  <a:srgbClr val="EA5800"/>
                </a:solidFill>
                <a:ln w="4186" cap="flat">
                  <a:noFill/>
                  <a:prstDash val="solid"/>
                  <a:miter/>
                </a:ln>
              </p:spPr>
              <p:txBody>
                <a:bodyPr/>
                <a:lstStyle/>
                <a:p>
                  <a:endParaRPr lang="pt-BR"/>
                </a:p>
              </p:txBody>
            </p:sp>
            <p:sp>
              <p:nvSpPr>
                <p:cNvPr id="2392" name="Forma Livre: Forma 2391">
                  <a:extLst>
                    <a:ext uri="{FF2B5EF4-FFF2-40B4-BE49-F238E27FC236}">
                      <a16:creationId xmlns:a16="http://schemas.microsoft.com/office/drawing/2014/main" id="{8504F848-A352-3CA2-0929-E903BDE95851}"/>
                    </a:ext>
                  </a:extLst>
                </p:cNvPr>
                <p:cNvSpPr/>
                <p:nvPr/>
              </p:nvSpPr>
              <p:spPr>
                <a:xfrm>
                  <a:off x="13301581" y="5632986"/>
                  <a:ext cx="377904" cy="175079"/>
                </a:xfrm>
                <a:custGeom>
                  <a:avLst/>
                  <a:gdLst>
                    <a:gd name="csX0" fmla="*/ 20736 w 377904"/>
                    <a:gd name="csY0" fmla="*/ 0 h 175079"/>
                    <a:gd name="csX1" fmla="*/ 357168 w 377904"/>
                    <a:gd name="csY1" fmla="*/ 0 h 175079"/>
                    <a:gd name="csX2" fmla="*/ 377904 w 377904"/>
                    <a:gd name="csY2" fmla="*/ 20736 h 175079"/>
                    <a:gd name="csX3" fmla="*/ 377904 w 377904"/>
                    <a:gd name="csY3" fmla="*/ 154343 h 175079"/>
                    <a:gd name="csX4" fmla="*/ 357168 w 377904"/>
                    <a:gd name="csY4" fmla="*/ 175079 h 175079"/>
                    <a:gd name="csX5" fmla="*/ 20736 w 377904"/>
                    <a:gd name="csY5" fmla="*/ 175079 h 175079"/>
                    <a:gd name="csX6" fmla="*/ 0 w 377904"/>
                    <a:gd name="csY6" fmla="*/ 154343 h 175079"/>
                    <a:gd name="csX7" fmla="*/ 0 w 377904"/>
                    <a:gd name="csY7" fmla="*/ 20736 h 175079"/>
                    <a:gd name="csX8" fmla="*/ 20736 w 377904"/>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079">
                      <a:moveTo>
                        <a:pt x="20736" y="0"/>
                      </a:moveTo>
                      <a:lnTo>
                        <a:pt x="357168" y="0"/>
                      </a:lnTo>
                      <a:cubicBezTo>
                        <a:pt x="368628" y="0"/>
                        <a:pt x="377904" y="9277"/>
                        <a:pt x="377904" y="20736"/>
                      </a:cubicBezTo>
                      <a:lnTo>
                        <a:pt x="377904" y="154343"/>
                      </a:lnTo>
                      <a:cubicBezTo>
                        <a:pt x="377904" y="165803"/>
                        <a:pt x="368628" y="175079"/>
                        <a:pt x="357168"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93" name="Retângulo 2392">
                  <a:extLst>
                    <a:ext uri="{FF2B5EF4-FFF2-40B4-BE49-F238E27FC236}">
                      <a16:creationId xmlns:a16="http://schemas.microsoft.com/office/drawing/2014/main" id="{2F471D05-79D9-E9ED-74D8-687796A60035}"/>
                    </a:ext>
                  </a:extLst>
                </p:cNvPr>
                <p:cNvSpPr/>
                <p:nvPr/>
              </p:nvSpPr>
              <p:spPr>
                <a:xfrm>
                  <a:off x="13091620" y="5415890"/>
                  <a:ext cx="377904" cy="175121"/>
                </a:xfrm>
                <a:prstGeom prst="rect">
                  <a:avLst/>
                </a:prstGeom>
                <a:solidFill>
                  <a:srgbClr val="EA5800"/>
                </a:solidFill>
                <a:ln w="4186" cap="flat">
                  <a:noFill/>
                  <a:prstDash val="solid"/>
                  <a:miter/>
                </a:ln>
              </p:spPr>
              <p:txBody>
                <a:bodyPr/>
                <a:lstStyle/>
                <a:p>
                  <a:endParaRPr lang="pt-BR"/>
                </a:p>
              </p:txBody>
            </p:sp>
            <p:sp>
              <p:nvSpPr>
                <p:cNvPr id="2394" name="Forma Livre: Forma 2393">
                  <a:extLst>
                    <a:ext uri="{FF2B5EF4-FFF2-40B4-BE49-F238E27FC236}">
                      <a16:creationId xmlns:a16="http://schemas.microsoft.com/office/drawing/2014/main" id="{E39ADCCF-E7E8-562E-C2FC-DB97FBF293FA}"/>
                    </a:ext>
                  </a:extLst>
                </p:cNvPr>
                <p:cNvSpPr/>
                <p:nvPr/>
              </p:nvSpPr>
              <p:spPr>
                <a:xfrm>
                  <a:off x="13091620" y="5850041"/>
                  <a:ext cx="377904" cy="175121"/>
                </a:xfrm>
                <a:custGeom>
                  <a:avLst/>
                  <a:gdLst>
                    <a:gd name="csX0" fmla="*/ 20736 w 377904"/>
                    <a:gd name="csY0" fmla="*/ 0 h 175121"/>
                    <a:gd name="csX1" fmla="*/ 357168 w 377904"/>
                    <a:gd name="csY1" fmla="*/ 0 h 175121"/>
                    <a:gd name="csX2" fmla="*/ 377904 w 377904"/>
                    <a:gd name="csY2" fmla="*/ 20736 h 175121"/>
                    <a:gd name="csX3" fmla="*/ 377904 w 377904"/>
                    <a:gd name="csY3" fmla="*/ 154385 h 175121"/>
                    <a:gd name="csX4" fmla="*/ 357168 w 377904"/>
                    <a:gd name="csY4" fmla="*/ 175121 h 175121"/>
                    <a:gd name="csX5" fmla="*/ 20736 w 377904"/>
                    <a:gd name="csY5" fmla="*/ 175121 h 175121"/>
                    <a:gd name="csX6" fmla="*/ 0 w 377904"/>
                    <a:gd name="csY6" fmla="*/ 154385 h 175121"/>
                    <a:gd name="csX7" fmla="*/ 0 w 377904"/>
                    <a:gd name="csY7" fmla="*/ 20736 h 175121"/>
                    <a:gd name="csX8" fmla="*/ 20736 w 377904"/>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04" h="175121">
                      <a:moveTo>
                        <a:pt x="20736" y="0"/>
                      </a:moveTo>
                      <a:lnTo>
                        <a:pt x="357168" y="0"/>
                      </a:lnTo>
                      <a:cubicBezTo>
                        <a:pt x="368628" y="0"/>
                        <a:pt x="377904" y="9277"/>
                        <a:pt x="377904" y="20736"/>
                      </a:cubicBezTo>
                      <a:lnTo>
                        <a:pt x="377904" y="154385"/>
                      </a:lnTo>
                      <a:cubicBezTo>
                        <a:pt x="377904" y="165845"/>
                        <a:pt x="368628" y="175121"/>
                        <a:pt x="357168"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95" name="Retângulo 2394">
                  <a:extLst>
                    <a:ext uri="{FF2B5EF4-FFF2-40B4-BE49-F238E27FC236}">
                      <a16:creationId xmlns:a16="http://schemas.microsoft.com/office/drawing/2014/main" id="{E460D0D4-D155-AD90-19C6-A8DD14FCA53E}"/>
                    </a:ext>
                  </a:extLst>
                </p:cNvPr>
                <p:cNvSpPr/>
                <p:nvPr/>
              </p:nvSpPr>
              <p:spPr>
                <a:xfrm>
                  <a:off x="12881660" y="5198836"/>
                  <a:ext cx="377946" cy="175079"/>
                </a:xfrm>
                <a:prstGeom prst="rect">
                  <a:avLst/>
                </a:prstGeom>
                <a:solidFill>
                  <a:srgbClr val="EA5800"/>
                </a:solidFill>
                <a:ln w="4186" cap="flat">
                  <a:noFill/>
                  <a:prstDash val="solid"/>
                  <a:miter/>
                </a:ln>
              </p:spPr>
              <p:txBody>
                <a:bodyPr/>
                <a:lstStyle/>
                <a:p>
                  <a:endParaRPr lang="pt-BR"/>
                </a:p>
              </p:txBody>
            </p:sp>
            <p:sp>
              <p:nvSpPr>
                <p:cNvPr id="2396" name="Retângulo 2395">
                  <a:extLst>
                    <a:ext uri="{FF2B5EF4-FFF2-40B4-BE49-F238E27FC236}">
                      <a16:creationId xmlns:a16="http://schemas.microsoft.com/office/drawing/2014/main" id="{D3ABEF51-E5FF-42F1-FC97-8EA126B81A1E}"/>
                    </a:ext>
                  </a:extLst>
                </p:cNvPr>
                <p:cNvSpPr/>
                <p:nvPr/>
              </p:nvSpPr>
              <p:spPr>
                <a:xfrm>
                  <a:off x="12881660" y="5415890"/>
                  <a:ext cx="167985" cy="175121"/>
                </a:xfrm>
                <a:prstGeom prst="rect">
                  <a:avLst/>
                </a:prstGeom>
                <a:solidFill>
                  <a:srgbClr val="EA5800"/>
                </a:solidFill>
                <a:ln w="4186" cap="flat">
                  <a:noFill/>
                  <a:prstDash val="solid"/>
                  <a:miter/>
                </a:ln>
              </p:spPr>
              <p:txBody>
                <a:bodyPr/>
                <a:lstStyle/>
                <a:p>
                  <a:endParaRPr lang="pt-BR"/>
                </a:p>
              </p:txBody>
            </p:sp>
            <p:sp>
              <p:nvSpPr>
                <p:cNvPr id="2397" name="Forma Livre: Forma 2396">
                  <a:extLst>
                    <a:ext uri="{FF2B5EF4-FFF2-40B4-BE49-F238E27FC236}">
                      <a16:creationId xmlns:a16="http://schemas.microsoft.com/office/drawing/2014/main" id="{7A57E233-1FE8-7344-71FE-94517562C4BE}"/>
                    </a:ext>
                  </a:extLst>
                </p:cNvPr>
                <p:cNvSpPr/>
                <p:nvPr/>
              </p:nvSpPr>
              <p:spPr>
                <a:xfrm>
                  <a:off x="12881660" y="5632986"/>
                  <a:ext cx="377946" cy="175079"/>
                </a:xfrm>
                <a:custGeom>
                  <a:avLst/>
                  <a:gdLst>
                    <a:gd name="csX0" fmla="*/ 20736 w 377946"/>
                    <a:gd name="csY0" fmla="*/ 0 h 175079"/>
                    <a:gd name="csX1" fmla="*/ 357210 w 377946"/>
                    <a:gd name="csY1" fmla="*/ 0 h 175079"/>
                    <a:gd name="csX2" fmla="*/ 377946 w 377946"/>
                    <a:gd name="csY2" fmla="*/ 20736 h 175079"/>
                    <a:gd name="csX3" fmla="*/ 377946 w 377946"/>
                    <a:gd name="csY3" fmla="*/ 154343 h 175079"/>
                    <a:gd name="csX4" fmla="*/ 357210 w 377946"/>
                    <a:gd name="csY4" fmla="*/ 175079 h 175079"/>
                    <a:gd name="csX5" fmla="*/ 20736 w 377946"/>
                    <a:gd name="csY5" fmla="*/ 175079 h 175079"/>
                    <a:gd name="csX6" fmla="*/ 0 w 377946"/>
                    <a:gd name="csY6" fmla="*/ 154343 h 175079"/>
                    <a:gd name="csX7" fmla="*/ 0 w 377946"/>
                    <a:gd name="csY7" fmla="*/ 20736 h 175079"/>
                    <a:gd name="csX8" fmla="*/ 20736 w 377946"/>
                    <a:gd name="csY8" fmla="*/ 0 h 1750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77946" h="175079">
                      <a:moveTo>
                        <a:pt x="20736" y="0"/>
                      </a:moveTo>
                      <a:lnTo>
                        <a:pt x="357210" y="0"/>
                      </a:lnTo>
                      <a:cubicBezTo>
                        <a:pt x="368670" y="0"/>
                        <a:pt x="377946" y="9277"/>
                        <a:pt x="377946" y="20736"/>
                      </a:cubicBezTo>
                      <a:lnTo>
                        <a:pt x="377946" y="154343"/>
                      </a:lnTo>
                      <a:cubicBezTo>
                        <a:pt x="377946" y="165803"/>
                        <a:pt x="368670" y="175079"/>
                        <a:pt x="357210" y="175079"/>
                      </a:cubicBezTo>
                      <a:lnTo>
                        <a:pt x="20736" y="175079"/>
                      </a:lnTo>
                      <a:cubicBezTo>
                        <a:pt x="9277" y="175079"/>
                        <a:pt x="0" y="165803"/>
                        <a:pt x="0" y="154343"/>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98" name="Forma Livre: Forma 2397">
                  <a:extLst>
                    <a:ext uri="{FF2B5EF4-FFF2-40B4-BE49-F238E27FC236}">
                      <a16:creationId xmlns:a16="http://schemas.microsoft.com/office/drawing/2014/main" id="{32C36764-1AEA-69F8-5052-A25BA16D30F6}"/>
                    </a:ext>
                  </a:extLst>
                </p:cNvPr>
                <p:cNvSpPr/>
                <p:nvPr/>
              </p:nvSpPr>
              <p:spPr>
                <a:xfrm>
                  <a:off x="12881660" y="5850041"/>
                  <a:ext cx="167985" cy="175121"/>
                </a:xfrm>
                <a:custGeom>
                  <a:avLst/>
                  <a:gdLst>
                    <a:gd name="csX0" fmla="*/ 20736 w 167985"/>
                    <a:gd name="csY0" fmla="*/ 0 h 175121"/>
                    <a:gd name="csX1" fmla="*/ 147250 w 167985"/>
                    <a:gd name="csY1" fmla="*/ 0 h 175121"/>
                    <a:gd name="csX2" fmla="*/ 167985 w 167985"/>
                    <a:gd name="csY2" fmla="*/ 20736 h 175121"/>
                    <a:gd name="csX3" fmla="*/ 167985 w 167985"/>
                    <a:gd name="csY3" fmla="*/ 154385 h 175121"/>
                    <a:gd name="csX4" fmla="*/ 147250 w 167985"/>
                    <a:gd name="csY4" fmla="*/ 175121 h 175121"/>
                    <a:gd name="csX5" fmla="*/ 20736 w 167985"/>
                    <a:gd name="csY5" fmla="*/ 175121 h 175121"/>
                    <a:gd name="csX6" fmla="*/ 0 w 167985"/>
                    <a:gd name="csY6" fmla="*/ 154385 h 175121"/>
                    <a:gd name="csX7" fmla="*/ 0 w 167985"/>
                    <a:gd name="csY7" fmla="*/ 20736 h 175121"/>
                    <a:gd name="csX8" fmla="*/ 20736 w 167985"/>
                    <a:gd name="csY8" fmla="*/ 0 h 1751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67985" h="175121">
                      <a:moveTo>
                        <a:pt x="20736" y="0"/>
                      </a:moveTo>
                      <a:lnTo>
                        <a:pt x="147250" y="0"/>
                      </a:lnTo>
                      <a:cubicBezTo>
                        <a:pt x="158709" y="0"/>
                        <a:pt x="167985" y="9277"/>
                        <a:pt x="167985" y="20736"/>
                      </a:cubicBezTo>
                      <a:lnTo>
                        <a:pt x="167985" y="154385"/>
                      </a:lnTo>
                      <a:cubicBezTo>
                        <a:pt x="167985" y="165845"/>
                        <a:pt x="158709" y="175121"/>
                        <a:pt x="147250" y="175121"/>
                      </a:cubicBezTo>
                      <a:lnTo>
                        <a:pt x="20736" y="175121"/>
                      </a:lnTo>
                      <a:cubicBezTo>
                        <a:pt x="9277" y="175121"/>
                        <a:pt x="0" y="165845"/>
                        <a:pt x="0" y="154385"/>
                      </a:cubicBezTo>
                      <a:lnTo>
                        <a:pt x="0" y="20736"/>
                      </a:lnTo>
                      <a:cubicBezTo>
                        <a:pt x="0" y="9277"/>
                        <a:pt x="9277" y="0"/>
                        <a:pt x="20736" y="0"/>
                      </a:cubicBezTo>
                      <a:close/>
                    </a:path>
                  </a:pathLst>
                </a:custGeom>
                <a:solidFill>
                  <a:srgbClr val="EA5800"/>
                </a:solidFill>
                <a:ln w="4186" cap="flat">
                  <a:noFill/>
                  <a:prstDash val="solid"/>
                  <a:miter/>
                </a:ln>
              </p:spPr>
              <p:txBody>
                <a:bodyPr/>
                <a:lstStyle/>
                <a:p>
                  <a:endParaRPr lang="pt-BR"/>
                </a:p>
              </p:txBody>
            </p:sp>
            <p:sp>
              <p:nvSpPr>
                <p:cNvPr id="2399" name="Forma Livre: Forma 2398">
                  <a:extLst>
                    <a:ext uri="{FF2B5EF4-FFF2-40B4-BE49-F238E27FC236}">
                      <a16:creationId xmlns:a16="http://schemas.microsoft.com/office/drawing/2014/main" id="{3B721E0D-89B9-C0DC-0030-B2327BE4C239}"/>
                    </a:ext>
                  </a:extLst>
                </p:cNvPr>
                <p:cNvSpPr/>
                <p:nvPr/>
              </p:nvSpPr>
              <p:spPr>
                <a:xfrm>
                  <a:off x="13772083" y="5470184"/>
                  <a:ext cx="425672" cy="658306"/>
                </a:xfrm>
                <a:custGeom>
                  <a:avLst/>
                  <a:gdLst>
                    <a:gd name="csX0" fmla="*/ 418914 w 425672"/>
                    <a:gd name="csY0" fmla="*/ 444541 h 658306"/>
                    <a:gd name="csX1" fmla="*/ 391882 w 425672"/>
                    <a:gd name="csY1" fmla="*/ 465612 h 658306"/>
                    <a:gd name="csX2" fmla="*/ 377568 w 425672"/>
                    <a:gd name="csY2" fmla="*/ 469138 h 658306"/>
                    <a:gd name="csX3" fmla="*/ 373455 w 425672"/>
                    <a:gd name="csY3" fmla="*/ 464143 h 658306"/>
                    <a:gd name="csX4" fmla="*/ 383739 w 425672"/>
                    <a:gd name="csY4" fmla="*/ 314123 h 658306"/>
                    <a:gd name="csX5" fmla="*/ 339664 w 425672"/>
                    <a:gd name="csY5" fmla="*/ 211913 h 658306"/>
                    <a:gd name="csX6" fmla="*/ 332781 w 425672"/>
                    <a:gd name="csY6" fmla="*/ 214432 h 658306"/>
                    <a:gd name="csX7" fmla="*/ 314144 w 425672"/>
                    <a:gd name="csY7" fmla="*/ 297711 h 658306"/>
                    <a:gd name="csX8" fmla="*/ 305665 w 425672"/>
                    <a:gd name="csY8" fmla="*/ 308163 h 658306"/>
                    <a:gd name="csX9" fmla="*/ 299494 w 425672"/>
                    <a:gd name="csY9" fmla="*/ 307239 h 658306"/>
                    <a:gd name="csX10" fmla="*/ 275232 w 425672"/>
                    <a:gd name="csY10" fmla="*/ 254728 h 658306"/>
                    <a:gd name="csX11" fmla="*/ 226121 w 425672"/>
                    <a:gd name="csY11" fmla="*/ 109409 h 658306"/>
                    <a:gd name="csX12" fmla="*/ 231914 w 425672"/>
                    <a:gd name="csY12" fmla="*/ 4681 h 658306"/>
                    <a:gd name="csX13" fmla="*/ 225995 w 425672"/>
                    <a:gd name="csY13" fmla="*/ 777 h 658306"/>
                    <a:gd name="csX14" fmla="*/ 217978 w 425672"/>
                    <a:gd name="csY14" fmla="*/ 7074 h 658306"/>
                    <a:gd name="csX15" fmla="*/ 132012 w 425672"/>
                    <a:gd name="csY15" fmla="*/ 150335 h 658306"/>
                    <a:gd name="csX16" fmla="*/ 125884 w 425672"/>
                    <a:gd name="csY16" fmla="*/ 203560 h 658306"/>
                    <a:gd name="csX17" fmla="*/ 129998 w 425672"/>
                    <a:gd name="csY17" fmla="*/ 348879 h 658306"/>
                    <a:gd name="csX18" fmla="*/ 129200 w 425672"/>
                    <a:gd name="csY18" fmla="*/ 354881 h 658306"/>
                    <a:gd name="csX19" fmla="*/ 122526 w 425672"/>
                    <a:gd name="csY19" fmla="*/ 356770 h 658306"/>
                    <a:gd name="csX20" fmla="*/ 113627 w 425672"/>
                    <a:gd name="csY20" fmla="*/ 344765 h 658306"/>
                    <a:gd name="csX21" fmla="*/ 79543 w 425672"/>
                    <a:gd name="csY21" fmla="*/ 245535 h 658306"/>
                    <a:gd name="csX22" fmla="*/ 72533 w 425672"/>
                    <a:gd name="csY22" fmla="*/ 243856 h 658306"/>
                    <a:gd name="csX23" fmla="*/ 54274 w 425672"/>
                    <a:gd name="csY23" fmla="*/ 279284 h 658306"/>
                    <a:gd name="csX24" fmla="*/ 54274 w 425672"/>
                    <a:gd name="csY24" fmla="*/ 479884 h 658306"/>
                    <a:gd name="csX25" fmla="*/ 46089 w 425672"/>
                    <a:gd name="csY25" fmla="*/ 473755 h 658306"/>
                    <a:gd name="csX26" fmla="*/ 7304 w 425672"/>
                    <a:gd name="csY26" fmla="*/ 419104 h 658306"/>
                    <a:gd name="csX27" fmla="*/ 0 w 425672"/>
                    <a:gd name="csY27" fmla="*/ 420489 h 658306"/>
                    <a:gd name="csX28" fmla="*/ 0 w 425672"/>
                    <a:gd name="csY28" fmla="*/ 453775 h 658306"/>
                    <a:gd name="csX29" fmla="*/ 169538 w 425672"/>
                    <a:gd name="csY29" fmla="*/ 656726 h 658306"/>
                    <a:gd name="csX30" fmla="*/ 171931 w 425672"/>
                    <a:gd name="csY30" fmla="*/ 654711 h 658306"/>
                    <a:gd name="csX31" fmla="*/ 171931 w 425672"/>
                    <a:gd name="csY31" fmla="*/ 654039 h 658306"/>
                    <a:gd name="csX32" fmla="*/ 170630 w 425672"/>
                    <a:gd name="csY32" fmla="*/ 652151 h 658306"/>
                    <a:gd name="csX33" fmla="*/ 106407 w 425672"/>
                    <a:gd name="csY33" fmla="*/ 563331 h 658306"/>
                    <a:gd name="csX34" fmla="*/ 106407 w 425672"/>
                    <a:gd name="csY34" fmla="*/ 555565 h 658306"/>
                    <a:gd name="csX35" fmla="*/ 113459 w 425672"/>
                    <a:gd name="csY35" fmla="*/ 553676 h 658306"/>
                    <a:gd name="csX36" fmla="*/ 130082 w 425672"/>
                    <a:gd name="csY36" fmla="*/ 572649 h 658306"/>
                    <a:gd name="csX37" fmla="*/ 134279 w 425672"/>
                    <a:gd name="csY37" fmla="*/ 575546 h 658306"/>
                    <a:gd name="csX38" fmla="*/ 134279 w 425672"/>
                    <a:gd name="csY38" fmla="*/ 481521 h 658306"/>
                    <a:gd name="csX39" fmla="*/ 140911 w 425672"/>
                    <a:gd name="csY39" fmla="*/ 469138 h 658306"/>
                    <a:gd name="csX40" fmla="*/ 147879 w 425672"/>
                    <a:gd name="csY40" fmla="*/ 470649 h 658306"/>
                    <a:gd name="csX41" fmla="*/ 164837 w 425672"/>
                    <a:gd name="csY41" fmla="*/ 512205 h 658306"/>
                    <a:gd name="csX42" fmla="*/ 172225 w 425672"/>
                    <a:gd name="csY42" fmla="*/ 520852 h 658306"/>
                    <a:gd name="csX43" fmla="*/ 173274 w 425672"/>
                    <a:gd name="csY43" fmla="*/ 514136 h 658306"/>
                    <a:gd name="csX44" fmla="*/ 171175 w 425672"/>
                    <a:gd name="csY44" fmla="*/ 446010 h 658306"/>
                    <a:gd name="csX45" fmla="*/ 174324 w 425672"/>
                    <a:gd name="csY45" fmla="*/ 421076 h 658306"/>
                    <a:gd name="csX46" fmla="*/ 218566 w 425672"/>
                    <a:gd name="csY46" fmla="*/ 353916 h 658306"/>
                    <a:gd name="csX47" fmla="*/ 218650 w 425672"/>
                    <a:gd name="csY47" fmla="*/ 353832 h 658306"/>
                    <a:gd name="csX48" fmla="*/ 224610 w 425672"/>
                    <a:gd name="csY48" fmla="*/ 357652 h 658306"/>
                    <a:gd name="csX49" fmla="*/ 222763 w 425672"/>
                    <a:gd name="csY49" fmla="*/ 401894 h 658306"/>
                    <a:gd name="csX50" fmla="*/ 248032 w 425672"/>
                    <a:gd name="csY50" fmla="*/ 470020 h 658306"/>
                    <a:gd name="csX51" fmla="*/ 259324 w 425672"/>
                    <a:gd name="csY51" fmla="*/ 492434 h 658306"/>
                    <a:gd name="csX52" fmla="*/ 265494 w 425672"/>
                    <a:gd name="csY52" fmla="*/ 493190 h 658306"/>
                    <a:gd name="csX53" fmla="*/ 268013 w 425672"/>
                    <a:gd name="csY53" fmla="*/ 490168 h 658306"/>
                    <a:gd name="csX54" fmla="*/ 278045 w 425672"/>
                    <a:gd name="csY54" fmla="*/ 457427 h 658306"/>
                    <a:gd name="csX55" fmla="*/ 284929 w 425672"/>
                    <a:gd name="csY55" fmla="*/ 455202 h 658306"/>
                    <a:gd name="csX56" fmla="*/ 303818 w 425672"/>
                    <a:gd name="csY56" fmla="*/ 497891 h 658306"/>
                    <a:gd name="csX57" fmla="*/ 299746 w 425672"/>
                    <a:gd name="csY57" fmla="*/ 565010 h 658306"/>
                    <a:gd name="csX58" fmla="*/ 304153 w 425672"/>
                    <a:gd name="csY58" fmla="*/ 569963 h 658306"/>
                    <a:gd name="csX59" fmla="*/ 308015 w 425672"/>
                    <a:gd name="csY59" fmla="*/ 568913 h 658306"/>
                    <a:gd name="csX60" fmla="*/ 318971 w 425672"/>
                    <a:gd name="csY60" fmla="*/ 562155 h 658306"/>
                    <a:gd name="csX61" fmla="*/ 325393 w 425672"/>
                    <a:gd name="csY61" fmla="*/ 564884 h 658306"/>
                    <a:gd name="csX62" fmla="*/ 325393 w 425672"/>
                    <a:gd name="csY62" fmla="*/ 572271 h 658306"/>
                    <a:gd name="csX63" fmla="*/ 263311 w 425672"/>
                    <a:gd name="csY63" fmla="*/ 654375 h 658306"/>
                    <a:gd name="csX64" fmla="*/ 261926 w 425672"/>
                    <a:gd name="csY64" fmla="*/ 656264 h 658306"/>
                    <a:gd name="csX65" fmla="*/ 264235 w 425672"/>
                    <a:gd name="csY65" fmla="*/ 658279 h 658306"/>
                    <a:gd name="csX66" fmla="*/ 425672 w 425672"/>
                    <a:gd name="csY66" fmla="*/ 472706 h 658306"/>
                    <a:gd name="csX67" fmla="*/ 425672 w 425672"/>
                    <a:gd name="csY67" fmla="*/ 446891 h 658306"/>
                    <a:gd name="csX68" fmla="*/ 418914 w 425672"/>
                    <a:gd name="csY68" fmla="*/ 444541 h 658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425672" h="658306">
                      <a:moveTo>
                        <a:pt x="418914" y="444541"/>
                      </a:moveTo>
                      <a:cubicBezTo>
                        <a:pt x="412240" y="453187"/>
                        <a:pt x="403383" y="461415"/>
                        <a:pt x="391882" y="465612"/>
                      </a:cubicBezTo>
                      <a:cubicBezTo>
                        <a:pt x="386845" y="467459"/>
                        <a:pt x="381976" y="468550"/>
                        <a:pt x="377568" y="469138"/>
                      </a:cubicBezTo>
                      <a:cubicBezTo>
                        <a:pt x="374756" y="469516"/>
                        <a:pt x="372489" y="466829"/>
                        <a:pt x="373455" y="464143"/>
                      </a:cubicBezTo>
                      <a:cubicBezTo>
                        <a:pt x="382983" y="436943"/>
                        <a:pt x="397716" y="381494"/>
                        <a:pt x="383739" y="314123"/>
                      </a:cubicBezTo>
                      <a:cubicBezTo>
                        <a:pt x="374210" y="268412"/>
                        <a:pt x="354986" y="233950"/>
                        <a:pt x="339664" y="211913"/>
                      </a:cubicBezTo>
                      <a:cubicBezTo>
                        <a:pt x="337440" y="208681"/>
                        <a:pt x="332361" y="210528"/>
                        <a:pt x="332781" y="214432"/>
                      </a:cubicBezTo>
                      <a:cubicBezTo>
                        <a:pt x="335047" y="235923"/>
                        <a:pt x="334292" y="269168"/>
                        <a:pt x="314144" y="297711"/>
                      </a:cubicBezTo>
                      <a:cubicBezTo>
                        <a:pt x="311457" y="301489"/>
                        <a:pt x="308645" y="304973"/>
                        <a:pt x="305665" y="308163"/>
                      </a:cubicBezTo>
                      <a:cubicBezTo>
                        <a:pt x="303860" y="310094"/>
                        <a:pt x="300669" y="309632"/>
                        <a:pt x="299494" y="307239"/>
                      </a:cubicBezTo>
                      <a:cubicBezTo>
                        <a:pt x="293198" y="294353"/>
                        <a:pt x="284635" y="276387"/>
                        <a:pt x="275232" y="254728"/>
                      </a:cubicBezTo>
                      <a:cubicBezTo>
                        <a:pt x="247738" y="191345"/>
                        <a:pt x="231872" y="154743"/>
                        <a:pt x="226121" y="109409"/>
                      </a:cubicBezTo>
                      <a:cubicBezTo>
                        <a:pt x="223141" y="86029"/>
                        <a:pt x="221588" y="50056"/>
                        <a:pt x="231914" y="4681"/>
                      </a:cubicBezTo>
                      <a:cubicBezTo>
                        <a:pt x="232711" y="1239"/>
                        <a:pt x="228808" y="-1364"/>
                        <a:pt x="225995" y="777"/>
                      </a:cubicBezTo>
                      <a:cubicBezTo>
                        <a:pt x="223519" y="2624"/>
                        <a:pt x="220832" y="4723"/>
                        <a:pt x="217978" y="7074"/>
                      </a:cubicBezTo>
                      <a:cubicBezTo>
                        <a:pt x="154301" y="59333"/>
                        <a:pt x="136210" y="131363"/>
                        <a:pt x="132012" y="150335"/>
                      </a:cubicBezTo>
                      <a:cubicBezTo>
                        <a:pt x="126933" y="173464"/>
                        <a:pt x="126262" y="191429"/>
                        <a:pt x="125884" y="203560"/>
                      </a:cubicBezTo>
                      <a:cubicBezTo>
                        <a:pt x="124163" y="258212"/>
                        <a:pt x="137259" y="288560"/>
                        <a:pt x="129998" y="348879"/>
                      </a:cubicBezTo>
                      <a:cubicBezTo>
                        <a:pt x="129746" y="351019"/>
                        <a:pt x="129452" y="353034"/>
                        <a:pt x="129200" y="354881"/>
                      </a:cubicBezTo>
                      <a:cubicBezTo>
                        <a:pt x="128738" y="358155"/>
                        <a:pt x="124583" y="359331"/>
                        <a:pt x="122526" y="356770"/>
                      </a:cubicBezTo>
                      <a:cubicBezTo>
                        <a:pt x="119504" y="353034"/>
                        <a:pt x="116524" y="349005"/>
                        <a:pt x="113627" y="344765"/>
                      </a:cubicBezTo>
                      <a:cubicBezTo>
                        <a:pt x="89869" y="309968"/>
                        <a:pt x="81936" y="273239"/>
                        <a:pt x="79543" y="245535"/>
                      </a:cubicBezTo>
                      <a:cubicBezTo>
                        <a:pt x="79249" y="241884"/>
                        <a:pt x="74464" y="240708"/>
                        <a:pt x="72533" y="243856"/>
                      </a:cubicBezTo>
                      <a:cubicBezTo>
                        <a:pt x="65943" y="254434"/>
                        <a:pt x="59689" y="266229"/>
                        <a:pt x="54274" y="279284"/>
                      </a:cubicBezTo>
                      <a:cubicBezTo>
                        <a:pt x="19393" y="363570"/>
                        <a:pt x="42227" y="445464"/>
                        <a:pt x="54274" y="479884"/>
                      </a:cubicBezTo>
                      <a:cubicBezTo>
                        <a:pt x="51504" y="477995"/>
                        <a:pt x="48775" y="475938"/>
                        <a:pt x="46089" y="473755"/>
                      </a:cubicBezTo>
                      <a:cubicBezTo>
                        <a:pt x="27242" y="458308"/>
                        <a:pt x="15111" y="438664"/>
                        <a:pt x="7304" y="419104"/>
                      </a:cubicBezTo>
                      <a:cubicBezTo>
                        <a:pt x="5751" y="415242"/>
                        <a:pt x="0" y="416333"/>
                        <a:pt x="0" y="420489"/>
                      </a:cubicBezTo>
                      <a:lnTo>
                        <a:pt x="0" y="453775"/>
                      </a:lnTo>
                      <a:cubicBezTo>
                        <a:pt x="0" y="555146"/>
                        <a:pt x="73163" y="639432"/>
                        <a:pt x="169538" y="656726"/>
                      </a:cubicBezTo>
                      <a:cubicBezTo>
                        <a:pt x="170798" y="656936"/>
                        <a:pt x="171931" y="655970"/>
                        <a:pt x="171931" y="654711"/>
                      </a:cubicBezTo>
                      <a:lnTo>
                        <a:pt x="171931" y="654039"/>
                      </a:lnTo>
                      <a:cubicBezTo>
                        <a:pt x="171931" y="653200"/>
                        <a:pt x="171427" y="652444"/>
                        <a:pt x="170630" y="652151"/>
                      </a:cubicBezTo>
                      <a:cubicBezTo>
                        <a:pt x="132894" y="637375"/>
                        <a:pt x="106407" y="603165"/>
                        <a:pt x="106407" y="563331"/>
                      </a:cubicBezTo>
                      <a:lnTo>
                        <a:pt x="106407" y="555565"/>
                      </a:lnTo>
                      <a:cubicBezTo>
                        <a:pt x="106407" y="551662"/>
                        <a:pt x="111528" y="550318"/>
                        <a:pt x="113459" y="553676"/>
                      </a:cubicBezTo>
                      <a:cubicBezTo>
                        <a:pt x="117363" y="560560"/>
                        <a:pt x="122736" y="567150"/>
                        <a:pt x="130082" y="572649"/>
                      </a:cubicBezTo>
                      <a:cubicBezTo>
                        <a:pt x="131467" y="573699"/>
                        <a:pt x="132894" y="574622"/>
                        <a:pt x="134279" y="575546"/>
                      </a:cubicBezTo>
                      <a:cubicBezTo>
                        <a:pt x="128109" y="559427"/>
                        <a:pt x="116356" y="521020"/>
                        <a:pt x="134279" y="481521"/>
                      </a:cubicBezTo>
                      <a:cubicBezTo>
                        <a:pt x="136294" y="477071"/>
                        <a:pt x="138519" y="472958"/>
                        <a:pt x="140911" y="469138"/>
                      </a:cubicBezTo>
                      <a:cubicBezTo>
                        <a:pt x="142800" y="466116"/>
                        <a:pt x="147375" y="467165"/>
                        <a:pt x="147879" y="470649"/>
                      </a:cubicBezTo>
                      <a:cubicBezTo>
                        <a:pt x="149642" y="482906"/>
                        <a:pt x="154091" y="497891"/>
                        <a:pt x="164837" y="512205"/>
                      </a:cubicBezTo>
                      <a:cubicBezTo>
                        <a:pt x="167230" y="515395"/>
                        <a:pt x="169706" y="518249"/>
                        <a:pt x="172225" y="520852"/>
                      </a:cubicBezTo>
                      <a:cubicBezTo>
                        <a:pt x="172477" y="519425"/>
                        <a:pt x="172896" y="517074"/>
                        <a:pt x="173274" y="514136"/>
                      </a:cubicBezTo>
                      <a:cubicBezTo>
                        <a:pt x="177010" y="485886"/>
                        <a:pt x="170252" y="471615"/>
                        <a:pt x="171175" y="446010"/>
                      </a:cubicBezTo>
                      <a:cubicBezTo>
                        <a:pt x="171343" y="440301"/>
                        <a:pt x="171721" y="431906"/>
                        <a:pt x="174324" y="421076"/>
                      </a:cubicBezTo>
                      <a:cubicBezTo>
                        <a:pt x="176464" y="412178"/>
                        <a:pt x="185825" y="378429"/>
                        <a:pt x="218566" y="353916"/>
                      </a:cubicBezTo>
                      <a:cubicBezTo>
                        <a:pt x="218566" y="353916"/>
                        <a:pt x="218650" y="353874"/>
                        <a:pt x="218650" y="353832"/>
                      </a:cubicBezTo>
                      <a:cubicBezTo>
                        <a:pt x="221420" y="351733"/>
                        <a:pt x="225324" y="354252"/>
                        <a:pt x="224610" y="357652"/>
                      </a:cubicBezTo>
                      <a:cubicBezTo>
                        <a:pt x="220580" y="376624"/>
                        <a:pt x="221378" y="391778"/>
                        <a:pt x="222763" y="401894"/>
                      </a:cubicBezTo>
                      <a:cubicBezTo>
                        <a:pt x="225743" y="423133"/>
                        <a:pt x="233887" y="440301"/>
                        <a:pt x="248032" y="470020"/>
                      </a:cubicBezTo>
                      <a:cubicBezTo>
                        <a:pt x="252314" y="479002"/>
                        <a:pt x="256218" y="486600"/>
                        <a:pt x="259324" y="492434"/>
                      </a:cubicBezTo>
                      <a:cubicBezTo>
                        <a:pt x="260583" y="494743"/>
                        <a:pt x="263731" y="495121"/>
                        <a:pt x="265494" y="493190"/>
                      </a:cubicBezTo>
                      <a:cubicBezTo>
                        <a:pt x="266376" y="492225"/>
                        <a:pt x="267215" y="491217"/>
                        <a:pt x="268013" y="490168"/>
                      </a:cubicBezTo>
                      <a:cubicBezTo>
                        <a:pt x="276408" y="479296"/>
                        <a:pt x="278255" y="467039"/>
                        <a:pt x="278045" y="457427"/>
                      </a:cubicBezTo>
                      <a:cubicBezTo>
                        <a:pt x="277961" y="453691"/>
                        <a:pt x="282830" y="452096"/>
                        <a:pt x="284929" y="455202"/>
                      </a:cubicBezTo>
                      <a:cubicBezTo>
                        <a:pt x="291981" y="465444"/>
                        <a:pt x="299662" y="479800"/>
                        <a:pt x="303818" y="497891"/>
                      </a:cubicBezTo>
                      <a:cubicBezTo>
                        <a:pt x="310492" y="527022"/>
                        <a:pt x="304531" y="551368"/>
                        <a:pt x="299746" y="565010"/>
                      </a:cubicBezTo>
                      <a:cubicBezTo>
                        <a:pt x="298739" y="567822"/>
                        <a:pt x="301257" y="570593"/>
                        <a:pt x="304153" y="569963"/>
                      </a:cubicBezTo>
                      <a:cubicBezTo>
                        <a:pt x="305413" y="569711"/>
                        <a:pt x="306714" y="569333"/>
                        <a:pt x="308015" y="568913"/>
                      </a:cubicBezTo>
                      <a:cubicBezTo>
                        <a:pt x="312381" y="567444"/>
                        <a:pt x="315990" y="564968"/>
                        <a:pt x="318971" y="562155"/>
                      </a:cubicBezTo>
                      <a:cubicBezTo>
                        <a:pt x="321405" y="559847"/>
                        <a:pt x="325393" y="561526"/>
                        <a:pt x="325393" y="564884"/>
                      </a:cubicBezTo>
                      <a:lnTo>
                        <a:pt x="325393" y="572271"/>
                      </a:lnTo>
                      <a:cubicBezTo>
                        <a:pt x="325393" y="609755"/>
                        <a:pt x="299578" y="641783"/>
                        <a:pt x="263311" y="654375"/>
                      </a:cubicBezTo>
                      <a:cubicBezTo>
                        <a:pt x="262514" y="654669"/>
                        <a:pt x="261926" y="655425"/>
                        <a:pt x="261926" y="656264"/>
                      </a:cubicBezTo>
                      <a:cubicBezTo>
                        <a:pt x="261926" y="657481"/>
                        <a:pt x="263018" y="658489"/>
                        <a:pt x="264235" y="658279"/>
                      </a:cubicBezTo>
                      <a:cubicBezTo>
                        <a:pt x="355447" y="645686"/>
                        <a:pt x="425672" y="567402"/>
                        <a:pt x="425672" y="472706"/>
                      </a:cubicBezTo>
                      <a:lnTo>
                        <a:pt x="425672" y="446891"/>
                      </a:lnTo>
                      <a:cubicBezTo>
                        <a:pt x="425672" y="443281"/>
                        <a:pt x="421097" y="441686"/>
                        <a:pt x="418914" y="444541"/>
                      </a:cubicBezTo>
                      <a:close/>
                    </a:path>
                  </a:pathLst>
                </a:custGeom>
                <a:solidFill>
                  <a:srgbClr val="FF0000"/>
                </a:solidFill>
                <a:ln w="4186" cap="flat">
                  <a:noFill/>
                  <a:prstDash val="solid"/>
                  <a:miter/>
                </a:ln>
              </p:spPr>
              <p:txBody>
                <a:bodyPr/>
                <a:lstStyle/>
                <a:p>
                  <a:endParaRPr lang="pt-BR"/>
                </a:p>
              </p:txBody>
            </p:sp>
          </p:grpSp>
        </p:grpSp>
        <p:cxnSp>
          <p:nvCxnSpPr>
            <p:cNvPr id="2400" name="Conector reto 2399">
              <a:extLst>
                <a:ext uri="{FF2B5EF4-FFF2-40B4-BE49-F238E27FC236}">
                  <a16:creationId xmlns:a16="http://schemas.microsoft.com/office/drawing/2014/main" id="{1426A484-0F94-DA63-6FC2-95C26D537BAC}"/>
                </a:ext>
              </a:extLst>
            </p:cNvPr>
            <p:cNvCxnSpPr>
              <a:cxnSpLocks/>
            </p:cNvCxnSpPr>
            <p:nvPr/>
          </p:nvCxnSpPr>
          <p:spPr>
            <a:xfrm flipV="1">
              <a:off x="3324706" y="3818965"/>
              <a:ext cx="951459" cy="1124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6">
            <a:extLst>
              <a:ext uri="{FF2B5EF4-FFF2-40B4-BE49-F238E27FC236}">
                <a16:creationId xmlns:a16="http://schemas.microsoft.com/office/drawing/2014/main" id="{6C6178A8-A66A-077D-3DEF-D05AF30C6718}"/>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B522B28A-B2A8-BE9E-D39C-88977F4B7C5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C979AD29-42F5-AC04-463F-86B0499B495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82D44824-D4E1-C032-217C-9A6FB0B340E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576929E9-6FB2-39E8-474E-799ECA8B7E08}"/>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2242" name="TextBox 66">
            <a:extLst>
              <a:ext uri="{FF2B5EF4-FFF2-40B4-BE49-F238E27FC236}">
                <a16:creationId xmlns:a16="http://schemas.microsoft.com/office/drawing/2014/main" id="{8B43E345-F2B7-607E-14CE-0D59E0A5DD3B}"/>
              </a:ext>
            </a:extLst>
          </p:cNvPr>
          <p:cNvSpPr txBox="1"/>
          <p:nvPr/>
        </p:nvSpPr>
        <p:spPr>
          <a:xfrm>
            <a:off x="9931671" y="671661"/>
            <a:ext cx="1324402" cy="338554"/>
          </a:xfrm>
          <a:prstGeom prst="rect">
            <a:avLst/>
          </a:prstGeom>
          <a:noFill/>
        </p:spPr>
        <p:txBody>
          <a:bodyPr wrap="none" rtlCol="0">
            <a:spAutoFit/>
          </a:bodyPr>
          <a:lstStyle/>
          <a:p>
            <a:r>
              <a:rPr lang="pt-BR" sz="1600" b="1" dirty="0">
                <a:latin typeface="AMX"/>
              </a:rPr>
              <a:t>Rede </a:t>
            </a:r>
            <a:r>
              <a:rPr lang="pt-BR" sz="1600" b="1" dirty="0" err="1">
                <a:latin typeface="AMX"/>
              </a:rPr>
              <a:t>botnet</a:t>
            </a:r>
            <a:endParaRPr lang="pt-BR" sz="1600" b="1" dirty="0">
              <a:latin typeface="AMX"/>
            </a:endParaRPr>
          </a:p>
        </p:txBody>
      </p:sp>
      <p:pic>
        <p:nvPicPr>
          <p:cNvPr id="2258" name="Gráfico 2257">
            <a:extLst>
              <a:ext uri="{FF2B5EF4-FFF2-40B4-BE49-F238E27FC236}">
                <a16:creationId xmlns:a16="http://schemas.microsoft.com/office/drawing/2014/main" id="{BFBD92E0-6903-B0E8-AD04-3307384BD74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92762" y="1422946"/>
            <a:ext cx="609600" cy="609600"/>
          </a:xfrm>
          <a:prstGeom prst="rect">
            <a:avLst/>
          </a:prstGeom>
        </p:spPr>
      </p:pic>
      <p:sp>
        <p:nvSpPr>
          <p:cNvPr id="2260" name="CaixaDeTexto 2259">
            <a:extLst>
              <a:ext uri="{FF2B5EF4-FFF2-40B4-BE49-F238E27FC236}">
                <a16:creationId xmlns:a16="http://schemas.microsoft.com/office/drawing/2014/main" id="{4492FE83-3A69-C4B2-7CED-74B54F128948}"/>
              </a:ext>
            </a:extLst>
          </p:cNvPr>
          <p:cNvSpPr txBox="1"/>
          <p:nvPr/>
        </p:nvSpPr>
        <p:spPr>
          <a:xfrm>
            <a:off x="4244103" y="1620297"/>
            <a:ext cx="1056379" cy="246221"/>
          </a:xfrm>
          <a:prstGeom prst="rect">
            <a:avLst/>
          </a:prstGeom>
          <a:noFill/>
        </p:spPr>
        <p:txBody>
          <a:bodyPr wrap="none" lIns="0" tIns="0" rIns="0" bIns="0" rtlCol="0">
            <a:spAutoFit/>
          </a:bodyPr>
          <a:lstStyle/>
          <a:p>
            <a:pPr algn="ctr"/>
            <a:r>
              <a:rPr lang="pt-BR" sz="1600" b="1" dirty="0">
                <a:latin typeface="+mj-lt"/>
              </a:rPr>
              <a:t>Descartado</a:t>
            </a:r>
          </a:p>
        </p:txBody>
      </p:sp>
      <p:sp>
        <p:nvSpPr>
          <p:cNvPr id="2261" name="TextBox 66">
            <a:extLst>
              <a:ext uri="{FF2B5EF4-FFF2-40B4-BE49-F238E27FC236}">
                <a16:creationId xmlns:a16="http://schemas.microsoft.com/office/drawing/2014/main" id="{BB3A75A3-D426-203C-1492-ABB6A106F876}"/>
              </a:ext>
            </a:extLst>
          </p:cNvPr>
          <p:cNvSpPr txBox="1"/>
          <p:nvPr/>
        </p:nvSpPr>
        <p:spPr>
          <a:xfrm>
            <a:off x="4244103" y="2317932"/>
            <a:ext cx="1098378" cy="584775"/>
          </a:xfrm>
          <a:prstGeom prst="rect">
            <a:avLst/>
          </a:prstGeom>
          <a:noFill/>
        </p:spPr>
        <p:txBody>
          <a:bodyPr wrap="none" rtlCol="0">
            <a:spAutoFit/>
          </a:bodyPr>
          <a:lstStyle/>
          <a:p>
            <a:r>
              <a:rPr lang="pt-BR" sz="1600" b="1" dirty="0">
                <a:latin typeface="AMX"/>
              </a:rPr>
              <a:t>Tráfego</a:t>
            </a:r>
          </a:p>
          <a:p>
            <a:r>
              <a:rPr lang="pt-BR" sz="1600" b="1" dirty="0">
                <a:latin typeface="AMX"/>
              </a:rPr>
              <a:t>Malicioso</a:t>
            </a:r>
          </a:p>
        </p:txBody>
      </p:sp>
      <p:sp>
        <p:nvSpPr>
          <p:cNvPr id="2262" name="TextBox 66">
            <a:extLst>
              <a:ext uri="{FF2B5EF4-FFF2-40B4-BE49-F238E27FC236}">
                <a16:creationId xmlns:a16="http://schemas.microsoft.com/office/drawing/2014/main" id="{B3019D26-10D9-2300-6C45-3363334B51AB}"/>
              </a:ext>
            </a:extLst>
          </p:cNvPr>
          <p:cNvSpPr txBox="1"/>
          <p:nvPr/>
        </p:nvSpPr>
        <p:spPr>
          <a:xfrm>
            <a:off x="2817384" y="3723773"/>
            <a:ext cx="966931" cy="584775"/>
          </a:xfrm>
          <a:prstGeom prst="rect">
            <a:avLst/>
          </a:prstGeom>
          <a:noFill/>
        </p:spPr>
        <p:txBody>
          <a:bodyPr wrap="none" rtlCol="0">
            <a:spAutoFit/>
          </a:bodyPr>
          <a:lstStyle/>
          <a:p>
            <a:pPr algn="r"/>
            <a:r>
              <a:rPr lang="pt-BR" sz="1600" b="1" dirty="0">
                <a:latin typeface="AMX"/>
              </a:rPr>
              <a:t>Tráfego</a:t>
            </a:r>
          </a:p>
          <a:p>
            <a:pPr algn="r"/>
            <a:r>
              <a:rPr lang="pt-BR" sz="1600" b="1" dirty="0">
                <a:latin typeface="AMX"/>
              </a:rPr>
              <a:t>Genuíno</a:t>
            </a:r>
          </a:p>
        </p:txBody>
      </p:sp>
      <p:sp>
        <p:nvSpPr>
          <p:cNvPr id="2265" name="Forma Livre: Forma 2264">
            <a:extLst>
              <a:ext uri="{FF2B5EF4-FFF2-40B4-BE49-F238E27FC236}">
                <a16:creationId xmlns:a16="http://schemas.microsoft.com/office/drawing/2014/main" id="{3D06AE07-CB65-5FE5-71B3-6E50EDF48CF0}"/>
              </a:ext>
            </a:extLst>
          </p:cNvPr>
          <p:cNvSpPr/>
          <p:nvPr/>
        </p:nvSpPr>
        <p:spPr>
          <a:xfrm>
            <a:off x="1229854" y="4680169"/>
            <a:ext cx="1588246" cy="1588246"/>
          </a:xfrm>
          <a:custGeom>
            <a:avLst/>
            <a:gdLst>
              <a:gd name="csX0" fmla="*/ 2004163 w 2078391"/>
              <a:gd name="csY0" fmla="*/ 964967 h 2078391"/>
              <a:gd name="csX1" fmla="*/ 1926149 w 2078391"/>
              <a:gd name="csY1" fmla="*/ 964967 h 2078391"/>
              <a:gd name="csX2" fmla="*/ 1113424 w 2078391"/>
              <a:gd name="csY2" fmla="*/ 152242 h 2078391"/>
              <a:gd name="csX3" fmla="*/ 1113424 w 2078391"/>
              <a:gd name="csY3" fmla="*/ 74228 h 2078391"/>
              <a:gd name="csX4" fmla="*/ 1039196 w 2078391"/>
              <a:gd name="csY4" fmla="*/ 0 h 2078391"/>
              <a:gd name="csX5" fmla="*/ 964967 w 2078391"/>
              <a:gd name="csY5" fmla="*/ 74228 h 2078391"/>
              <a:gd name="csX6" fmla="*/ 964967 w 2078391"/>
              <a:gd name="csY6" fmla="*/ 152242 h 2078391"/>
              <a:gd name="csX7" fmla="*/ 152242 w 2078391"/>
              <a:gd name="csY7" fmla="*/ 964967 h 2078391"/>
              <a:gd name="csX8" fmla="*/ 74228 w 2078391"/>
              <a:gd name="csY8" fmla="*/ 964967 h 2078391"/>
              <a:gd name="csX9" fmla="*/ 0 w 2078391"/>
              <a:gd name="csY9" fmla="*/ 1039196 h 2078391"/>
              <a:gd name="csX10" fmla="*/ 74228 w 2078391"/>
              <a:gd name="csY10" fmla="*/ 1113424 h 2078391"/>
              <a:gd name="csX11" fmla="*/ 152242 w 2078391"/>
              <a:gd name="csY11" fmla="*/ 1113424 h 2078391"/>
              <a:gd name="csX12" fmla="*/ 964967 w 2078391"/>
              <a:gd name="csY12" fmla="*/ 1926149 h 2078391"/>
              <a:gd name="csX13" fmla="*/ 964967 w 2078391"/>
              <a:gd name="csY13" fmla="*/ 2004163 h 2078391"/>
              <a:gd name="csX14" fmla="*/ 1039196 w 2078391"/>
              <a:gd name="csY14" fmla="*/ 2078391 h 2078391"/>
              <a:gd name="csX15" fmla="*/ 1113424 w 2078391"/>
              <a:gd name="csY15" fmla="*/ 2004163 h 2078391"/>
              <a:gd name="csX16" fmla="*/ 1113424 w 2078391"/>
              <a:gd name="csY16" fmla="*/ 1926149 h 2078391"/>
              <a:gd name="csX17" fmla="*/ 1926149 w 2078391"/>
              <a:gd name="csY17" fmla="*/ 1113424 h 2078391"/>
              <a:gd name="csX18" fmla="*/ 2004163 w 2078391"/>
              <a:gd name="csY18" fmla="*/ 1113424 h 2078391"/>
              <a:gd name="csX19" fmla="*/ 2078391 w 2078391"/>
              <a:gd name="csY19" fmla="*/ 1039196 h 2078391"/>
              <a:gd name="csX20" fmla="*/ 2004163 w 2078391"/>
              <a:gd name="csY20" fmla="*/ 964967 h 2078391"/>
              <a:gd name="csX21" fmla="*/ 1707250 w 2078391"/>
              <a:gd name="csY21" fmla="*/ 1113424 h 2078391"/>
              <a:gd name="csX22" fmla="*/ 1777692 w 2078391"/>
              <a:gd name="csY22" fmla="*/ 1113424 h 2078391"/>
              <a:gd name="csX23" fmla="*/ 1113424 w 2078391"/>
              <a:gd name="csY23" fmla="*/ 1777692 h 2078391"/>
              <a:gd name="csX24" fmla="*/ 1113424 w 2078391"/>
              <a:gd name="csY24" fmla="*/ 1707250 h 2078391"/>
              <a:gd name="csX25" fmla="*/ 1039196 w 2078391"/>
              <a:gd name="csY25" fmla="*/ 1633022 h 2078391"/>
              <a:gd name="csX26" fmla="*/ 964967 w 2078391"/>
              <a:gd name="csY26" fmla="*/ 1707250 h 2078391"/>
              <a:gd name="csX27" fmla="*/ 964967 w 2078391"/>
              <a:gd name="csY27" fmla="*/ 1777692 h 2078391"/>
              <a:gd name="csX28" fmla="*/ 300699 w 2078391"/>
              <a:gd name="csY28" fmla="*/ 1113424 h 2078391"/>
              <a:gd name="csX29" fmla="*/ 371141 w 2078391"/>
              <a:gd name="csY29" fmla="*/ 1113424 h 2078391"/>
              <a:gd name="csX30" fmla="*/ 445370 w 2078391"/>
              <a:gd name="csY30" fmla="*/ 1039196 h 2078391"/>
              <a:gd name="csX31" fmla="*/ 371141 w 2078391"/>
              <a:gd name="csY31" fmla="*/ 964967 h 2078391"/>
              <a:gd name="csX32" fmla="*/ 300699 w 2078391"/>
              <a:gd name="csY32" fmla="*/ 964967 h 2078391"/>
              <a:gd name="csX33" fmla="*/ 964967 w 2078391"/>
              <a:gd name="csY33" fmla="*/ 300699 h 2078391"/>
              <a:gd name="csX34" fmla="*/ 964967 w 2078391"/>
              <a:gd name="csY34" fmla="*/ 371141 h 2078391"/>
              <a:gd name="csX35" fmla="*/ 1039196 w 2078391"/>
              <a:gd name="csY35" fmla="*/ 445370 h 2078391"/>
              <a:gd name="csX36" fmla="*/ 1113424 w 2078391"/>
              <a:gd name="csY36" fmla="*/ 371141 h 2078391"/>
              <a:gd name="csX37" fmla="*/ 1113424 w 2078391"/>
              <a:gd name="csY37" fmla="*/ 300699 h 2078391"/>
              <a:gd name="csX38" fmla="*/ 1777692 w 2078391"/>
              <a:gd name="csY38" fmla="*/ 964967 h 2078391"/>
              <a:gd name="csX39" fmla="*/ 1707250 w 2078391"/>
              <a:gd name="csY39" fmla="*/ 964967 h 2078391"/>
              <a:gd name="csX40" fmla="*/ 1633022 w 2078391"/>
              <a:gd name="csY40" fmla="*/ 1039196 h 2078391"/>
              <a:gd name="csX41" fmla="*/ 1707250 w 2078391"/>
              <a:gd name="csY41" fmla="*/ 1113424 h 20783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2078391" h="2078391">
                <a:moveTo>
                  <a:pt x="2004163" y="964967"/>
                </a:moveTo>
                <a:lnTo>
                  <a:pt x="1926149" y="964967"/>
                </a:lnTo>
                <a:cubicBezTo>
                  <a:pt x="1890297" y="533033"/>
                  <a:pt x="1545358" y="188094"/>
                  <a:pt x="1113424" y="152242"/>
                </a:cubicBezTo>
                <a:lnTo>
                  <a:pt x="1113424" y="74228"/>
                </a:lnTo>
                <a:cubicBezTo>
                  <a:pt x="1113424" y="33254"/>
                  <a:pt x="1080170" y="0"/>
                  <a:pt x="1039196" y="0"/>
                </a:cubicBezTo>
                <a:cubicBezTo>
                  <a:pt x="998222" y="0"/>
                  <a:pt x="964967" y="33254"/>
                  <a:pt x="964967" y="74228"/>
                </a:cubicBezTo>
                <a:lnTo>
                  <a:pt x="964967" y="152242"/>
                </a:lnTo>
                <a:cubicBezTo>
                  <a:pt x="533033" y="188094"/>
                  <a:pt x="188094" y="533033"/>
                  <a:pt x="152242" y="964967"/>
                </a:cubicBezTo>
                <a:lnTo>
                  <a:pt x="74228" y="964967"/>
                </a:lnTo>
                <a:cubicBezTo>
                  <a:pt x="33254" y="964967"/>
                  <a:pt x="0" y="998222"/>
                  <a:pt x="0" y="1039196"/>
                </a:cubicBezTo>
                <a:cubicBezTo>
                  <a:pt x="0" y="1080170"/>
                  <a:pt x="33254" y="1113424"/>
                  <a:pt x="74228" y="1113424"/>
                </a:cubicBezTo>
                <a:lnTo>
                  <a:pt x="152242" y="1113424"/>
                </a:lnTo>
                <a:cubicBezTo>
                  <a:pt x="188094" y="1545358"/>
                  <a:pt x="533033" y="1890297"/>
                  <a:pt x="964967" y="1926149"/>
                </a:cubicBezTo>
                <a:lnTo>
                  <a:pt x="964967" y="2004163"/>
                </a:lnTo>
                <a:cubicBezTo>
                  <a:pt x="964967" y="2045137"/>
                  <a:pt x="998222" y="2078391"/>
                  <a:pt x="1039196" y="2078391"/>
                </a:cubicBezTo>
                <a:cubicBezTo>
                  <a:pt x="1080170" y="2078391"/>
                  <a:pt x="1113424" y="2045137"/>
                  <a:pt x="1113424" y="2004163"/>
                </a:cubicBezTo>
                <a:lnTo>
                  <a:pt x="1113424" y="1926149"/>
                </a:lnTo>
                <a:cubicBezTo>
                  <a:pt x="1545358" y="1890297"/>
                  <a:pt x="1890297" y="1545358"/>
                  <a:pt x="1926149" y="1113424"/>
                </a:cubicBezTo>
                <a:lnTo>
                  <a:pt x="2004163" y="1113424"/>
                </a:lnTo>
                <a:cubicBezTo>
                  <a:pt x="2045137" y="1113424"/>
                  <a:pt x="2078391" y="1080170"/>
                  <a:pt x="2078391" y="1039196"/>
                </a:cubicBezTo>
                <a:cubicBezTo>
                  <a:pt x="2078391" y="998222"/>
                  <a:pt x="2045137" y="964967"/>
                  <a:pt x="2004163" y="964967"/>
                </a:cubicBezTo>
                <a:close/>
                <a:moveTo>
                  <a:pt x="1707250" y="1113424"/>
                </a:moveTo>
                <a:lnTo>
                  <a:pt x="1777692" y="1113424"/>
                </a:lnTo>
                <a:cubicBezTo>
                  <a:pt x="1742731" y="1463558"/>
                  <a:pt x="1463558" y="1742805"/>
                  <a:pt x="1113424" y="1777692"/>
                </a:cubicBezTo>
                <a:lnTo>
                  <a:pt x="1113424" y="1707250"/>
                </a:lnTo>
                <a:cubicBezTo>
                  <a:pt x="1113424" y="1666276"/>
                  <a:pt x="1080170" y="1633022"/>
                  <a:pt x="1039196" y="1633022"/>
                </a:cubicBezTo>
                <a:cubicBezTo>
                  <a:pt x="998222" y="1633022"/>
                  <a:pt x="964967" y="1666276"/>
                  <a:pt x="964967" y="1707250"/>
                </a:cubicBezTo>
                <a:lnTo>
                  <a:pt x="964967" y="1777692"/>
                </a:lnTo>
                <a:cubicBezTo>
                  <a:pt x="614833" y="1742805"/>
                  <a:pt x="335586" y="1463558"/>
                  <a:pt x="300699" y="1113424"/>
                </a:cubicBezTo>
                <a:lnTo>
                  <a:pt x="371141" y="1113424"/>
                </a:lnTo>
                <a:cubicBezTo>
                  <a:pt x="412115" y="1113424"/>
                  <a:pt x="445370" y="1080170"/>
                  <a:pt x="445370" y="1039196"/>
                </a:cubicBezTo>
                <a:cubicBezTo>
                  <a:pt x="445370" y="998222"/>
                  <a:pt x="412115" y="964967"/>
                  <a:pt x="371141" y="964967"/>
                </a:cubicBezTo>
                <a:lnTo>
                  <a:pt x="300699" y="964967"/>
                </a:lnTo>
                <a:cubicBezTo>
                  <a:pt x="335586" y="614833"/>
                  <a:pt x="614833" y="335586"/>
                  <a:pt x="964967" y="300699"/>
                </a:cubicBezTo>
                <a:lnTo>
                  <a:pt x="964967" y="371141"/>
                </a:lnTo>
                <a:cubicBezTo>
                  <a:pt x="964967" y="412115"/>
                  <a:pt x="998222" y="445370"/>
                  <a:pt x="1039196" y="445370"/>
                </a:cubicBezTo>
                <a:cubicBezTo>
                  <a:pt x="1080170" y="445370"/>
                  <a:pt x="1113424" y="412115"/>
                  <a:pt x="1113424" y="371141"/>
                </a:cubicBezTo>
                <a:lnTo>
                  <a:pt x="1113424" y="300699"/>
                </a:lnTo>
                <a:cubicBezTo>
                  <a:pt x="1463558" y="335660"/>
                  <a:pt x="1742805" y="614833"/>
                  <a:pt x="1777692" y="964967"/>
                </a:cubicBezTo>
                <a:lnTo>
                  <a:pt x="1707250" y="964967"/>
                </a:lnTo>
                <a:cubicBezTo>
                  <a:pt x="1666276" y="964967"/>
                  <a:pt x="1633022" y="998222"/>
                  <a:pt x="1633022" y="1039196"/>
                </a:cubicBezTo>
                <a:cubicBezTo>
                  <a:pt x="1633022" y="1080170"/>
                  <a:pt x="1666276" y="1113424"/>
                  <a:pt x="1707250" y="1113424"/>
                </a:cubicBezTo>
                <a:close/>
              </a:path>
            </a:pathLst>
          </a:custGeom>
          <a:solidFill>
            <a:schemeClr val="tx1"/>
          </a:solidFill>
          <a:ln w="74116" cap="flat">
            <a:noFill/>
            <a:prstDash val="solid"/>
            <a:miter/>
          </a:ln>
        </p:spPr>
        <p:txBody>
          <a:bodyPr/>
          <a:lstStyle/>
          <a:p>
            <a:endParaRPr lang="pt-BR" dirty="0"/>
          </a:p>
        </p:txBody>
      </p:sp>
      <p:sp>
        <p:nvSpPr>
          <p:cNvPr id="2266" name="CaixaDeTexto 2265">
            <a:extLst>
              <a:ext uri="{FF2B5EF4-FFF2-40B4-BE49-F238E27FC236}">
                <a16:creationId xmlns:a16="http://schemas.microsoft.com/office/drawing/2014/main" id="{183D98C0-2344-0897-062D-8C9AFDEED225}"/>
              </a:ext>
            </a:extLst>
          </p:cNvPr>
          <p:cNvSpPr txBox="1"/>
          <p:nvPr/>
        </p:nvSpPr>
        <p:spPr>
          <a:xfrm>
            <a:off x="1337304" y="4150853"/>
            <a:ext cx="1377684" cy="2646878"/>
          </a:xfrm>
          <a:prstGeom prst="rect">
            <a:avLst/>
          </a:prstGeom>
          <a:noFill/>
        </p:spPr>
        <p:txBody>
          <a:bodyPr wrap="square" rtlCol="0">
            <a:spAutoFit/>
          </a:bodyPr>
          <a:lstStyle/>
          <a:p>
            <a:r>
              <a:rPr lang="pt-BR" sz="16600" dirty="0">
                <a:solidFill>
                  <a:srgbClr val="FF0000"/>
                </a:solidFill>
              </a:rPr>
              <a:t>X</a:t>
            </a:r>
          </a:p>
        </p:txBody>
      </p:sp>
      <p:grpSp>
        <p:nvGrpSpPr>
          <p:cNvPr id="2267" name="Agrupar 2266">
            <a:extLst>
              <a:ext uri="{FF2B5EF4-FFF2-40B4-BE49-F238E27FC236}">
                <a16:creationId xmlns:a16="http://schemas.microsoft.com/office/drawing/2014/main" id="{FBBA42E7-A897-C35C-2437-80DC89104B2B}"/>
              </a:ext>
            </a:extLst>
          </p:cNvPr>
          <p:cNvGrpSpPr/>
          <p:nvPr/>
        </p:nvGrpSpPr>
        <p:grpSpPr>
          <a:xfrm>
            <a:off x="5165351" y="6134909"/>
            <a:ext cx="2160761" cy="529253"/>
            <a:chOff x="4878017" y="5871606"/>
            <a:chExt cx="2160761" cy="529253"/>
          </a:xfrm>
        </p:grpSpPr>
        <p:grpSp>
          <p:nvGrpSpPr>
            <p:cNvPr id="2268" name="Agrupar 2267">
              <a:extLst>
                <a:ext uri="{FF2B5EF4-FFF2-40B4-BE49-F238E27FC236}">
                  <a16:creationId xmlns:a16="http://schemas.microsoft.com/office/drawing/2014/main" id="{33D4C066-65D1-1D9A-1227-1494831A4BDB}"/>
                </a:ext>
              </a:extLst>
            </p:cNvPr>
            <p:cNvGrpSpPr/>
            <p:nvPr/>
          </p:nvGrpSpPr>
          <p:grpSpPr>
            <a:xfrm>
              <a:off x="4878017" y="5871606"/>
              <a:ext cx="430042" cy="506944"/>
              <a:chOff x="12770092" y="1770743"/>
              <a:chExt cx="795759" cy="938061"/>
            </a:xfrm>
          </p:grpSpPr>
          <p:grpSp>
            <p:nvGrpSpPr>
              <p:cNvPr id="2270" name="Agrupar 2269">
                <a:extLst>
                  <a:ext uri="{FF2B5EF4-FFF2-40B4-BE49-F238E27FC236}">
                    <a16:creationId xmlns:a16="http://schemas.microsoft.com/office/drawing/2014/main" id="{64836CF3-2E17-28FA-9220-07AFC03E315A}"/>
                  </a:ext>
                </a:extLst>
              </p:cNvPr>
              <p:cNvGrpSpPr/>
              <p:nvPr/>
            </p:nvGrpSpPr>
            <p:grpSpPr>
              <a:xfrm>
                <a:off x="13029321" y="1991207"/>
                <a:ext cx="389500" cy="415724"/>
                <a:chOff x="13153384" y="3656920"/>
                <a:chExt cx="587525" cy="627080"/>
              </a:xfrm>
            </p:grpSpPr>
            <p:sp>
              <p:nvSpPr>
                <p:cNvPr id="2272" name="Forma Livre: Forma 2271">
                  <a:extLst>
                    <a:ext uri="{FF2B5EF4-FFF2-40B4-BE49-F238E27FC236}">
                      <a16:creationId xmlns:a16="http://schemas.microsoft.com/office/drawing/2014/main" id="{58650023-7604-8C6A-9E8C-C213A86466FE}"/>
                    </a:ext>
                  </a:extLst>
                </p:cNvPr>
                <p:cNvSpPr/>
                <p:nvPr/>
              </p:nvSpPr>
              <p:spPr>
                <a:xfrm>
                  <a:off x="13153384" y="3936575"/>
                  <a:ext cx="329193" cy="347425"/>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273" name="Forma Livre: Forma 2272">
                  <a:extLst>
                    <a:ext uri="{FF2B5EF4-FFF2-40B4-BE49-F238E27FC236}">
                      <a16:creationId xmlns:a16="http://schemas.microsoft.com/office/drawing/2014/main" id="{903C56AC-9F82-1AAB-E6B8-D75C48BEA009}"/>
                    </a:ext>
                  </a:extLst>
                </p:cNvPr>
                <p:cNvSpPr/>
                <p:nvPr/>
              </p:nvSpPr>
              <p:spPr>
                <a:xfrm>
                  <a:off x="13446115" y="3698197"/>
                  <a:ext cx="241133" cy="251109"/>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274" name="Forma Livre: Forma 2273">
                  <a:extLst>
                    <a:ext uri="{FF2B5EF4-FFF2-40B4-BE49-F238E27FC236}">
                      <a16:creationId xmlns:a16="http://schemas.microsoft.com/office/drawing/2014/main" id="{A202DDDC-8B83-F29A-E30A-FA237EE08C43}"/>
                    </a:ext>
                  </a:extLst>
                </p:cNvPr>
                <p:cNvSpPr/>
                <p:nvPr/>
              </p:nvSpPr>
              <p:spPr>
                <a:xfrm>
                  <a:off x="13291669" y="3656920"/>
                  <a:ext cx="70857" cy="213270"/>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2275" name="Forma Livre: Forma 2274">
                  <a:extLst>
                    <a:ext uri="{FF2B5EF4-FFF2-40B4-BE49-F238E27FC236}">
                      <a16:creationId xmlns:a16="http://schemas.microsoft.com/office/drawing/2014/main" id="{3A0FF9A8-FE1E-538E-A261-C7F73C05FEE2}"/>
                    </a:ext>
                  </a:extLst>
                </p:cNvPr>
                <p:cNvSpPr/>
                <p:nvPr/>
              </p:nvSpPr>
              <p:spPr>
                <a:xfrm>
                  <a:off x="13531767" y="4031860"/>
                  <a:ext cx="209142" cy="73612"/>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sp>
            <p:nvSpPr>
              <p:cNvPr id="2271" name="Forma Livre: Forma 2270">
                <a:extLst>
                  <a:ext uri="{FF2B5EF4-FFF2-40B4-BE49-F238E27FC236}">
                    <a16:creationId xmlns:a16="http://schemas.microsoft.com/office/drawing/2014/main" id="{D04EE822-A099-98C5-9A62-371396595520}"/>
                  </a:ext>
                </a:extLst>
              </p:cNvPr>
              <p:cNvSpPr/>
              <p:nvPr/>
            </p:nvSpPr>
            <p:spPr>
              <a:xfrm>
                <a:off x="12770092" y="1770743"/>
                <a:ext cx="795759" cy="938061"/>
              </a:xfrm>
              <a:custGeom>
                <a:avLst/>
                <a:gdLst>
                  <a:gd name="csX0" fmla="*/ 891075 w 930580"/>
                  <a:gd name="csY0" fmla="*/ 156035 h 1096991"/>
                  <a:gd name="csX1" fmla="*/ 891075 w 930580"/>
                  <a:gd name="csY1" fmla="*/ 156035 h 1096991"/>
                  <a:gd name="csX2" fmla="*/ 651971 w 930580"/>
                  <a:gd name="csY2" fmla="*/ 94094 h 1096991"/>
                  <a:gd name="csX3" fmla="*/ 490266 w 930580"/>
                  <a:gd name="csY3" fmla="*/ 7651 h 1096991"/>
                  <a:gd name="csX4" fmla="*/ 440384 w 930580"/>
                  <a:gd name="csY4" fmla="*/ 7651 h 1096991"/>
                  <a:gd name="csX5" fmla="*/ 278610 w 930580"/>
                  <a:gd name="csY5" fmla="*/ 94129 h 1096991"/>
                  <a:gd name="csX6" fmla="*/ 39506 w 930580"/>
                  <a:gd name="csY6" fmla="*/ 156070 h 1096991"/>
                  <a:gd name="csX7" fmla="*/ 0 w 930580"/>
                  <a:gd name="csY7" fmla="*/ 200518 h 1096991"/>
                  <a:gd name="csX8" fmla="*/ 0 w 930580"/>
                  <a:gd name="csY8" fmla="*/ 478743 h 1096991"/>
                  <a:gd name="csX9" fmla="*/ 252074 w 930580"/>
                  <a:gd name="csY9" fmla="*/ 958878 h 1096991"/>
                  <a:gd name="csX10" fmla="*/ 441646 w 930580"/>
                  <a:gd name="csY10" fmla="*/ 1089665 h 1096991"/>
                  <a:gd name="csX11" fmla="*/ 465273 w 930580"/>
                  <a:gd name="csY11" fmla="*/ 1096992 h 1096991"/>
                  <a:gd name="csX12" fmla="*/ 488899 w 930580"/>
                  <a:gd name="csY12" fmla="*/ 1089665 h 1096991"/>
                  <a:gd name="csX13" fmla="*/ 678472 w 930580"/>
                  <a:gd name="csY13" fmla="*/ 958878 h 1096991"/>
                  <a:gd name="csX14" fmla="*/ 930581 w 930580"/>
                  <a:gd name="csY14" fmla="*/ 478743 h 1096991"/>
                  <a:gd name="csX15" fmla="*/ 930581 w 930580"/>
                  <a:gd name="csY15" fmla="*/ 200483 h 1096991"/>
                  <a:gd name="csX16" fmla="*/ 891075 w 930580"/>
                  <a:gd name="csY16" fmla="*/ 156035 h 1096991"/>
                  <a:gd name="csX17" fmla="*/ 849956 w 930580"/>
                  <a:gd name="csY17" fmla="*/ 478707 h 1096991"/>
                  <a:gd name="csX18" fmla="*/ 632691 w 930580"/>
                  <a:gd name="csY18" fmla="*/ 892451 h 1096991"/>
                  <a:gd name="csX19" fmla="*/ 465273 w 930580"/>
                  <a:gd name="csY19" fmla="*/ 1007954 h 1096991"/>
                  <a:gd name="csX20" fmla="*/ 297854 w 930580"/>
                  <a:gd name="csY20" fmla="*/ 892451 h 1096991"/>
                  <a:gd name="csX21" fmla="*/ 80624 w 930580"/>
                  <a:gd name="csY21" fmla="*/ 478707 h 1096991"/>
                  <a:gd name="csX22" fmla="*/ 80624 w 930580"/>
                  <a:gd name="csY22" fmla="*/ 231857 h 1096991"/>
                  <a:gd name="csX23" fmla="*/ 309247 w 930580"/>
                  <a:gd name="csY23" fmla="*/ 168689 h 1096991"/>
                  <a:gd name="csX24" fmla="*/ 465308 w 930580"/>
                  <a:gd name="csY24" fmla="*/ 87679 h 1096991"/>
                  <a:gd name="csX25" fmla="*/ 621334 w 930580"/>
                  <a:gd name="csY25" fmla="*/ 168689 h 1096991"/>
                  <a:gd name="csX26" fmla="*/ 849956 w 930580"/>
                  <a:gd name="csY26" fmla="*/ 231857 h 1096991"/>
                  <a:gd name="csX27" fmla="*/ 849956 w 930580"/>
                  <a:gd name="csY27" fmla="*/ 478707 h 1096991"/>
                  <a:gd name="csX28" fmla="*/ 881610 w 930580"/>
                  <a:gd name="csY28" fmla="*/ 236133 h 1096991"/>
                  <a:gd name="csX29" fmla="*/ 881645 w 930580"/>
                  <a:gd name="csY29" fmla="*/ 236133 h 1096991"/>
                  <a:gd name="csX30" fmla="*/ 881645 w 930580"/>
                  <a:gd name="csY30" fmla="*/ 236133 h 1096991"/>
                  <a:gd name="csX31" fmla="*/ 881575 w 930580"/>
                  <a:gd name="csY31" fmla="*/ 236133 h 109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930580" h="1096991">
                    <a:moveTo>
                      <a:pt x="891075" y="156035"/>
                    </a:moveTo>
                    <a:lnTo>
                      <a:pt x="891075" y="156035"/>
                    </a:lnTo>
                    <a:cubicBezTo>
                      <a:pt x="808908" y="146360"/>
                      <a:pt x="728459" y="125537"/>
                      <a:pt x="651971" y="94094"/>
                    </a:cubicBezTo>
                    <a:cubicBezTo>
                      <a:pt x="595429" y="70888"/>
                      <a:pt x="541025" y="41793"/>
                      <a:pt x="490266" y="7651"/>
                    </a:cubicBezTo>
                    <a:cubicBezTo>
                      <a:pt x="475123" y="-2550"/>
                      <a:pt x="455528" y="-2550"/>
                      <a:pt x="440384" y="7651"/>
                    </a:cubicBezTo>
                    <a:cubicBezTo>
                      <a:pt x="389591" y="41828"/>
                      <a:pt x="335152" y="70923"/>
                      <a:pt x="278610" y="94129"/>
                    </a:cubicBezTo>
                    <a:cubicBezTo>
                      <a:pt x="202122" y="125537"/>
                      <a:pt x="121673" y="146395"/>
                      <a:pt x="39506" y="156070"/>
                    </a:cubicBezTo>
                    <a:cubicBezTo>
                      <a:pt x="16966" y="158734"/>
                      <a:pt x="0" y="177838"/>
                      <a:pt x="0" y="200518"/>
                    </a:cubicBezTo>
                    <a:lnTo>
                      <a:pt x="0" y="478743"/>
                    </a:lnTo>
                    <a:cubicBezTo>
                      <a:pt x="0" y="670488"/>
                      <a:pt x="94225" y="850000"/>
                      <a:pt x="252074" y="958878"/>
                    </a:cubicBezTo>
                    <a:lnTo>
                      <a:pt x="441646" y="1089665"/>
                    </a:lnTo>
                    <a:cubicBezTo>
                      <a:pt x="448727" y="1094538"/>
                      <a:pt x="457000" y="1096992"/>
                      <a:pt x="465273" y="1096992"/>
                    </a:cubicBezTo>
                    <a:cubicBezTo>
                      <a:pt x="473546" y="1096992"/>
                      <a:pt x="481818" y="1094538"/>
                      <a:pt x="488899" y="1089665"/>
                    </a:cubicBezTo>
                    <a:lnTo>
                      <a:pt x="678472" y="958878"/>
                    </a:lnTo>
                    <a:cubicBezTo>
                      <a:pt x="836320" y="850000"/>
                      <a:pt x="930581" y="670523"/>
                      <a:pt x="930581" y="478743"/>
                    </a:cubicBezTo>
                    <a:lnTo>
                      <a:pt x="930581" y="200483"/>
                    </a:lnTo>
                    <a:cubicBezTo>
                      <a:pt x="930581" y="177803"/>
                      <a:pt x="913579" y="158699"/>
                      <a:pt x="891075" y="156035"/>
                    </a:cubicBezTo>
                    <a:close/>
                    <a:moveTo>
                      <a:pt x="849956" y="478707"/>
                    </a:moveTo>
                    <a:cubicBezTo>
                      <a:pt x="849956" y="643952"/>
                      <a:pt x="768736" y="798646"/>
                      <a:pt x="632691" y="892451"/>
                    </a:cubicBezTo>
                    <a:lnTo>
                      <a:pt x="465273" y="1007954"/>
                    </a:lnTo>
                    <a:lnTo>
                      <a:pt x="297854" y="892451"/>
                    </a:lnTo>
                    <a:cubicBezTo>
                      <a:pt x="161845" y="798611"/>
                      <a:pt x="80624" y="643952"/>
                      <a:pt x="80624" y="478707"/>
                    </a:cubicBezTo>
                    <a:lnTo>
                      <a:pt x="80624" y="231857"/>
                    </a:lnTo>
                    <a:cubicBezTo>
                      <a:pt x="159075" y="220043"/>
                      <a:pt x="235844" y="198836"/>
                      <a:pt x="309247" y="168689"/>
                    </a:cubicBezTo>
                    <a:cubicBezTo>
                      <a:pt x="363441" y="146465"/>
                      <a:pt x="415811" y="119263"/>
                      <a:pt x="465308" y="87679"/>
                    </a:cubicBezTo>
                    <a:cubicBezTo>
                      <a:pt x="514769" y="119228"/>
                      <a:pt x="567175" y="146430"/>
                      <a:pt x="621334" y="168689"/>
                    </a:cubicBezTo>
                    <a:cubicBezTo>
                      <a:pt x="694737" y="198836"/>
                      <a:pt x="771505" y="220043"/>
                      <a:pt x="849956" y="231857"/>
                    </a:cubicBezTo>
                    <a:lnTo>
                      <a:pt x="849956" y="478707"/>
                    </a:lnTo>
                    <a:close/>
                    <a:moveTo>
                      <a:pt x="881610" y="236133"/>
                    </a:moveTo>
                    <a:cubicBezTo>
                      <a:pt x="881610" y="236133"/>
                      <a:pt x="881610" y="236133"/>
                      <a:pt x="881645" y="236133"/>
                    </a:cubicBezTo>
                    <a:lnTo>
                      <a:pt x="881645" y="236133"/>
                    </a:lnTo>
                    <a:cubicBezTo>
                      <a:pt x="881645" y="236133"/>
                      <a:pt x="881610" y="236133"/>
                      <a:pt x="881575" y="236133"/>
                    </a:cubicBezTo>
                    <a:close/>
                  </a:path>
                </a:pathLst>
              </a:custGeom>
              <a:solidFill>
                <a:srgbClr val="FF0000"/>
              </a:solidFill>
              <a:ln w="3487" cap="flat">
                <a:noFill/>
                <a:prstDash val="solid"/>
                <a:miter/>
              </a:ln>
            </p:spPr>
            <p:txBody>
              <a:bodyPr/>
              <a:lstStyle/>
              <a:p>
                <a:endParaRPr lang="pt-BR"/>
              </a:p>
            </p:txBody>
          </p:sp>
        </p:grpSp>
        <p:sp>
          <p:nvSpPr>
            <p:cNvPr id="2269" name="TextBox 66">
              <a:extLst>
                <a:ext uri="{FF2B5EF4-FFF2-40B4-BE49-F238E27FC236}">
                  <a16:creationId xmlns:a16="http://schemas.microsoft.com/office/drawing/2014/main" id="{73FC2F6E-2D73-5BB8-729D-6580F8653177}"/>
                </a:ext>
              </a:extLst>
            </p:cNvPr>
            <p:cNvSpPr txBox="1"/>
            <p:nvPr/>
          </p:nvSpPr>
          <p:spPr>
            <a:xfrm>
              <a:off x="5373765" y="5940412"/>
              <a:ext cx="1665013" cy="460447"/>
            </a:xfrm>
            <a:prstGeom prst="rect">
              <a:avLst/>
            </a:prstGeom>
            <a:noFill/>
          </p:spPr>
          <p:txBody>
            <a:bodyPr wrap="square" rtlCol="0">
              <a:spAutoFit/>
            </a:bodyPr>
            <a:lstStyle/>
            <a:p>
              <a:r>
                <a:rPr lang="pt-BR" b="1" dirty="0" err="1"/>
                <a:t>Anti-DDoS</a:t>
              </a:r>
              <a:endParaRPr lang="pt-BR" b="1" dirty="0"/>
            </a:p>
          </p:txBody>
        </p:sp>
      </p:grpSp>
      <p:grpSp>
        <p:nvGrpSpPr>
          <p:cNvPr id="2330" name="Agrupar 2329">
            <a:extLst>
              <a:ext uri="{FF2B5EF4-FFF2-40B4-BE49-F238E27FC236}">
                <a16:creationId xmlns:a16="http://schemas.microsoft.com/office/drawing/2014/main" id="{2344FB09-4AE4-F5AA-A7B4-0B8CA52AF999}"/>
              </a:ext>
            </a:extLst>
          </p:cNvPr>
          <p:cNvGrpSpPr/>
          <p:nvPr/>
        </p:nvGrpSpPr>
        <p:grpSpPr>
          <a:xfrm>
            <a:off x="10029349" y="1219546"/>
            <a:ext cx="590098" cy="621043"/>
            <a:chOff x="10029349" y="1219546"/>
            <a:chExt cx="590098" cy="621043"/>
          </a:xfrm>
        </p:grpSpPr>
        <p:sp>
          <p:nvSpPr>
            <p:cNvPr id="3" name="Elipse 2">
              <a:extLst>
                <a:ext uri="{FF2B5EF4-FFF2-40B4-BE49-F238E27FC236}">
                  <a16:creationId xmlns:a16="http://schemas.microsoft.com/office/drawing/2014/main" id="{A4993B2C-0CAA-B05A-925B-8F4FA0EBCEC0}"/>
                </a:ext>
              </a:extLst>
            </p:cNvPr>
            <p:cNvSpPr/>
            <p:nvPr/>
          </p:nvSpPr>
          <p:spPr>
            <a:xfrm>
              <a:off x="10044046" y="1219546"/>
              <a:ext cx="560705" cy="560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Picture 132">
              <a:extLst>
                <a:ext uri="{FF2B5EF4-FFF2-40B4-BE49-F238E27FC236}">
                  <a16:creationId xmlns:a16="http://schemas.microsoft.com/office/drawing/2014/main" id="{65B5A461-4D0F-06E8-D810-16C81DDDF60E}"/>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bwMode="auto">
            <a:xfrm>
              <a:off x="10029349" y="1229441"/>
              <a:ext cx="590098" cy="61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359" name="Agrupar 2358">
            <a:extLst>
              <a:ext uri="{FF2B5EF4-FFF2-40B4-BE49-F238E27FC236}">
                <a16:creationId xmlns:a16="http://schemas.microsoft.com/office/drawing/2014/main" id="{C5D50B9C-5714-0EFA-D178-77F40A42A997}"/>
              </a:ext>
            </a:extLst>
          </p:cNvPr>
          <p:cNvGrpSpPr/>
          <p:nvPr/>
        </p:nvGrpSpPr>
        <p:grpSpPr>
          <a:xfrm>
            <a:off x="6905322" y="1369789"/>
            <a:ext cx="2511314" cy="2796578"/>
            <a:chOff x="6905322" y="1369789"/>
            <a:chExt cx="2511314" cy="2796578"/>
          </a:xfrm>
        </p:grpSpPr>
        <p:cxnSp>
          <p:nvCxnSpPr>
            <p:cNvPr id="2335" name="Conector reto 2334">
              <a:extLst>
                <a:ext uri="{FF2B5EF4-FFF2-40B4-BE49-F238E27FC236}">
                  <a16:creationId xmlns:a16="http://schemas.microsoft.com/office/drawing/2014/main" id="{057E993D-AF50-2F92-EDCE-81A50F281BB6}"/>
                </a:ext>
              </a:extLst>
            </p:cNvPr>
            <p:cNvCxnSpPr>
              <a:cxnSpLocks/>
              <a:stCxn id="2329" idx="3"/>
            </p:cNvCxnSpPr>
            <p:nvPr/>
          </p:nvCxnSpPr>
          <p:spPr>
            <a:xfrm flipH="1">
              <a:off x="6928243" y="1946499"/>
              <a:ext cx="2323996" cy="22198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7" name="Conector reto 2336">
              <a:extLst>
                <a:ext uri="{FF2B5EF4-FFF2-40B4-BE49-F238E27FC236}">
                  <a16:creationId xmlns:a16="http://schemas.microsoft.com/office/drawing/2014/main" id="{58DE5370-1D1E-09DE-9322-CF8DABF45FC8}"/>
                </a:ext>
              </a:extLst>
            </p:cNvPr>
            <p:cNvCxnSpPr>
              <a:cxnSpLocks/>
            </p:cNvCxnSpPr>
            <p:nvPr/>
          </p:nvCxnSpPr>
          <p:spPr>
            <a:xfrm flipH="1">
              <a:off x="6928243" y="2396631"/>
              <a:ext cx="2470758" cy="17697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0" name="Conector reto 2339">
              <a:extLst>
                <a:ext uri="{FF2B5EF4-FFF2-40B4-BE49-F238E27FC236}">
                  <a16:creationId xmlns:a16="http://schemas.microsoft.com/office/drawing/2014/main" id="{F580449E-46F7-AD52-F31F-5BA479F04CED}"/>
                </a:ext>
              </a:extLst>
            </p:cNvPr>
            <p:cNvCxnSpPr>
              <a:cxnSpLocks/>
            </p:cNvCxnSpPr>
            <p:nvPr/>
          </p:nvCxnSpPr>
          <p:spPr>
            <a:xfrm flipH="1">
              <a:off x="6939652" y="1685508"/>
              <a:ext cx="2379889" cy="2447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6" name="Conector reto 2345">
              <a:extLst>
                <a:ext uri="{FF2B5EF4-FFF2-40B4-BE49-F238E27FC236}">
                  <a16:creationId xmlns:a16="http://schemas.microsoft.com/office/drawing/2014/main" id="{B34AC94A-07F9-3A57-6164-19DCDC90114C}"/>
                </a:ext>
              </a:extLst>
            </p:cNvPr>
            <p:cNvCxnSpPr>
              <a:cxnSpLocks/>
            </p:cNvCxnSpPr>
            <p:nvPr/>
          </p:nvCxnSpPr>
          <p:spPr>
            <a:xfrm flipH="1">
              <a:off x="6905322" y="2153997"/>
              <a:ext cx="2465723" cy="1985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48" name="Conector reto 2347">
              <a:extLst>
                <a:ext uri="{FF2B5EF4-FFF2-40B4-BE49-F238E27FC236}">
                  <a16:creationId xmlns:a16="http://schemas.microsoft.com/office/drawing/2014/main" id="{8A63FFEC-9167-94D4-153C-4E2686293A19}"/>
                </a:ext>
              </a:extLst>
            </p:cNvPr>
            <p:cNvCxnSpPr>
              <a:cxnSpLocks/>
            </p:cNvCxnSpPr>
            <p:nvPr/>
          </p:nvCxnSpPr>
          <p:spPr>
            <a:xfrm flipH="1">
              <a:off x="6951992" y="1369789"/>
              <a:ext cx="2464644" cy="27488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61" name="Conector reto 2360">
            <a:extLst>
              <a:ext uri="{FF2B5EF4-FFF2-40B4-BE49-F238E27FC236}">
                <a16:creationId xmlns:a16="http://schemas.microsoft.com/office/drawing/2014/main" id="{6279F14C-7D25-E328-6403-8917C03693E5}"/>
              </a:ext>
            </a:extLst>
          </p:cNvPr>
          <p:cNvCxnSpPr>
            <a:cxnSpLocks/>
          </p:cNvCxnSpPr>
          <p:nvPr/>
        </p:nvCxnSpPr>
        <p:spPr>
          <a:xfrm flipH="1" flipV="1">
            <a:off x="4276165" y="3818965"/>
            <a:ext cx="2661059" cy="343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5" name="Conector reto 2364">
            <a:extLst>
              <a:ext uri="{FF2B5EF4-FFF2-40B4-BE49-F238E27FC236}">
                <a16:creationId xmlns:a16="http://schemas.microsoft.com/office/drawing/2014/main" id="{A637B08F-4ECF-139F-928B-33BC9040AD8E}"/>
              </a:ext>
            </a:extLst>
          </p:cNvPr>
          <p:cNvCxnSpPr>
            <a:cxnSpLocks/>
            <a:endCxn id="2379" idx="3"/>
          </p:cNvCxnSpPr>
          <p:nvPr/>
        </p:nvCxnSpPr>
        <p:spPr>
          <a:xfrm flipH="1">
            <a:off x="3307937" y="3818965"/>
            <a:ext cx="994425" cy="1159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29" name="TextBox 66">
            <a:extLst>
              <a:ext uri="{FF2B5EF4-FFF2-40B4-BE49-F238E27FC236}">
                <a16:creationId xmlns:a16="http://schemas.microsoft.com/office/drawing/2014/main" id="{0983086C-F49E-24AD-2D51-3A7B046C3900}"/>
              </a:ext>
            </a:extLst>
          </p:cNvPr>
          <p:cNvSpPr txBox="1"/>
          <p:nvPr/>
        </p:nvSpPr>
        <p:spPr>
          <a:xfrm>
            <a:off x="8624667" y="2794294"/>
            <a:ext cx="1412566" cy="338554"/>
          </a:xfrm>
          <a:prstGeom prst="rect">
            <a:avLst/>
          </a:prstGeom>
          <a:noFill/>
        </p:spPr>
        <p:txBody>
          <a:bodyPr wrap="none" rtlCol="0">
            <a:spAutoFit/>
          </a:bodyPr>
          <a:lstStyle/>
          <a:p>
            <a:pPr algn="ctr"/>
            <a:r>
              <a:rPr lang="pt-BR" sz="1600" b="1" dirty="0">
                <a:latin typeface="AMX"/>
              </a:rPr>
              <a:t>Ataque </a:t>
            </a:r>
            <a:r>
              <a:rPr lang="pt-BR" sz="1600" b="1" dirty="0" err="1">
                <a:latin typeface="AMX"/>
              </a:rPr>
              <a:t>DDoS</a:t>
            </a:r>
            <a:endParaRPr lang="pt-BR" sz="1600" b="1" dirty="0">
              <a:latin typeface="AMX"/>
            </a:endParaRPr>
          </a:p>
        </p:txBody>
      </p:sp>
      <p:cxnSp>
        <p:nvCxnSpPr>
          <p:cNvPr id="2408" name="Conector reto 2407">
            <a:extLst>
              <a:ext uri="{FF2B5EF4-FFF2-40B4-BE49-F238E27FC236}">
                <a16:creationId xmlns:a16="http://schemas.microsoft.com/office/drawing/2014/main" id="{9A17BE8C-777B-E111-A7C7-841DCB416963}"/>
              </a:ext>
            </a:extLst>
          </p:cNvPr>
          <p:cNvCxnSpPr>
            <a:cxnSpLocks/>
            <a:endCxn id="2379" idx="3"/>
          </p:cNvCxnSpPr>
          <p:nvPr/>
        </p:nvCxnSpPr>
        <p:spPr>
          <a:xfrm flipH="1">
            <a:off x="3307937" y="3534024"/>
            <a:ext cx="1229801" cy="1444165"/>
          </a:xfrm>
          <a:prstGeom prst="line">
            <a:avLst/>
          </a:prstGeom>
          <a:ln w="38100">
            <a:solidFill>
              <a:srgbClr val="24C61C"/>
            </a:solidFill>
          </a:ln>
        </p:spPr>
        <p:style>
          <a:lnRef idx="1">
            <a:schemeClr val="accent1"/>
          </a:lnRef>
          <a:fillRef idx="0">
            <a:schemeClr val="accent1"/>
          </a:fillRef>
          <a:effectRef idx="0">
            <a:schemeClr val="accent1"/>
          </a:effectRef>
          <a:fontRef idx="minor">
            <a:schemeClr val="tx1"/>
          </a:fontRef>
        </p:style>
      </p:cxnSp>
      <p:cxnSp>
        <p:nvCxnSpPr>
          <p:cNvPr id="2419" name="Conector reto 2418">
            <a:extLst>
              <a:ext uri="{FF2B5EF4-FFF2-40B4-BE49-F238E27FC236}">
                <a16:creationId xmlns:a16="http://schemas.microsoft.com/office/drawing/2014/main" id="{C3A5B45E-B4B6-4816-447B-96ACBD7D48C2}"/>
              </a:ext>
            </a:extLst>
          </p:cNvPr>
          <p:cNvCxnSpPr>
            <a:cxnSpLocks/>
            <a:stCxn id="2253" idx="23"/>
            <a:endCxn id="2258" idx="2"/>
          </p:cNvCxnSpPr>
          <p:nvPr/>
        </p:nvCxnSpPr>
        <p:spPr>
          <a:xfrm flipH="1" flipV="1">
            <a:off x="3997562" y="2032546"/>
            <a:ext cx="294368" cy="14575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06" name="Agrupar 2405">
            <a:extLst>
              <a:ext uri="{FF2B5EF4-FFF2-40B4-BE49-F238E27FC236}">
                <a16:creationId xmlns:a16="http://schemas.microsoft.com/office/drawing/2014/main" id="{15CF68E4-C69E-E504-7E9B-478F8DF6B934}"/>
              </a:ext>
            </a:extLst>
          </p:cNvPr>
          <p:cNvGrpSpPr/>
          <p:nvPr/>
        </p:nvGrpSpPr>
        <p:grpSpPr>
          <a:xfrm>
            <a:off x="4019691" y="3321106"/>
            <a:ext cx="688314" cy="688314"/>
            <a:chOff x="4019691" y="3321106"/>
            <a:chExt cx="688314" cy="688314"/>
          </a:xfrm>
        </p:grpSpPr>
        <p:sp>
          <p:nvSpPr>
            <p:cNvPr id="2405" name="Elipse 2404">
              <a:extLst>
                <a:ext uri="{FF2B5EF4-FFF2-40B4-BE49-F238E27FC236}">
                  <a16:creationId xmlns:a16="http://schemas.microsoft.com/office/drawing/2014/main" id="{6F32C483-6E4E-0CCB-D2DD-2105B30891C9}"/>
                </a:ext>
              </a:extLst>
            </p:cNvPr>
            <p:cNvSpPr/>
            <p:nvPr/>
          </p:nvSpPr>
          <p:spPr>
            <a:xfrm>
              <a:off x="4019691" y="3321106"/>
              <a:ext cx="688314" cy="68831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251" name="Agrupar 2250">
              <a:extLst>
                <a:ext uri="{FF2B5EF4-FFF2-40B4-BE49-F238E27FC236}">
                  <a16:creationId xmlns:a16="http://schemas.microsoft.com/office/drawing/2014/main" id="{7F68A3DD-44D4-CFE6-419F-39FEB97159D1}"/>
                </a:ext>
              </a:extLst>
            </p:cNvPr>
            <p:cNvGrpSpPr/>
            <p:nvPr/>
          </p:nvGrpSpPr>
          <p:grpSpPr>
            <a:xfrm>
              <a:off x="4139497" y="3406942"/>
              <a:ext cx="458699" cy="540726"/>
              <a:chOff x="12770092" y="1770743"/>
              <a:chExt cx="795759" cy="938061"/>
            </a:xfrm>
          </p:grpSpPr>
          <p:grpSp>
            <p:nvGrpSpPr>
              <p:cNvPr id="2252" name="Agrupar 2251">
                <a:extLst>
                  <a:ext uri="{FF2B5EF4-FFF2-40B4-BE49-F238E27FC236}">
                    <a16:creationId xmlns:a16="http://schemas.microsoft.com/office/drawing/2014/main" id="{6340311F-D016-422F-4CAC-980DD6D03493}"/>
                  </a:ext>
                </a:extLst>
              </p:cNvPr>
              <p:cNvGrpSpPr/>
              <p:nvPr/>
            </p:nvGrpSpPr>
            <p:grpSpPr>
              <a:xfrm>
                <a:off x="13029321" y="1991207"/>
                <a:ext cx="389500" cy="415724"/>
                <a:chOff x="13153384" y="3656920"/>
                <a:chExt cx="587525" cy="627080"/>
              </a:xfrm>
            </p:grpSpPr>
            <p:sp>
              <p:nvSpPr>
                <p:cNvPr id="2254" name="Forma Livre: Forma 2253">
                  <a:extLst>
                    <a:ext uri="{FF2B5EF4-FFF2-40B4-BE49-F238E27FC236}">
                      <a16:creationId xmlns:a16="http://schemas.microsoft.com/office/drawing/2014/main" id="{34FD3D56-A310-806B-6A02-3563AF0AFA6A}"/>
                    </a:ext>
                  </a:extLst>
                </p:cNvPr>
                <p:cNvSpPr/>
                <p:nvPr/>
              </p:nvSpPr>
              <p:spPr>
                <a:xfrm>
                  <a:off x="13153384" y="3936575"/>
                  <a:ext cx="329193" cy="347425"/>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2255" name="Forma Livre: Forma 2254">
                  <a:extLst>
                    <a:ext uri="{FF2B5EF4-FFF2-40B4-BE49-F238E27FC236}">
                      <a16:creationId xmlns:a16="http://schemas.microsoft.com/office/drawing/2014/main" id="{2C8573E3-E5AD-F3AC-6557-87ADA1A490EC}"/>
                    </a:ext>
                  </a:extLst>
                </p:cNvPr>
                <p:cNvSpPr/>
                <p:nvPr/>
              </p:nvSpPr>
              <p:spPr>
                <a:xfrm>
                  <a:off x="13446115" y="3698197"/>
                  <a:ext cx="241133" cy="251109"/>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2256" name="Forma Livre: Forma 2255">
                  <a:extLst>
                    <a:ext uri="{FF2B5EF4-FFF2-40B4-BE49-F238E27FC236}">
                      <a16:creationId xmlns:a16="http://schemas.microsoft.com/office/drawing/2014/main" id="{626BA947-B651-9172-0B19-2E0A1F9D8DE9}"/>
                    </a:ext>
                  </a:extLst>
                </p:cNvPr>
                <p:cNvSpPr/>
                <p:nvPr/>
              </p:nvSpPr>
              <p:spPr>
                <a:xfrm>
                  <a:off x="13291669" y="3656920"/>
                  <a:ext cx="70857" cy="213270"/>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2257" name="Forma Livre: Forma 2256">
                  <a:extLst>
                    <a:ext uri="{FF2B5EF4-FFF2-40B4-BE49-F238E27FC236}">
                      <a16:creationId xmlns:a16="http://schemas.microsoft.com/office/drawing/2014/main" id="{F31799CE-FDAD-C44C-C540-11269FC13EEE}"/>
                    </a:ext>
                  </a:extLst>
                </p:cNvPr>
                <p:cNvSpPr/>
                <p:nvPr/>
              </p:nvSpPr>
              <p:spPr>
                <a:xfrm>
                  <a:off x="13531767" y="4031860"/>
                  <a:ext cx="209142" cy="73612"/>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sp>
            <p:nvSpPr>
              <p:cNvPr id="2253" name="Forma Livre: Forma 2252">
                <a:extLst>
                  <a:ext uri="{FF2B5EF4-FFF2-40B4-BE49-F238E27FC236}">
                    <a16:creationId xmlns:a16="http://schemas.microsoft.com/office/drawing/2014/main" id="{3632DE6F-74A6-EF92-346B-02059004EEE5}"/>
                  </a:ext>
                </a:extLst>
              </p:cNvPr>
              <p:cNvSpPr/>
              <p:nvPr/>
            </p:nvSpPr>
            <p:spPr>
              <a:xfrm>
                <a:off x="12770092" y="1770743"/>
                <a:ext cx="795759" cy="938061"/>
              </a:xfrm>
              <a:custGeom>
                <a:avLst/>
                <a:gdLst>
                  <a:gd name="csX0" fmla="*/ 891075 w 930580"/>
                  <a:gd name="csY0" fmla="*/ 156035 h 1096991"/>
                  <a:gd name="csX1" fmla="*/ 891075 w 930580"/>
                  <a:gd name="csY1" fmla="*/ 156035 h 1096991"/>
                  <a:gd name="csX2" fmla="*/ 651971 w 930580"/>
                  <a:gd name="csY2" fmla="*/ 94094 h 1096991"/>
                  <a:gd name="csX3" fmla="*/ 490266 w 930580"/>
                  <a:gd name="csY3" fmla="*/ 7651 h 1096991"/>
                  <a:gd name="csX4" fmla="*/ 440384 w 930580"/>
                  <a:gd name="csY4" fmla="*/ 7651 h 1096991"/>
                  <a:gd name="csX5" fmla="*/ 278610 w 930580"/>
                  <a:gd name="csY5" fmla="*/ 94129 h 1096991"/>
                  <a:gd name="csX6" fmla="*/ 39506 w 930580"/>
                  <a:gd name="csY6" fmla="*/ 156070 h 1096991"/>
                  <a:gd name="csX7" fmla="*/ 0 w 930580"/>
                  <a:gd name="csY7" fmla="*/ 200518 h 1096991"/>
                  <a:gd name="csX8" fmla="*/ 0 w 930580"/>
                  <a:gd name="csY8" fmla="*/ 478743 h 1096991"/>
                  <a:gd name="csX9" fmla="*/ 252074 w 930580"/>
                  <a:gd name="csY9" fmla="*/ 958878 h 1096991"/>
                  <a:gd name="csX10" fmla="*/ 441646 w 930580"/>
                  <a:gd name="csY10" fmla="*/ 1089665 h 1096991"/>
                  <a:gd name="csX11" fmla="*/ 465273 w 930580"/>
                  <a:gd name="csY11" fmla="*/ 1096992 h 1096991"/>
                  <a:gd name="csX12" fmla="*/ 488899 w 930580"/>
                  <a:gd name="csY12" fmla="*/ 1089665 h 1096991"/>
                  <a:gd name="csX13" fmla="*/ 678472 w 930580"/>
                  <a:gd name="csY13" fmla="*/ 958878 h 1096991"/>
                  <a:gd name="csX14" fmla="*/ 930581 w 930580"/>
                  <a:gd name="csY14" fmla="*/ 478743 h 1096991"/>
                  <a:gd name="csX15" fmla="*/ 930581 w 930580"/>
                  <a:gd name="csY15" fmla="*/ 200483 h 1096991"/>
                  <a:gd name="csX16" fmla="*/ 891075 w 930580"/>
                  <a:gd name="csY16" fmla="*/ 156035 h 1096991"/>
                  <a:gd name="csX17" fmla="*/ 849956 w 930580"/>
                  <a:gd name="csY17" fmla="*/ 478707 h 1096991"/>
                  <a:gd name="csX18" fmla="*/ 632691 w 930580"/>
                  <a:gd name="csY18" fmla="*/ 892451 h 1096991"/>
                  <a:gd name="csX19" fmla="*/ 465273 w 930580"/>
                  <a:gd name="csY19" fmla="*/ 1007954 h 1096991"/>
                  <a:gd name="csX20" fmla="*/ 297854 w 930580"/>
                  <a:gd name="csY20" fmla="*/ 892451 h 1096991"/>
                  <a:gd name="csX21" fmla="*/ 80624 w 930580"/>
                  <a:gd name="csY21" fmla="*/ 478707 h 1096991"/>
                  <a:gd name="csX22" fmla="*/ 80624 w 930580"/>
                  <a:gd name="csY22" fmla="*/ 231857 h 1096991"/>
                  <a:gd name="csX23" fmla="*/ 309247 w 930580"/>
                  <a:gd name="csY23" fmla="*/ 168689 h 1096991"/>
                  <a:gd name="csX24" fmla="*/ 465308 w 930580"/>
                  <a:gd name="csY24" fmla="*/ 87679 h 1096991"/>
                  <a:gd name="csX25" fmla="*/ 621334 w 930580"/>
                  <a:gd name="csY25" fmla="*/ 168689 h 1096991"/>
                  <a:gd name="csX26" fmla="*/ 849956 w 930580"/>
                  <a:gd name="csY26" fmla="*/ 231857 h 1096991"/>
                  <a:gd name="csX27" fmla="*/ 849956 w 930580"/>
                  <a:gd name="csY27" fmla="*/ 478707 h 1096991"/>
                  <a:gd name="csX28" fmla="*/ 881610 w 930580"/>
                  <a:gd name="csY28" fmla="*/ 236133 h 1096991"/>
                  <a:gd name="csX29" fmla="*/ 881645 w 930580"/>
                  <a:gd name="csY29" fmla="*/ 236133 h 1096991"/>
                  <a:gd name="csX30" fmla="*/ 881645 w 930580"/>
                  <a:gd name="csY30" fmla="*/ 236133 h 1096991"/>
                  <a:gd name="csX31" fmla="*/ 881575 w 930580"/>
                  <a:gd name="csY31" fmla="*/ 236133 h 10969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930580" h="1096991">
                    <a:moveTo>
                      <a:pt x="891075" y="156035"/>
                    </a:moveTo>
                    <a:lnTo>
                      <a:pt x="891075" y="156035"/>
                    </a:lnTo>
                    <a:cubicBezTo>
                      <a:pt x="808908" y="146360"/>
                      <a:pt x="728459" y="125537"/>
                      <a:pt x="651971" y="94094"/>
                    </a:cubicBezTo>
                    <a:cubicBezTo>
                      <a:pt x="595429" y="70888"/>
                      <a:pt x="541025" y="41793"/>
                      <a:pt x="490266" y="7651"/>
                    </a:cubicBezTo>
                    <a:cubicBezTo>
                      <a:pt x="475123" y="-2550"/>
                      <a:pt x="455528" y="-2550"/>
                      <a:pt x="440384" y="7651"/>
                    </a:cubicBezTo>
                    <a:cubicBezTo>
                      <a:pt x="389591" y="41828"/>
                      <a:pt x="335152" y="70923"/>
                      <a:pt x="278610" y="94129"/>
                    </a:cubicBezTo>
                    <a:cubicBezTo>
                      <a:pt x="202122" y="125537"/>
                      <a:pt x="121673" y="146395"/>
                      <a:pt x="39506" y="156070"/>
                    </a:cubicBezTo>
                    <a:cubicBezTo>
                      <a:pt x="16966" y="158734"/>
                      <a:pt x="0" y="177838"/>
                      <a:pt x="0" y="200518"/>
                    </a:cubicBezTo>
                    <a:lnTo>
                      <a:pt x="0" y="478743"/>
                    </a:lnTo>
                    <a:cubicBezTo>
                      <a:pt x="0" y="670488"/>
                      <a:pt x="94225" y="850000"/>
                      <a:pt x="252074" y="958878"/>
                    </a:cubicBezTo>
                    <a:lnTo>
                      <a:pt x="441646" y="1089665"/>
                    </a:lnTo>
                    <a:cubicBezTo>
                      <a:pt x="448727" y="1094538"/>
                      <a:pt x="457000" y="1096992"/>
                      <a:pt x="465273" y="1096992"/>
                    </a:cubicBezTo>
                    <a:cubicBezTo>
                      <a:pt x="473546" y="1096992"/>
                      <a:pt x="481818" y="1094538"/>
                      <a:pt x="488899" y="1089665"/>
                    </a:cubicBezTo>
                    <a:lnTo>
                      <a:pt x="678472" y="958878"/>
                    </a:lnTo>
                    <a:cubicBezTo>
                      <a:pt x="836320" y="850000"/>
                      <a:pt x="930581" y="670523"/>
                      <a:pt x="930581" y="478743"/>
                    </a:cubicBezTo>
                    <a:lnTo>
                      <a:pt x="930581" y="200483"/>
                    </a:lnTo>
                    <a:cubicBezTo>
                      <a:pt x="930581" y="177803"/>
                      <a:pt x="913579" y="158699"/>
                      <a:pt x="891075" y="156035"/>
                    </a:cubicBezTo>
                    <a:close/>
                    <a:moveTo>
                      <a:pt x="849956" y="478707"/>
                    </a:moveTo>
                    <a:cubicBezTo>
                      <a:pt x="849956" y="643952"/>
                      <a:pt x="768736" y="798646"/>
                      <a:pt x="632691" y="892451"/>
                    </a:cubicBezTo>
                    <a:lnTo>
                      <a:pt x="465273" y="1007954"/>
                    </a:lnTo>
                    <a:lnTo>
                      <a:pt x="297854" y="892451"/>
                    </a:lnTo>
                    <a:cubicBezTo>
                      <a:pt x="161845" y="798611"/>
                      <a:pt x="80624" y="643952"/>
                      <a:pt x="80624" y="478707"/>
                    </a:cubicBezTo>
                    <a:lnTo>
                      <a:pt x="80624" y="231857"/>
                    </a:lnTo>
                    <a:cubicBezTo>
                      <a:pt x="159075" y="220043"/>
                      <a:pt x="235844" y="198836"/>
                      <a:pt x="309247" y="168689"/>
                    </a:cubicBezTo>
                    <a:cubicBezTo>
                      <a:pt x="363441" y="146465"/>
                      <a:pt x="415811" y="119263"/>
                      <a:pt x="465308" y="87679"/>
                    </a:cubicBezTo>
                    <a:cubicBezTo>
                      <a:pt x="514769" y="119228"/>
                      <a:pt x="567175" y="146430"/>
                      <a:pt x="621334" y="168689"/>
                    </a:cubicBezTo>
                    <a:cubicBezTo>
                      <a:pt x="694737" y="198836"/>
                      <a:pt x="771505" y="220043"/>
                      <a:pt x="849956" y="231857"/>
                    </a:cubicBezTo>
                    <a:lnTo>
                      <a:pt x="849956" y="478707"/>
                    </a:lnTo>
                    <a:close/>
                    <a:moveTo>
                      <a:pt x="881610" y="236133"/>
                    </a:moveTo>
                    <a:cubicBezTo>
                      <a:pt x="881610" y="236133"/>
                      <a:pt x="881610" y="236133"/>
                      <a:pt x="881645" y="236133"/>
                    </a:cubicBezTo>
                    <a:lnTo>
                      <a:pt x="881645" y="236133"/>
                    </a:lnTo>
                    <a:cubicBezTo>
                      <a:pt x="881645" y="236133"/>
                      <a:pt x="881610" y="236133"/>
                      <a:pt x="881575" y="236133"/>
                    </a:cubicBezTo>
                    <a:close/>
                  </a:path>
                </a:pathLst>
              </a:custGeom>
              <a:solidFill>
                <a:srgbClr val="FF0000"/>
              </a:solidFill>
              <a:ln w="3487" cap="flat">
                <a:noFill/>
                <a:prstDash val="solid"/>
                <a:miter/>
              </a:ln>
            </p:spPr>
            <p:txBody>
              <a:bodyPr/>
              <a:lstStyle/>
              <a:p>
                <a:endParaRPr lang="pt-BR"/>
              </a:p>
            </p:txBody>
          </p:sp>
        </p:grpSp>
      </p:grpSp>
    </p:spTree>
    <p:extLst>
      <p:ext uri="{BB962C8B-B14F-4D97-AF65-F5344CB8AC3E}">
        <p14:creationId xmlns:p14="http://schemas.microsoft.com/office/powerpoint/2010/main" val="63691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67"/>
                                        </p:tgtEl>
                                        <p:attrNameLst>
                                          <p:attrName>style.visibility</p:attrName>
                                        </p:attrNameLst>
                                      </p:cBhvr>
                                      <p:to>
                                        <p:strVal val="visible"/>
                                      </p:to>
                                    </p:set>
                                    <p:animEffect transition="in" filter="fade">
                                      <p:cBhvr>
                                        <p:cTn id="7" dur="500"/>
                                        <p:tgtEl>
                                          <p:spTgt spid="226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65"/>
                                        </p:tgtEl>
                                        <p:attrNameLst>
                                          <p:attrName>style.visibility</p:attrName>
                                        </p:attrNameLst>
                                      </p:cBhvr>
                                      <p:to>
                                        <p:strVal val="visible"/>
                                      </p:to>
                                    </p:set>
                                    <p:anim calcmode="lin" valueType="num">
                                      <p:cBhvr>
                                        <p:cTn id="12" dur="500" fill="hold"/>
                                        <p:tgtEl>
                                          <p:spTgt spid="2265"/>
                                        </p:tgtEl>
                                        <p:attrNameLst>
                                          <p:attrName>ppt_w</p:attrName>
                                        </p:attrNameLst>
                                      </p:cBhvr>
                                      <p:tavLst>
                                        <p:tav tm="0">
                                          <p:val>
                                            <p:fltVal val="0"/>
                                          </p:val>
                                        </p:tav>
                                        <p:tav tm="100000">
                                          <p:val>
                                            <p:strVal val="#ppt_w"/>
                                          </p:val>
                                        </p:tav>
                                      </p:tavLst>
                                    </p:anim>
                                    <p:anim calcmode="lin" valueType="num">
                                      <p:cBhvr>
                                        <p:cTn id="13" dur="500" fill="hold"/>
                                        <p:tgtEl>
                                          <p:spTgt spid="2265"/>
                                        </p:tgtEl>
                                        <p:attrNameLst>
                                          <p:attrName>ppt_h</p:attrName>
                                        </p:attrNameLst>
                                      </p:cBhvr>
                                      <p:tavLst>
                                        <p:tav tm="0">
                                          <p:val>
                                            <p:fltVal val="0"/>
                                          </p:val>
                                        </p:tav>
                                        <p:tav tm="100000">
                                          <p:val>
                                            <p:strVal val="#ppt_h"/>
                                          </p:val>
                                        </p:tav>
                                      </p:tavLst>
                                    </p:anim>
                                    <p:animEffect transition="in" filter="fade">
                                      <p:cBhvr>
                                        <p:cTn id="14" dur="500"/>
                                        <p:tgtEl>
                                          <p:spTgt spid="2265"/>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2242"/>
                                        </p:tgtEl>
                                        <p:attrNameLst>
                                          <p:attrName>style.visibility</p:attrName>
                                        </p:attrNameLst>
                                      </p:cBhvr>
                                      <p:to>
                                        <p:strVal val="visible"/>
                                      </p:to>
                                    </p:se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29"/>
                                        </p:tgtEl>
                                        <p:attrNameLst>
                                          <p:attrName>style.visibility</p:attrName>
                                        </p:attrNameLst>
                                      </p:cBhvr>
                                      <p:to>
                                        <p:strVal val="visible"/>
                                      </p:to>
                                    </p:set>
                                    <p:animEffect transition="in" filter="fade">
                                      <p:cBhvr>
                                        <p:cTn id="21" dur="500"/>
                                        <p:tgtEl>
                                          <p:spTgt spid="2229"/>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359"/>
                                        </p:tgtEl>
                                        <p:attrNameLst>
                                          <p:attrName>style.visibility</p:attrName>
                                        </p:attrNameLst>
                                      </p:cBhvr>
                                      <p:to>
                                        <p:strVal val="visible"/>
                                      </p:to>
                                    </p:set>
                                    <p:animEffect transition="in" filter="wipe(right)">
                                      <p:cBhvr>
                                        <p:cTn id="25" dur="500"/>
                                        <p:tgtEl>
                                          <p:spTgt spid="2359"/>
                                        </p:tgtEl>
                                      </p:cBhvr>
                                    </p:animEffect>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361"/>
                                        </p:tgtEl>
                                        <p:attrNameLst>
                                          <p:attrName>style.visibility</p:attrName>
                                        </p:attrNameLst>
                                      </p:cBhvr>
                                      <p:to>
                                        <p:strVal val="visible"/>
                                      </p:to>
                                    </p:set>
                                    <p:animEffect transition="in" filter="wipe(down)">
                                      <p:cBhvr>
                                        <p:cTn id="29" dur="500"/>
                                        <p:tgtEl>
                                          <p:spTgt spid="2361"/>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2365"/>
                                        </p:tgtEl>
                                        <p:attrNameLst>
                                          <p:attrName>style.visibility</p:attrName>
                                        </p:attrNameLst>
                                      </p:cBhvr>
                                      <p:to>
                                        <p:strVal val="visible"/>
                                      </p:to>
                                    </p:set>
                                    <p:animEffect transition="in" filter="wipe(right)">
                                      <p:cBhvr>
                                        <p:cTn id="33" dur="500"/>
                                        <p:tgtEl>
                                          <p:spTgt spid="2365"/>
                                        </p:tgtEl>
                                      </p:cBhvr>
                                    </p:animEffect>
                                  </p:childTnLst>
                                </p:cTn>
                              </p:par>
                            </p:childTnLst>
                          </p:cTn>
                        </p:par>
                        <p:par>
                          <p:cTn id="34" fill="hold">
                            <p:stCondLst>
                              <p:cond delay="4500"/>
                            </p:stCondLst>
                            <p:childTnLst>
                              <p:par>
                                <p:cTn id="35" presetID="1" presetClass="entr" presetSubtype="0" fill="hold" grpId="0" nodeType="afterEffect">
                                  <p:stCondLst>
                                    <p:cond delay="0"/>
                                  </p:stCondLst>
                                  <p:childTnLst>
                                    <p:set>
                                      <p:cBhvr>
                                        <p:cTn id="36" dur="1" fill="hold">
                                          <p:stCondLst>
                                            <p:cond delay="0"/>
                                          </p:stCondLst>
                                        </p:cTn>
                                        <p:tgtEl>
                                          <p:spTgt spid="2266"/>
                                        </p:tgtEl>
                                        <p:attrNameLst>
                                          <p:attrName>style.visibility</p:attrName>
                                        </p:attrNameLst>
                                      </p:cBhvr>
                                      <p:to>
                                        <p:strVal val="visible"/>
                                      </p:to>
                                    </p:se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406"/>
                                        </p:tgtEl>
                                        <p:attrNameLst>
                                          <p:attrName>style.visibility</p:attrName>
                                        </p:attrNameLst>
                                      </p:cBhvr>
                                      <p:to>
                                        <p:strVal val="visible"/>
                                      </p:to>
                                    </p:set>
                                    <p:anim calcmode="lin" valueType="num">
                                      <p:cBhvr>
                                        <p:cTn id="40" dur="500" fill="hold"/>
                                        <p:tgtEl>
                                          <p:spTgt spid="2406"/>
                                        </p:tgtEl>
                                        <p:attrNameLst>
                                          <p:attrName>ppt_w</p:attrName>
                                        </p:attrNameLst>
                                      </p:cBhvr>
                                      <p:tavLst>
                                        <p:tav tm="0">
                                          <p:val>
                                            <p:fltVal val="0"/>
                                          </p:val>
                                        </p:tav>
                                        <p:tav tm="100000">
                                          <p:val>
                                            <p:strVal val="#ppt_w"/>
                                          </p:val>
                                        </p:tav>
                                      </p:tavLst>
                                    </p:anim>
                                    <p:anim calcmode="lin" valueType="num">
                                      <p:cBhvr>
                                        <p:cTn id="41" dur="500" fill="hold"/>
                                        <p:tgtEl>
                                          <p:spTgt spid="2406"/>
                                        </p:tgtEl>
                                        <p:attrNameLst>
                                          <p:attrName>ppt_h</p:attrName>
                                        </p:attrNameLst>
                                      </p:cBhvr>
                                      <p:tavLst>
                                        <p:tav tm="0">
                                          <p:val>
                                            <p:fltVal val="0"/>
                                          </p:val>
                                        </p:tav>
                                        <p:tav tm="100000">
                                          <p:val>
                                            <p:strVal val="#ppt_h"/>
                                          </p:val>
                                        </p:tav>
                                      </p:tavLst>
                                    </p:anim>
                                    <p:animEffect transition="in" filter="fade">
                                      <p:cBhvr>
                                        <p:cTn id="42" dur="500"/>
                                        <p:tgtEl>
                                          <p:spTgt spid="2406"/>
                                        </p:tgtEl>
                                      </p:cBhvr>
                                    </p:animEffect>
                                  </p:childTnLst>
                                </p:cTn>
                              </p:par>
                            </p:childTnLst>
                          </p:cTn>
                        </p:par>
                        <p:par>
                          <p:cTn id="43" fill="hold">
                            <p:stCondLst>
                              <p:cond delay="7000"/>
                            </p:stCondLst>
                            <p:childTnLst>
                              <p:par>
                                <p:cTn id="44" presetID="22" presetClass="entr" presetSubtype="2" fill="hold" nodeType="afterEffect">
                                  <p:stCondLst>
                                    <p:cond delay="0"/>
                                  </p:stCondLst>
                                  <p:childTnLst>
                                    <p:set>
                                      <p:cBhvr>
                                        <p:cTn id="45" dur="1" fill="hold">
                                          <p:stCondLst>
                                            <p:cond delay="0"/>
                                          </p:stCondLst>
                                        </p:cTn>
                                        <p:tgtEl>
                                          <p:spTgt spid="2408"/>
                                        </p:tgtEl>
                                        <p:attrNameLst>
                                          <p:attrName>style.visibility</p:attrName>
                                        </p:attrNameLst>
                                      </p:cBhvr>
                                      <p:to>
                                        <p:strVal val="visible"/>
                                      </p:to>
                                    </p:set>
                                    <p:animEffect transition="in" filter="wipe(right)">
                                      <p:cBhvr>
                                        <p:cTn id="46" dur="500"/>
                                        <p:tgtEl>
                                          <p:spTgt spid="2408"/>
                                        </p:tgtEl>
                                      </p:cBhvr>
                                    </p:animEffect>
                                  </p:childTnLst>
                                </p:cTn>
                              </p:par>
                            </p:childTnLst>
                          </p:cTn>
                        </p:par>
                        <p:par>
                          <p:cTn id="47" fill="hold">
                            <p:stCondLst>
                              <p:cond delay="7500"/>
                            </p:stCondLst>
                            <p:childTnLst>
                              <p:par>
                                <p:cTn id="48" presetID="10" presetClass="entr" presetSubtype="0" fill="hold" grpId="0" nodeType="afterEffect">
                                  <p:stCondLst>
                                    <p:cond delay="0"/>
                                  </p:stCondLst>
                                  <p:childTnLst>
                                    <p:set>
                                      <p:cBhvr>
                                        <p:cTn id="49" dur="1" fill="hold">
                                          <p:stCondLst>
                                            <p:cond delay="0"/>
                                          </p:stCondLst>
                                        </p:cTn>
                                        <p:tgtEl>
                                          <p:spTgt spid="2262"/>
                                        </p:tgtEl>
                                        <p:attrNameLst>
                                          <p:attrName>style.visibility</p:attrName>
                                        </p:attrNameLst>
                                      </p:cBhvr>
                                      <p:to>
                                        <p:strVal val="visible"/>
                                      </p:to>
                                    </p:set>
                                    <p:animEffect transition="in" filter="fade">
                                      <p:cBhvr>
                                        <p:cTn id="50" dur="500"/>
                                        <p:tgtEl>
                                          <p:spTgt spid="2262"/>
                                        </p:tgtEl>
                                      </p:cBhvr>
                                    </p:animEffect>
                                  </p:childTnLst>
                                </p:cTn>
                              </p:par>
                            </p:childTnLst>
                          </p:cTn>
                        </p:par>
                        <p:par>
                          <p:cTn id="51" fill="hold">
                            <p:stCondLst>
                              <p:cond delay="8000"/>
                            </p:stCondLst>
                            <p:childTnLst>
                              <p:par>
                                <p:cTn id="52" presetID="22" presetClass="entr" presetSubtype="4" fill="hold" nodeType="afterEffect">
                                  <p:stCondLst>
                                    <p:cond delay="0"/>
                                  </p:stCondLst>
                                  <p:childTnLst>
                                    <p:set>
                                      <p:cBhvr>
                                        <p:cTn id="53" dur="1" fill="hold">
                                          <p:stCondLst>
                                            <p:cond delay="0"/>
                                          </p:stCondLst>
                                        </p:cTn>
                                        <p:tgtEl>
                                          <p:spTgt spid="2419"/>
                                        </p:tgtEl>
                                        <p:attrNameLst>
                                          <p:attrName>style.visibility</p:attrName>
                                        </p:attrNameLst>
                                      </p:cBhvr>
                                      <p:to>
                                        <p:strVal val="visible"/>
                                      </p:to>
                                    </p:set>
                                    <p:animEffect transition="in" filter="wipe(down)">
                                      <p:cBhvr>
                                        <p:cTn id="54" dur="500"/>
                                        <p:tgtEl>
                                          <p:spTgt spid="2419"/>
                                        </p:tgtEl>
                                      </p:cBhvr>
                                    </p:animEffect>
                                  </p:childTnLst>
                                </p:cTn>
                              </p:par>
                            </p:childTnLst>
                          </p:cTn>
                        </p:par>
                        <p:par>
                          <p:cTn id="55" fill="hold">
                            <p:stCondLst>
                              <p:cond delay="8500"/>
                            </p:stCondLst>
                            <p:childTnLst>
                              <p:par>
                                <p:cTn id="56" presetID="10" presetClass="entr" presetSubtype="0" fill="hold" grpId="0" nodeType="afterEffect">
                                  <p:stCondLst>
                                    <p:cond delay="0"/>
                                  </p:stCondLst>
                                  <p:childTnLst>
                                    <p:set>
                                      <p:cBhvr>
                                        <p:cTn id="57" dur="1" fill="hold">
                                          <p:stCondLst>
                                            <p:cond delay="0"/>
                                          </p:stCondLst>
                                        </p:cTn>
                                        <p:tgtEl>
                                          <p:spTgt spid="2261"/>
                                        </p:tgtEl>
                                        <p:attrNameLst>
                                          <p:attrName>style.visibility</p:attrName>
                                        </p:attrNameLst>
                                      </p:cBhvr>
                                      <p:to>
                                        <p:strVal val="visible"/>
                                      </p:to>
                                    </p:set>
                                    <p:animEffect transition="in" filter="fade">
                                      <p:cBhvr>
                                        <p:cTn id="58" dur="500"/>
                                        <p:tgtEl>
                                          <p:spTgt spid="2261"/>
                                        </p:tgtEl>
                                      </p:cBhvr>
                                    </p:animEffect>
                                  </p:childTnLst>
                                </p:cTn>
                              </p:par>
                            </p:childTnLst>
                          </p:cTn>
                        </p:par>
                        <p:par>
                          <p:cTn id="59" fill="hold">
                            <p:stCondLst>
                              <p:cond delay="9000"/>
                            </p:stCondLst>
                            <p:childTnLst>
                              <p:par>
                                <p:cTn id="60" presetID="10" presetClass="entr" presetSubtype="0" fill="hold" nodeType="afterEffect">
                                  <p:stCondLst>
                                    <p:cond delay="0"/>
                                  </p:stCondLst>
                                  <p:childTnLst>
                                    <p:set>
                                      <p:cBhvr>
                                        <p:cTn id="61" dur="1" fill="hold">
                                          <p:stCondLst>
                                            <p:cond delay="0"/>
                                          </p:stCondLst>
                                        </p:cTn>
                                        <p:tgtEl>
                                          <p:spTgt spid="2258"/>
                                        </p:tgtEl>
                                        <p:attrNameLst>
                                          <p:attrName>style.visibility</p:attrName>
                                        </p:attrNameLst>
                                      </p:cBhvr>
                                      <p:to>
                                        <p:strVal val="visible"/>
                                      </p:to>
                                    </p:set>
                                    <p:animEffect transition="in" filter="fade">
                                      <p:cBhvr>
                                        <p:cTn id="62" dur="500"/>
                                        <p:tgtEl>
                                          <p:spTgt spid="2258"/>
                                        </p:tgtEl>
                                      </p:cBhvr>
                                    </p:animEffect>
                                  </p:childTnLst>
                                </p:cTn>
                              </p:par>
                            </p:childTnLst>
                          </p:cTn>
                        </p:par>
                        <p:par>
                          <p:cTn id="63" fill="hold">
                            <p:stCondLst>
                              <p:cond delay="9500"/>
                            </p:stCondLst>
                            <p:childTnLst>
                              <p:par>
                                <p:cTn id="64" presetID="10" presetClass="entr" presetSubtype="0" fill="hold" grpId="0" nodeType="afterEffect">
                                  <p:stCondLst>
                                    <p:cond delay="0"/>
                                  </p:stCondLst>
                                  <p:childTnLst>
                                    <p:set>
                                      <p:cBhvr>
                                        <p:cTn id="65" dur="1" fill="hold">
                                          <p:stCondLst>
                                            <p:cond delay="0"/>
                                          </p:stCondLst>
                                        </p:cTn>
                                        <p:tgtEl>
                                          <p:spTgt spid="2260"/>
                                        </p:tgtEl>
                                        <p:attrNameLst>
                                          <p:attrName>style.visibility</p:attrName>
                                        </p:attrNameLst>
                                      </p:cBhvr>
                                      <p:to>
                                        <p:strVal val="visible"/>
                                      </p:to>
                                    </p:set>
                                    <p:animEffect transition="in" filter="fade">
                                      <p:cBhvr>
                                        <p:cTn id="66" dur="500"/>
                                        <p:tgtEl>
                                          <p:spTgt spid="2260"/>
                                        </p:tgtEl>
                                      </p:cBhvr>
                                    </p:animEffect>
                                  </p:childTnLst>
                                </p:cTn>
                              </p:par>
                            </p:childTnLst>
                          </p:cTn>
                        </p:par>
                        <p:par>
                          <p:cTn id="67" fill="hold">
                            <p:stCondLst>
                              <p:cond delay="10000"/>
                            </p:stCondLst>
                            <p:childTnLst>
                              <p:par>
                                <p:cTn id="68" presetID="1" presetClass="exit" presetSubtype="0" fill="hold" grpId="1" nodeType="afterEffect">
                                  <p:stCondLst>
                                    <p:cond delay="0"/>
                                  </p:stCondLst>
                                  <p:childTnLst>
                                    <p:set>
                                      <p:cBhvr>
                                        <p:cTn id="69" dur="1" fill="hold">
                                          <p:stCondLst>
                                            <p:cond delay="0"/>
                                          </p:stCondLst>
                                        </p:cTn>
                                        <p:tgtEl>
                                          <p:spTgt spid="2266"/>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 grpId="0"/>
      <p:bldP spid="2260" grpId="0"/>
      <p:bldP spid="2261" grpId="0"/>
      <p:bldP spid="2262" grpId="0"/>
      <p:bldP spid="2265" grpId="0" animBg="1"/>
      <p:bldP spid="2265" grpId="1" animBg="1"/>
      <p:bldP spid="2266" grpId="0"/>
      <p:bldP spid="2266" grpId="1"/>
      <p:bldP spid="22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D010-7FAD-BF87-347B-134C108B5F02}"/>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35DBE2AF-734C-11ED-7146-9690C77F6733}"/>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74CE34A2-6526-BA46-9EB2-20A712D99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4A6820F9-959F-2B17-454F-3DF9C1BF23F9}"/>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sp>
        <p:nvSpPr>
          <p:cNvPr id="20" name="Retângulo: Cantos Arredondados 59">
            <a:extLst>
              <a:ext uri="{FF2B5EF4-FFF2-40B4-BE49-F238E27FC236}">
                <a16:creationId xmlns:a16="http://schemas.microsoft.com/office/drawing/2014/main" id="{AA5C76AB-0673-577C-3B65-320C09965425}"/>
              </a:ext>
            </a:extLst>
          </p:cNvPr>
          <p:cNvSpPr/>
          <p:nvPr/>
        </p:nvSpPr>
        <p:spPr>
          <a:xfrm>
            <a:off x="6634663" y="3032339"/>
            <a:ext cx="2416573"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mn-ea"/>
              </a:rPr>
              <a:t>O QUE É?</a:t>
            </a:r>
          </a:p>
        </p:txBody>
      </p:sp>
      <p:sp>
        <p:nvSpPr>
          <p:cNvPr id="21" name="Retângulo: Cantos Arredondados 60">
            <a:extLst>
              <a:ext uri="{FF2B5EF4-FFF2-40B4-BE49-F238E27FC236}">
                <a16:creationId xmlns:a16="http://schemas.microsoft.com/office/drawing/2014/main" id="{B288A635-1CD3-ADC9-536D-8516149ECEC3}"/>
              </a:ext>
            </a:extLst>
          </p:cNvPr>
          <p:cNvSpPr/>
          <p:nvPr/>
        </p:nvSpPr>
        <p:spPr>
          <a:xfrm>
            <a:off x="6634663" y="3798681"/>
            <a:ext cx="2416574"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mn-ea"/>
              </a:rPr>
              <a:t>BENEFÍCIOS</a:t>
            </a:r>
          </a:p>
        </p:txBody>
      </p:sp>
      <p:sp>
        <p:nvSpPr>
          <p:cNvPr id="22" name="Retângulo: Cantos Arredondados 61">
            <a:extLst>
              <a:ext uri="{FF2B5EF4-FFF2-40B4-BE49-F238E27FC236}">
                <a16:creationId xmlns:a16="http://schemas.microsoft.com/office/drawing/2014/main" id="{228DDF03-14E1-560E-467E-1D86C66471BB}"/>
              </a:ext>
            </a:extLst>
          </p:cNvPr>
          <p:cNvSpPr/>
          <p:nvPr/>
        </p:nvSpPr>
        <p:spPr>
          <a:xfrm>
            <a:off x="6634660" y="4565023"/>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PÚBLICO-ALVO</a:t>
            </a:r>
          </a:p>
        </p:txBody>
      </p:sp>
      <p:sp>
        <p:nvSpPr>
          <p:cNvPr id="23" name="Retângulo: Cantos Arredondados 62">
            <a:extLst>
              <a:ext uri="{FF2B5EF4-FFF2-40B4-BE49-F238E27FC236}">
                <a16:creationId xmlns:a16="http://schemas.microsoft.com/office/drawing/2014/main" id="{677708F4-4D52-063F-1DFC-B6F1A4B6330F}"/>
              </a:ext>
            </a:extLst>
          </p:cNvPr>
          <p:cNvSpPr/>
          <p:nvPr/>
        </p:nvSpPr>
        <p:spPr>
          <a:xfrm>
            <a:off x="9179082" y="3032339"/>
            <a:ext cx="2416572"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FUNCIONALIDADES</a:t>
            </a:r>
            <a:endParaRPr lang="pt-BR" sz="1600">
              <a:solidFill>
                <a:schemeClr val="bg1"/>
              </a:solidFill>
              <a:latin typeface="AMX Black" pitchFamily="2" charset="0"/>
              <a:sym typeface="+mn-ea"/>
            </a:endParaRPr>
          </a:p>
        </p:txBody>
      </p:sp>
      <p:sp>
        <p:nvSpPr>
          <p:cNvPr id="24" name="Retângulo: Cantos Arredondados 13">
            <a:extLst>
              <a:ext uri="{FF2B5EF4-FFF2-40B4-BE49-F238E27FC236}">
                <a16:creationId xmlns:a16="http://schemas.microsoft.com/office/drawing/2014/main" id="{74CE94D4-73BC-49D8-6A77-230370F20339}"/>
              </a:ext>
            </a:extLst>
          </p:cNvPr>
          <p:cNvSpPr/>
          <p:nvPr/>
        </p:nvSpPr>
        <p:spPr>
          <a:xfrm>
            <a:off x="9179084" y="3798681"/>
            <a:ext cx="2416574"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CARACTERÍSTICAS TÉCNICAS</a:t>
            </a:r>
          </a:p>
        </p:txBody>
      </p:sp>
      <p:sp>
        <p:nvSpPr>
          <p:cNvPr id="25" name="Retângulo: Cantos Arredondados 14">
            <a:extLst>
              <a:ext uri="{FF2B5EF4-FFF2-40B4-BE49-F238E27FC236}">
                <a16:creationId xmlns:a16="http://schemas.microsoft.com/office/drawing/2014/main" id="{C196B3EE-90EC-130B-E63F-564CD2F7C390}"/>
              </a:ext>
            </a:extLst>
          </p:cNvPr>
          <p:cNvSpPr/>
          <p:nvPr/>
        </p:nvSpPr>
        <p:spPr>
          <a:xfrm>
            <a:off x="9179081" y="4565023"/>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ARGUMENTAÇÃO</a:t>
            </a:r>
          </a:p>
        </p:txBody>
      </p:sp>
      <p:sp>
        <p:nvSpPr>
          <p:cNvPr id="26" name="Retângulo: Cantos Arredondados 61">
            <a:extLst>
              <a:ext uri="{FF2B5EF4-FFF2-40B4-BE49-F238E27FC236}">
                <a16:creationId xmlns:a16="http://schemas.microsoft.com/office/drawing/2014/main" id="{1B448831-7B22-1020-477E-DFF813C0A2EB}"/>
              </a:ext>
            </a:extLst>
          </p:cNvPr>
          <p:cNvSpPr/>
          <p:nvPr/>
        </p:nvSpPr>
        <p:spPr>
          <a:xfrm>
            <a:off x="6634660" y="5331366"/>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COMO FUNCIONA</a:t>
            </a:r>
          </a:p>
        </p:txBody>
      </p:sp>
      <p:sp>
        <p:nvSpPr>
          <p:cNvPr id="27" name="Retângulo: Cantos Arredondados 14">
            <a:extLst>
              <a:ext uri="{FF2B5EF4-FFF2-40B4-BE49-F238E27FC236}">
                <a16:creationId xmlns:a16="http://schemas.microsoft.com/office/drawing/2014/main" id="{47357E58-9F6A-EB1B-784C-76BB595615EC}"/>
              </a:ext>
            </a:extLst>
          </p:cNvPr>
          <p:cNvSpPr/>
          <p:nvPr/>
        </p:nvSpPr>
        <p:spPr>
          <a:xfrm>
            <a:off x="9179081" y="5331366"/>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POLÍTICA COMERCIAL</a:t>
            </a:r>
          </a:p>
        </p:txBody>
      </p:sp>
      <p:sp>
        <p:nvSpPr>
          <p:cNvPr id="3" name="CaixaDeTexto 2">
            <a:extLst>
              <a:ext uri="{FF2B5EF4-FFF2-40B4-BE49-F238E27FC236}">
                <a16:creationId xmlns:a16="http://schemas.microsoft.com/office/drawing/2014/main" id="{505C8A2A-588D-9FF8-805C-1D5639535E60}"/>
              </a:ext>
            </a:extLst>
          </p:cNvPr>
          <p:cNvSpPr txBox="1"/>
          <p:nvPr/>
        </p:nvSpPr>
        <p:spPr>
          <a:xfrm>
            <a:off x="7266215" y="1252759"/>
            <a:ext cx="4124597" cy="707886"/>
          </a:xfrm>
          <a:prstGeom prst="rect">
            <a:avLst/>
          </a:prstGeom>
          <a:noFill/>
        </p:spPr>
        <p:txBody>
          <a:bodyPr wrap="square">
            <a:spAutoFit/>
          </a:bodyPr>
          <a:lstStyle/>
          <a:p>
            <a:r>
              <a:rPr lang="pt-BR" sz="4000" b="1">
                <a:solidFill>
                  <a:schemeClr val="bg1"/>
                </a:solidFill>
              </a:rPr>
              <a:t>O que vamos ver:</a:t>
            </a:r>
          </a:p>
        </p:txBody>
      </p:sp>
      <p:grpSp>
        <p:nvGrpSpPr>
          <p:cNvPr id="5" name="Group 6">
            <a:extLst>
              <a:ext uri="{FF2B5EF4-FFF2-40B4-BE49-F238E27FC236}">
                <a16:creationId xmlns:a16="http://schemas.microsoft.com/office/drawing/2014/main" id="{3A32A554-642B-5454-F133-636B04025592}"/>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B4B6FC7B-AC4F-84CA-309D-6B817F71AB19}"/>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C044A6FE-0132-05FB-60EA-712370BE35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24C38A99-56BC-5F25-C4DB-840507FFEE76}"/>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CFE474C0-D597-2218-0796-A95471399AA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6459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C0BCE-13A0-3C5D-71F6-6225E783235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ED6E2BAF-BA24-AB94-53C9-4AE7548D5052}"/>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A2A09AF9-58F2-1D8A-DBF1-71EC061E0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08A4609F-318B-9366-9525-CA586D9C98E8}"/>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ECEBF0C7-3C2C-F25B-F4BB-A3E69DAAC9F0}"/>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787AC1E6-C714-BB7D-733E-D11967A4F00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B2B3F10D-0460-68BA-CC70-B21F18062F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DC196AC1-0E81-6279-55F4-0F26B31A8C3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96EA75D9-8172-38F6-5557-750C949FCAE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4" name="Retângulo: Cantos Arredondados 59">
            <a:extLst>
              <a:ext uri="{FF2B5EF4-FFF2-40B4-BE49-F238E27FC236}">
                <a16:creationId xmlns:a16="http://schemas.microsoft.com/office/drawing/2014/main" id="{0F7A863B-5B00-3295-4DE7-ABCA0180F0B3}"/>
              </a:ext>
            </a:extLst>
          </p:cNvPr>
          <p:cNvSpPr/>
          <p:nvPr/>
        </p:nvSpPr>
        <p:spPr>
          <a:xfrm>
            <a:off x="6634663" y="3032339"/>
            <a:ext cx="2416573"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mn-ea"/>
              </a:rPr>
              <a:t>O QUE É?</a:t>
            </a:r>
          </a:p>
        </p:txBody>
      </p:sp>
      <p:sp>
        <p:nvSpPr>
          <p:cNvPr id="9" name="Retângulo: Cantos Arredondados 60">
            <a:extLst>
              <a:ext uri="{FF2B5EF4-FFF2-40B4-BE49-F238E27FC236}">
                <a16:creationId xmlns:a16="http://schemas.microsoft.com/office/drawing/2014/main" id="{A0FFC972-E9CC-6023-D004-E6592FC3B884}"/>
              </a:ext>
            </a:extLst>
          </p:cNvPr>
          <p:cNvSpPr/>
          <p:nvPr/>
        </p:nvSpPr>
        <p:spPr>
          <a:xfrm>
            <a:off x="6634663" y="379868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10" name="Retângulo: Cantos Arredondados 61">
            <a:extLst>
              <a:ext uri="{FF2B5EF4-FFF2-40B4-BE49-F238E27FC236}">
                <a16:creationId xmlns:a16="http://schemas.microsoft.com/office/drawing/2014/main" id="{76C6B384-F7B3-0D52-751E-4E217A25F18B}"/>
              </a:ext>
            </a:extLst>
          </p:cNvPr>
          <p:cNvSpPr/>
          <p:nvPr/>
        </p:nvSpPr>
        <p:spPr>
          <a:xfrm>
            <a:off x="6634660" y="456502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12" name="Retângulo: Cantos Arredondados 62">
            <a:extLst>
              <a:ext uri="{FF2B5EF4-FFF2-40B4-BE49-F238E27FC236}">
                <a16:creationId xmlns:a16="http://schemas.microsoft.com/office/drawing/2014/main" id="{E8ECA063-96CC-2B26-76D5-1B136158D635}"/>
              </a:ext>
            </a:extLst>
          </p:cNvPr>
          <p:cNvSpPr/>
          <p:nvPr/>
        </p:nvSpPr>
        <p:spPr>
          <a:xfrm>
            <a:off x="9179082" y="303233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15" name="Retângulo: Cantos Arredondados 13">
            <a:extLst>
              <a:ext uri="{FF2B5EF4-FFF2-40B4-BE49-F238E27FC236}">
                <a16:creationId xmlns:a16="http://schemas.microsoft.com/office/drawing/2014/main" id="{495B6BD1-B11B-83CB-CFC4-10830174ECDA}"/>
              </a:ext>
            </a:extLst>
          </p:cNvPr>
          <p:cNvSpPr/>
          <p:nvPr/>
        </p:nvSpPr>
        <p:spPr>
          <a:xfrm>
            <a:off x="9179084" y="379868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16" name="Retângulo: Cantos Arredondados 14">
            <a:extLst>
              <a:ext uri="{FF2B5EF4-FFF2-40B4-BE49-F238E27FC236}">
                <a16:creationId xmlns:a16="http://schemas.microsoft.com/office/drawing/2014/main" id="{429FD4C4-153B-D9DF-1CA7-8EFB7F063DC3}"/>
              </a:ext>
            </a:extLst>
          </p:cNvPr>
          <p:cNvSpPr/>
          <p:nvPr/>
        </p:nvSpPr>
        <p:spPr>
          <a:xfrm>
            <a:off x="9179081" y="456502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17" name="Retângulo: Cantos Arredondados 61">
            <a:extLst>
              <a:ext uri="{FF2B5EF4-FFF2-40B4-BE49-F238E27FC236}">
                <a16:creationId xmlns:a16="http://schemas.microsoft.com/office/drawing/2014/main" id="{9BA38DC2-3446-617C-B564-531E21FA1120}"/>
              </a:ext>
            </a:extLst>
          </p:cNvPr>
          <p:cNvSpPr/>
          <p:nvPr/>
        </p:nvSpPr>
        <p:spPr>
          <a:xfrm>
            <a:off x="6634660" y="533136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18" name="Retângulo: Cantos Arredondados 14">
            <a:extLst>
              <a:ext uri="{FF2B5EF4-FFF2-40B4-BE49-F238E27FC236}">
                <a16:creationId xmlns:a16="http://schemas.microsoft.com/office/drawing/2014/main" id="{A6EA6C78-7D30-11B7-89C6-270D66FC581B}"/>
              </a:ext>
            </a:extLst>
          </p:cNvPr>
          <p:cNvSpPr/>
          <p:nvPr/>
        </p:nvSpPr>
        <p:spPr>
          <a:xfrm>
            <a:off x="9179081" y="533136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19" name="CaixaDeTexto 18">
            <a:extLst>
              <a:ext uri="{FF2B5EF4-FFF2-40B4-BE49-F238E27FC236}">
                <a16:creationId xmlns:a16="http://schemas.microsoft.com/office/drawing/2014/main" id="{CF18728A-EBAF-7A6B-9560-2EEA19246AC3}"/>
              </a:ext>
            </a:extLst>
          </p:cNvPr>
          <p:cNvSpPr txBox="1"/>
          <p:nvPr/>
        </p:nvSpPr>
        <p:spPr>
          <a:xfrm>
            <a:off x="7266215" y="125275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18070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0CBDC-39CE-12F3-E4A0-240B5F71FE86}"/>
            </a:ext>
          </a:extLst>
        </p:cNvPr>
        <p:cNvGrpSpPr/>
        <p:nvPr/>
      </p:nvGrpSpPr>
      <p:grpSpPr>
        <a:xfrm>
          <a:off x="0" y="0"/>
          <a:ext cx="0" cy="0"/>
          <a:chOff x="0" y="0"/>
          <a:chExt cx="0" cy="0"/>
        </a:xfrm>
      </p:grpSpPr>
      <p:pic>
        <p:nvPicPr>
          <p:cNvPr id="7" name="Imagem 6">
            <a:extLst>
              <a:ext uri="{FF2B5EF4-FFF2-40B4-BE49-F238E27FC236}">
                <a16:creationId xmlns:a16="http://schemas.microsoft.com/office/drawing/2014/main" id="{3A6B72ED-C846-108B-FD1D-547FBA652853}"/>
              </a:ext>
            </a:extLst>
          </p:cNvPr>
          <p:cNvPicPr>
            <a:picLocks noChangeAspect="1"/>
          </p:cNvPicPr>
          <p:nvPr/>
        </p:nvPicPr>
        <p:blipFill>
          <a:blip r:embed="rId3">
            <a:extLst>
              <a:ext uri="{28A0092B-C50C-407E-A947-70E740481C1C}">
                <a14:useLocalDpi xmlns:a14="http://schemas.microsoft.com/office/drawing/2010/main" val="0"/>
              </a:ext>
            </a:extLst>
          </a:blip>
          <a:srcRect l="19838" r="7571"/>
          <a:stretch>
            <a:fillRect/>
          </a:stretch>
        </p:blipFill>
        <p:spPr>
          <a:xfrm>
            <a:off x="0" y="0"/>
            <a:ext cx="7269387" cy="6858000"/>
          </a:xfrm>
          <a:prstGeom prst="rect">
            <a:avLst/>
          </a:prstGeom>
        </p:spPr>
      </p:pic>
      <p:sp>
        <p:nvSpPr>
          <p:cNvPr id="9" name="Retângulo 8">
            <a:extLst>
              <a:ext uri="{FF2B5EF4-FFF2-40B4-BE49-F238E27FC236}">
                <a16:creationId xmlns:a16="http://schemas.microsoft.com/office/drawing/2014/main" id="{E8BBF4C9-335C-8B2D-B8EE-2BC5C385BBFE}"/>
              </a:ext>
            </a:extLst>
          </p:cNvPr>
          <p:cNvSpPr/>
          <p:nvPr/>
        </p:nvSpPr>
        <p:spPr>
          <a:xfrm>
            <a:off x="3243135" y="0"/>
            <a:ext cx="8948865" cy="722642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17" name="CaixaDeTexto 16">
            <a:extLst>
              <a:ext uri="{FF2B5EF4-FFF2-40B4-BE49-F238E27FC236}">
                <a16:creationId xmlns:a16="http://schemas.microsoft.com/office/drawing/2014/main" id="{B04B017F-C466-8CAE-1AE7-DB4A4709DAEF}"/>
              </a:ext>
            </a:extLst>
          </p:cNvPr>
          <p:cNvSpPr txBox="1"/>
          <p:nvPr/>
        </p:nvSpPr>
        <p:spPr>
          <a:xfrm>
            <a:off x="6933784" y="1690062"/>
            <a:ext cx="4673805" cy="3477875"/>
          </a:xfrm>
          <a:prstGeom prst="rect">
            <a:avLst/>
          </a:prstGeom>
          <a:noFill/>
        </p:spPr>
        <p:txBody>
          <a:bodyPr wrap="square" rtlCol="0">
            <a:spAutoFit/>
          </a:bodyPr>
          <a:lstStyle/>
          <a:p>
            <a:r>
              <a:rPr lang="pt-BR" sz="2000">
                <a:solidFill>
                  <a:schemeClr val="bg1"/>
                </a:solidFill>
              </a:rPr>
              <a:t>Em média, 30% a 40% do tráfego de internet em </a:t>
            </a:r>
            <a:r>
              <a:rPr lang="pt-BR" sz="2000" err="1">
                <a:solidFill>
                  <a:schemeClr val="bg1"/>
                </a:solidFill>
              </a:rPr>
              <a:t>PMEs</a:t>
            </a:r>
            <a:r>
              <a:rPr lang="pt-BR" sz="2000">
                <a:solidFill>
                  <a:schemeClr val="bg1"/>
                </a:solidFill>
              </a:rPr>
              <a:t> é consumido por serviços não corporativos (Streaming, Redes Sociais e Updates de Celulares).</a:t>
            </a:r>
          </a:p>
          <a:p>
            <a:endParaRPr lang="pt-BR" sz="2000">
              <a:solidFill>
                <a:schemeClr val="bg1"/>
              </a:solidFill>
            </a:endParaRPr>
          </a:p>
          <a:p>
            <a:r>
              <a:rPr lang="pt-BR" sz="2000">
                <a:solidFill>
                  <a:schemeClr val="bg1"/>
                </a:solidFill>
              </a:rPr>
              <a:t>Pequenas e médias empresas são o alvo de 43% dos ataques cibernéticos, pois costumam ter defesas frágeis. O custo médio para recuperar dados após um incidente supera em 100x o investimento em prevenção...</a:t>
            </a:r>
          </a:p>
        </p:txBody>
      </p:sp>
      <p:grpSp>
        <p:nvGrpSpPr>
          <p:cNvPr id="3" name="Group 6">
            <a:extLst>
              <a:ext uri="{FF2B5EF4-FFF2-40B4-BE49-F238E27FC236}">
                <a16:creationId xmlns:a16="http://schemas.microsoft.com/office/drawing/2014/main" id="{66C829C2-9806-99FC-BF38-937CFC18A155}"/>
              </a:ext>
            </a:extLst>
          </p:cNvPr>
          <p:cNvGrpSpPr/>
          <p:nvPr/>
        </p:nvGrpSpPr>
        <p:grpSpPr>
          <a:xfrm>
            <a:off x="206491" y="158751"/>
            <a:ext cx="11779017" cy="431602"/>
            <a:chOff x="206491" y="158751"/>
            <a:chExt cx="11779017" cy="431602"/>
          </a:xfrm>
        </p:grpSpPr>
        <p:sp>
          <p:nvSpPr>
            <p:cNvPr id="10" name="Retângulo: Cantos Arredondados 15">
              <a:extLst>
                <a:ext uri="{FF2B5EF4-FFF2-40B4-BE49-F238E27FC236}">
                  <a16:creationId xmlns:a16="http://schemas.microsoft.com/office/drawing/2014/main" id="{C52FBC87-E3FB-81A1-CE4A-42C1B22C3B80}"/>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6">
              <a:extLst>
                <a:ext uri="{FF2B5EF4-FFF2-40B4-BE49-F238E27FC236}">
                  <a16:creationId xmlns:a16="http://schemas.microsoft.com/office/drawing/2014/main" id="{4F3F6DE6-2D79-C573-7EE5-04D52406FD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sp>
          <p:nvSpPr>
            <p:cNvPr id="12" name="CaixaDeTexto 17">
              <a:extLst>
                <a:ext uri="{FF2B5EF4-FFF2-40B4-BE49-F238E27FC236}">
                  <a16:creationId xmlns:a16="http://schemas.microsoft.com/office/drawing/2014/main" id="{28F3A7A6-7DCF-7B98-E1F8-95AF7D6F882B}"/>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3" name="Graphic 10">
              <a:extLst>
                <a:ext uri="{FF2B5EF4-FFF2-40B4-BE49-F238E27FC236}">
                  <a16:creationId xmlns:a16="http://schemas.microsoft.com/office/drawing/2014/main" id="{37FED523-E03F-C395-D094-463077124F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4852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142D7BD6-5FA9-BBF8-9DE6-1987B95E332A}"/>
              </a:ext>
            </a:extLst>
          </p:cNvPr>
          <p:cNvGrpSpPr/>
          <p:nvPr/>
        </p:nvGrpSpPr>
        <p:grpSpPr>
          <a:xfrm>
            <a:off x="1247332" y="1081175"/>
            <a:ext cx="9697337" cy="1240084"/>
            <a:chOff x="2485865" y="523402"/>
            <a:chExt cx="10706452" cy="1240084"/>
          </a:xfrm>
        </p:grpSpPr>
        <p:sp>
          <p:nvSpPr>
            <p:cNvPr id="12" name="Retângulo: Cantos Arredondados 11">
              <a:extLst>
                <a:ext uri="{FF2B5EF4-FFF2-40B4-BE49-F238E27FC236}">
                  <a16:creationId xmlns:a16="http://schemas.microsoft.com/office/drawing/2014/main" id="{7EEFB266-FFB8-7A53-2ECE-A59505F7F7FE}"/>
                </a:ext>
              </a:extLst>
            </p:cNvPr>
            <p:cNvSpPr/>
            <p:nvPr/>
          </p:nvSpPr>
          <p:spPr>
            <a:xfrm>
              <a:off x="2485865" y="523402"/>
              <a:ext cx="10706452" cy="1240084"/>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FC9EB89F-9B34-C781-25C4-A9AF53B36FFF}"/>
                </a:ext>
              </a:extLst>
            </p:cNvPr>
            <p:cNvSpPr txBox="1"/>
            <p:nvPr/>
          </p:nvSpPr>
          <p:spPr>
            <a:xfrm>
              <a:off x="2641211" y="666390"/>
              <a:ext cx="10395764" cy="954107"/>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Depois de observar esses dados, você pode estar</a:t>
              </a:r>
            </a:p>
            <a:p>
              <a:pPr algn="ctr"/>
              <a:r>
                <a:rPr lang="pt-BR" sz="2800">
                  <a:solidFill>
                    <a:schemeClr val="bg1"/>
                  </a:solidFill>
                  <a:latin typeface="AMX Black" pitchFamily="2" charset="0"/>
                  <a:sym typeface="Quattrocento Sans"/>
                </a:rPr>
                <a:t> se perguntando: por que as </a:t>
              </a:r>
              <a:r>
                <a:rPr lang="pt-BR" sz="2800" err="1">
                  <a:solidFill>
                    <a:schemeClr val="bg1"/>
                  </a:solidFill>
                  <a:latin typeface="AMX Black" pitchFamily="2" charset="0"/>
                  <a:sym typeface="Quattrocento Sans"/>
                </a:rPr>
                <a:t>PMEs</a:t>
              </a:r>
              <a:r>
                <a:rPr lang="pt-BR" sz="2800">
                  <a:solidFill>
                    <a:schemeClr val="bg1"/>
                  </a:solidFill>
                  <a:latin typeface="AMX Black" pitchFamily="2" charset="0"/>
                  <a:sym typeface="Quattrocento Sans"/>
                </a:rPr>
                <a:t> também são alvos? </a:t>
              </a:r>
            </a:p>
          </p:txBody>
        </p:sp>
      </p:grpSp>
      <p:sp>
        <p:nvSpPr>
          <p:cNvPr id="14" name="Retângulo: Cantos Arredondados 25">
            <a:extLst>
              <a:ext uri="{FF2B5EF4-FFF2-40B4-BE49-F238E27FC236}">
                <a16:creationId xmlns:a16="http://schemas.microsoft.com/office/drawing/2014/main" id="{7A9EAADF-9EAE-179F-9DA1-2291B87AEE10}"/>
              </a:ext>
            </a:extLst>
          </p:cNvPr>
          <p:cNvSpPr/>
          <p:nvPr/>
        </p:nvSpPr>
        <p:spPr>
          <a:xfrm>
            <a:off x="898118" y="3042189"/>
            <a:ext cx="4188634" cy="2989106"/>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spcBef>
                <a:spcPts val="200"/>
              </a:spcBef>
              <a:spcAft>
                <a:spcPts val="200"/>
              </a:spcAft>
              <a:buClr>
                <a:srgbClr val="262626"/>
              </a:buClr>
              <a:buSzPts val="2000"/>
            </a:pPr>
            <a:r>
              <a:rPr lang="pt-BR" sz="2000" b="1">
                <a:solidFill>
                  <a:schemeClr val="tx1"/>
                </a:solidFill>
                <a:latin typeface="AMX" pitchFamily="2" charset="0"/>
                <a:ea typeface="Calibri"/>
                <a:cs typeface="Calibri"/>
                <a:sym typeface="Calibri"/>
              </a:rPr>
              <a:t>O "Lucro Fácil" do Cibercrime:</a:t>
            </a:r>
          </a:p>
          <a:p>
            <a:pPr lvl="0">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O Brasil é um dos líderes mundiais em ataques automatizados. Hackers não buscam apenas "grandes peixes"; eles usam robôs para varrer a rede atrás de qualquer empresa com defesas frágeis.</a:t>
            </a:r>
          </a:p>
        </p:txBody>
      </p:sp>
      <p:sp>
        <p:nvSpPr>
          <p:cNvPr id="3" name="Retângulo: Cantos Arredondados 25">
            <a:extLst>
              <a:ext uri="{FF2B5EF4-FFF2-40B4-BE49-F238E27FC236}">
                <a16:creationId xmlns:a16="http://schemas.microsoft.com/office/drawing/2014/main" id="{1F12F49D-8CB4-0B2F-985B-2FCB75BB4DC9}"/>
              </a:ext>
            </a:extLst>
          </p:cNvPr>
          <p:cNvSpPr/>
          <p:nvPr/>
        </p:nvSpPr>
        <p:spPr>
          <a:xfrm>
            <a:off x="6755128" y="3042190"/>
            <a:ext cx="4188634" cy="2989106"/>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spcBef>
                <a:spcPts val="200"/>
              </a:spcBef>
              <a:spcAft>
                <a:spcPts val="200"/>
              </a:spcAft>
              <a:buClr>
                <a:srgbClr val="262626"/>
              </a:buClr>
              <a:buSzPts val="2000"/>
            </a:pPr>
            <a:r>
              <a:rPr lang="pt-BR" sz="2000" b="1">
                <a:solidFill>
                  <a:schemeClr val="tx1"/>
                </a:solidFill>
                <a:latin typeface="AMX" pitchFamily="2" charset="0"/>
                <a:ea typeface="Calibri"/>
                <a:cs typeface="Calibri"/>
                <a:sym typeface="Calibri"/>
              </a:rPr>
              <a:t>Baixa Maturidade em Controles:</a:t>
            </a:r>
          </a:p>
          <a:p>
            <a:pPr lvl="0">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Enquanto grandes empresas e bancos investem milhões, as </a:t>
            </a:r>
            <a:r>
              <a:rPr lang="pt-BR" sz="2000" err="1">
                <a:solidFill>
                  <a:schemeClr val="tx1"/>
                </a:solidFill>
                <a:latin typeface="AMX" pitchFamily="2" charset="0"/>
                <a:ea typeface="Calibri"/>
                <a:cs typeface="Calibri"/>
                <a:sym typeface="Calibri"/>
              </a:rPr>
              <a:t>PMEs</a:t>
            </a:r>
            <a:r>
              <a:rPr lang="pt-BR" sz="2000">
                <a:solidFill>
                  <a:schemeClr val="tx1"/>
                </a:solidFill>
                <a:latin typeface="AMX" pitchFamily="2" charset="0"/>
                <a:ea typeface="Calibri"/>
                <a:cs typeface="Calibri"/>
                <a:sym typeface="Calibri"/>
              </a:rPr>
              <a:t> ainda confiam em roteadores comuns para proteger os dados, criando uma porta de entrada aberta para invasões.</a:t>
            </a:r>
          </a:p>
        </p:txBody>
      </p:sp>
      <p:grpSp>
        <p:nvGrpSpPr>
          <p:cNvPr id="8" name="Group 6">
            <a:extLst>
              <a:ext uri="{FF2B5EF4-FFF2-40B4-BE49-F238E27FC236}">
                <a16:creationId xmlns:a16="http://schemas.microsoft.com/office/drawing/2014/main" id="{011A9B03-ED5A-3FC4-2F7E-14749550B3C8}"/>
              </a:ext>
            </a:extLst>
          </p:cNvPr>
          <p:cNvGrpSpPr/>
          <p:nvPr/>
        </p:nvGrpSpPr>
        <p:grpSpPr>
          <a:xfrm>
            <a:off x="206491" y="158751"/>
            <a:ext cx="11779017" cy="431602"/>
            <a:chOff x="206491" y="158751"/>
            <a:chExt cx="11779017" cy="431602"/>
          </a:xfrm>
        </p:grpSpPr>
        <p:sp>
          <p:nvSpPr>
            <p:cNvPr id="10" name="Retângulo: Cantos Arredondados 15">
              <a:extLst>
                <a:ext uri="{FF2B5EF4-FFF2-40B4-BE49-F238E27FC236}">
                  <a16:creationId xmlns:a16="http://schemas.microsoft.com/office/drawing/2014/main" id="{5DDCA022-2F7F-18DE-D959-B882FBD45CC4}"/>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Gráfico 16">
              <a:extLst>
                <a:ext uri="{FF2B5EF4-FFF2-40B4-BE49-F238E27FC236}">
                  <a16:creationId xmlns:a16="http://schemas.microsoft.com/office/drawing/2014/main" id="{B7D7D621-F504-107F-B299-DFA66271FB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5" name="CaixaDeTexto 17">
              <a:extLst>
                <a:ext uri="{FF2B5EF4-FFF2-40B4-BE49-F238E27FC236}">
                  <a16:creationId xmlns:a16="http://schemas.microsoft.com/office/drawing/2014/main" id="{EDBE7234-62AA-F5BA-03A2-91CC16CFEA89}"/>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6" name="Graphic 10">
              <a:extLst>
                <a:ext uri="{FF2B5EF4-FFF2-40B4-BE49-F238E27FC236}">
                  <a16:creationId xmlns:a16="http://schemas.microsoft.com/office/drawing/2014/main" id="{20ECD09A-8B59-E804-3687-DAE33CF4A7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D3769-A61D-9542-6246-66CCC4CBDA54}"/>
            </a:ext>
          </a:extLst>
        </p:cNvPr>
        <p:cNvGrpSpPr/>
        <p:nvPr/>
      </p:nvGrpSpPr>
      <p:grpSpPr>
        <a:xfrm>
          <a:off x="0" y="0"/>
          <a:ext cx="0" cy="0"/>
          <a:chOff x="0" y="0"/>
          <a:chExt cx="0" cy="0"/>
        </a:xfrm>
      </p:grpSpPr>
      <p:pic>
        <p:nvPicPr>
          <p:cNvPr id="2" name="Google Shape;377;p23">
            <a:extLst>
              <a:ext uri="{FF2B5EF4-FFF2-40B4-BE49-F238E27FC236}">
                <a16:creationId xmlns:a16="http://schemas.microsoft.com/office/drawing/2014/main" id="{D2E5EAD1-B805-17D1-2071-D688508BAF42}"/>
              </a:ext>
            </a:extLst>
          </p:cNvPr>
          <p:cNvPicPr preferRelativeResize="0"/>
          <p:nvPr/>
        </p:nvPicPr>
        <p:blipFill>
          <a:blip r:embed="rId3">
            <a:extLst>
              <a:ext uri="{28A0092B-C50C-407E-A947-70E740481C1C}">
                <a14:useLocalDpi xmlns:a14="http://schemas.microsoft.com/office/drawing/2010/main" val="0"/>
              </a:ext>
            </a:extLst>
          </a:blip>
          <a:srcRect t="6858" b="24849"/>
          <a:stretch>
            <a:fillRect/>
          </a:stretch>
        </p:blipFill>
        <p:spPr>
          <a:xfrm>
            <a:off x="5271277" y="-39130"/>
            <a:ext cx="6920723" cy="6897130"/>
          </a:xfrm>
          <a:prstGeom prst="rect">
            <a:avLst/>
          </a:prstGeom>
          <a:noFill/>
          <a:ln>
            <a:noFill/>
          </a:ln>
        </p:spPr>
      </p:pic>
      <p:sp>
        <p:nvSpPr>
          <p:cNvPr id="10" name="Retângulo 9">
            <a:extLst>
              <a:ext uri="{FF2B5EF4-FFF2-40B4-BE49-F238E27FC236}">
                <a16:creationId xmlns:a16="http://schemas.microsoft.com/office/drawing/2014/main" id="{3994A569-3052-C8FF-D0CB-153860B1706F}"/>
              </a:ext>
            </a:extLst>
          </p:cNvPr>
          <p:cNvSpPr/>
          <p:nvPr/>
        </p:nvSpPr>
        <p:spPr>
          <a:xfrm flipH="1">
            <a:off x="-1"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7" name="CaixaDeTexto 6">
            <a:extLst>
              <a:ext uri="{FF2B5EF4-FFF2-40B4-BE49-F238E27FC236}">
                <a16:creationId xmlns:a16="http://schemas.microsoft.com/office/drawing/2014/main" id="{1044D5DD-3187-1604-E688-0D3B53C628FA}"/>
              </a:ext>
            </a:extLst>
          </p:cNvPr>
          <p:cNvSpPr txBox="1"/>
          <p:nvPr/>
        </p:nvSpPr>
        <p:spPr>
          <a:xfrm>
            <a:off x="856644" y="2383402"/>
            <a:ext cx="4937666" cy="2308324"/>
          </a:xfrm>
          <a:prstGeom prst="rect">
            <a:avLst/>
          </a:prstGeom>
          <a:noFill/>
        </p:spPr>
        <p:txBody>
          <a:bodyPr wrap="square" rtlCol="0">
            <a:spAutoFit/>
          </a:bodyPr>
          <a:lstStyle/>
          <a:p>
            <a:pPr lvl="0"/>
            <a:r>
              <a:rPr lang="pt-BR" sz="2400">
                <a:solidFill>
                  <a:schemeClr val="bg1"/>
                </a:solidFill>
                <a:sym typeface="Quattrocento Sans"/>
              </a:rPr>
              <a:t>Diante disso, cresce a busca por soluções simples, eficientes e acessíveis — serviços “as a Service” que ofereçam proteção sem exigir grandes investimentos ou uma equipe técnica interna.</a:t>
            </a:r>
          </a:p>
        </p:txBody>
      </p:sp>
      <p:grpSp>
        <p:nvGrpSpPr>
          <p:cNvPr id="6" name="Group 6">
            <a:extLst>
              <a:ext uri="{FF2B5EF4-FFF2-40B4-BE49-F238E27FC236}">
                <a16:creationId xmlns:a16="http://schemas.microsoft.com/office/drawing/2014/main" id="{11D5EBD0-C020-CB5F-F6B7-2EBDEEF3FB54}"/>
              </a:ext>
            </a:extLst>
          </p:cNvPr>
          <p:cNvGrpSpPr/>
          <p:nvPr/>
        </p:nvGrpSpPr>
        <p:grpSpPr>
          <a:xfrm>
            <a:off x="206491" y="158751"/>
            <a:ext cx="11779017" cy="431602"/>
            <a:chOff x="206491" y="158751"/>
            <a:chExt cx="11779017" cy="431602"/>
          </a:xfrm>
        </p:grpSpPr>
        <p:sp>
          <p:nvSpPr>
            <p:cNvPr id="11" name="Retângulo: Cantos Arredondados 15">
              <a:extLst>
                <a:ext uri="{FF2B5EF4-FFF2-40B4-BE49-F238E27FC236}">
                  <a16:creationId xmlns:a16="http://schemas.microsoft.com/office/drawing/2014/main" id="{651B28CE-2964-72AC-2708-B41C8500BD77}"/>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6">
              <a:extLst>
                <a:ext uri="{FF2B5EF4-FFF2-40B4-BE49-F238E27FC236}">
                  <a16:creationId xmlns:a16="http://schemas.microsoft.com/office/drawing/2014/main" id="{ED1BD156-ABF4-2038-FEA1-24C4259B4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42D73C61-7DB9-5620-0C62-B6072553CEE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53432B6B-BAEF-D5DA-D017-10164176792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44549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DB1FE-2FF6-E14A-5520-E244594B8B5B}"/>
            </a:ext>
          </a:extLst>
        </p:cNvPr>
        <p:cNvGrpSpPr/>
        <p:nvPr/>
      </p:nvGrpSpPr>
      <p:grpSpPr>
        <a:xfrm>
          <a:off x="0" y="0"/>
          <a:ext cx="0" cy="0"/>
          <a:chOff x="0" y="0"/>
          <a:chExt cx="0" cy="0"/>
        </a:xfrm>
      </p:grpSpPr>
      <p:grpSp>
        <p:nvGrpSpPr>
          <p:cNvPr id="35" name="Group 6">
            <a:extLst>
              <a:ext uri="{FF2B5EF4-FFF2-40B4-BE49-F238E27FC236}">
                <a16:creationId xmlns:a16="http://schemas.microsoft.com/office/drawing/2014/main" id="{B45DC013-44DD-4DBE-1CAE-72494F1B50DB}"/>
              </a:ext>
            </a:extLst>
          </p:cNvPr>
          <p:cNvGrpSpPr/>
          <p:nvPr/>
        </p:nvGrpSpPr>
        <p:grpSpPr>
          <a:xfrm>
            <a:off x="206491" y="158751"/>
            <a:ext cx="11779017" cy="431602"/>
            <a:chOff x="206491" y="158751"/>
            <a:chExt cx="11779017" cy="431602"/>
          </a:xfrm>
        </p:grpSpPr>
        <p:sp>
          <p:nvSpPr>
            <p:cNvPr id="36" name="Retângulo: Cantos Arredondados 15">
              <a:extLst>
                <a:ext uri="{FF2B5EF4-FFF2-40B4-BE49-F238E27FC236}">
                  <a16:creationId xmlns:a16="http://schemas.microsoft.com/office/drawing/2014/main" id="{1AD2F685-0565-CD42-BE9F-61C1C896EF6D}"/>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7" name="Gráfico 16">
              <a:extLst>
                <a:ext uri="{FF2B5EF4-FFF2-40B4-BE49-F238E27FC236}">
                  <a16:creationId xmlns:a16="http://schemas.microsoft.com/office/drawing/2014/main" id="{929DEBA6-D940-9F16-EB5C-539EE6714E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38" name="CaixaDeTexto 17">
              <a:extLst>
                <a:ext uri="{FF2B5EF4-FFF2-40B4-BE49-F238E27FC236}">
                  <a16:creationId xmlns:a16="http://schemas.microsoft.com/office/drawing/2014/main" id="{1056DE39-91BC-CE4C-6838-74040732E491}"/>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39" name="Graphic 10">
              <a:extLst>
                <a:ext uri="{FF2B5EF4-FFF2-40B4-BE49-F238E27FC236}">
                  <a16:creationId xmlns:a16="http://schemas.microsoft.com/office/drawing/2014/main" id="{564C6FE3-E507-CD63-6C3A-550A6F44335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2" name="CaixaDeTexto 2">
            <a:extLst>
              <a:ext uri="{FF2B5EF4-FFF2-40B4-BE49-F238E27FC236}">
                <a16:creationId xmlns:a16="http://schemas.microsoft.com/office/drawing/2014/main" id="{4DCB7979-C94C-848F-2E16-D9B71676AC71}"/>
              </a:ext>
            </a:extLst>
          </p:cNvPr>
          <p:cNvSpPr txBox="1"/>
          <p:nvPr/>
        </p:nvSpPr>
        <p:spPr>
          <a:xfrm>
            <a:off x="3335117" y="1306730"/>
            <a:ext cx="4930826" cy="707886"/>
          </a:xfrm>
          <a:prstGeom prst="rect">
            <a:avLst/>
          </a:prstGeom>
          <a:noFill/>
        </p:spPr>
        <p:txBody>
          <a:bodyPr wrap="square" rtlCol="0">
            <a:spAutoFit/>
          </a:bodyPr>
          <a:lstStyle>
            <a:defPPr>
              <a:defRPr lang="pt-BR"/>
            </a:defPPr>
            <a:lvl1pPr marL="0" algn="l" defTabSz="1216957" rtl="0" eaLnBrk="1" latinLnBrk="0" hangingPunct="1">
              <a:defRPr sz="2392" kern="1200">
                <a:solidFill>
                  <a:schemeClr val="tx1"/>
                </a:solidFill>
                <a:latin typeface="+mn-lt"/>
                <a:ea typeface="+mn-ea"/>
                <a:cs typeface="+mn-cs"/>
              </a:defRPr>
            </a:lvl1pPr>
            <a:lvl2pPr marL="608477" algn="l" defTabSz="1216957" rtl="0" eaLnBrk="1" latinLnBrk="0" hangingPunct="1">
              <a:defRPr sz="2392" kern="1200">
                <a:solidFill>
                  <a:schemeClr val="tx1"/>
                </a:solidFill>
                <a:latin typeface="+mn-lt"/>
                <a:ea typeface="+mn-ea"/>
                <a:cs typeface="+mn-cs"/>
              </a:defRPr>
            </a:lvl2pPr>
            <a:lvl3pPr marL="1216957" algn="l" defTabSz="1216957" rtl="0" eaLnBrk="1" latinLnBrk="0" hangingPunct="1">
              <a:defRPr sz="2392" kern="1200">
                <a:solidFill>
                  <a:schemeClr val="tx1"/>
                </a:solidFill>
                <a:latin typeface="+mn-lt"/>
                <a:ea typeface="+mn-ea"/>
                <a:cs typeface="+mn-cs"/>
              </a:defRPr>
            </a:lvl3pPr>
            <a:lvl4pPr marL="1825432" algn="l" defTabSz="1216957" rtl="0" eaLnBrk="1" latinLnBrk="0" hangingPunct="1">
              <a:defRPr sz="2392" kern="1200">
                <a:solidFill>
                  <a:schemeClr val="tx1"/>
                </a:solidFill>
                <a:latin typeface="+mn-lt"/>
                <a:ea typeface="+mn-ea"/>
                <a:cs typeface="+mn-cs"/>
              </a:defRPr>
            </a:lvl4pPr>
            <a:lvl5pPr marL="2433908" algn="l" defTabSz="1216957" rtl="0" eaLnBrk="1" latinLnBrk="0" hangingPunct="1">
              <a:defRPr sz="2392" kern="1200">
                <a:solidFill>
                  <a:schemeClr val="tx1"/>
                </a:solidFill>
                <a:latin typeface="+mn-lt"/>
                <a:ea typeface="+mn-ea"/>
                <a:cs typeface="+mn-cs"/>
              </a:defRPr>
            </a:lvl5pPr>
            <a:lvl6pPr marL="3042388" algn="l" defTabSz="1216957" rtl="0" eaLnBrk="1" latinLnBrk="0" hangingPunct="1">
              <a:defRPr sz="2392" kern="1200">
                <a:solidFill>
                  <a:schemeClr val="tx1"/>
                </a:solidFill>
                <a:latin typeface="+mn-lt"/>
                <a:ea typeface="+mn-ea"/>
                <a:cs typeface="+mn-cs"/>
              </a:defRPr>
            </a:lvl6pPr>
            <a:lvl7pPr marL="3650863" algn="l" defTabSz="1216957" rtl="0" eaLnBrk="1" latinLnBrk="0" hangingPunct="1">
              <a:defRPr sz="2392" kern="1200">
                <a:solidFill>
                  <a:schemeClr val="tx1"/>
                </a:solidFill>
                <a:latin typeface="+mn-lt"/>
                <a:ea typeface="+mn-ea"/>
                <a:cs typeface="+mn-cs"/>
              </a:defRPr>
            </a:lvl7pPr>
            <a:lvl8pPr marL="4259341" algn="l" defTabSz="1216957" rtl="0" eaLnBrk="1" latinLnBrk="0" hangingPunct="1">
              <a:defRPr sz="2392" kern="1200">
                <a:solidFill>
                  <a:schemeClr val="tx1"/>
                </a:solidFill>
                <a:latin typeface="+mn-lt"/>
                <a:ea typeface="+mn-ea"/>
                <a:cs typeface="+mn-cs"/>
              </a:defRPr>
            </a:lvl8pPr>
            <a:lvl9pPr marL="4867818" algn="l" defTabSz="1216957" rtl="0" eaLnBrk="1" latinLnBrk="0" hangingPunct="1">
              <a:defRPr sz="2392" kern="1200">
                <a:solidFill>
                  <a:schemeClr val="tx1"/>
                </a:solidFill>
                <a:latin typeface="+mn-lt"/>
                <a:ea typeface="+mn-ea"/>
                <a:cs typeface="+mn-cs"/>
              </a:defRPr>
            </a:lvl9pPr>
          </a:lstStyle>
          <a:p>
            <a:pPr algn="ctr"/>
            <a:r>
              <a:rPr lang="pt-BR" sz="4000">
                <a:solidFill>
                  <a:schemeClr val="bg2">
                    <a:lumMod val="25000"/>
                  </a:schemeClr>
                </a:solidFill>
                <a:latin typeface="AMX Black" pitchFamily="2" charset="0"/>
              </a:rPr>
              <a:t>Combinados:</a:t>
            </a:r>
          </a:p>
        </p:txBody>
      </p:sp>
      <p:sp>
        <p:nvSpPr>
          <p:cNvPr id="4" name="CaixaDeTexto 3">
            <a:extLst>
              <a:ext uri="{FF2B5EF4-FFF2-40B4-BE49-F238E27FC236}">
                <a16:creationId xmlns:a16="http://schemas.microsoft.com/office/drawing/2014/main" id="{5EA5B141-7CA1-C46A-AD76-CAF95E1AD078}"/>
              </a:ext>
            </a:extLst>
          </p:cNvPr>
          <p:cNvSpPr txBox="1"/>
          <p:nvPr/>
        </p:nvSpPr>
        <p:spPr>
          <a:xfrm>
            <a:off x="1331073" y="4904939"/>
            <a:ext cx="1828800" cy="646331"/>
          </a:xfrm>
          <a:prstGeom prst="rect">
            <a:avLst/>
          </a:prstGeom>
          <a:noFill/>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t>Manter a câmera ligada.</a:t>
            </a:r>
          </a:p>
        </p:txBody>
      </p:sp>
      <p:sp>
        <p:nvSpPr>
          <p:cNvPr id="5" name="CaixaDeTexto 10">
            <a:extLst>
              <a:ext uri="{FF2B5EF4-FFF2-40B4-BE49-F238E27FC236}">
                <a16:creationId xmlns:a16="http://schemas.microsoft.com/office/drawing/2014/main" id="{B10895E0-518A-C40D-3451-7B5AC41960B5}"/>
              </a:ext>
            </a:extLst>
          </p:cNvPr>
          <p:cNvSpPr txBox="1"/>
          <p:nvPr/>
        </p:nvSpPr>
        <p:spPr>
          <a:xfrm>
            <a:off x="4886130" y="4904939"/>
            <a:ext cx="1828800" cy="369332"/>
          </a:xfrm>
          <a:prstGeom prst="rect">
            <a:avLst/>
          </a:prstGeom>
          <a:noFill/>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t>Desligar o áudio.</a:t>
            </a:r>
          </a:p>
        </p:txBody>
      </p:sp>
      <p:sp>
        <p:nvSpPr>
          <p:cNvPr id="6" name="CaixaDeTexto 19">
            <a:extLst>
              <a:ext uri="{FF2B5EF4-FFF2-40B4-BE49-F238E27FC236}">
                <a16:creationId xmlns:a16="http://schemas.microsoft.com/office/drawing/2014/main" id="{A40D7D1C-EA8A-F1E4-45DB-4E00C5E70B69}"/>
              </a:ext>
            </a:extLst>
          </p:cNvPr>
          <p:cNvSpPr txBox="1"/>
          <p:nvPr/>
        </p:nvSpPr>
        <p:spPr>
          <a:xfrm>
            <a:off x="7855318" y="4904939"/>
            <a:ext cx="3005610" cy="646331"/>
          </a:xfrm>
          <a:prstGeom prst="rect">
            <a:avLst/>
          </a:prstGeom>
          <a:noFill/>
        </p:spPr>
        <p:txBody>
          <a:bodyPr wrap="square" rtlCol="0" anchor="ctr">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t>Levantar a mão e aguardar (em caso de dúvida).</a:t>
            </a:r>
          </a:p>
        </p:txBody>
      </p:sp>
      <p:grpSp>
        <p:nvGrpSpPr>
          <p:cNvPr id="7" name="Agrupar 6">
            <a:extLst>
              <a:ext uri="{FF2B5EF4-FFF2-40B4-BE49-F238E27FC236}">
                <a16:creationId xmlns:a16="http://schemas.microsoft.com/office/drawing/2014/main" id="{EF2877B7-EFF5-5131-09B5-00228CF1210C}"/>
              </a:ext>
            </a:extLst>
          </p:cNvPr>
          <p:cNvGrpSpPr/>
          <p:nvPr/>
        </p:nvGrpSpPr>
        <p:grpSpPr>
          <a:xfrm>
            <a:off x="1354406" y="2800424"/>
            <a:ext cx="1782134" cy="1782132"/>
            <a:chOff x="1448671" y="2300995"/>
            <a:chExt cx="1791476" cy="1791474"/>
          </a:xfrm>
        </p:grpSpPr>
        <p:sp>
          <p:nvSpPr>
            <p:cNvPr id="18" name="Elipse 17">
              <a:extLst>
                <a:ext uri="{FF2B5EF4-FFF2-40B4-BE49-F238E27FC236}">
                  <a16:creationId xmlns:a16="http://schemas.microsoft.com/office/drawing/2014/main" id="{23ADF9ED-3292-01CC-AF72-B041B25ACBB6}"/>
                </a:ext>
              </a:extLst>
            </p:cNvPr>
            <p:cNvSpPr/>
            <p:nvPr/>
          </p:nvSpPr>
          <p:spPr>
            <a:xfrm>
              <a:off x="1448671" y="2300995"/>
              <a:ext cx="1791476" cy="1791474"/>
            </a:xfrm>
            <a:prstGeom prst="ellipse">
              <a:avLst/>
            </a:prstGeom>
            <a:solidFill>
              <a:srgbClr val="FF0000">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sp>
          <p:nvSpPr>
            <p:cNvPr id="20" name="Elipse 19">
              <a:extLst>
                <a:ext uri="{FF2B5EF4-FFF2-40B4-BE49-F238E27FC236}">
                  <a16:creationId xmlns:a16="http://schemas.microsoft.com/office/drawing/2014/main" id="{3DD5E69B-A116-8A54-18AB-2723E1E6CCF0}"/>
                </a:ext>
              </a:extLst>
            </p:cNvPr>
            <p:cNvSpPr/>
            <p:nvPr/>
          </p:nvSpPr>
          <p:spPr>
            <a:xfrm>
              <a:off x="1593190" y="2445512"/>
              <a:ext cx="1502435" cy="150243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pic>
          <p:nvPicPr>
            <p:cNvPr id="24" name="Graphic 18">
              <a:extLst>
                <a:ext uri="{FF2B5EF4-FFF2-40B4-BE49-F238E27FC236}">
                  <a16:creationId xmlns:a16="http://schemas.microsoft.com/office/drawing/2014/main" id="{886089EA-BF81-73CB-1F15-4705F450680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49682" y="2803763"/>
              <a:ext cx="589446" cy="785928"/>
            </a:xfrm>
            <a:prstGeom prst="rect">
              <a:avLst/>
            </a:prstGeom>
          </p:spPr>
        </p:pic>
      </p:grpSp>
      <p:grpSp>
        <p:nvGrpSpPr>
          <p:cNvPr id="8" name="Agrupar 7">
            <a:extLst>
              <a:ext uri="{FF2B5EF4-FFF2-40B4-BE49-F238E27FC236}">
                <a16:creationId xmlns:a16="http://schemas.microsoft.com/office/drawing/2014/main" id="{47C4CF6A-F6CD-FEC6-C1C3-1786025A4F9E}"/>
              </a:ext>
            </a:extLst>
          </p:cNvPr>
          <p:cNvGrpSpPr/>
          <p:nvPr/>
        </p:nvGrpSpPr>
        <p:grpSpPr>
          <a:xfrm>
            <a:off x="4910731" y="2800424"/>
            <a:ext cx="1782134" cy="1782132"/>
            <a:chOff x="1448671" y="2300995"/>
            <a:chExt cx="1791476" cy="1791474"/>
          </a:xfrm>
        </p:grpSpPr>
        <p:sp>
          <p:nvSpPr>
            <p:cNvPr id="13" name="Elipse 12">
              <a:extLst>
                <a:ext uri="{FF2B5EF4-FFF2-40B4-BE49-F238E27FC236}">
                  <a16:creationId xmlns:a16="http://schemas.microsoft.com/office/drawing/2014/main" id="{C0A6617B-800E-5283-8D9C-8681BA641DD1}"/>
                </a:ext>
              </a:extLst>
            </p:cNvPr>
            <p:cNvSpPr/>
            <p:nvPr/>
          </p:nvSpPr>
          <p:spPr>
            <a:xfrm>
              <a:off x="1448671" y="2300995"/>
              <a:ext cx="1791476" cy="1791474"/>
            </a:xfrm>
            <a:prstGeom prst="ellipse">
              <a:avLst/>
            </a:prstGeom>
            <a:solidFill>
              <a:srgbClr val="FF0000">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sp>
          <p:nvSpPr>
            <p:cNvPr id="15" name="Elipse 14">
              <a:extLst>
                <a:ext uri="{FF2B5EF4-FFF2-40B4-BE49-F238E27FC236}">
                  <a16:creationId xmlns:a16="http://schemas.microsoft.com/office/drawing/2014/main" id="{D0181531-D0E5-3528-5392-FD1B60DA0162}"/>
                </a:ext>
              </a:extLst>
            </p:cNvPr>
            <p:cNvSpPr/>
            <p:nvPr/>
          </p:nvSpPr>
          <p:spPr>
            <a:xfrm>
              <a:off x="1593190" y="2445512"/>
              <a:ext cx="1502435" cy="150243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pic>
          <p:nvPicPr>
            <p:cNvPr id="17" name="Graphic 18">
              <a:extLst>
                <a:ext uri="{FF2B5EF4-FFF2-40B4-BE49-F238E27FC236}">
                  <a16:creationId xmlns:a16="http://schemas.microsoft.com/office/drawing/2014/main" id="{CF65CBBA-188D-F6ED-B960-EBA3091DFE2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130061" y="2803763"/>
              <a:ext cx="428687" cy="785928"/>
            </a:xfrm>
            <a:prstGeom prst="rect">
              <a:avLst/>
            </a:prstGeom>
          </p:spPr>
        </p:pic>
      </p:grpSp>
      <p:grpSp>
        <p:nvGrpSpPr>
          <p:cNvPr id="9" name="Agrupar 8">
            <a:extLst>
              <a:ext uri="{FF2B5EF4-FFF2-40B4-BE49-F238E27FC236}">
                <a16:creationId xmlns:a16="http://schemas.microsoft.com/office/drawing/2014/main" id="{6605E705-D6CE-265C-C39C-252F138C1338}"/>
              </a:ext>
            </a:extLst>
          </p:cNvPr>
          <p:cNvGrpSpPr/>
          <p:nvPr/>
        </p:nvGrpSpPr>
        <p:grpSpPr>
          <a:xfrm>
            <a:off x="8467056" y="2800424"/>
            <a:ext cx="1782134" cy="1782132"/>
            <a:chOff x="1448671" y="2300995"/>
            <a:chExt cx="1791476" cy="1791474"/>
          </a:xfrm>
        </p:grpSpPr>
        <p:sp>
          <p:nvSpPr>
            <p:cNvPr id="10" name="Elipse 9">
              <a:extLst>
                <a:ext uri="{FF2B5EF4-FFF2-40B4-BE49-F238E27FC236}">
                  <a16:creationId xmlns:a16="http://schemas.microsoft.com/office/drawing/2014/main" id="{A9B41D9E-BCED-50D5-447C-A8538876D762}"/>
                </a:ext>
              </a:extLst>
            </p:cNvPr>
            <p:cNvSpPr/>
            <p:nvPr/>
          </p:nvSpPr>
          <p:spPr>
            <a:xfrm>
              <a:off x="1448671" y="2300995"/>
              <a:ext cx="1791476" cy="1791474"/>
            </a:xfrm>
            <a:prstGeom prst="ellipse">
              <a:avLst/>
            </a:prstGeom>
            <a:solidFill>
              <a:srgbClr val="FF0000">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sp>
          <p:nvSpPr>
            <p:cNvPr id="11" name="Elipse 10">
              <a:extLst>
                <a:ext uri="{FF2B5EF4-FFF2-40B4-BE49-F238E27FC236}">
                  <a16:creationId xmlns:a16="http://schemas.microsoft.com/office/drawing/2014/main" id="{6F00BF88-72BE-E68E-FA54-19C97643113B}"/>
                </a:ext>
              </a:extLst>
            </p:cNvPr>
            <p:cNvSpPr/>
            <p:nvPr/>
          </p:nvSpPr>
          <p:spPr>
            <a:xfrm>
              <a:off x="1593190" y="2445512"/>
              <a:ext cx="1502435" cy="150243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r"/>
              <a:endParaRPr lang="pt-BR"/>
            </a:p>
          </p:txBody>
        </p:sp>
        <p:pic>
          <p:nvPicPr>
            <p:cNvPr id="12" name="Graphic 18">
              <a:extLst>
                <a:ext uri="{FF2B5EF4-FFF2-40B4-BE49-F238E27FC236}">
                  <a16:creationId xmlns:a16="http://schemas.microsoft.com/office/drawing/2014/main" id="{EB1BE300-27BE-EBE1-8713-E820F9E1D19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958643" y="2792596"/>
              <a:ext cx="771523" cy="808263"/>
            </a:xfrm>
            <a:prstGeom prst="rect">
              <a:avLst/>
            </a:prstGeom>
          </p:spPr>
        </p:pic>
      </p:grpSp>
    </p:spTree>
    <p:extLst>
      <p:ext uri="{BB962C8B-B14F-4D97-AF65-F5344CB8AC3E}">
        <p14:creationId xmlns:p14="http://schemas.microsoft.com/office/powerpoint/2010/main" val="345252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28731-0486-BB1F-6C96-6F3481EAC5AE}"/>
            </a:ext>
          </a:extLst>
        </p:cNvPr>
        <p:cNvGrpSpPr/>
        <p:nvPr/>
      </p:nvGrpSpPr>
      <p:grpSpPr>
        <a:xfrm>
          <a:off x="0" y="0"/>
          <a:ext cx="0" cy="0"/>
          <a:chOff x="0" y="0"/>
          <a:chExt cx="0" cy="0"/>
        </a:xfrm>
      </p:grpSpPr>
      <p:sp>
        <p:nvSpPr>
          <p:cNvPr id="10" name="CaixaDeTexto 9">
            <a:extLst>
              <a:ext uri="{FF2B5EF4-FFF2-40B4-BE49-F238E27FC236}">
                <a16:creationId xmlns:a16="http://schemas.microsoft.com/office/drawing/2014/main" id="{334DE504-6829-A4CF-BC08-A22E8025D795}"/>
              </a:ext>
            </a:extLst>
          </p:cNvPr>
          <p:cNvSpPr txBox="1"/>
          <p:nvPr/>
        </p:nvSpPr>
        <p:spPr>
          <a:xfrm>
            <a:off x="903490" y="1422878"/>
            <a:ext cx="5257824" cy="3785652"/>
          </a:xfrm>
          <a:prstGeom prst="rect">
            <a:avLst/>
          </a:prstGeom>
          <a:noFill/>
        </p:spPr>
        <p:txBody>
          <a:bodyPr wrap="square" rtlCol="0" anchor="ctr">
            <a:spAutoFit/>
          </a:bodyPr>
          <a:lstStyle/>
          <a:p>
            <a:pPr lvl="0"/>
            <a:r>
              <a:rPr lang="pt-BR" sz="2400">
                <a:latin typeface="AMX" pitchFamily="2" charset="0"/>
                <a:ea typeface="Quattrocento Sans"/>
                <a:cs typeface="Quattrocento Sans"/>
                <a:sym typeface="Quattrocento Sans"/>
              </a:rPr>
              <a:t>E é pensando nesse cenário </a:t>
            </a:r>
          </a:p>
          <a:p>
            <a:pPr lvl="0"/>
            <a:r>
              <a:rPr lang="pt-BR" sz="2400">
                <a:latin typeface="AMX" pitchFamily="2" charset="0"/>
                <a:ea typeface="Quattrocento Sans"/>
                <a:cs typeface="Quattrocento Sans"/>
                <a:sym typeface="Quattrocento Sans"/>
              </a:rPr>
              <a:t>que estamos adicionando os equipamentos </a:t>
            </a:r>
            <a:r>
              <a:rPr lang="pt-BR" sz="2400" b="1">
                <a:latin typeface="AMX" pitchFamily="2" charset="0"/>
                <a:ea typeface="Quattrocento Sans"/>
                <a:cs typeface="Quattrocento Sans"/>
                <a:sym typeface="Quattrocento Sans"/>
              </a:rPr>
              <a:t>TP-LINK </a:t>
            </a:r>
            <a:r>
              <a:rPr lang="pt-BR" sz="2400">
                <a:latin typeface="AMX" pitchFamily="2" charset="0"/>
                <a:ea typeface="Quattrocento Sans"/>
                <a:cs typeface="Quattrocento Sans"/>
                <a:sym typeface="Quattrocento Sans"/>
              </a:rPr>
              <a:t>ao </a:t>
            </a:r>
          </a:p>
          <a:p>
            <a:pPr lvl="0"/>
            <a:r>
              <a:rPr lang="pt-BR" sz="2400">
                <a:latin typeface="AMX" pitchFamily="2" charset="0"/>
                <a:ea typeface="Quattrocento Sans"/>
                <a:cs typeface="Quattrocento Sans"/>
                <a:sym typeface="Quattrocento Sans"/>
              </a:rPr>
              <a:t>produto Firewall Gerenciado.</a:t>
            </a:r>
          </a:p>
          <a:p>
            <a:pPr lvl="0"/>
            <a:endParaRPr lang="pt-BR" sz="2400">
              <a:latin typeface="AMX" pitchFamily="2" charset="0"/>
              <a:ea typeface="Quattrocento Sans"/>
              <a:cs typeface="Quattrocento Sans"/>
              <a:sym typeface="Quattrocento Sans"/>
            </a:endParaRPr>
          </a:p>
          <a:p>
            <a:pPr lvl="0"/>
            <a:r>
              <a:rPr lang="pt-BR" sz="2400">
                <a:latin typeface="AMX" pitchFamily="2" charset="0"/>
                <a:ea typeface="Quattrocento Sans"/>
                <a:cs typeface="Quattrocento Sans"/>
                <a:sym typeface="Quattrocento Sans"/>
              </a:rPr>
              <a:t>A solução de firewall que atua no monitoramento contínuo da rede e funciona como uma defesa contra invasões, garantindo segurança e estabilidade para o seu cliente.</a:t>
            </a:r>
          </a:p>
        </p:txBody>
      </p:sp>
      <p:pic>
        <p:nvPicPr>
          <p:cNvPr id="11" name="Imagem 10">
            <a:extLst>
              <a:ext uri="{FF2B5EF4-FFF2-40B4-BE49-F238E27FC236}">
                <a16:creationId xmlns:a16="http://schemas.microsoft.com/office/drawing/2014/main" id="{FA95B2AE-5460-00EC-14E0-4E9911A3C230}"/>
              </a:ext>
            </a:extLst>
          </p:cNvPr>
          <p:cNvPicPr>
            <a:picLocks noChangeAspect="1"/>
          </p:cNvPicPr>
          <p:nvPr/>
        </p:nvPicPr>
        <p:blipFill>
          <a:blip r:embed="rId3">
            <a:extLst>
              <a:ext uri="{28A0092B-C50C-407E-A947-70E740481C1C}">
                <a14:useLocalDpi xmlns:a14="http://schemas.microsoft.com/office/drawing/2010/main" val="0"/>
              </a:ext>
            </a:extLst>
          </a:blip>
          <a:srcRect l="21692" r="21692"/>
          <a:stretch/>
        </p:blipFill>
        <p:spPr>
          <a:xfrm>
            <a:off x="7067550" y="814371"/>
            <a:ext cx="4917958" cy="5786437"/>
          </a:xfrm>
          <a:prstGeom prst="roundRect">
            <a:avLst>
              <a:gd name="adj" fmla="val 2008"/>
            </a:avLst>
          </a:prstGeom>
          <a:noFill/>
          <a:ln>
            <a:noFill/>
          </a:ln>
          <a:effectLst/>
        </p:spPr>
      </p:pic>
      <p:grpSp>
        <p:nvGrpSpPr>
          <p:cNvPr id="7" name="Group 6">
            <a:extLst>
              <a:ext uri="{FF2B5EF4-FFF2-40B4-BE49-F238E27FC236}">
                <a16:creationId xmlns:a16="http://schemas.microsoft.com/office/drawing/2014/main" id="{DE8711E0-6E4B-8C1D-754B-CE98FAF0608C}"/>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757E7C0C-5461-9CAD-23AE-3FD63787A43F}"/>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AA3C716C-CBC6-5500-7B07-AB92B8DB89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sp>
          <p:nvSpPr>
            <p:cNvPr id="12" name="CaixaDeTexto 17">
              <a:extLst>
                <a:ext uri="{FF2B5EF4-FFF2-40B4-BE49-F238E27FC236}">
                  <a16:creationId xmlns:a16="http://schemas.microsoft.com/office/drawing/2014/main" id="{33CD0207-12A8-1E9E-2FBE-FDCE9C398B51}"/>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3" name="Graphic 10">
              <a:extLst>
                <a:ext uri="{FF2B5EF4-FFF2-40B4-BE49-F238E27FC236}">
                  <a16:creationId xmlns:a16="http://schemas.microsoft.com/office/drawing/2014/main" id="{8CE00683-B791-B569-30E3-1A94FF58C12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95739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58A8-71FA-F2D1-D146-049D37DB2C59}"/>
            </a:ext>
          </a:extLst>
        </p:cNvPr>
        <p:cNvGrpSpPr/>
        <p:nvPr/>
      </p:nvGrpSpPr>
      <p:grpSpPr>
        <a:xfrm>
          <a:off x="0" y="0"/>
          <a:ext cx="0" cy="0"/>
          <a:chOff x="0" y="0"/>
          <a:chExt cx="0" cy="0"/>
        </a:xfrm>
      </p:grpSpPr>
      <p:sp>
        <p:nvSpPr>
          <p:cNvPr id="39" name="Google Shape;339;p18">
            <a:extLst>
              <a:ext uri="{FF2B5EF4-FFF2-40B4-BE49-F238E27FC236}">
                <a16:creationId xmlns:a16="http://schemas.microsoft.com/office/drawing/2014/main" id="{372DEBA1-D49C-9320-9525-DC27A48B1025}"/>
              </a:ext>
            </a:extLst>
          </p:cNvPr>
          <p:cNvSpPr/>
          <p:nvPr/>
        </p:nvSpPr>
        <p:spPr>
          <a:xfrm>
            <a:off x="1743349" y="3154025"/>
            <a:ext cx="8894914" cy="1938952"/>
          </a:xfrm>
          <a:prstGeom prst="rect">
            <a:avLst/>
          </a:prstGeom>
          <a:noFill/>
          <a:ln>
            <a:noFill/>
          </a:ln>
        </p:spPr>
        <p:txBody>
          <a:bodyPr spcFirstLastPara="1" wrap="square" lIns="91425" tIns="45700" rIns="91425" bIns="45700" anchor="ctr" anchorCtr="0">
            <a:spAutoFit/>
          </a:bodyPr>
          <a:lstStyle/>
          <a:p>
            <a:pPr algn="ctr"/>
            <a:r>
              <a:rPr lang="pt-BR" sz="2400"/>
              <a:t>O firewall </a:t>
            </a:r>
            <a:r>
              <a:rPr lang="pt-BR" sz="2400" b="1"/>
              <a:t>TP-LINK</a:t>
            </a:r>
            <a:r>
              <a:rPr lang="pt-BR" sz="2400"/>
              <a:t> centraliza o controle da segurança de rede em um único ponto. Ele permite gerenciar múltiplos links de internet e aplicar políticas de segurança de forma simplificada, sendo ideal para empresas que buscam eficiência operacional, agilidade e visibilidade sobre o que acontece na sua rede corporativa.</a:t>
            </a:r>
            <a:endParaRPr lang="pt-BR" sz="2400">
              <a:highlight>
                <a:srgbClr val="FFFF00"/>
              </a:highlight>
            </a:endParaRPr>
          </a:p>
        </p:txBody>
      </p:sp>
      <p:grpSp>
        <p:nvGrpSpPr>
          <p:cNvPr id="51" name="Agrupar 50">
            <a:extLst>
              <a:ext uri="{FF2B5EF4-FFF2-40B4-BE49-F238E27FC236}">
                <a16:creationId xmlns:a16="http://schemas.microsoft.com/office/drawing/2014/main" id="{6D035158-8263-8B02-1B49-08A233050D92}"/>
              </a:ext>
            </a:extLst>
          </p:cNvPr>
          <p:cNvGrpSpPr/>
          <p:nvPr/>
        </p:nvGrpSpPr>
        <p:grpSpPr>
          <a:xfrm>
            <a:off x="5018536" y="1591278"/>
            <a:ext cx="2154926" cy="710661"/>
            <a:chOff x="4202130" y="707036"/>
            <a:chExt cx="3787740" cy="710661"/>
          </a:xfrm>
        </p:grpSpPr>
        <p:sp>
          <p:nvSpPr>
            <p:cNvPr id="47" name="Retângulo: Cantos Arredondados 46">
              <a:extLst>
                <a:ext uri="{FF2B5EF4-FFF2-40B4-BE49-F238E27FC236}">
                  <a16:creationId xmlns:a16="http://schemas.microsoft.com/office/drawing/2014/main" id="{38DD7319-9A84-335F-9A8B-F7DE0AB96828}"/>
                </a:ext>
              </a:extLst>
            </p:cNvPr>
            <p:cNvSpPr/>
            <p:nvPr/>
          </p:nvSpPr>
          <p:spPr>
            <a:xfrm>
              <a:off x="4202130" y="707036"/>
              <a:ext cx="3787740"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239DC9B0-0E38-4D4C-8476-8844C49D16F8}"/>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O que é?</a:t>
              </a:r>
            </a:p>
          </p:txBody>
        </p:sp>
      </p:grpSp>
      <p:grpSp>
        <p:nvGrpSpPr>
          <p:cNvPr id="3" name="Group 6">
            <a:extLst>
              <a:ext uri="{FF2B5EF4-FFF2-40B4-BE49-F238E27FC236}">
                <a16:creationId xmlns:a16="http://schemas.microsoft.com/office/drawing/2014/main" id="{3F7570CA-2947-AB45-840D-A7D74C269FA5}"/>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1369BC45-7DC8-460F-C6DE-3C7D9DD93B77}"/>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CFC5A1E0-8CDA-1701-147E-93FCAE7EB1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DB77826A-7150-DFD2-61C9-4A4E644F2228}"/>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32CB5BEC-8859-47F4-4A7D-8165BAAA9E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87147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FD9AB-7D43-6512-52CE-57ECC4E98AB2}"/>
            </a:ext>
          </a:extLst>
        </p:cNvPr>
        <p:cNvGrpSpPr/>
        <p:nvPr/>
      </p:nvGrpSpPr>
      <p:grpSpPr>
        <a:xfrm>
          <a:off x="0" y="0"/>
          <a:ext cx="0" cy="0"/>
          <a:chOff x="0" y="0"/>
          <a:chExt cx="0" cy="0"/>
        </a:xfrm>
      </p:grpSpPr>
      <p:grpSp>
        <p:nvGrpSpPr>
          <p:cNvPr id="9" name="Agrupar 8">
            <a:extLst>
              <a:ext uri="{FF2B5EF4-FFF2-40B4-BE49-F238E27FC236}">
                <a16:creationId xmlns:a16="http://schemas.microsoft.com/office/drawing/2014/main" id="{16AEF9E7-F7B5-884C-B213-B47C824B05B4}"/>
              </a:ext>
            </a:extLst>
          </p:cNvPr>
          <p:cNvGrpSpPr/>
          <p:nvPr/>
        </p:nvGrpSpPr>
        <p:grpSpPr>
          <a:xfrm>
            <a:off x="1515414" y="1081175"/>
            <a:ext cx="9072825" cy="1240084"/>
            <a:chOff x="3258506" y="523402"/>
            <a:chExt cx="9161173" cy="1240084"/>
          </a:xfrm>
        </p:grpSpPr>
        <p:sp>
          <p:nvSpPr>
            <p:cNvPr id="12" name="Retângulo: Cantos Arredondados 11">
              <a:extLst>
                <a:ext uri="{FF2B5EF4-FFF2-40B4-BE49-F238E27FC236}">
                  <a16:creationId xmlns:a16="http://schemas.microsoft.com/office/drawing/2014/main" id="{ED588B85-A385-25F8-0ED9-FD3B27985F85}"/>
                </a:ext>
              </a:extLst>
            </p:cNvPr>
            <p:cNvSpPr/>
            <p:nvPr/>
          </p:nvSpPr>
          <p:spPr>
            <a:xfrm>
              <a:off x="3512071" y="523402"/>
              <a:ext cx="8907606" cy="1240084"/>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3B735AE8-D9D1-12B8-C7FD-8DC028A4F0CB}"/>
                </a:ext>
              </a:extLst>
            </p:cNvPr>
            <p:cNvSpPr txBox="1"/>
            <p:nvPr/>
          </p:nvSpPr>
          <p:spPr>
            <a:xfrm>
              <a:off x="3258506" y="666390"/>
              <a:ext cx="9161173" cy="954107"/>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O Firewall Gerenciado atua de diversas formas </a:t>
              </a:r>
            </a:p>
            <a:p>
              <a:pPr algn="ctr"/>
              <a:r>
                <a:rPr lang="pt-BR" sz="2800">
                  <a:solidFill>
                    <a:schemeClr val="bg1"/>
                  </a:solidFill>
                  <a:latin typeface="AMX Black" pitchFamily="2" charset="0"/>
                  <a:sym typeface="Quattrocento Sans"/>
                </a:rPr>
                <a:t>para manter o ambiente de TI seguro:</a:t>
              </a:r>
            </a:p>
          </p:txBody>
        </p:sp>
      </p:grpSp>
      <p:sp>
        <p:nvSpPr>
          <p:cNvPr id="14" name="Retângulo: Cantos Arredondados 25">
            <a:extLst>
              <a:ext uri="{FF2B5EF4-FFF2-40B4-BE49-F238E27FC236}">
                <a16:creationId xmlns:a16="http://schemas.microsoft.com/office/drawing/2014/main" id="{5C372877-0E06-9009-493D-1FFCB400FADB}"/>
              </a:ext>
            </a:extLst>
          </p:cNvPr>
          <p:cNvSpPr/>
          <p:nvPr/>
        </p:nvSpPr>
        <p:spPr>
          <a:xfrm>
            <a:off x="898118" y="2806931"/>
            <a:ext cx="5026900" cy="2882752"/>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spcBef>
                <a:spcPts val="200"/>
              </a:spcBef>
              <a:spcAft>
                <a:spcPts val="200"/>
              </a:spcAft>
              <a:buClr>
                <a:srgbClr val="262626"/>
              </a:buClr>
              <a:buSzPts val="2000"/>
            </a:pPr>
            <a:r>
              <a:rPr lang="pt-BR" sz="2000" b="1">
                <a:solidFill>
                  <a:schemeClr val="tx1"/>
                </a:solidFill>
                <a:latin typeface="AMX" pitchFamily="2" charset="0"/>
                <a:ea typeface="Calibri"/>
                <a:cs typeface="Calibri"/>
                <a:sym typeface="Calibri"/>
              </a:rPr>
              <a:t>BLOQUEIA ATAQUES CIBERNÉTICOS</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Detecta e intercepta tentativas </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de invasão vindas da internet.</a:t>
            </a:r>
          </a:p>
        </p:txBody>
      </p:sp>
      <p:sp>
        <p:nvSpPr>
          <p:cNvPr id="17" name="Retângulo: Cantos Arredondados 25">
            <a:extLst>
              <a:ext uri="{FF2B5EF4-FFF2-40B4-BE49-F238E27FC236}">
                <a16:creationId xmlns:a16="http://schemas.microsoft.com/office/drawing/2014/main" id="{076AF8CC-F97D-42CB-ECE7-8FCCA0F217C3}"/>
              </a:ext>
            </a:extLst>
          </p:cNvPr>
          <p:cNvSpPr/>
          <p:nvPr/>
        </p:nvSpPr>
        <p:spPr>
          <a:xfrm>
            <a:off x="6095999" y="2806931"/>
            <a:ext cx="5197883" cy="2882752"/>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spcBef>
                <a:spcPts val="200"/>
              </a:spcBef>
              <a:spcAft>
                <a:spcPts val="200"/>
              </a:spcAft>
              <a:buClr>
                <a:srgbClr val="262626"/>
              </a:buClr>
              <a:buSzPts val="2000"/>
            </a:pPr>
            <a:r>
              <a:rPr lang="pt-BR" sz="2000" b="1">
                <a:solidFill>
                  <a:schemeClr val="tx1"/>
                </a:solidFill>
                <a:latin typeface="AMX" pitchFamily="2" charset="0"/>
                <a:ea typeface="Calibri"/>
                <a:cs typeface="Calibri"/>
                <a:sym typeface="Calibri"/>
              </a:rPr>
              <a:t>CONTROLA A NAVEGAÇÃO</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Restringe o acesso a sites de risco </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ou que prejudicam a produtividade.</a:t>
            </a:r>
          </a:p>
        </p:txBody>
      </p:sp>
      <p:grpSp>
        <p:nvGrpSpPr>
          <p:cNvPr id="3" name="Group 6">
            <a:extLst>
              <a:ext uri="{FF2B5EF4-FFF2-40B4-BE49-F238E27FC236}">
                <a16:creationId xmlns:a16="http://schemas.microsoft.com/office/drawing/2014/main" id="{2BD7B338-4B8C-0074-AB9D-81194296F3DE}"/>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CFE8315E-F829-6F08-C904-2C1795DDBAF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16">
              <a:extLst>
                <a:ext uri="{FF2B5EF4-FFF2-40B4-BE49-F238E27FC236}">
                  <a16:creationId xmlns:a16="http://schemas.microsoft.com/office/drawing/2014/main" id="{B7095D8F-2C0D-4574-707A-EFFDA6F81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1" name="CaixaDeTexto 17">
              <a:extLst>
                <a:ext uri="{FF2B5EF4-FFF2-40B4-BE49-F238E27FC236}">
                  <a16:creationId xmlns:a16="http://schemas.microsoft.com/office/drawing/2014/main" id="{685A762D-3F75-CAAD-3815-21A45D3D24A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5" name="Graphic 10">
              <a:extLst>
                <a:ext uri="{FF2B5EF4-FFF2-40B4-BE49-F238E27FC236}">
                  <a16:creationId xmlns:a16="http://schemas.microsoft.com/office/drawing/2014/main" id="{99632C8A-E8F7-4233-3770-C54494FFBFA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66478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F2DA2-6811-DC55-37A6-95588EB5414F}"/>
            </a:ext>
          </a:extLst>
        </p:cNvPr>
        <p:cNvGrpSpPr/>
        <p:nvPr/>
      </p:nvGrpSpPr>
      <p:grpSpPr>
        <a:xfrm>
          <a:off x="0" y="0"/>
          <a:ext cx="0" cy="0"/>
          <a:chOff x="0" y="0"/>
          <a:chExt cx="0" cy="0"/>
        </a:xfrm>
      </p:grpSpPr>
      <p:sp>
        <p:nvSpPr>
          <p:cNvPr id="14" name="Retângulo: Cantos Arredondados 25">
            <a:extLst>
              <a:ext uri="{FF2B5EF4-FFF2-40B4-BE49-F238E27FC236}">
                <a16:creationId xmlns:a16="http://schemas.microsoft.com/office/drawing/2014/main" id="{8AA85436-5E58-A690-5A2C-8470F923791F}"/>
              </a:ext>
            </a:extLst>
          </p:cNvPr>
          <p:cNvSpPr/>
          <p:nvPr/>
        </p:nvSpPr>
        <p:spPr>
          <a:xfrm>
            <a:off x="898118" y="2806931"/>
            <a:ext cx="5026900" cy="2882752"/>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Protege informações confidenciais </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da empresa, como dados de </a:t>
            </a:r>
          </a:p>
          <a:p>
            <a:pPr lvl="0">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clientes ou financeiros</a:t>
            </a:r>
            <a:r>
              <a:rPr lang="pt-BR" sz="2000">
                <a:solidFill>
                  <a:srgbClr val="3A3A3A"/>
                </a:solidFill>
                <a:latin typeface="AMX" pitchFamily="2" charset="0"/>
                <a:ea typeface="Calibri"/>
                <a:cs typeface="Calibri"/>
                <a:sym typeface="Calibri"/>
              </a:rPr>
              <a:t>.</a:t>
            </a:r>
          </a:p>
        </p:txBody>
      </p:sp>
      <p:sp>
        <p:nvSpPr>
          <p:cNvPr id="17" name="Retângulo: Cantos Arredondados 25">
            <a:extLst>
              <a:ext uri="{FF2B5EF4-FFF2-40B4-BE49-F238E27FC236}">
                <a16:creationId xmlns:a16="http://schemas.microsoft.com/office/drawing/2014/main" id="{D27B2FED-18E7-D520-0D1D-D48142CADE66}"/>
              </a:ext>
            </a:extLst>
          </p:cNvPr>
          <p:cNvSpPr/>
          <p:nvPr/>
        </p:nvSpPr>
        <p:spPr>
          <a:xfrm>
            <a:off x="6095999" y="2806931"/>
            <a:ext cx="5001089" cy="2882752"/>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Preserva a rede contra ameaças, </a:t>
            </a:r>
          </a:p>
          <a:p>
            <a:pPr>
              <a:lnSpc>
                <a:spcPts val="2160"/>
              </a:lnSpc>
              <a:spcBef>
                <a:spcPts val="200"/>
              </a:spcBef>
              <a:spcAft>
                <a:spcPts val="200"/>
              </a:spcAft>
              <a:buClr>
                <a:srgbClr val="262626"/>
              </a:buClr>
              <a:buSzPts val="2000"/>
            </a:pPr>
            <a:r>
              <a:rPr lang="pt-BR" sz="2000">
                <a:solidFill>
                  <a:schemeClr val="tx1"/>
                </a:solidFill>
                <a:latin typeface="AMX" pitchFamily="2" charset="0"/>
                <a:ea typeface="Calibri"/>
                <a:cs typeface="Calibri"/>
                <a:sym typeface="Calibri"/>
              </a:rPr>
              <a:t>garantindo integridade de dados. </a:t>
            </a:r>
          </a:p>
        </p:txBody>
      </p:sp>
      <p:grpSp>
        <p:nvGrpSpPr>
          <p:cNvPr id="7" name="Group 6">
            <a:extLst>
              <a:ext uri="{FF2B5EF4-FFF2-40B4-BE49-F238E27FC236}">
                <a16:creationId xmlns:a16="http://schemas.microsoft.com/office/drawing/2014/main" id="{B56F5F93-5A2A-CF21-F458-DE66D0137D63}"/>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473F812C-B7B8-F80D-23FA-735D5C49DF6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16">
              <a:extLst>
                <a:ext uri="{FF2B5EF4-FFF2-40B4-BE49-F238E27FC236}">
                  <a16:creationId xmlns:a16="http://schemas.microsoft.com/office/drawing/2014/main" id="{9D8A837A-DFB8-F7CD-7B75-64628ED90B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1" name="CaixaDeTexto 17">
              <a:extLst>
                <a:ext uri="{FF2B5EF4-FFF2-40B4-BE49-F238E27FC236}">
                  <a16:creationId xmlns:a16="http://schemas.microsoft.com/office/drawing/2014/main" id="{2593854D-4981-0673-E148-99C196F2DCC9}"/>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5" name="Graphic 10">
              <a:extLst>
                <a:ext uri="{FF2B5EF4-FFF2-40B4-BE49-F238E27FC236}">
                  <a16:creationId xmlns:a16="http://schemas.microsoft.com/office/drawing/2014/main" id="{0EF2475F-A4E4-F568-F962-D727B8057C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9D4E52C7-850E-6A2F-5578-F5181F4F499B}"/>
              </a:ext>
            </a:extLst>
          </p:cNvPr>
          <p:cNvGrpSpPr/>
          <p:nvPr/>
        </p:nvGrpSpPr>
        <p:grpSpPr>
          <a:xfrm>
            <a:off x="1515414" y="1081175"/>
            <a:ext cx="9072825" cy="1240084"/>
            <a:chOff x="3258506" y="523402"/>
            <a:chExt cx="9161173" cy="1240084"/>
          </a:xfrm>
        </p:grpSpPr>
        <p:sp>
          <p:nvSpPr>
            <p:cNvPr id="3" name="Retângulo: Cantos Arredondados 2">
              <a:extLst>
                <a:ext uri="{FF2B5EF4-FFF2-40B4-BE49-F238E27FC236}">
                  <a16:creationId xmlns:a16="http://schemas.microsoft.com/office/drawing/2014/main" id="{62FF5192-1CA2-6526-AAEC-F4F67E37DA26}"/>
                </a:ext>
              </a:extLst>
            </p:cNvPr>
            <p:cNvSpPr/>
            <p:nvPr/>
          </p:nvSpPr>
          <p:spPr>
            <a:xfrm>
              <a:off x="3512071" y="523402"/>
              <a:ext cx="8907606" cy="1240084"/>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 name="CaixaDeTexto 3">
              <a:extLst>
                <a:ext uri="{FF2B5EF4-FFF2-40B4-BE49-F238E27FC236}">
                  <a16:creationId xmlns:a16="http://schemas.microsoft.com/office/drawing/2014/main" id="{544D3F05-3756-567E-303F-83DA3DEFF0A4}"/>
                </a:ext>
              </a:extLst>
            </p:cNvPr>
            <p:cNvSpPr txBox="1"/>
            <p:nvPr/>
          </p:nvSpPr>
          <p:spPr>
            <a:xfrm>
              <a:off x="3258506" y="666390"/>
              <a:ext cx="9161173" cy="954107"/>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O Firewall Gerenciado atua de diversas formas </a:t>
              </a:r>
            </a:p>
            <a:p>
              <a:pPr algn="ctr"/>
              <a:r>
                <a:rPr lang="pt-BR" sz="2800">
                  <a:solidFill>
                    <a:schemeClr val="bg1"/>
                  </a:solidFill>
                  <a:latin typeface="AMX Black" pitchFamily="2" charset="0"/>
                  <a:sym typeface="Quattrocento Sans"/>
                </a:rPr>
                <a:t>para manter o ambiente de TI seguro:</a:t>
              </a:r>
            </a:p>
          </p:txBody>
        </p:sp>
      </p:grpSp>
    </p:spTree>
    <p:extLst>
      <p:ext uri="{BB962C8B-B14F-4D97-AF65-F5344CB8AC3E}">
        <p14:creationId xmlns:p14="http://schemas.microsoft.com/office/powerpoint/2010/main" val="3228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anim calcmode="lin" valueType="num">
                                      <p:cBhvr>
                                        <p:cTn id="16" dur="750" fill="hold"/>
                                        <p:tgtEl>
                                          <p:spTgt spid="2"/>
                                        </p:tgtEl>
                                        <p:attrNameLst>
                                          <p:attrName>ppt_x</p:attrName>
                                        </p:attrNameLst>
                                      </p:cBhvr>
                                      <p:tavLst>
                                        <p:tav tm="0">
                                          <p:val>
                                            <p:strVal val="#ppt_x"/>
                                          </p:val>
                                        </p:tav>
                                        <p:tav tm="100000">
                                          <p:val>
                                            <p:strVal val="#ppt_x"/>
                                          </p:val>
                                        </p:tav>
                                      </p:tavLst>
                                    </p:anim>
                                    <p:anim calcmode="lin" valueType="num">
                                      <p:cBhvr>
                                        <p:cTn id="17"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DF24B-F0AC-3AEF-943A-FDE3213B92CB}"/>
            </a:ext>
          </a:extLst>
        </p:cNvPr>
        <p:cNvGrpSpPr/>
        <p:nvPr/>
      </p:nvGrpSpPr>
      <p:grpSpPr>
        <a:xfrm>
          <a:off x="0" y="0"/>
          <a:ext cx="0" cy="0"/>
          <a:chOff x="0" y="0"/>
          <a:chExt cx="0" cy="0"/>
        </a:xfrm>
      </p:grpSpPr>
      <p:sp>
        <p:nvSpPr>
          <p:cNvPr id="39" name="Google Shape;339;p18">
            <a:extLst>
              <a:ext uri="{FF2B5EF4-FFF2-40B4-BE49-F238E27FC236}">
                <a16:creationId xmlns:a16="http://schemas.microsoft.com/office/drawing/2014/main" id="{619B13A4-A1C3-0FE5-74DA-8054429FAA7F}"/>
              </a:ext>
            </a:extLst>
          </p:cNvPr>
          <p:cNvSpPr/>
          <p:nvPr/>
        </p:nvSpPr>
        <p:spPr>
          <a:xfrm>
            <a:off x="1651909" y="2560699"/>
            <a:ext cx="8705299" cy="3046948"/>
          </a:xfrm>
          <a:prstGeom prst="rect">
            <a:avLst/>
          </a:prstGeom>
          <a:noFill/>
          <a:ln>
            <a:noFill/>
          </a:ln>
        </p:spPr>
        <p:txBody>
          <a:bodyPr spcFirstLastPara="1" wrap="square" lIns="91425" tIns="45700" rIns="91425" bIns="45700" anchor="ctr" anchorCtr="0">
            <a:spAutoFit/>
          </a:bodyPr>
          <a:lstStyle/>
          <a:p>
            <a:pPr algn="ctr"/>
            <a:r>
              <a:rPr lang="pt-BR" sz="2400"/>
              <a:t>Para entregar o melhor para o seu cliente, a Claro empresas conta também com a parceria da </a:t>
            </a:r>
            <a:r>
              <a:rPr lang="pt-BR" sz="2400" b="1"/>
              <a:t>TP-LINK</a:t>
            </a:r>
            <a:r>
              <a:rPr lang="pt-BR" sz="2400"/>
              <a:t>.</a:t>
            </a:r>
          </a:p>
          <a:p>
            <a:pPr algn="ctr"/>
            <a:endParaRPr lang="pt-BR" sz="2400"/>
          </a:p>
          <a:p>
            <a:pPr algn="ctr"/>
            <a:r>
              <a:rPr lang="pt-BR" sz="2400"/>
              <a:t>A </a:t>
            </a:r>
            <a:r>
              <a:rPr lang="pt-BR" sz="2400" b="1"/>
              <a:t>TP-Link </a:t>
            </a:r>
            <a:r>
              <a:rPr lang="pt-BR" sz="2400"/>
              <a:t>oferece firewalls simplificados, projetados para otimizar e proteger a infraestrutura de TI corporativa. Sua tecnologia foca na integração total da rede, permitindo o gerenciamento de múltiplos links e a aplicação de políticas de segurança de borda com escalabilidade e desempenho.</a:t>
            </a:r>
          </a:p>
        </p:txBody>
      </p:sp>
      <p:grpSp>
        <p:nvGrpSpPr>
          <p:cNvPr id="51" name="Agrupar 50">
            <a:extLst>
              <a:ext uri="{FF2B5EF4-FFF2-40B4-BE49-F238E27FC236}">
                <a16:creationId xmlns:a16="http://schemas.microsoft.com/office/drawing/2014/main" id="{784E5D56-4D61-C7C9-275F-6D2E0594D20A}"/>
              </a:ext>
            </a:extLst>
          </p:cNvPr>
          <p:cNvGrpSpPr/>
          <p:nvPr/>
        </p:nvGrpSpPr>
        <p:grpSpPr>
          <a:xfrm>
            <a:off x="4202128" y="1525964"/>
            <a:ext cx="3787740" cy="710661"/>
            <a:chOff x="4202130" y="707036"/>
            <a:chExt cx="3787740" cy="710661"/>
          </a:xfrm>
        </p:grpSpPr>
        <p:sp>
          <p:nvSpPr>
            <p:cNvPr id="47" name="Retângulo: Cantos Arredondados 46">
              <a:extLst>
                <a:ext uri="{FF2B5EF4-FFF2-40B4-BE49-F238E27FC236}">
                  <a16:creationId xmlns:a16="http://schemas.microsoft.com/office/drawing/2014/main" id="{BEA71686-3382-1BF7-7654-D4DED127FF7D}"/>
                </a:ext>
              </a:extLst>
            </p:cNvPr>
            <p:cNvSpPr/>
            <p:nvPr/>
          </p:nvSpPr>
          <p:spPr>
            <a:xfrm>
              <a:off x="4281445" y="707036"/>
              <a:ext cx="3631963"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EAC6A367-B383-C468-71A5-8854383F16E7}"/>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Parceria </a:t>
              </a:r>
              <a:r>
                <a:rPr lang="pt-BR" sz="2800" b="1">
                  <a:solidFill>
                    <a:schemeClr val="bg1"/>
                  </a:solidFill>
                  <a:latin typeface="AMX Black" pitchFamily="2" charset="0"/>
                  <a:sym typeface="Quattrocento Sans"/>
                </a:rPr>
                <a:t>TP-LINK</a:t>
              </a:r>
            </a:p>
          </p:txBody>
        </p:sp>
      </p:grpSp>
      <p:grpSp>
        <p:nvGrpSpPr>
          <p:cNvPr id="3" name="Group 6">
            <a:extLst>
              <a:ext uri="{FF2B5EF4-FFF2-40B4-BE49-F238E27FC236}">
                <a16:creationId xmlns:a16="http://schemas.microsoft.com/office/drawing/2014/main" id="{0B92BB68-FE99-25A9-4A2A-39009A77DABA}"/>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988CAF2F-F9AD-EC56-BC74-AC8319A8DC72}"/>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3B97FB97-9BEF-19AD-C42A-F639D9ACB1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BD2C3C6B-D1B5-730F-8298-4CF62F2A8E7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46C03DCD-A697-6672-C1CC-536D861408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7211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915F-85C2-13D3-55CF-A72A9A8C07C6}"/>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A239F1AC-898D-467F-78F0-39874766EAD2}"/>
              </a:ext>
            </a:extLst>
          </p:cNvPr>
          <p:cNvGrpSpPr/>
          <p:nvPr/>
        </p:nvGrpSpPr>
        <p:grpSpPr>
          <a:xfrm>
            <a:off x="4202128" y="1089084"/>
            <a:ext cx="3787740" cy="710661"/>
            <a:chOff x="4202130" y="707036"/>
            <a:chExt cx="3787740" cy="710661"/>
          </a:xfrm>
        </p:grpSpPr>
        <p:sp>
          <p:nvSpPr>
            <p:cNvPr id="47" name="Retângulo: Cantos Arredondados 46">
              <a:extLst>
                <a:ext uri="{FF2B5EF4-FFF2-40B4-BE49-F238E27FC236}">
                  <a16:creationId xmlns:a16="http://schemas.microsoft.com/office/drawing/2014/main" id="{DF47B3C0-EC3F-D373-3BE9-5253B838BBE5}"/>
                </a:ext>
              </a:extLst>
            </p:cNvPr>
            <p:cNvSpPr/>
            <p:nvPr/>
          </p:nvSpPr>
          <p:spPr>
            <a:xfrm>
              <a:off x="4349811" y="707036"/>
              <a:ext cx="3478139"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5901E12C-D7C4-9DDE-4EFC-99C1BEC28535}"/>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Parceria </a:t>
              </a:r>
              <a:r>
                <a:rPr lang="pt-BR" sz="2800" b="1">
                  <a:solidFill>
                    <a:schemeClr val="bg1"/>
                  </a:solidFill>
                  <a:latin typeface="AMX Black" pitchFamily="2" charset="0"/>
                  <a:sym typeface="Quattrocento Sans"/>
                </a:rPr>
                <a:t>TP-LINK</a:t>
              </a:r>
            </a:p>
          </p:txBody>
        </p:sp>
      </p:grpSp>
      <p:grpSp>
        <p:nvGrpSpPr>
          <p:cNvPr id="20" name="Agrupar 19">
            <a:extLst>
              <a:ext uri="{FF2B5EF4-FFF2-40B4-BE49-F238E27FC236}">
                <a16:creationId xmlns:a16="http://schemas.microsoft.com/office/drawing/2014/main" id="{8606D2AB-BACA-B2DF-5494-FF6873E5D644}"/>
              </a:ext>
            </a:extLst>
          </p:cNvPr>
          <p:cNvGrpSpPr/>
          <p:nvPr/>
        </p:nvGrpSpPr>
        <p:grpSpPr>
          <a:xfrm>
            <a:off x="3769567" y="2149741"/>
            <a:ext cx="8091440" cy="3969723"/>
            <a:chOff x="4103453" y="2034836"/>
            <a:chExt cx="8091440" cy="3969723"/>
          </a:xfrm>
        </p:grpSpPr>
        <p:sp>
          <p:nvSpPr>
            <p:cNvPr id="12" name="Retângulo: Cantos Arredondados 25">
              <a:extLst>
                <a:ext uri="{FF2B5EF4-FFF2-40B4-BE49-F238E27FC236}">
                  <a16:creationId xmlns:a16="http://schemas.microsoft.com/office/drawing/2014/main" id="{1C8FCCD1-7138-724E-AE35-A181245E6999}"/>
                </a:ext>
              </a:extLst>
            </p:cNvPr>
            <p:cNvSpPr/>
            <p:nvPr/>
          </p:nvSpPr>
          <p:spPr>
            <a:xfrm>
              <a:off x="4103453" y="2034836"/>
              <a:ext cx="8091440" cy="3969723"/>
            </a:xfrm>
            <a:prstGeom prst="roundRect">
              <a:avLst>
                <a:gd name="adj" fmla="val 6272"/>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endParaRPr lang="pt-BR" sz="1800">
                <a:solidFill>
                  <a:srgbClr val="3A3A3A"/>
                </a:solidFill>
                <a:latin typeface="AMX" pitchFamily="2" charset="0"/>
                <a:ea typeface="Calibri"/>
                <a:cs typeface="Calibri"/>
                <a:sym typeface="Calibri"/>
              </a:endParaRPr>
            </a:p>
          </p:txBody>
        </p:sp>
        <p:sp>
          <p:nvSpPr>
            <p:cNvPr id="3" name="Retângulo: Cantos Arredondados 2">
              <a:extLst>
                <a:ext uri="{FF2B5EF4-FFF2-40B4-BE49-F238E27FC236}">
                  <a16:creationId xmlns:a16="http://schemas.microsoft.com/office/drawing/2014/main" id="{CEA9D5AE-4087-BB0A-F54E-B0F97FAFFD79}"/>
                </a:ext>
              </a:extLst>
            </p:cNvPr>
            <p:cNvSpPr/>
            <p:nvPr/>
          </p:nvSpPr>
          <p:spPr>
            <a:xfrm>
              <a:off x="4492256" y="2673479"/>
              <a:ext cx="3214074" cy="755521"/>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000" b="1">
                  <a:solidFill>
                    <a:schemeClr val="bg1"/>
                  </a:solidFill>
                </a:rPr>
                <a:t>1 bilhão+</a:t>
              </a:r>
            </a:p>
            <a:p>
              <a:r>
                <a:rPr lang="pt-BR" sz="2000">
                  <a:solidFill>
                    <a:schemeClr val="bg1"/>
                  </a:solidFill>
                </a:rPr>
                <a:t>Usuários ativos </a:t>
              </a:r>
            </a:p>
          </p:txBody>
        </p:sp>
        <p:sp>
          <p:nvSpPr>
            <p:cNvPr id="4" name="Retângulo: Cantos Arredondados 3">
              <a:extLst>
                <a:ext uri="{FF2B5EF4-FFF2-40B4-BE49-F238E27FC236}">
                  <a16:creationId xmlns:a16="http://schemas.microsoft.com/office/drawing/2014/main" id="{AFAC4D61-7EC3-CDBB-2DA5-D3CCD491B289}"/>
                </a:ext>
              </a:extLst>
            </p:cNvPr>
            <p:cNvSpPr/>
            <p:nvPr/>
          </p:nvSpPr>
          <p:spPr>
            <a:xfrm>
              <a:off x="4492255" y="3587403"/>
              <a:ext cx="3214074" cy="755521"/>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rPr>
                <a:t>170 Países+</a:t>
              </a:r>
            </a:p>
            <a:p>
              <a:r>
                <a:rPr lang="en-US" sz="2000" err="1">
                  <a:solidFill>
                    <a:schemeClr val="bg1"/>
                  </a:solidFill>
                </a:rPr>
                <a:t>Alcance</a:t>
              </a:r>
              <a:r>
                <a:rPr lang="en-US" sz="2000">
                  <a:solidFill>
                    <a:schemeClr val="bg1"/>
                  </a:solidFill>
                </a:rPr>
                <a:t> global</a:t>
              </a:r>
            </a:p>
          </p:txBody>
        </p:sp>
        <p:sp>
          <p:nvSpPr>
            <p:cNvPr id="5" name="Retângulo: Cantos Arredondados 4">
              <a:extLst>
                <a:ext uri="{FF2B5EF4-FFF2-40B4-BE49-F238E27FC236}">
                  <a16:creationId xmlns:a16="http://schemas.microsoft.com/office/drawing/2014/main" id="{A48B2C69-AEB7-1BE2-01D5-C133D73FB1F0}"/>
                </a:ext>
              </a:extLst>
            </p:cNvPr>
            <p:cNvSpPr/>
            <p:nvPr/>
          </p:nvSpPr>
          <p:spPr>
            <a:xfrm>
              <a:off x="7989867" y="3592384"/>
              <a:ext cx="3337185" cy="755521"/>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000" b="1">
                  <a:solidFill>
                    <a:schemeClr val="bg1"/>
                  </a:solidFill>
                </a:rPr>
                <a:t>Presença local</a:t>
              </a:r>
            </a:p>
            <a:p>
              <a:r>
                <a:rPr lang="pt-BR" sz="2000">
                  <a:solidFill>
                    <a:schemeClr val="bg1"/>
                  </a:solidFill>
                </a:rPr>
                <a:t>Suporte Brasil</a:t>
              </a:r>
            </a:p>
          </p:txBody>
        </p:sp>
        <p:sp>
          <p:nvSpPr>
            <p:cNvPr id="10" name="Retângulo: Cantos Arredondados 9">
              <a:extLst>
                <a:ext uri="{FF2B5EF4-FFF2-40B4-BE49-F238E27FC236}">
                  <a16:creationId xmlns:a16="http://schemas.microsoft.com/office/drawing/2014/main" id="{F742AF53-8CD5-394B-2139-C295A255CE7C}"/>
                </a:ext>
              </a:extLst>
            </p:cNvPr>
            <p:cNvSpPr/>
            <p:nvPr/>
          </p:nvSpPr>
          <p:spPr>
            <a:xfrm>
              <a:off x="7989868" y="2673479"/>
              <a:ext cx="3337186" cy="755521"/>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000" b="1">
                  <a:solidFill>
                    <a:schemeClr val="bg1"/>
                  </a:solidFill>
                </a:rPr>
                <a:t>27%+</a:t>
              </a:r>
            </a:p>
            <a:p>
              <a:r>
                <a:rPr lang="pt-BR" sz="2000">
                  <a:solidFill>
                    <a:schemeClr val="bg1"/>
                  </a:solidFill>
                </a:rPr>
                <a:t>Crescimento de vendas ano</a:t>
              </a:r>
            </a:p>
          </p:txBody>
        </p:sp>
      </p:grpSp>
      <p:sp>
        <p:nvSpPr>
          <p:cNvPr id="11" name="CaixaDeTexto 10">
            <a:extLst>
              <a:ext uri="{FF2B5EF4-FFF2-40B4-BE49-F238E27FC236}">
                <a16:creationId xmlns:a16="http://schemas.microsoft.com/office/drawing/2014/main" id="{C73C01C4-73C5-D8D2-1AEA-CC8911434E0B}"/>
              </a:ext>
            </a:extLst>
          </p:cNvPr>
          <p:cNvSpPr txBox="1"/>
          <p:nvPr/>
        </p:nvSpPr>
        <p:spPr>
          <a:xfrm>
            <a:off x="807556" y="2980501"/>
            <a:ext cx="2820242" cy="1477328"/>
          </a:xfrm>
          <a:prstGeom prst="rect">
            <a:avLst/>
          </a:prstGeom>
          <a:noFill/>
        </p:spPr>
        <p:txBody>
          <a:bodyPr wrap="square" rtlCol="0">
            <a:spAutoFit/>
          </a:bodyPr>
          <a:lstStyle/>
          <a:p>
            <a:r>
              <a:rPr lang="pt-BR" sz="3000" b="1">
                <a:solidFill>
                  <a:srgbClr val="A00000"/>
                </a:solidFill>
              </a:rPr>
              <a:t>Alguns </a:t>
            </a:r>
          </a:p>
          <a:p>
            <a:r>
              <a:rPr lang="pt-BR" sz="3000" b="1">
                <a:solidFill>
                  <a:srgbClr val="A00000"/>
                </a:solidFill>
              </a:rPr>
              <a:t>dos números da TP-LINK:</a:t>
            </a:r>
          </a:p>
        </p:txBody>
      </p:sp>
      <p:sp>
        <p:nvSpPr>
          <p:cNvPr id="15" name="Retângulo: Cantos Arredondados 4">
            <a:extLst>
              <a:ext uri="{FF2B5EF4-FFF2-40B4-BE49-F238E27FC236}">
                <a16:creationId xmlns:a16="http://schemas.microsoft.com/office/drawing/2014/main" id="{17234321-0ABE-951C-F472-6DBEB8CB92EE}"/>
              </a:ext>
            </a:extLst>
          </p:cNvPr>
          <p:cNvSpPr/>
          <p:nvPr/>
        </p:nvSpPr>
        <p:spPr>
          <a:xfrm>
            <a:off x="5873063" y="4718711"/>
            <a:ext cx="3490449" cy="755521"/>
          </a:xfrm>
          <a:prstGeom prst="roundRect">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000" b="1">
                <a:solidFill>
                  <a:schemeClr val="bg1"/>
                </a:solidFill>
              </a:rPr>
              <a:t>Milhões de clientes na base</a:t>
            </a:r>
          </a:p>
          <a:p>
            <a:r>
              <a:rPr lang="pt-BR" sz="2000">
                <a:solidFill>
                  <a:schemeClr val="bg1"/>
                </a:solidFill>
              </a:rPr>
              <a:t>Foco no mercado PME</a:t>
            </a:r>
          </a:p>
        </p:txBody>
      </p:sp>
      <p:grpSp>
        <p:nvGrpSpPr>
          <p:cNvPr id="6" name="Group 6">
            <a:extLst>
              <a:ext uri="{FF2B5EF4-FFF2-40B4-BE49-F238E27FC236}">
                <a16:creationId xmlns:a16="http://schemas.microsoft.com/office/drawing/2014/main" id="{5060B4D6-1091-55BD-DA50-1AEACA6902CD}"/>
              </a:ext>
            </a:extLst>
          </p:cNvPr>
          <p:cNvGrpSpPr/>
          <p:nvPr/>
        </p:nvGrpSpPr>
        <p:grpSpPr>
          <a:xfrm>
            <a:off x="206491" y="158751"/>
            <a:ext cx="11779017" cy="431602"/>
            <a:chOff x="206491" y="158751"/>
            <a:chExt cx="11779017" cy="431602"/>
          </a:xfrm>
        </p:grpSpPr>
        <p:sp>
          <p:nvSpPr>
            <p:cNvPr id="7" name="Retângulo: Cantos Arredondados 15">
              <a:extLst>
                <a:ext uri="{FF2B5EF4-FFF2-40B4-BE49-F238E27FC236}">
                  <a16:creationId xmlns:a16="http://schemas.microsoft.com/office/drawing/2014/main" id="{91213B53-8565-8CF0-5CF3-BE0CC7A75EDB}"/>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C0A6651D-750F-B5E4-B3DA-517F0BCD87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68F49732-B07F-539A-4167-59C9E2BA4C49}"/>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3" name="Graphic 10">
              <a:extLst>
                <a:ext uri="{FF2B5EF4-FFF2-40B4-BE49-F238E27FC236}">
                  <a16:creationId xmlns:a16="http://schemas.microsoft.com/office/drawing/2014/main" id="{3AA6753D-99CD-60F7-596D-1F8321B2C1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88081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BCD2D-5220-94BC-D9CF-28625576A0F4}"/>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8980D023-230E-CABC-8165-428DA0B363AE}"/>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9F2F0D05-16C3-8415-7FDB-F5039EB04C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28B3F457-E778-3B88-65C7-D89BE5BF1460}"/>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BB9D8B05-91D2-65B8-E005-DD3908C2D04D}"/>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13BB803E-3964-74E7-2817-A998FFD15C7F}"/>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07D6B702-58D5-C176-B5A3-DC9D3DD153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16A4BA8F-3FE9-3AC6-DD70-413AE4B58B2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C849190D-055F-7EAC-D3C9-90D79F90756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3" name="Retângulo: Cantos Arredondados 59">
            <a:extLst>
              <a:ext uri="{FF2B5EF4-FFF2-40B4-BE49-F238E27FC236}">
                <a16:creationId xmlns:a16="http://schemas.microsoft.com/office/drawing/2014/main" id="{214ED5D8-1462-C910-6A83-86DD52E9358C}"/>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20" name="Retângulo: Cantos Arredondados 60">
            <a:extLst>
              <a:ext uri="{FF2B5EF4-FFF2-40B4-BE49-F238E27FC236}">
                <a16:creationId xmlns:a16="http://schemas.microsoft.com/office/drawing/2014/main" id="{A73E0ABD-52FB-0D83-6255-CE558500118F}"/>
              </a:ext>
            </a:extLst>
          </p:cNvPr>
          <p:cNvSpPr/>
          <p:nvPr/>
        </p:nvSpPr>
        <p:spPr>
          <a:xfrm>
            <a:off x="6634663" y="3849431"/>
            <a:ext cx="2416574"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mn-ea"/>
              </a:rPr>
              <a:t>BENEFÍCIOS</a:t>
            </a:r>
          </a:p>
        </p:txBody>
      </p:sp>
      <p:sp>
        <p:nvSpPr>
          <p:cNvPr id="21" name="Retângulo: Cantos Arredondados 61">
            <a:extLst>
              <a:ext uri="{FF2B5EF4-FFF2-40B4-BE49-F238E27FC236}">
                <a16:creationId xmlns:a16="http://schemas.microsoft.com/office/drawing/2014/main" id="{2EFBF4CD-3774-D9E7-349A-5C5524DDCC46}"/>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22" name="Retângulo: Cantos Arredondados 62">
            <a:extLst>
              <a:ext uri="{FF2B5EF4-FFF2-40B4-BE49-F238E27FC236}">
                <a16:creationId xmlns:a16="http://schemas.microsoft.com/office/drawing/2014/main" id="{A9168918-BF93-1289-48A1-E9D6D15B62A9}"/>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23" name="Retângulo: Cantos Arredondados 13">
            <a:extLst>
              <a:ext uri="{FF2B5EF4-FFF2-40B4-BE49-F238E27FC236}">
                <a16:creationId xmlns:a16="http://schemas.microsoft.com/office/drawing/2014/main" id="{EB3C01F1-2C18-360D-951C-B0F82181ED07}"/>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24" name="Retângulo: Cantos Arredondados 14">
            <a:extLst>
              <a:ext uri="{FF2B5EF4-FFF2-40B4-BE49-F238E27FC236}">
                <a16:creationId xmlns:a16="http://schemas.microsoft.com/office/drawing/2014/main" id="{2232C335-BC5D-21FC-7620-B747D94080E7}"/>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25" name="Retângulo: Cantos Arredondados 61">
            <a:extLst>
              <a:ext uri="{FF2B5EF4-FFF2-40B4-BE49-F238E27FC236}">
                <a16:creationId xmlns:a16="http://schemas.microsoft.com/office/drawing/2014/main" id="{6023E68C-4DAB-AD92-9840-6336459AE88E}"/>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26" name="Retângulo: Cantos Arredondados 14">
            <a:extLst>
              <a:ext uri="{FF2B5EF4-FFF2-40B4-BE49-F238E27FC236}">
                <a16:creationId xmlns:a16="http://schemas.microsoft.com/office/drawing/2014/main" id="{98FCA5D0-D05A-2111-A187-CA60F71B7EF6}"/>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27" name="CaixaDeTexto 26">
            <a:extLst>
              <a:ext uri="{FF2B5EF4-FFF2-40B4-BE49-F238E27FC236}">
                <a16:creationId xmlns:a16="http://schemas.microsoft.com/office/drawing/2014/main" id="{8823372E-4A5D-07BF-FA3A-18D8D1E55826}"/>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4625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FCE1-E9AF-1C60-1CD7-AE34955A45F0}"/>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36D5DBCF-091C-E9AA-D85F-094346ECEB08}"/>
              </a:ext>
            </a:extLst>
          </p:cNvPr>
          <p:cNvPicPr>
            <a:picLocks noChangeAspect="1"/>
          </p:cNvPicPr>
          <p:nvPr/>
        </p:nvPicPr>
        <p:blipFill>
          <a:blip r:embed="rId2">
            <a:extLst>
              <a:ext uri="{28A0092B-C50C-407E-A947-70E740481C1C}">
                <a14:useLocalDpi xmlns:a14="http://schemas.microsoft.com/office/drawing/2010/main" val="0"/>
              </a:ext>
            </a:extLst>
          </a:blip>
          <a:srcRect t="5152" r="8527" b="5152"/>
          <a:stretch>
            <a:fillRect/>
          </a:stretch>
        </p:blipFill>
        <p:spPr>
          <a:xfrm flipH="1">
            <a:off x="-1" y="-19565"/>
            <a:ext cx="7033780" cy="6897129"/>
          </a:xfrm>
          <a:prstGeom prst="rect">
            <a:avLst/>
          </a:prstGeom>
        </p:spPr>
      </p:pic>
      <p:sp>
        <p:nvSpPr>
          <p:cNvPr id="2" name="Retângulo 1">
            <a:extLst>
              <a:ext uri="{FF2B5EF4-FFF2-40B4-BE49-F238E27FC236}">
                <a16:creationId xmlns:a16="http://schemas.microsoft.com/office/drawing/2014/main" id="{DBD0C76D-F61D-3D21-7438-9E69301389E3}"/>
              </a:ext>
            </a:extLst>
          </p:cNvPr>
          <p:cNvSpPr/>
          <p:nvPr/>
        </p:nvSpPr>
        <p:spPr>
          <a:xfrm>
            <a:off x="3243135"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40153715-1C09-A50B-0024-15219962F66F}"/>
              </a:ext>
            </a:extLst>
          </p:cNvPr>
          <p:cNvSpPr txBox="1"/>
          <p:nvPr/>
        </p:nvSpPr>
        <p:spPr>
          <a:xfrm>
            <a:off x="6381349" y="2736502"/>
            <a:ext cx="4987692" cy="1384995"/>
          </a:xfrm>
          <a:prstGeom prst="rect">
            <a:avLst/>
          </a:prstGeom>
          <a:noFill/>
        </p:spPr>
        <p:txBody>
          <a:bodyPr wrap="square" anchor="ctr">
            <a:spAutoFit/>
          </a:bodyPr>
          <a:lstStyle/>
          <a:p>
            <a:r>
              <a:rPr lang="pt-BR" sz="2800">
                <a:solidFill>
                  <a:schemeClr val="bg1"/>
                </a:solidFill>
                <a:latin typeface="AMX" pitchFamily="2" charset="77"/>
              </a:rPr>
              <a:t>Vamos conhecer os </a:t>
            </a:r>
            <a:r>
              <a:rPr lang="pt-BR" sz="2800" b="1">
                <a:solidFill>
                  <a:schemeClr val="bg1"/>
                </a:solidFill>
                <a:latin typeface="AMX" pitchFamily="2" charset="77"/>
              </a:rPr>
              <a:t>benefícios</a:t>
            </a:r>
            <a:r>
              <a:rPr lang="pt-BR" sz="2800">
                <a:solidFill>
                  <a:schemeClr val="bg1"/>
                </a:solidFill>
                <a:latin typeface="AMX" pitchFamily="2" charset="77"/>
              </a:rPr>
              <a:t> deste serviço incrível para a empresa do seu cliente!</a:t>
            </a:r>
          </a:p>
        </p:txBody>
      </p:sp>
      <p:grpSp>
        <p:nvGrpSpPr>
          <p:cNvPr id="4" name="Group 6">
            <a:extLst>
              <a:ext uri="{FF2B5EF4-FFF2-40B4-BE49-F238E27FC236}">
                <a16:creationId xmlns:a16="http://schemas.microsoft.com/office/drawing/2014/main" id="{D2588A14-B887-711B-E822-BE3DD300308C}"/>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8921716F-1F71-C4C6-F779-B4728202E313}"/>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088B0E34-244A-1A48-81BB-AB477C7E6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86EE67E8-037B-8FD5-4B91-80E424887E0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8D77C3CC-B32E-D3A6-4DFD-48380BE2D5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07310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5A50-F530-031A-E7BA-C4F8FE1B80A2}"/>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764FFBE6-6B10-6D20-8108-B7F50314BD6E}"/>
              </a:ext>
            </a:extLst>
          </p:cNvPr>
          <p:cNvGrpSpPr/>
          <p:nvPr/>
        </p:nvGrpSpPr>
        <p:grpSpPr>
          <a:xfrm>
            <a:off x="4202128" y="1089084"/>
            <a:ext cx="3787740" cy="710661"/>
            <a:chOff x="4202130" y="707036"/>
            <a:chExt cx="3787740" cy="710661"/>
          </a:xfrm>
        </p:grpSpPr>
        <p:sp>
          <p:nvSpPr>
            <p:cNvPr id="47" name="Retângulo: Cantos Arredondados 46">
              <a:extLst>
                <a:ext uri="{FF2B5EF4-FFF2-40B4-BE49-F238E27FC236}">
                  <a16:creationId xmlns:a16="http://schemas.microsoft.com/office/drawing/2014/main" id="{B5D95D51-2278-BC7A-C9F7-FAAF72AD9E3A}"/>
                </a:ext>
              </a:extLst>
            </p:cNvPr>
            <p:cNvSpPr/>
            <p:nvPr/>
          </p:nvSpPr>
          <p:spPr>
            <a:xfrm>
              <a:off x="4652095" y="707036"/>
              <a:ext cx="2781778"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DE2F6D1B-49F3-3078-5CF4-6292B2B08AFB}"/>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Benefícios</a:t>
              </a:r>
            </a:p>
          </p:txBody>
        </p:sp>
      </p:grpSp>
      <p:grpSp>
        <p:nvGrpSpPr>
          <p:cNvPr id="26" name="Agrupar 25">
            <a:extLst>
              <a:ext uri="{FF2B5EF4-FFF2-40B4-BE49-F238E27FC236}">
                <a16:creationId xmlns:a16="http://schemas.microsoft.com/office/drawing/2014/main" id="{F2C324F0-5B37-8262-041D-38BF16ECEF8B}"/>
              </a:ext>
            </a:extLst>
          </p:cNvPr>
          <p:cNvGrpSpPr/>
          <p:nvPr/>
        </p:nvGrpSpPr>
        <p:grpSpPr>
          <a:xfrm>
            <a:off x="887505" y="2529866"/>
            <a:ext cx="3199303" cy="3055086"/>
            <a:chOff x="891327" y="2620108"/>
            <a:chExt cx="3199303" cy="3055086"/>
          </a:xfrm>
        </p:grpSpPr>
        <p:sp>
          <p:nvSpPr>
            <p:cNvPr id="15" name="Retângulo: Cantos Arredondados 14">
              <a:extLst>
                <a:ext uri="{FF2B5EF4-FFF2-40B4-BE49-F238E27FC236}">
                  <a16:creationId xmlns:a16="http://schemas.microsoft.com/office/drawing/2014/main" id="{298C9D55-47E2-E110-87B0-3D3E5D8AB462}"/>
                </a:ext>
              </a:extLst>
            </p:cNvPr>
            <p:cNvSpPr/>
            <p:nvPr/>
          </p:nvSpPr>
          <p:spPr>
            <a:xfrm>
              <a:off x="960120" y="2931994"/>
              <a:ext cx="3059130" cy="2743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r>
                <a:rPr lang="pt-BR" sz="2300">
                  <a:solidFill>
                    <a:schemeClr val="tx1">
                      <a:lumMod val="85000"/>
                      <a:lumOff val="15000"/>
                    </a:schemeClr>
                  </a:solidFill>
                </a:rPr>
                <a:t>Suporte 24x7 por especialistas SNOC Claro empresas.</a:t>
              </a:r>
            </a:p>
          </p:txBody>
        </p:sp>
        <p:sp>
          <p:nvSpPr>
            <p:cNvPr id="19" name="Retângulo: Cantos Arredondados 18">
              <a:extLst>
                <a:ext uri="{FF2B5EF4-FFF2-40B4-BE49-F238E27FC236}">
                  <a16:creationId xmlns:a16="http://schemas.microsoft.com/office/drawing/2014/main" id="{072AAA64-9328-D242-6EC1-134F213D25A9}"/>
                </a:ext>
              </a:extLst>
            </p:cNvPr>
            <p:cNvSpPr/>
            <p:nvPr/>
          </p:nvSpPr>
          <p:spPr>
            <a:xfrm>
              <a:off x="891327" y="2620108"/>
              <a:ext cx="3199303" cy="808892"/>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ea typeface="Tahoma" panose="020B0604030504040204" pitchFamily="34" charset="0"/>
                  <a:cs typeface="Tahoma" panose="020B0604030504040204" pitchFamily="34" charset="0"/>
                </a:rPr>
                <a:t>Segurança 24x7</a:t>
              </a:r>
            </a:p>
          </p:txBody>
        </p:sp>
      </p:grpSp>
      <p:grpSp>
        <p:nvGrpSpPr>
          <p:cNvPr id="25" name="Agrupar 24">
            <a:extLst>
              <a:ext uri="{FF2B5EF4-FFF2-40B4-BE49-F238E27FC236}">
                <a16:creationId xmlns:a16="http://schemas.microsoft.com/office/drawing/2014/main" id="{A5F893E3-2FFF-514B-A6DF-C08298A6D7A9}"/>
              </a:ext>
            </a:extLst>
          </p:cNvPr>
          <p:cNvGrpSpPr/>
          <p:nvPr/>
        </p:nvGrpSpPr>
        <p:grpSpPr>
          <a:xfrm>
            <a:off x="4445601" y="2082380"/>
            <a:ext cx="7539907" cy="3969723"/>
            <a:chOff x="4652093" y="2072548"/>
            <a:chExt cx="8091440" cy="3969723"/>
          </a:xfrm>
        </p:grpSpPr>
        <p:sp>
          <p:nvSpPr>
            <p:cNvPr id="21" name="Retângulo: Cantos Arredondados 25">
              <a:extLst>
                <a:ext uri="{FF2B5EF4-FFF2-40B4-BE49-F238E27FC236}">
                  <a16:creationId xmlns:a16="http://schemas.microsoft.com/office/drawing/2014/main" id="{40A674FF-AE62-D58F-E63E-259455A4F677}"/>
                </a:ext>
              </a:extLst>
            </p:cNvPr>
            <p:cNvSpPr/>
            <p:nvPr/>
          </p:nvSpPr>
          <p:spPr>
            <a:xfrm>
              <a:off x="4652093" y="2072548"/>
              <a:ext cx="8091440" cy="3969723"/>
            </a:xfrm>
            <a:prstGeom prst="roundRect">
              <a:avLst>
                <a:gd name="adj" fmla="val 15486"/>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endParaRPr lang="pt-BR" sz="1800">
                <a:solidFill>
                  <a:srgbClr val="3A3A3A"/>
                </a:solidFill>
                <a:latin typeface="AMX" pitchFamily="2" charset="0"/>
                <a:ea typeface="Calibri"/>
                <a:cs typeface="Calibri"/>
                <a:sym typeface="Calibri"/>
              </a:endParaRPr>
            </a:p>
          </p:txBody>
        </p:sp>
        <p:sp>
          <p:nvSpPr>
            <p:cNvPr id="20" name="Retângulo: Cantos Arredondados 19">
              <a:extLst>
                <a:ext uri="{FF2B5EF4-FFF2-40B4-BE49-F238E27FC236}">
                  <a16:creationId xmlns:a16="http://schemas.microsoft.com/office/drawing/2014/main" id="{6E9761DB-951B-BDF3-8B29-F2713903A277}"/>
                </a:ext>
              </a:extLst>
            </p:cNvPr>
            <p:cNvSpPr/>
            <p:nvPr/>
          </p:nvSpPr>
          <p:spPr>
            <a:xfrm>
              <a:off x="5000483" y="2439624"/>
              <a:ext cx="5978769" cy="3235570"/>
            </a:xfrm>
            <a:prstGeom prst="roundRect">
              <a:avLst>
                <a:gd name="adj" fmla="val 1436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r>
                <a:rPr lang="pt-BR" sz="2300" b="1">
                  <a:solidFill>
                    <a:schemeClr val="bg1"/>
                  </a:solidFill>
                </a:rPr>
                <a:t>Exemplo de aplicação real:</a:t>
              </a:r>
            </a:p>
            <a:p>
              <a:pPr marL="97155"/>
              <a:endParaRPr lang="pt-BR" sz="2300">
                <a:solidFill>
                  <a:schemeClr val="bg1"/>
                </a:solidFill>
              </a:endParaRPr>
            </a:p>
            <a:p>
              <a:pPr marL="97155"/>
              <a:r>
                <a:rPr lang="pt-BR" sz="2300">
                  <a:solidFill>
                    <a:schemeClr val="bg1"/>
                  </a:solidFill>
                </a:rPr>
                <a:t>Bloqueio de tentativa de invasão </a:t>
              </a:r>
            </a:p>
            <a:p>
              <a:pPr marL="97155"/>
              <a:r>
                <a:rPr lang="pt-BR" sz="2300">
                  <a:solidFill>
                    <a:schemeClr val="bg1"/>
                  </a:solidFill>
                </a:rPr>
                <a:t>fora do horário comercial.</a:t>
              </a:r>
            </a:p>
          </p:txBody>
        </p:sp>
      </p:grpSp>
      <p:grpSp>
        <p:nvGrpSpPr>
          <p:cNvPr id="3" name="Group 6">
            <a:extLst>
              <a:ext uri="{FF2B5EF4-FFF2-40B4-BE49-F238E27FC236}">
                <a16:creationId xmlns:a16="http://schemas.microsoft.com/office/drawing/2014/main" id="{EA4CE6AE-92F0-FDF9-CDBA-9EAD7A3A3E41}"/>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DA4BA639-D74F-CB5D-0825-7189279AC54A}"/>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BC654C34-6D81-CB38-AAA9-6A6A96B269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524D0619-BEDB-3565-D05E-2052F3E8F19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A9E6FBC8-3D96-F0AC-1AD5-71B252EDBE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90002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250" fill="hold"/>
                                        <p:tgtEl>
                                          <p:spTgt spid="26"/>
                                        </p:tgtEl>
                                        <p:attrNameLst>
                                          <p:attrName>ppt_x</p:attrName>
                                        </p:attrNameLst>
                                      </p:cBhvr>
                                      <p:tavLst>
                                        <p:tav tm="0">
                                          <p:val>
                                            <p:strVal val="0-#ppt_w/2"/>
                                          </p:val>
                                        </p:tav>
                                        <p:tav tm="100000">
                                          <p:val>
                                            <p:strVal val="#ppt_x"/>
                                          </p:val>
                                        </p:tav>
                                      </p:tavLst>
                                    </p:anim>
                                    <p:anim calcmode="lin" valueType="num">
                                      <p:cBhvr additive="base">
                                        <p:cTn id="14" dur="250" fill="hold"/>
                                        <p:tgtEl>
                                          <p:spTgt spid="2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7F33-6A60-E9C8-2582-8AAB3C1614CD}"/>
            </a:ext>
          </a:extLst>
        </p:cNvPr>
        <p:cNvGrpSpPr/>
        <p:nvPr/>
      </p:nvGrpSpPr>
      <p:grpSpPr>
        <a:xfrm>
          <a:off x="0" y="0"/>
          <a:ext cx="0" cy="0"/>
          <a:chOff x="0" y="0"/>
          <a:chExt cx="0" cy="0"/>
        </a:xfrm>
      </p:grpSpPr>
      <p:grpSp>
        <p:nvGrpSpPr>
          <p:cNvPr id="25" name="Agrupar 24">
            <a:extLst>
              <a:ext uri="{FF2B5EF4-FFF2-40B4-BE49-F238E27FC236}">
                <a16:creationId xmlns:a16="http://schemas.microsoft.com/office/drawing/2014/main" id="{754C5B4D-520E-FF4D-E444-6E4142552A04}"/>
              </a:ext>
            </a:extLst>
          </p:cNvPr>
          <p:cNvGrpSpPr/>
          <p:nvPr/>
        </p:nvGrpSpPr>
        <p:grpSpPr>
          <a:xfrm>
            <a:off x="4652093" y="2072548"/>
            <a:ext cx="7333415" cy="3969723"/>
            <a:chOff x="4652093" y="2072548"/>
            <a:chExt cx="8091440" cy="3969723"/>
          </a:xfrm>
        </p:grpSpPr>
        <p:sp>
          <p:nvSpPr>
            <p:cNvPr id="21" name="Retângulo: Cantos Arredondados 25">
              <a:extLst>
                <a:ext uri="{FF2B5EF4-FFF2-40B4-BE49-F238E27FC236}">
                  <a16:creationId xmlns:a16="http://schemas.microsoft.com/office/drawing/2014/main" id="{A625274B-AD8B-3232-65AA-348E9D47013F}"/>
                </a:ext>
              </a:extLst>
            </p:cNvPr>
            <p:cNvSpPr/>
            <p:nvPr/>
          </p:nvSpPr>
          <p:spPr>
            <a:xfrm>
              <a:off x="4652093" y="2072548"/>
              <a:ext cx="8091440" cy="3969723"/>
            </a:xfrm>
            <a:prstGeom prst="roundRect">
              <a:avLst>
                <a:gd name="adj" fmla="val 15486"/>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endParaRPr lang="pt-BR" sz="1800">
                <a:solidFill>
                  <a:schemeClr val="tx1">
                    <a:lumMod val="85000"/>
                    <a:lumOff val="15000"/>
                  </a:schemeClr>
                </a:solidFill>
                <a:latin typeface="AMX" pitchFamily="2" charset="0"/>
                <a:ea typeface="Calibri"/>
                <a:cs typeface="Calibri"/>
                <a:sym typeface="Calibri"/>
              </a:endParaRPr>
            </a:p>
          </p:txBody>
        </p:sp>
        <p:sp>
          <p:nvSpPr>
            <p:cNvPr id="20" name="Retângulo: Cantos Arredondados 19">
              <a:extLst>
                <a:ext uri="{FF2B5EF4-FFF2-40B4-BE49-F238E27FC236}">
                  <a16:creationId xmlns:a16="http://schemas.microsoft.com/office/drawing/2014/main" id="{783AE19C-35FD-D1BC-8A89-0DFDD36DA61B}"/>
                </a:ext>
              </a:extLst>
            </p:cNvPr>
            <p:cNvSpPr/>
            <p:nvPr/>
          </p:nvSpPr>
          <p:spPr>
            <a:xfrm>
              <a:off x="5000483" y="2439624"/>
              <a:ext cx="5978769" cy="3235570"/>
            </a:xfrm>
            <a:prstGeom prst="roundRect">
              <a:avLst>
                <a:gd name="adj" fmla="val 14648"/>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r>
                <a:rPr lang="pt-BR" sz="2300" b="1">
                  <a:solidFill>
                    <a:schemeClr val="bg1"/>
                  </a:solidFill>
                </a:rPr>
                <a:t>Exemplo de aplicação real:</a:t>
              </a:r>
            </a:p>
            <a:p>
              <a:pPr marL="97155"/>
              <a:endParaRPr lang="pt-BR" sz="2300">
                <a:solidFill>
                  <a:schemeClr val="bg1"/>
                </a:solidFill>
              </a:endParaRPr>
            </a:p>
            <a:p>
              <a:pPr marL="97155"/>
              <a:r>
                <a:rPr lang="pt-BR" sz="2300">
                  <a:solidFill>
                    <a:schemeClr val="bg1"/>
                  </a:solidFill>
                </a:rPr>
                <a:t>Ajustes automáticos contra </a:t>
              </a:r>
              <a:br>
                <a:rPr lang="pt-BR" sz="2300">
                  <a:solidFill>
                    <a:schemeClr val="bg1"/>
                  </a:solidFill>
                </a:rPr>
              </a:br>
              <a:r>
                <a:rPr lang="pt-BR" sz="2300">
                  <a:solidFill>
                    <a:schemeClr val="bg1"/>
                  </a:solidFill>
                </a:rPr>
                <a:t>um novo tipo de ameaça.</a:t>
              </a:r>
            </a:p>
          </p:txBody>
        </p:sp>
      </p:grpSp>
      <p:grpSp>
        <p:nvGrpSpPr>
          <p:cNvPr id="7" name="Agrupar 6">
            <a:extLst>
              <a:ext uri="{FF2B5EF4-FFF2-40B4-BE49-F238E27FC236}">
                <a16:creationId xmlns:a16="http://schemas.microsoft.com/office/drawing/2014/main" id="{52E8F348-58B6-8862-4135-3F81634C8DE0}"/>
              </a:ext>
            </a:extLst>
          </p:cNvPr>
          <p:cNvGrpSpPr/>
          <p:nvPr/>
        </p:nvGrpSpPr>
        <p:grpSpPr>
          <a:xfrm>
            <a:off x="849085" y="2529866"/>
            <a:ext cx="3275045" cy="3055086"/>
            <a:chOff x="849085" y="2529866"/>
            <a:chExt cx="3275045" cy="3055086"/>
          </a:xfrm>
        </p:grpSpPr>
        <p:grpSp>
          <p:nvGrpSpPr>
            <p:cNvPr id="26" name="Agrupar 25">
              <a:extLst>
                <a:ext uri="{FF2B5EF4-FFF2-40B4-BE49-F238E27FC236}">
                  <a16:creationId xmlns:a16="http://schemas.microsoft.com/office/drawing/2014/main" id="{F2635BF7-C0AF-8A73-F4ED-5341C4907B9E}"/>
                </a:ext>
              </a:extLst>
            </p:cNvPr>
            <p:cNvGrpSpPr/>
            <p:nvPr/>
          </p:nvGrpSpPr>
          <p:grpSpPr>
            <a:xfrm>
              <a:off x="849085" y="2529866"/>
              <a:ext cx="3275045" cy="3055086"/>
              <a:chOff x="852907" y="2620108"/>
              <a:chExt cx="3275045" cy="3055086"/>
            </a:xfrm>
          </p:grpSpPr>
          <p:sp>
            <p:nvSpPr>
              <p:cNvPr id="15" name="Retângulo: Cantos Arredondados 14">
                <a:extLst>
                  <a:ext uri="{FF2B5EF4-FFF2-40B4-BE49-F238E27FC236}">
                    <a16:creationId xmlns:a16="http://schemas.microsoft.com/office/drawing/2014/main" id="{2C07607C-CD2C-A817-249B-815FE3AD6FE0}"/>
                  </a:ext>
                </a:extLst>
              </p:cNvPr>
              <p:cNvSpPr/>
              <p:nvPr/>
            </p:nvSpPr>
            <p:spPr>
              <a:xfrm>
                <a:off x="960120" y="2931994"/>
                <a:ext cx="3059130" cy="2743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300">
                  <a:solidFill>
                    <a:schemeClr val="bg1"/>
                  </a:solidFill>
                </a:endParaRPr>
              </a:p>
            </p:txBody>
          </p:sp>
          <p:sp>
            <p:nvSpPr>
              <p:cNvPr id="19" name="Retângulo: Cantos Arredondados 18">
                <a:extLst>
                  <a:ext uri="{FF2B5EF4-FFF2-40B4-BE49-F238E27FC236}">
                    <a16:creationId xmlns:a16="http://schemas.microsoft.com/office/drawing/2014/main" id="{17866321-2F24-D77E-68D2-707892AF08AC}"/>
                  </a:ext>
                </a:extLst>
              </p:cNvPr>
              <p:cNvSpPr/>
              <p:nvPr/>
            </p:nvSpPr>
            <p:spPr>
              <a:xfrm>
                <a:off x="852907" y="2620108"/>
                <a:ext cx="3275045" cy="808892"/>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pt-BR" sz="2400" b="1">
                    <a:ea typeface="Tahoma" panose="020B0604030504040204" pitchFamily="34" charset="0"/>
                    <a:cs typeface="Tahoma" panose="020B0604030504040204" pitchFamily="34" charset="0"/>
                  </a:rPr>
                  <a:t>Atualizações automáticas</a:t>
                </a:r>
              </a:p>
            </p:txBody>
          </p:sp>
        </p:grpSp>
        <p:sp>
          <p:nvSpPr>
            <p:cNvPr id="6" name="CaixaDeTexto 5">
              <a:extLst>
                <a:ext uri="{FF2B5EF4-FFF2-40B4-BE49-F238E27FC236}">
                  <a16:creationId xmlns:a16="http://schemas.microsoft.com/office/drawing/2014/main" id="{60F44F1F-2223-4AB4-AE8E-B6353555B654}"/>
                </a:ext>
              </a:extLst>
            </p:cNvPr>
            <p:cNvSpPr txBox="1"/>
            <p:nvPr/>
          </p:nvSpPr>
          <p:spPr>
            <a:xfrm>
              <a:off x="1104980" y="3650644"/>
              <a:ext cx="2761766" cy="1154162"/>
            </a:xfrm>
            <a:prstGeom prst="rect">
              <a:avLst/>
            </a:prstGeom>
            <a:noFill/>
          </p:spPr>
          <p:txBody>
            <a:bodyPr wrap="square">
              <a:spAutoFit/>
            </a:bodyPr>
            <a:lstStyle/>
            <a:p>
              <a:pPr marL="97155"/>
              <a:r>
                <a:rPr lang="pt-BR" sz="2300">
                  <a:solidFill>
                    <a:schemeClr val="tx1">
                      <a:lumMod val="85000"/>
                      <a:lumOff val="15000"/>
                    </a:schemeClr>
                  </a:solidFill>
                </a:rPr>
                <a:t>Proteção sempre atualizada contra novas ameaças.</a:t>
              </a:r>
            </a:p>
          </p:txBody>
        </p:sp>
      </p:grpSp>
      <p:grpSp>
        <p:nvGrpSpPr>
          <p:cNvPr id="4" name="Group 6">
            <a:extLst>
              <a:ext uri="{FF2B5EF4-FFF2-40B4-BE49-F238E27FC236}">
                <a16:creationId xmlns:a16="http://schemas.microsoft.com/office/drawing/2014/main" id="{C2AE73C4-4A03-DC08-4B91-B952F397C226}"/>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78392FE5-E52B-085B-C644-5E4DDA31932D}"/>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3DD6A7B4-4015-DE81-F908-D6234E9B8D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CE651D4F-31A7-1C16-2C70-4714550E53B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0" name="Graphic 10">
              <a:extLst>
                <a:ext uri="{FF2B5EF4-FFF2-40B4-BE49-F238E27FC236}">
                  <a16:creationId xmlns:a16="http://schemas.microsoft.com/office/drawing/2014/main" id="{C437EBCB-CE4F-5E9D-A7F3-C8C1E2103B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529CC04C-39E2-F063-E3FA-BD01113E9CAE}"/>
              </a:ext>
            </a:extLst>
          </p:cNvPr>
          <p:cNvGrpSpPr/>
          <p:nvPr/>
        </p:nvGrpSpPr>
        <p:grpSpPr>
          <a:xfrm>
            <a:off x="4202128" y="1089084"/>
            <a:ext cx="3787740" cy="710661"/>
            <a:chOff x="4202130" y="707036"/>
            <a:chExt cx="3787740" cy="710661"/>
          </a:xfrm>
        </p:grpSpPr>
        <p:sp>
          <p:nvSpPr>
            <p:cNvPr id="3" name="Retângulo: Cantos Arredondados 2">
              <a:extLst>
                <a:ext uri="{FF2B5EF4-FFF2-40B4-BE49-F238E27FC236}">
                  <a16:creationId xmlns:a16="http://schemas.microsoft.com/office/drawing/2014/main" id="{5C78953B-F2B1-D48C-2341-EFE7EA4C6EF8}"/>
                </a:ext>
              </a:extLst>
            </p:cNvPr>
            <p:cNvSpPr/>
            <p:nvPr/>
          </p:nvSpPr>
          <p:spPr>
            <a:xfrm>
              <a:off x="4652095" y="707036"/>
              <a:ext cx="2781778"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1" name="CaixaDeTexto 10">
              <a:extLst>
                <a:ext uri="{FF2B5EF4-FFF2-40B4-BE49-F238E27FC236}">
                  <a16:creationId xmlns:a16="http://schemas.microsoft.com/office/drawing/2014/main" id="{D071B976-5483-2C83-F736-10365014005B}"/>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Benefícios</a:t>
              </a:r>
            </a:p>
          </p:txBody>
        </p:sp>
      </p:grpSp>
    </p:spTree>
    <p:extLst>
      <p:ext uri="{BB962C8B-B14F-4D97-AF65-F5344CB8AC3E}">
        <p14:creationId xmlns:p14="http://schemas.microsoft.com/office/powerpoint/2010/main" val="188334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218C2346-CC92-3E2E-1D30-9D1FCF9697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grpSp>
        <p:nvGrpSpPr>
          <p:cNvPr id="2" name="Agrupar 1">
            <a:extLst>
              <a:ext uri="{FF2B5EF4-FFF2-40B4-BE49-F238E27FC236}">
                <a16:creationId xmlns:a16="http://schemas.microsoft.com/office/drawing/2014/main" id="{81F4892F-2B23-0940-23CE-A82863CB89BC}"/>
              </a:ext>
            </a:extLst>
          </p:cNvPr>
          <p:cNvGrpSpPr/>
          <p:nvPr/>
        </p:nvGrpSpPr>
        <p:grpSpPr>
          <a:xfrm>
            <a:off x="422277" y="415699"/>
            <a:ext cx="11363323" cy="6101144"/>
            <a:chOff x="422277" y="415699"/>
            <a:chExt cx="11363323" cy="6101144"/>
          </a:xfrm>
        </p:grpSpPr>
        <p:pic>
          <p:nvPicPr>
            <p:cNvPr id="3" name="Imagem 2" descr="Texto&#10;&#10;O conteúdo gerado por IA pode estar incorreto.">
              <a:extLst>
                <a:ext uri="{FF2B5EF4-FFF2-40B4-BE49-F238E27FC236}">
                  <a16:creationId xmlns:a16="http://schemas.microsoft.com/office/drawing/2014/main" id="{F328D410-39A6-F12A-ABA9-8A1EDB472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6662" y="6037160"/>
              <a:ext cx="1268938" cy="479683"/>
            </a:xfrm>
            <a:prstGeom prst="rect">
              <a:avLst/>
            </a:prstGeom>
          </p:spPr>
        </p:pic>
        <p:pic>
          <p:nvPicPr>
            <p:cNvPr id="4" name="Gráfico 3">
              <a:extLst>
                <a:ext uri="{FF2B5EF4-FFF2-40B4-BE49-F238E27FC236}">
                  <a16:creationId xmlns:a16="http://schemas.microsoft.com/office/drawing/2014/main" id="{AB7AB0AC-3DE7-05D2-C964-FF254CCF1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277" y="415699"/>
              <a:ext cx="1895809" cy="305119"/>
            </a:xfrm>
            <a:prstGeom prst="rect">
              <a:avLst/>
            </a:prstGeom>
          </p:spPr>
        </p:pic>
      </p:grpSp>
    </p:spTree>
    <p:extLst>
      <p:ext uri="{BB962C8B-B14F-4D97-AF65-F5344CB8AC3E}">
        <p14:creationId xmlns:p14="http://schemas.microsoft.com/office/powerpoint/2010/main" val="41319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16F70-D497-ABD8-7156-B8C10ED5069A}"/>
            </a:ext>
          </a:extLst>
        </p:cNvPr>
        <p:cNvGrpSpPr/>
        <p:nvPr/>
      </p:nvGrpSpPr>
      <p:grpSpPr>
        <a:xfrm>
          <a:off x="0" y="0"/>
          <a:ext cx="0" cy="0"/>
          <a:chOff x="0" y="0"/>
          <a:chExt cx="0" cy="0"/>
        </a:xfrm>
      </p:grpSpPr>
      <p:grpSp>
        <p:nvGrpSpPr>
          <p:cNvPr id="25" name="Agrupar 24">
            <a:extLst>
              <a:ext uri="{FF2B5EF4-FFF2-40B4-BE49-F238E27FC236}">
                <a16:creationId xmlns:a16="http://schemas.microsoft.com/office/drawing/2014/main" id="{503B1F13-077D-1841-03C2-F95A933669A1}"/>
              </a:ext>
            </a:extLst>
          </p:cNvPr>
          <p:cNvGrpSpPr/>
          <p:nvPr/>
        </p:nvGrpSpPr>
        <p:grpSpPr>
          <a:xfrm>
            <a:off x="4652093" y="2072548"/>
            <a:ext cx="7170100" cy="3969723"/>
            <a:chOff x="4652093" y="2072548"/>
            <a:chExt cx="8091440" cy="3969723"/>
          </a:xfrm>
        </p:grpSpPr>
        <p:sp>
          <p:nvSpPr>
            <p:cNvPr id="21" name="Retângulo: Cantos Arredondados 25">
              <a:extLst>
                <a:ext uri="{FF2B5EF4-FFF2-40B4-BE49-F238E27FC236}">
                  <a16:creationId xmlns:a16="http://schemas.microsoft.com/office/drawing/2014/main" id="{C960BF94-B69D-6D55-4E82-10537FF65C1F}"/>
                </a:ext>
              </a:extLst>
            </p:cNvPr>
            <p:cNvSpPr/>
            <p:nvPr/>
          </p:nvSpPr>
          <p:spPr>
            <a:xfrm>
              <a:off x="4652093" y="2072548"/>
              <a:ext cx="8091440" cy="3969723"/>
            </a:xfrm>
            <a:prstGeom prst="roundRect">
              <a:avLst>
                <a:gd name="adj" fmla="val 15486"/>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endParaRPr lang="pt-BR" sz="1800">
                <a:solidFill>
                  <a:srgbClr val="3A3A3A"/>
                </a:solidFill>
                <a:latin typeface="AMX" pitchFamily="2" charset="0"/>
                <a:ea typeface="Calibri"/>
                <a:cs typeface="Calibri"/>
                <a:sym typeface="Calibri"/>
              </a:endParaRPr>
            </a:p>
          </p:txBody>
        </p:sp>
        <p:sp>
          <p:nvSpPr>
            <p:cNvPr id="20" name="Retângulo: Cantos Arredondados 19">
              <a:extLst>
                <a:ext uri="{FF2B5EF4-FFF2-40B4-BE49-F238E27FC236}">
                  <a16:creationId xmlns:a16="http://schemas.microsoft.com/office/drawing/2014/main" id="{40F4C798-6599-7BC2-CA6D-88B3FBA62E94}"/>
                </a:ext>
              </a:extLst>
            </p:cNvPr>
            <p:cNvSpPr/>
            <p:nvPr/>
          </p:nvSpPr>
          <p:spPr>
            <a:xfrm>
              <a:off x="5000483" y="2439624"/>
              <a:ext cx="5978769" cy="323557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r>
                <a:rPr lang="pt-BR" sz="2300" b="1">
                  <a:solidFill>
                    <a:schemeClr val="bg1"/>
                  </a:solidFill>
                </a:rPr>
                <a:t>Exemplo de aplicação real:</a:t>
              </a:r>
            </a:p>
            <a:p>
              <a:pPr marL="97155"/>
              <a:endParaRPr lang="pt-BR" sz="2300">
                <a:solidFill>
                  <a:schemeClr val="bg1"/>
                </a:solidFill>
              </a:endParaRPr>
            </a:p>
            <a:p>
              <a:pPr marL="97155"/>
              <a:r>
                <a:rPr lang="pt-BR" sz="2300">
                  <a:solidFill>
                    <a:schemeClr val="bg1"/>
                  </a:solidFill>
                </a:rPr>
                <a:t>Em caso de ataque, saiba como agir </a:t>
              </a:r>
            </a:p>
            <a:p>
              <a:pPr marL="97155"/>
              <a:r>
                <a:rPr lang="pt-BR" sz="2300">
                  <a:solidFill>
                    <a:schemeClr val="bg1"/>
                  </a:solidFill>
                </a:rPr>
                <a:t>e adotar as melhores práticas sem necessitar contratar um time dedicado.</a:t>
              </a:r>
            </a:p>
          </p:txBody>
        </p:sp>
      </p:grpSp>
      <p:grpSp>
        <p:nvGrpSpPr>
          <p:cNvPr id="7" name="Agrupar 6">
            <a:extLst>
              <a:ext uri="{FF2B5EF4-FFF2-40B4-BE49-F238E27FC236}">
                <a16:creationId xmlns:a16="http://schemas.microsoft.com/office/drawing/2014/main" id="{125E52E1-5272-898A-7C40-1C2301CD43EE}"/>
              </a:ext>
            </a:extLst>
          </p:cNvPr>
          <p:cNvGrpSpPr/>
          <p:nvPr/>
        </p:nvGrpSpPr>
        <p:grpSpPr>
          <a:xfrm>
            <a:off x="877079" y="2529866"/>
            <a:ext cx="3219060" cy="3055086"/>
            <a:chOff x="877079" y="2529866"/>
            <a:chExt cx="3219060" cy="3055086"/>
          </a:xfrm>
        </p:grpSpPr>
        <p:grpSp>
          <p:nvGrpSpPr>
            <p:cNvPr id="26" name="Agrupar 25">
              <a:extLst>
                <a:ext uri="{FF2B5EF4-FFF2-40B4-BE49-F238E27FC236}">
                  <a16:creationId xmlns:a16="http://schemas.microsoft.com/office/drawing/2014/main" id="{75A6BB25-83EE-41E5-C598-99B0C49E9887}"/>
                </a:ext>
              </a:extLst>
            </p:cNvPr>
            <p:cNvGrpSpPr/>
            <p:nvPr/>
          </p:nvGrpSpPr>
          <p:grpSpPr>
            <a:xfrm>
              <a:off x="877079" y="2529866"/>
              <a:ext cx="3219060" cy="3055086"/>
              <a:chOff x="880901" y="2620108"/>
              <a:chExt cx="3219060" cy="3055086"/>
            </a:xfrm>
          </p:grpSpPr>
          <p:sp>
            <p:nvSpPr>
              <p:cNvPr id="15" name="Retângulo: Cantos Arredondados 14">
                <a:extLst>
                  <a:ext uri="{FF2B5EF4-FFF2-40B4-BE49-F238E27FC236}">
                    <a16:creationId xmlns:a16="http://schemas.microsoft.com/office/drawing/2014/main" id="{C72A566F-48A5-8D72-6D4F-1F0120FEFD42}"/>
                  </a:ext>
                </a:extLst>
              </p:cNvPr>
              <p:cNvSpPr/>
              <p:nvPr/>
            </p:nvSpPr>
            <p:spPr>
              <a:xfrm>
                <a:off x="960120" y="2931994"/>
                <a:ext cx="3059130" cy="2743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300">
                  <a:solidFill>
                    <a:schemeClr val="bg1"/>
                  </a:solidFill>
                </a:endParaRPr>
              </a:p>
            </p:txBody>
          </p:sp>
          <p:sp>
            <p:nvSpPr>
              <p:cNvPr id="19" name="Retângulo: Cantos Arredondados 18">
                <a:extLst>
                  <a:ext uri="{FF2B5EF4-FFF2-40B4-BE49-F238E27FC236}">
                    <a16:creationId xmlns:a16="http://schemas.microsoft.com/office/drawing/2014/main" id="{7F1D3A83-0362-DE59-11BE-D73B1C768022}"/>
                  </a:ext>
                </a:extLst>
              </p:cNvPr>
              <p:cNvSpPr/>
              <p:nvPr/>
            </p:nvSpPr>
            <p:spPr>
              <a:xfrm>
                <a:off x="880901" y="2620108"/>
                <a:ext cx="3219060" cy="808892"/>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pt-BR" sz="2400" b="1">
                    <a:ea typeface="Tahoma" panose="020B0604030504040204" pitchFamily="34" charset="0"/>
                    <a:cs typeface="Tahoma" panose="020B0604030504040204" pitchFamily="34" charset="0"/>
                  </a:rPr>
                  <a:t>Redução de custos</a:t>
                </a:r>
              </a:p>
            </p:txBody>
          </p:sp>
        </p:grpSp>
        <p:sp>
          <p:nvSpPr>
            <p:cNvPr id="6" name="CaixaDeTexto 5">
              <a:extLst>
                <a:ext uri="{FF2B5EF4-FFF2-40B4-BE49-F238E27FC236}">
                  <a16:creationId xmlns:a16="http://schemas.microsoft.com/office/drawing/2014/main" id="{361F7AA3-2A84-2F2E-EF23-D5CC79E10D78}"/>
                </a:ext>
              </a:extLst>
            </p:cNvPr>
            <p:cNvSpPr txBox="1"/>
            <p:nvPr/>
          </p:nvSpPr>
          <p:spPr>
            <a:xfrm>
              <a:off x="1296954" y="3519243"/>
              <a:ext cx="2625167" cy="1862048"/>
            </a:xfrm>
            <a:prstGeom prst="rect">
              <a:avLst/>
            </a:prstGeom>
            <a:noFill/>
          </p:spPr>
          <p:txBody>
            <a:bodyPr wrap="square">
              <a:spAutoFit/>
            </a:bodyPr>
            <a:lstStyle/>
            <a:p>
              <a:pPr marL="97155"/>
              <a:r>
                <a:rPr lang="pt-BR" sz="2300">
                  <a:solidFill>
                    <a:schemeClr val="tx1">
                      <a:lumMod val="85000"/>
                      <a:lumOff val="15000"/>
                    </a:schemeClr>
                  </a:solidFill>
                </a:rPr>
                <a:t>Evite despesas com equipes especializadas internas </a:t>
              </a:r>
            </a:p>
            <a:p>
              <a:pPr marL="97155"/>
              <a:r>
                <a:rPr lang="pt-BR" sz="2300">
                  <a:solidFill>
                    <a:schemeClr val="tx1">
                      <a:lumMod val="85000"/>
                      <a:lumOff val="15000"/>
                    </a:schemeClr>
                  </a:solidFill>
                </a:rPr>
                <a:t>em segurança</a:t>
              </a:r>
              <a:r>
                <a:rPr lang="pt-BR" sz="2300"/>
                <a:t>.</a:t>
              </a:r>
            </a:p>
          </p:txBody>
        </p:sp>
      </p:grpSp>
      <p:grpSp>
        <p:nvGrpSpPr>
          <p:cNvPr id="3" name="Group 6">
            <a:extLst>
              <a:ext uri="{FF2B5EF4-FFF2-40B4-BE49-F238E27FC236}">
                <a16:creationId xmlns:a16="http://schemas.microsoft.com/office/drawing/2014/main" id="{102A2AEE-4F65-8C49-FE9A-59D18308C34B}"/>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5EB93019-DCAA-0279-7380-928C58D8269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140179E5-C349-2F4A-EAF5-A3D9FA0E37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706C8E6B-C105-FECA-6372-75F521B6845B}"/>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C5518DBD-B5CE-8FB2-8E13-0F9B82B8F4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E6D09FFB-52D0-DFFF-BF9F-269FDD7594A5}"/>
              </a:ext>
            </a:extLst>
          </p:cNvPr>
          <p:cNvGrpSpPr/>
          <p:nvPr/>
        </p:nvGrpSpPr>
        <p:grpSpPr>
          <a:xfrm>
            <a:off x="4202128" y="1089084"/>
            <a:ext cx="3787740" cy="710661"/>
            <a:chOff x="4202130" y="707036"/>
            <a:chExt cx="3787740" cy="710661"/>
          </a:xfrm>
        </p:grpSpPr>
        <p:sp>
          <p:nvSpPr>
            <p:cNvPr id="4" name="Retângulo: Cantos Arredondados 3">
              <a:extLst>
                <a:ext uri="{FF2B5EF4-FFF2-40B4-BE49-F238E27FC236}">
                  <a16:creationId xmlns:a16="http://schemas.microsoft.com/office/drawing/2014/main" id="{422FE31A-4443-766C-6EEA-C5EB448F70C4}"/>
                </a:ext>
              </a:extLst>
            </p:cNvPr>
            <p:cNvSpPr/>
            <p:nvPr/>
          </p:nvSpPr>
          <p:spPr>
            <a:xfrm>
              <a:off x="4652095" y="707036"/>
              <a:ext cx="2781778"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5" name="CaixaDeTexto 4">
              <a:extLst>
                <a:ext uri="{FF2B5EF4-FFF2-40B4-BE49-F238E27FC236}">
                  <a16:creationId xmlns:a16="http://schemas.microsoft.com/office/drawing/2014/main" id="{6EFB67C7-4848-1044-51CF-F515AA704FBE}"/>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Benefícios</a:t>
              </a:r>
            </a:p>
          </p:txBody>
        </p:sp>
      </p:grpSp>
    </p:spTree>
    <p:extLst>
      <p:ext uri="{BB962C8B-B14F-4D97-AF65-F5344CB8AC3E}">
        <p14:creationId xmlns:p14="http://schemas.microsoft.com/office/powerpoint/2010/main" val="4421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0921-A2BC-FE82-A9F7-6074B965BB3D}"/>
            </a:ext>
          </a:extLst>
        </p:cNvPr>
        <p:cNvGrpSpPr/>
        <p:nvPr/>
      </p:nvGrpSpPr>
      <p:grpSpPr>
        <a:xfrm>
          <a:off x="0" y="0"/>
          <a:ext cx="0" cy="0"/>
          <a:chOff x="0" y="0"/>
          <a:chExt cx="0" cy="0"/>
        </a:xfrm>
      </p:grpSpPr>
      <p:grpSp>
        <p:nvGrpSpPr>
          <p:cNvPr id="25" name="Agrupar 24">
            <a:extLst>
              <a:ext uri="{FF2B5EF4-FFF2-40B4-BE49-F238E27FC236}">
                <a16:creationId xmlns:a16="http://schemas.microsoft.com/office/drawing/2014/main" id="{AE9ECDB7-1463-3B12-820C-C0E049CBE93F}"/>
              </a:ext>
            </a:extLst>
          </p:cNvPr>
          <p:cNvGrpSpPr/>
          <p:nvPr/>
        </p:nvGrpSpPr>
        <p:grpSpPr>
          <a:xfrm>
            <a:off x="4652093" y="2072548"/>
            <a:ext cx="7333415" cy="3969723"/>
            <a:chOff x="4652093" y="2072548"/>
            <a:chExt cx="8091440" cy="3969723"/>
          </a:xfrm>
        </p:grpSpPr>
        <p:sp>
          <p:nvSpPr>
            <p:cNvPr id="21" name="Retângulo: Cantos Arredondados 25">
              <a:extLst>
                <a:ext uri="{FF2B5EF4-FFF2-40B4-BE49-F238E27FC236}">
                  <a16:creationId xmlns:a16="http://schemas.microsoft.com/office/drawing/2014/main" id="{EC514CF5-FE95-B75C-E283-B3DD6C07EA6A}"/>
                </a:ext>
              </a:extLst>
            </p:cNvPr>
            <p:cNvSpPr/>
            <p:nvPr/>
          </p:nvSpPr>
          <p:spPr>
            <a:xfrm>
              <a:off x="4652093" y="2072548"/>
              <a:ext cx="8091440" cy="3969723"/>
            </a:xfrm>
            <a:prstGeom prst="roundRect">
              <a:avLst>
                <a:gd name="adj" fmla="val 15486"/>
              </a:avLst>
            </a:prstGeom>
            <a:solidFill>
              <a:schemeClr val="bg1">
                <a:lumMod val="85000"/>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lvl="0">
                <a:lnSpc>
                  <a:spcPts val="2160"/>
                </a:lnSpc>
                <a:spcBef>
                  <a:spcPts val="200"/>
                </a:spcBef>
                <a:spcAft>
                  <a:spcPts val="200"/>
                </a:spcAft>
                <a:buClr>
                  <a:srgbClr val="262626"/>
                </a:buClr>
                <a:buSzPts val="2000"/>
              </a:pPr>
              <a:endParaRPr lang="pt-BR" sz="1800">
                <a:solidFill>
                  <a:srgbClr val="3A3A3A"/>
                </a:solidFill>
                <a:latin typeface="AMX" pitchFamily="2" charset="0"/>
                <a:ea typeface="Calibri"/>
                <a:cs typeface="Calibri"/>
                <a:sym typeface="Calibri"/>
              </a:endParaRPr>
            </a:p>
          </p:txBody>
        </p:sp>
        <p:sp>
          <p:nvSpPr>
            <p:cNvPr id="20" name="Retângulo: Cantos Arredondados 19">
              <a:extLst>
                <a:ext uri="{FF2B5EF4-FFF2-40B4-BE49-F238E27FC236}">
                  <a16:creationId xmlns:a16="http://schemas.microsoft.com/office/drawing/2014/main" id="{52BF25B9-BDCB-9F62-DEFD-EE46A3B9484E}"/>
                </a:ext>
              </a:extLst>
            </p:cNvPr>
            <p:cNvSpPr/>
            <p:nvPr/>
          </p:nvSpPr>
          <p:spPr>
            <a:xfrm>
              <a:off x="5000483" y="2439624"/>
              <a:ext cx="5978769" cy="3235570"/>
            </a:xfrm>
            <a:prstGeom prst="roundRect">
              <a:avLst>
                <a:gd name="adj" fmla="val 1436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r>
                <a:rPr lang="pt-BR" sz="2300" b="1">
                  <a:solidFill>
                    <a:schemeClr val="bg1"/>
                  </a:solidFill>
                </a:rPr>
                <a:t>Exemplo de aplicação real:</a:t>
              </a:r>
            </a:p>
            <a:p>
              <a:pPr marL="97155"/>
              <a:endParaRPr lang="pt-BR" sz="2300">
                <a:solidFill>
                  <a:schemeClr val="bg1"/>
                </a:solidFill>
              </a:endParaRPr>
            </a:p>
            <a:p>
              <a:pPr marL="97155"/>
              <a:r>
                <a:rPr lang="pt-BR" sz="2300">
                  <a:solidFill>
                    <a:schemeClr val="bg1"/>
                  </a:solidFill>
                </a:rPr>
                <a:t>Bloqueio de sites de jogos ou </a:t>
              </a:r>
            </a:p>
            <a:p>
              <a:pPr marL="97155"/>
              <a:r>
                <a:rPr lang="pt-BR" sz="2300">
                  <a:solidFill>
                    <a:schemeClr val="bg1"/>
                  </a:solidFill>
                </a:rPr>
                <a:t>streaming durante o expediente.</a:t>
              </a:r>
            </a:p>
          </p:txBody>
        </p:sp>
      </p:grpSp>
      <p:grpSp>
        <p:nvGrpSpPr>
          <p:cNvPr id="7" name="Agrupar 6">
            <a:extLst>
              <a:ext uri="{FF2B5EF4-FFF2-40B4-BE49-F238E27FC236}">
                <a16:creationId xmlns:a16="http://schemas.microsoft.com/office/drawing/2014/main" id="{13425D3D-F9E5-C2C4-5565-CB30D3C685F6}"/>
              </a:ext>
            </a:extLst>
          </p:cNvPr>
          <p:cNvGrpSpPr/>
          <p:nvPr/>
        </p:nvGrpSpPr>
        <p:grpSpPr>
          <a:xfrm>
            <a:off x="956298" y="2529866"/>
            <a:ext cx="3059130" cy="3055086"/>
            <a:chOff x="956298" y="2529866"/>
            <a:chExt cx="3059130" cy="3055086"/>
          </a:xfrm>
        </p:grpSpPr>
        <p:grpSp>
          <p:nvGrpSpPr>
            <p:cNvPr id="26" name="Agrupar 25">
              <a:extLst>
                <a:ext uri="{FF2B5EF4-FFF2-40B4-BE49-F238E27FC236}">
                  <a16:creationId xmlns:a16="http://schemas.microsoft.com/office/drawing/2014/main" id="{AA5377A9-8C3F-5BD2-7F91-5C6043E993DF}"/>
                </a:ext>
              </a:extLst>
            </p:cNvPr>
            <p:cNvGrpSpPr/>
            <p:nvPr/>
          </p:nvGrpSpPr>
          <p:grpSpPr>
            <a:xfrm>
              <a:off x="956298" y="2529866"/>
              <a:ext cx="3059130" cy="3055086"/>
              <a:chOff x="960120" y="2620108"/>
              <a:chExt cx="3059130" cy="3055086"/>
            </a:xfrm>
          </p:grpSpPr>
          <p:sp>
            <p:nvSpPr>
              <p:cNvPr id="15" name="Retângulo: Cantos Arredondados 14">
                <a:extLst>
                  <a:ext uri="{FF2B5EF4-FFF2-40B4-BE49-F238E27FC236}">
                    <a16:creationId xmlns:a16="http://schemas.microsoft.com/office/drawing/2014/main" id="{E2ECDC9D-6892-F1DE-4A9D-DBA93F3B36D2}"/>
                  </a:ext>
                </a:extLst>
              </p:cNvPr>
              <p:cNvSpPr/>
              <p:nvPr/>
            </p:nvSpPr>
            <p:spPr>
              <a:xfrm>
                <a:off x="1058180" y="2931994"/>
                <a:ext cx="2892491" cy="2743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300">
                  <a:solidFill>
                    <a:schemeClr val="bg1"/>
                  </a:solidFill>
                </a:endParaRPr>
              </a:p>
            </p:txBody>
          </p:sp>
          <p:sp>
            <p:nvSpPr>
              <p:cNvPr id="19" name="Retângulo: Cantos Arredondados 18">
                <a:extLst>
                  <a:ext uri="{FF2B5EF4-FFF2-40B4-BE49-F238E27FC236}">
                    <a16:creationId xmlns:a16="http://schemas.microsoft.com/office/drawing/2014/main" id="{A73464AE-019B-9E83-ED45-D6336519CC06}"/>
                  </a:ext>
                </a:extLst>
              </p:cNvPr>
              <p:cNvSpPr/>
              <p:nvPr/>
            </p:nvSpPr>
            <p:spPr>
              <a:xfrm>
                <a:off x="960120" y="2620108"/>
                <a:ext cx="3059130" cy="808892"/>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pt-BR" sz="2400" b="1">
                    <a:ea typeface="Tahoma" panose="020B0604030504040204" pitchFamily="34" charset="0"/>
                    <a:cs typeface="Tahoma" panose="020B0604030504040204" pitchFamily="34" charset="0"/>
                  </a:rPr>
                  <a:t>Produtividade</a:t>
                </a:r>
              </a:p>
            </p:txBody>
          </p:sp>
        </p:grpSp>
        <p:sp>
          <p:nvSpPr>
            <p:cNvPr id="6" name="CaixaDeTexto 5">
              <a:extLst>
                <a:ext uri="{FF2B5EF4-FFF2-40B4-BE49-F238E27FC236}">
                  <a16:creationId xmlns:a16="http://schemas.microsoft.com/office/drawing/2014/main" id="{5E235C57-FF3E-D48F-CA7D-B4192C46394A}"/>
                </a:ext>
              </a:extLst>
            </p:cNvPr>
            <p:cNvSpPr txBox="1"/>
            <p:nvPr/>
          </p:nvSpPr>
          <p:spPr>
            <a:xfrm>
              <a:off x="1212748" y="3650644"/>
              <a:ext cx="2316646" cy="1154162"/>
            </a:xfrm>
            <a:prstGeom prst="rect">
              <a:avLst/>
            </a:prstGeom>
            <a:noFill/>
          </p:spPr>
          <p:txBody>
            <a:bodyPr wrap="square">
              <a:spAutoFit/>
            </a:bodyPr>
            <a:lstStyle/>
            <a:p>
              <a:pPr marL="97155"/>
              <a:r>
                <a:rPr lang="pt-BR" sz="2300">
                  <a:solidFill>
                    <a:schemeClr val="tx1">
                      <a:lumMod val="85000"/>
                      <a:lumOff val="15000"/>
                    </a:schemeClr>
                  </a:solidFill>
                </a:rPr>
                <a:t>Filtra acessos </a:t>
              </a:r>
            </a:p>
            <a:p>
              <a:pPr marL="97155"/>
              <a:r>
                <a:rPr lang="pt-BR" sz="2300">
                  <a:solidFill>
                    <a:schemeClr val="tx1">
                      <a:lumMod val="85000"/>
                      <a:lumOff val="15000"/>
                    </a:schemeClr>
                  </a:solidFill>
                </a:rPr>
                <a:t>a sites não produtivos.</a:t>
              </a:r>
            </a:p>
          </p:txBody>
        </p:sp>
      </p:grpSp>
      <p:grpSp>
        <p:nvGrpSpPr>
          <p:cNvPr id="3" name="Group 6">
            <a:extLst>
              <a:ext uri="{FF2B5EF4-FFF2-40B4-BE49-F238E27FC236}">
                <a16:creationId xmlns:a16="http://schemas.microsoft.com/office/drawing/2014/main" id="{C6925AEF-72B9-390B-7921-AC9A96B8AED7}"/>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34DAFDD8-2989-C829-2751-D3FAB54FB98C}"/>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1D7A60AB-C729-348B-98FE-A6FE226C0B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7BFBF14A-84D1-E6C0-8CD5-A36B3F8BCBF2}"/>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E064F7F2-B421-8ED1-A7E4-CC4206692B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E4C25C7A-69C7-3344-17C0-58EDBA6EE257}"/>
              </a:ext>
            </a:extLst>
          </p:cNvPr>
          <p:cNvGrpSpPr/>
          <p:nvPr/>
        </p:nvGrpSpPr>
        <p:grpSpPr>
          <a:xfrm>
            <a:off x="4202128" y="1089084"/>
            <a:ext cx="3787740" cy="710661"/>
            <a:chOff x="4202130" y="707036"/>
            <a:chExt cx="3787740" cy="710661"/>
          </a:xfrm>
        </p:grpSpPr>
        <p:sp>
          <p:nvSpPr>
            <p:cNvPr id="10" name="Retângulo: Cantos Arredondados 9">
              <a:extLst>
                <a:ext uri="{FF2B5EF4-FFF2-40B4-BE49-F238E27FC236}">
                  <a16:creationId xmlns:a16="http://schemas.microsoft.com/office/drawing/2014/main" id="{D2344BE5-32F2-EEDE-6F80-781BAAF30F5A}"/>
                </a:ext>
              </a:extLst>
            </p:cNvPr>
            <p:cNvSpPr/>
            <p:nvPr/>
          </p:nvSpPr>
          <p:spPr>
            <a:xfrm>
              <a:off x="4652095" y="707036"/>
              <a:ext cx="2781778"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1" name="CaixaDeTexto 10">
              <a:extLst>
                <a:ext uri="{FF2B5EF4-FFF2-40B4-BE49-F238E27FC236}">
                  <a16:creationId xmlns:a16="http://schemas.microsoft.com/office/drawing/2014/main" id="{E3097840-CA06-F031-F1D8-69226360A5E5}"/>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Benefícios</a:t>
              </a:r>
            </a:p>
          </p:txBody>
        </p:sp>
      </p:grpSp>
    </p:spTree>
    <p:extLst>
      <p:ext uri="{BB962C8B-B14F-4D97-AF65-F5344CB8AC3E}">
        <p14:creationId xmlns:p14="http://schemas.microsoft.com/office/powerpoint/2010/main" val="267358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C082E-1DA7-FE8B-FEAA-B4C8FDA154C6}"/>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432C4EC7-6081-6DFA-D171-BF51D5339A78}"/>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62CB2F09-6A9A-C770-E84F-5188BAC8D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525BA944-F300-D452-869C-C79EC001652F}"/>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8A0943CF-0A67-1993-BDC3-98035C99C6E0}"/>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7F5574FE-2ED5-4B62-A4F3-2007D0C3103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5B6DED0E-97FF-6835-BE92-F4A020C41E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F408D4E7-4DCF-0BBF-011B-628EF194687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4408B19D-54CC-13EA-42BC-C6778E8066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4" name="Retângulo: Cantos Arredondados 59">
            <a:extLst>
              <a:ext uri="{FF2B5EF4-FFF2-40B4-BE49-F238E27FC236}">
                <a16:creationId xmlns:a16="http://schemas.microsoft.com/office/drawing/2014/main" id="{CD00664C-6E47-A300-58FC-459F2C054482}"/>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9" name="Retângulo: Cantos Arredondados 60">
            <a:extLst>
              <a:ext uri="{FF2B5EF4-FFF2-40B4-BE49-F238E27FC236}">
                <a16:creationId xmlns:a16="http://schemas.microsoft.com/office/drawing/2014/main" id="{A34292F9-EBAB-E4E2-E043-3B58B456ACA2}"/>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10" name="Retângulo: Cantos Arredondados 61">
            <a:extLst>
              <a:ext uri="{FF2B5EF4-FFF2-40B4-BE49-F238E27FC236}">
                <a16:creationId xmlns:a16="http://schemas.microsoft.com/office/drawing/2014/main" id="{EBBB1376-2200-1E0A-AEF6-7396D8410DB8}"/>
              </a:ext>
            </a:extLst>
          </p:cNvPr>
          <p:cNvSpPr/>
          <p:nvPr/>
        </p:nvSpPr>
        <p:spPr>
          <a:xfrm>
            <a:off x="6634660" y="4615773"/>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PÚBLICO-ALVO</a:t>
            </a:r>
          </a:p>
        </p:txBody>
      </p:sp>
      <p:sp>
        <p:nvSpPr>
          <p:cNvPr id="12" name="Retângulo: Cantos Arredondados 62">
            <a:extLst>
              <a:ext uri="{FF2B5EF4-FFF2-40B4-BE49-F238E27FC236}">
                <a16:creationId xmlns:a16="http://schemas.microsoft.com/office/drawing/2014/main" id="{A5201A8F-B542-B14E-ABBA-4DC090B92C82}"/>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15" name="Retângulo: Cantos Arredondados 13">
            <a:extLst>
              <a:ext uri="{FF2B5EF4-FFF2-40B4-BE49-F238E27FC236}">
                <a16:creationId xmlns:a16="http://schemas.microsoft.com/office/drawing/2014/main" id="{C774EE3C-0B33-03CC-4D40-05B01B4A57D9}"/>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16" name="Retângulo: Cantos Arredondados 14">
            <a:extLst>
              <a:ext uri="{FF2B5EF4-FFF2-40B4-BE49-F238E27FC236}">
                <a16:creationId xmlns:a16="http://schemas.microsoft.com/office/drawing/2014/main" id="{67AF0488-FE39-056C-FA40-34A7B70B1167}"/>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17" name="Retângulo: Cantos Arredondados 61">
            <a:extLst>
              <a:ext uri="{FF2B5EF4-FFF2-40B4-BE49-F238E27FC236}">
                <a16:creationId xmlns:a16="http://schemas.microsoft.com/office/drawing/2014/main" id="{EB78315C-3758-E5B2-8C06-48A446240F12}"/>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18" name="Retângulo: Cantos Arredondados 14">
            <a:extLst>
              <a:ext uri="{FF2B5EF4-FFF2-40B4-BE49-F238E27FC236}">
                <a16:creationId xmlns:a16="http://schemas.microsoft.com/office/drawing/2014/main" id="{BD0ABC79-48FC-50C2-DE24-897E5A6DFED0}"/>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19" name="CaixaDeTexto 18">
            <a:extLst>
              <a:ext uri="{FF2B5EF4-FFF2-40B4-BE49-F238E27FC236}">
                <a16:creationId xmlns:a16="http://schemas.microsoft.com/office/drawing/2014/main" id="{4D95A1C0-BA9C-665B-3F25-AB66C3FA4A97}"/>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383419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89126-5F04-7DCD-AEF8-BD8453193459}"/>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2A8A5AB6-72B5-D0F8-3F85-DC9ECFC17EFD}"/>
              </a:ext>
            </a:extLst>
          </p:cNvPr>
          <p:cNvPicPr>
            <a:picLocks noChangeAspect="1"/>
          </p:cNvPicPr>
          <p:nvPr/>
        </p:nvPicPr>
        <p:blipFill>
          <a:blip r:embed="rId2">
            <a:extLst>
              <a:ext uri="{28A0092B-C50C-407E-A947-70E740481C1C}">
                <a14:useLocalDpi xmlns:a14="http://schemas.microsoft.com/office/drawing/2010/main" val="0"/>
              </a:ext>
            </a:extLst>
          </a:blip>
          <a:srcRect l="17256" t="13596" b="30042"/>
          <a:stretch>
            <a:fillRect/>
          </a:stretch>
        </p:blipFill>
        <p:spPr>
          <a:xfrm flipH="1">
            <a:off x="-1" y="-39129"/>
            <a:ext cx="6853383" cy="6975385"/>
          </a:xfrm>
          <a:prstGeom prst="rect">
            <a:avLst/>
          </a:prstGeom>
        </p:spPr>
      </p:pic>
      <p:sp>
        <p:nvSpPr>
          <p:cNvPr id="2" name="Retângulo 1">
            <a:extLst>
              <a:ext uri="{FF2B5EF4-FFF2-40B4-BE49-F238E27FC236}">
                <a16:creationId xmlns:a16="http://schemas.microsoft.com/office/drawing/2014/main" id="{2B03BBB9-8B8F-4B84-3D9F-81DDC9EEC23B}"/>
              </a:ext>
            </a:extLst>
          </p:cNvPr>
          <p:cNvSpPr/>
          <p:nvPr/>
        </p:nvSpPr>
        <p:spPr>
          <a:xfrm>
            <a:off x="3140365" y="-39129"/>
            <a:ext cx="9051636"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ACFF9B1C-7B19-6466-412B-0B17FA82D1F0}"/>
              </a:ext>
            </a:extLst>
          </p:cNvPr>
          <p:cNvSpPr txBox="1"/>
          <p:nvPr/>
        </p:nvSpPr>
        <p:spPr>
          <a:xfrm>
            <a:off x="7129687" y="2650369"/>
            <a:ext cx="4429219" cy="1815882"/>
          </a:xfrm>
          <a:prstGeom prst="rect">
            <a:avLst/>
          </a:prstGeom>
          <a:noFill/>
        </p:spPr>
        <p:txBody>
          <a:bodyPr wrap="square" anchor="ctr">
            <a:spAutoFit/>
          </a:bodyPr>
          <a:lstStyle/>
          <a:p>
            <a:r>
              <a:rPr lang="pt-BR" sz="2800">
                <a:solidFill>
                  <a:schemeClr val="bg1"/>
                </a:solidFill>
                <a:latin typeface="AMX" pitchFamily="2" charset="77"/>
              </a:rPr>
              <a:t>Agora que conhecemos os benefícios do produto, é hora de saber mais sobre </a:t>
            </a:r>
          </a:p>
          <a:p>
            <a:r>
              <a:rPr lang="pt-BR" sz="2800">
                <a:solidFill>
                  <a:schemeClr val="bg1"/>
                </a:solidFill>
                <a:latin typeface="AMX" pitchFamily="2" charset="77"/>
              </a:rPr>
              <a:t>o nosso público-alvo.</a:t>
            </a:r>
          </a:p>
        </p:txBody>
      </p:sp>
      <p:grpSp>
        <p:nvGrpSpPr>
          <p:cNvPr id="4" name="Group 6">
            <a:extLst>
              <a:ext uri="{FF2B5EF4-FFF2-40B4-BE49-F238E27FC236}">
                <a16:creationId xmlns:a16="http://schemas.microsoft.com/office/drawing/2014/main" id="{B0BD41C5-28E9-468A-5A89-71AB4667BAA9}"/>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2C17E359-40EF-F9E4-54FE-8D938844178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18E9DDF8-8612-4333-56EB-12E1494157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27B5B2D8-CD7B-8128-E910-3B65BDA4A6D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9995E266-8154-5C3B-449E-8E0900ACA6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25392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7C109-001C-C8E2-F598-2705B98ECC29}"/>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7A7CA462-1D04-AAC7-3790-11EEE85A6117}"/>
              </a:ext>
            </a:extLst>
          </p:cNvPr>
          <p:cNvGrpSpPr/>
          <p:nvPr/>
        </p:nvGrpSpPr>
        <p:grpSpPr>
          <a:xfrm>
            <a:off x="4086807" y="966368"/>
            <a:ext cx="3984173" cy="710661"/>
            <a:chOff x="4086807" y="707036"/>
            <a:chExt cx="3984173" cy="710661"/>
          </a:xfrm>
        </p:grpSpPr>
        <p:sp>
          <p:nvSpPr>
            <p:cNvPr id="47" name="Retângulo: Cantos Arredondados 46">
              <a:extLst>
                <a:ext uri="{FF2B5EF4-FFF2-40B4-BE49-F238E27FC236}">
                  <a16:creationId xmlns:a16="http://schemas.microsoft.com/office/drawing/2014/main" id="{D68EA7B2-B2E0-8A5A-6677-B74E63855327}"/>
                </a:ext>
              </a:extLst>
            </p:cNvPr>
            <p:cNvSpPr/>
            <p:nvPr/>
          </p:nvSpPr>
          <p:spPr>
            <a:xfrm>
              <a:off x="4086807" y="707036"/>
              <a:ext cx="3984173"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A4F0E2C8-7FAE-BD10-D5AF-7B346DE22D90}"/>
                </a:ext>
              </a:extLst>
            </p:cNvPr>
            <p:cNvSpPr txBox="1"/>
            <p:nvPr/>
          </p:nvSpPr>
          <p:spPr>
            <a:xfrm>
              <a:off x="4173024" y="800756"/>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Público-alvo</a:t>
              </a:r>
            </a:p>
          </p:txBody>
        </p:sp>
      </p:grpSp>
      <p:sp>
        <p:nvSpPr>
          <p:cNvPr id="20" name="CaixaDeTexto 19">
            <a:extLst>
              <a:ext uri="{FF2B5EF4-FFF2-40B4-BE49-F238E27FC236}">
                <a16:creationId xmlns:a16="http://schemas.microsoft.com/office/drawing/2014/main" id="{656A3DFD-1497-0A13-FAD8-4F3784947DBD}"/>
              </a:ext>
            </a:extLst>
          </p:cNvPr>
          <p:cNvSpPr txBox="1"/>
          <p:nvPr/>
        </p:nvSpPr>
        <p:spPr>
          <a:xfrm>
            <a:off x="878859" y="2659978"/>
            <a:ext cx="10376070" cy="3077766"/>
          </a:xfrm>
          <a:prstGeom prst="rect">
            <a:avLst/>
          </a:prstGeom>
          <a:noFill/>
        </p:spPr>
        <p:txBody>
          <a:bodyPr wrap="square">
            <a:spAutoFit/>
          </a:bodyPr>
          <a:lstStyle/>
          <a:p>
            <a:pPr marL="285750" indent="-285750">
              <a:spcBef>
                <a:spcPts val="1200"/>
              </a:spcBef>
              <a:buClr>
                <a:srgbClr val="000000"/>
              </a:buClr>
              <a:buFont typeface="Arial" panose="020B0604020202020204" pitchFamily="34" charset="0"/>
              <a:buChar char="•"/>
            </a:pPr>
            <a:r>
              <a:rPr lang="pt-BR" sz="2000" b="1">
                <a:ea typeface="Tahoma" panose="020B0604030504040204" pitchFamily="34" charset="0"/>
                <a:cs typeface="Tahoma" panose="020B0604030504040204" pitchFamily="34" charset="0"/>
              </a:rPr>
              <a:t>Clientes PME: </a:t>
            </a:r>
            <a:r>
              <a:rPr lang="pt-BR" sz="2000">
                <a:ea typeface="Tahoma" panose="020B0604030504040204" pitchFamily="34" charset="0"/>
                <a:cs typeface="Tahoma" panose="020B0604030504040204" pitchFamily="34" charset="0"/>
              </a:rPr>
              <a:t>Negócios que buscam uma rede segura, estável e com custo reduzido.</a:t>
            </a:r>
          </a:p>
          <a:p>
            <a:pPr marL="285750" indent="-285750">
              <a:spcBef>
                <a:spcPts val="1200"/>
              </a:spcBef>
              <a:buClr>
                <a:srgbClr val="000000"/>
              </a:buClr>
              <a:buFont typeface="Arial" panose="020B0604020202020204" pitchFamily="34" charset="0"/>
              <a:buChar char="•"/>
            </a:pPr>
            <a:r>
              <a:rPr lang="pt-BR" sz="2000" b="1">
                <a:ea typeface="Tahoma" panose="020B0604030504040204" pitchFamily="34" charset="0"/>
                <a:cs typeface="Tahoma" panose="020B0604030504040204" pitchFamily="34" charset="0"/>
              </a:rPr>
              <a:t>Escritórios e Coworkings: </a:t>
            </a:r>
            <a:r>
              <a:rPr lang="pt-BR" sz="2000">
                <a:ea typeface="Tahoma" panose="020B0604030504040204" pitchFamily="34" charset="0"/>
                <a:cs typeface="Tahoma" panose="020B0604030504040204" pitchFamily="34" charset="0"/>
              </a:rPr>
              <a:t>Ambientes que exigem alta performance para múltiplos usuários simultâneos e controle de largura de banda.</a:t>
            </a:r>
          </a:p>
          <a:p>
            <a:pPr marL="285750" indent="-285750">
              <a:spcBef>
                <a:spcPts val="1200"/>
              </a:spcBef>
              <a:buClr>
                <a:srgbClr val="000000"/>
              </a:buClr>
              <a:buFont typeface="Arial" panose="020B0604020202020204" pitchFamily="34" charset="0"/>
              <a:buChar char="•"/>
            </a:pPr>
            <a:r>
              <a:rPr lang="pt-BR" sz="2000" b="1">
                <a:ea typeface="Tahoma" panose="020B0604030504040204" pitchFamily="34" charset="0"/>
                <a:cs typeface="Tahoma" panose="020B0604030504040204" pitchFamily="34" charset="0"/>
              </a:rPr>
              <a:t>Empresas com filiais: </a:t>
            </a:r>
            <a:r>
              <a:rPr lang="pt-BR" sz="2000">
                <a:ea typeface="Tahoma" panose="020B0604030504040204" pitchFamily="34" charset="0"/>
                <a:cs typeface="Tahoma" panose="020B0604030504040204" pitchFamily="34" charset="0"/>
              </a:rPr>
              <a:t>Ideal para interligar unidades de forma segura através de VPN de alta performance integrada à gestão centralizada em nuvem.</a:t>
            </a:r>
          </a:p>
          <a:p>
            <a:pPr marL="285750" indent="-285750">
              <a:spcBef>
                <a:spcPts val="1200"/>
              </a:spcBef>
              <a:buClr>
                <a:srgbClr val="000000"/>
              </a:buClr>
              <a:buFont typeface="Arial" panose="020B0604020202020204" pitchFamily="34" charset="0"/>
              <a:buChar char="•"/>
            </a:pPr>
            <a:r>
              <a:rPr lang="pt-BR" sz="2000" b="1">
                <a:ea typeface="Tahoma" panose="020B0604030504040204" pitchFamily="34" charset="0"/>
                <a:cs typeface="Tahoma" panose="020B0604030504040204" pitchFamily="34" charset="0"/>
              </a:rPr>
              <a:t>Negócios que Dependem de Internet 24/7: </a:t>
            </a:r>
            <a:r>
              <a:rPr lang="pt-BR" sz="2000">
                <a:ea typeface="Tahoma" panose="020B0604030504040204" pitchFamily="34" charset="0"/>
                <a:cs typeface="Tahoma" panose="020B0604030504040204" pitchFamily="34" charset="0"/>
              </a:rPr>
              <a:t>Empresas podem utilizar balanceamento de carga dos links internet para evitar que a rede pare, mesmo que um dos provedores de internet falhe</a:t>
            </a:r>
            <a:r>
              <a:rPr lang="pt-BR" sz="2400">
                <a:ea typeface="Tahoma" panose="020B0604030504040204" pitchFamily="34" charset="0"/>
                <a:cs typeface="Tahoma" panose="020B0604030504040204" pitchFamily="34" charset="0"/>
              </a:rPr>
              <a:t>.</a:t>
            </a:r>
          </a:p>
        </p:txBody>
      </p:sp>
      <p:sp>
        <p:nvSpPr>
          <p:cNvPr id="25" name="CaixaDeTexto 24">
            <a:extLst>
              <a:ext uri="{FF2B5EF4-FFF2-40B4-BE49-F238E27FC236}">
                <a16:creationId xmlns:a16="http://schemas.microsoft.com/office/drawing/2014/main" id="{3F9989FC-2612-23A9-F439-5A141EE6B526}"/>
              </a:ext>
            </a:extLst>
          </p:cNvPr>
          <p:cNvSpPr txBox="1"/>
          <p:nvPr/>
        </p:nvSpPr>
        <p:spPr>
          <a:xfrm>
            <a:off x="1947950" y="1822211"/>
            <a:ext cx="8296097" cy="461665"/>
          </a:xfrm>
          <a:prstGeom prst="rect">
            <a:avLst/>
          </a:prstGeom>
          <a:noFill/>
        </p:spPr>
        <p:txBody>
          <a:bodyPr wrap="square">
            <a:spAutoFit/>
          </a:bodyPr>
          <a:lstStyle/>
          <a:p>
            <a:pPr algn="ctr"/>
            <a:r>
              <a:rPr lang="pt-BR" sz="2400" b="1">
                <a:solidFill>
                  <a:srgbClr val="A00000"/>
                </a:solidFill>
              </a:rPr>
              <a:t>O Firewall Gerenciado TP-LINK é a solução ideal para:</a:t>
            </a:r>
          </a:p>
        </p:txBody>
      </p:sp>
      <p:grpSp>
        <p:nvGrpSpPr>
          <p:cNvPr id="4" name="Group 6">
            <a:extLst>
              <a:ext uri="{FF2B5EF4-FFF2-40B4-BE49-F238E27FC236}">
                <a16:creationId xmlns:a16="http://schemas.microsoft.com/office/drawing/2014/main" id="{DCF3E40A-9BDE-335A-7B7D-985FE5522F7D}"/>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BF1D04DC-98C0-57C3-AE5D-D2E8DD11AFDA}"/>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Gráfico 16">
              <a:extLst>
                <a:ext uri="{FF2B5EF4-FFF2-40B4-BE49-F238E27FC236}">
                  <a16:creationId xmlns:a16="http://schemas.microsoft.com/office/drawing/2014/main" id="{EAD2AE8C-37BB-BBC6-07CD-87A0FF1050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7" name="CaixaDeTexto 17">
              <a:extLst>
                <a:ext uri="{FF2B5EF4-FFF2-40B4-BE49-F238E27FC236}">
                  <a16:creationId xmlns:a16="http://schemas.microsoft.com/office/drawing/2014/main" id="{883D6DFB-068B-BC2C-E063-4E2F3594927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8" name="Graphic 10">
              <a:extLst>
                <a:ext uri="{FF2B5EF4-FFF2-40B4-BE49-F238E27FC236}">
                  <a16:creationId xmlns:a16="http://schemas.microsoft.com/office/drawing/2014/main" id="{8F7FE8AA-8D55-349A-D182-675A7381A5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425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D37F-7130-3D93-723F-EE0C58BB86A2}"/>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AB858990-F5B5-3479-A216-B7640C2C2239}"/>
              </a:ext>
            </a:extLst>
          </p:cNvPr>
          <p:cNvPicPr>
            <a:picLocks noChangeAspect="1"/>
          </p:cNvPicPr>
          <p:nvPr/>
        </p:nvPicPr>
        <p:blipFill>
          <a:blip r:embed="rId2">
            <a:extLst>
              <a:ext uri="{28A0092B-C50C-407E-A947-70E740481C1C}">
                <a14:useLocalDpi xmlns:a14="http://schemas.microsoft.com/office/drawing/2010/main" val="0"/>
              </a:ext>
            </a:extLst>
          </a:blip>
          <a:srcRect l="17421" r="17421"/>
          <a:stretch/>
        </p:blipFill>
        <p:spPr>
          <a:xfrm flipH="1">
            <a:off x="-82774" y="-19565"/>
            <a:ext cx="7179403" cy="6897129"/>
          </a:xfrm>
          <a:prstGeom prst="rect">
            <a:avLst/>
          </a:prstGeom>
        </p:spPr>
      </p:pic>
      <p:sp>
        <p:nvSpPr>
          <p:cNvPr id="2" name="Retângulo 1">
            <a:extLst>
              <a:ext uri="{FF2B5EF4-FFF2-40B4-BE49-F238E27FC236}">
                <a16:creationId xmlns:a16="http://schemas.microsoft.com/office/drawing/2014/main" id="{CF627A51-B7A5-7CA0-853B-99164900A4B7}"/>
              </a:ext>
            </a:extLst>
          </p:cNvPr>
          <p:cNvSpPr/>
          <p:nvPr/>
        </p:nvSpPr>
        <p:spPr>
          <a:xfrm>
            <a:off x="3243135"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752EB7E5-2BCF-C06A-7799-39E14DA4EAD0}"/>
              </a:ext>
            </a:extLst>
          </p:cNvPr>
          <p:cNvSpPr txBox="1"/>
          <p:nvPr/>
        </p:nvSpPr>
        <p:spPr>
          <a:xfrm>
            <a:off x="6255738" y="3041461"/>
            <a:ext cx="5027602" cy="1384995"/>
          </a:xfrm>
          <a:prstGeom prst="rect">
            <a:avLst/>
          </a:prstGeom>
          <a:noFill/>
        </p:spPr>
        <p:txBody>
          <a:bodyPr wrap="square" anchor="ctr">
            <a:spAutoFit/>
          </a:bodyPr>
          <a:lstStyle/>
          <a:p>
            <a:r>
              <a:rPr lang="pt-BR" sz="2800">
                <a:solidFill>
                  <a:schemeClr val="bg1"/>
                </a:solidFill>
                <a:latin typeface="AMX" pitchFamily="2" charset="77"/>
              </a:rPr>
              <a:t>E no dia a dia, esse público pode se apresentar em diferentes nichos empresariais.</a:t>
            </a:r>
          </a:p>
        </p:txBody>
      </p:sp>
      <p:grpSp>
        <p:nvGrpSpPr>
          <p:cNvPr id="4" name="Group 6">
            <a:extLst>
              <a:ext uri="{FF2B5EF4-FFF2-40B4-BE49-F238E27FC236}">
                <a16:creationId xmlns:a16="http://schemas.microsoft.com/office/drawing/2014/main" id="{2F0867A7-45E8-6513-FBA8-A2D33B7C83B6}"/>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56A10D5F-A7EB-0C22-E4C8-2984A169F797}"/>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721407F8-9322-CEAA-A914-9E9B8F2F4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30CEFB79-AA9E-D263-66B2-7758C278A4CC}"/>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CAAB6B24-5476-B861-9C84-1E35F792AE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11624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11655-1D9C-9A63-CA81-9BA4967D482D}"/>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55B9BF82-81B6-E9C1-23ED-067FBF281468}"/>
              </a:ext>
            </a:extLst>
          </p:cNvPr>
          <p:cNvGrpSpPr/>
          <p:nvPr/>
        </p:nvGrpSpPr>
        <p:grpSpPr>
          <a:xfrm>
            <a:off x="4202130" y="833634"/>
            <a:ext cx="3787740" cy="710661"/>
            <a:chOff x="4202130" y="707036"/>
            <a:chExt cx="3787740" cy="710661"/>
          </a:xfrm>
        </p:grpSpPr>
        <p:sp>
          <p:nvSpPr>
            <p:cNvPr id="47" name="Retângulo: Cantos Arredondados 46">
              <a:extLst>
                <a:ext uri="{FF2B5EF4-FFF2-40B4-BE49-F238E27FC236}">
                  <a16:creationId xmlns:a16="http://schemas.microsoft.com/office/drawing/2014/main" id="{0A0BC66D-5C6B-D925-79A4-6659DC78363E}"/>
                </a:ext>
              </a:extLst>
            </p:cNvPr>
            <p:cNvSpPr/>
            <p:nvPr/>
          </p:nvSpPr>
          <p:spPr>
            <a:xfrm>
              <a:off x="4320072" y="707036"/>
              <a:ext cx="3498981"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69EDE346-08CE-957A-B60C-8CE263093AF3}"/>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Casos de uso</a:t>
              </a:r>
            </a:p>
          </p:txBody>
        </p:sp>
      </p:grpSp>
      <p:grpSp>
        <p:nvGrpSpPr>
          <p:cNvPr id="2" name="Agrupar 1">
            <a:extLst>
              <a:ext uri="{FF2B5EF4-FFF2-40B4-BE49-F238E27FC236}">
                <a16:creationId xmlns:a16="http://schemas.microsoft.com/office/drawing/2014/main" id="{F5A00BE2-95D3-6FC3-38D9-1F7181748C4D}"/>
              </a:ext>
            </a:extLst>
          </p:cNvPr>
          <p:cNvGrpSpPr/>
          <p:nvPr/>
        </p:nvGrpSpPr>
        <p:grpSpPr>
          <a:xfrm>
            <a:off x="902881" y="2389546"/>
            <a:ext cx="10216631" cy="3634820"/>
            <a:chOff x="902881" y="2389546"/>
            <a:chExt cx="10216631" cy="3634820"/>
          </a:xfrm>
        </p:grpSpPr>
        <p:sp>
          <p:nvSpPr>
            <p:cNvPr id="20" name="CaixaDeTexto 19">
              <a:extLst>
                <a:ext uri="{FF2B5EF4-FFF2-40B4-BE49-F238E27FC236}">
                  <a16:creationId xmlns:a16="http://schemas.microsoft.com/office/drawing/2014/main" id="{5D8FBDF0-8680-A71E-731B-1B31F7B763BA}"/>
                </a:ext>
              </a:extLst>
            </p:cNvPr>
            <p:cNvSpPr txBox="1"/>
            <p:nvPr/>
          </p:nvSpPr>
          <p:spPr>
            <a:xfrm>
              <a:off x="5267143" y="3429000"/>
              <a:ext cx="2772229" cy="460447"/>
            </a:xfrm>
            <a:prstGeom prst="rect">
              <a:avLst/>
            </a:prstGeom>
            <a:solidFill>
              <a:schemeClr val="bg1"/>
            </a:solidFill>
            <a:ln>
              <a:noFill/>
            </a:ln>
          </p:spPr>
          <p:txBody>
            <a:bodyPr wrap="square" rtlCol="0">
              <a:spAutoFit/>
            </a:bodyPr>
            <a:lstStyle/>
            <a:p>
              <a:pPr algn="ctr"/>
              <a:endParaRPr lang="pt-BR" b="1"/>
            </a:p>
          </p:txBody>
        </p:sp>
        <p:sp>
          <p:nvSpPr>
            <p:cNvPr id="25" name="Retângulo: Cantos Arredondados 24">
              <a:extLst>
                <a:ext uri="{FF2B5EF4-FFF2-40B4-BE49-F238E27FC236}">
                  <a16:creationId xmlns:a16="http://schemas.microsoft.com/office/drawing/2014/main" id="{8AE6C631-F60C-4525-E9A0-60B70FAAFCF8}"/>
                </a:ext>
              </a:extLst>
            </p:cNvPr>
            <p:cNvSpPr/>
            <p:nvPr/>
          </p:nvSpPr>
          <p:spPr>
            <a:xfrm>
              <a:off x="4014940" y="2389546"/>
              <a:ext cx="7104572" cy="363482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lgn="ctr"/>
              <a:r>
                <a:rPr lang="pt-BR" sz="2400" b="1">
                  <a:solidFill>
                    <a:schemeClr val="tx1">
                      <a:lumMod val="85000"/>
                      <a:lumOff val="15000"/>
                    </a:schemeClr>
                  </a:solidFill>
                </a:rPr>
                <a:t>Casos de uso:</a:t>
              </a:r>
              <a:endParaRPr lang="pt-BR" sz="2300">
                <a:solidFill>
                  <a:schemeClr val="tx1">
                    <a:lumMod val="85000"/>
                    <a:lumOff val="15000"/>
                  </a:schemeClr>
                </a:solidFill>
              </a:endParaRPr>
            </a:p>
            <a:p>
              <a:pPr marL="440055" indent="-342900">
                <a:buFont typeface="Arial" panose="020B0604020202020204" pitchFamily="34" charset="0"/>
                <a:buChar char="•"/>
              </a:pPr>
              <a:r>
                <a:rPr lang="pt-BR" sz="2000">
                  <a:solidFill>
                    <a:schemeClr val="tx1">
                      <a:lumMod val="85000"/>
                      <a:lumOff val="15000"/>
                    </a:schemeClr>
                  </a:solidFill>
                </a:rPr>
                <a:t>Proteção contra acesso indevido a conteúdos impróprios;</a:t>
              </a:r>
            </a:p>
            <a:p>
              <a:pPr marL="440055" indent="-342900">
                <a:buFont typeface="Arial" panose="020B0604020202020204" pitchFamily="34" charset="0"/>
                <a:buChar char="•"/>
              </a:pPr>
              <a:r>
                <a:rPr lang="pt-BR" sz="2000">
                  <a:solidFill>
                    <a:schemeClr val="tx1">
                      <a:lumMod val="85000"/>
                      <a:lumOff val="15000"/>
                    </a:schemeClr>
                  </a:solidFill>
                </a:rPr>
                <a:t>Controle de aplicações para garantir uso adequado da rede;</a:t>
              </a:r>
            </a:p>
            <a:p>
              <a:pPr marL="440055" indent="-342900">
                <a:buFont typeface="Arial" panose="020B0604020202020204" pitchFamily="34" charset="0"/>
                <a:buChar char="•"/>
              </a:pPr>
              <a:r>
                <a:rPr lang="pt-BR" sz="2000">
                  <a:solidFill>
                    <a:schemeClr val="tx1">
                      <a:lumMod val="85000"/>
                      <a:lumOff val="15000"/>
                    </a:schemeClr>
                  </a:solidFill>
                </a:rPr>
                <a:t>Alta disponibilidade com balanceamento de links;</a:t>
              </a:r>
            </a:p>
            <a:p>
              <a:pPr marL="440055" indent="-342900">
                <a:buFont typeface="Arial" panose="020B0604020202020204" pitchFamily="34" charset="0"/>
                <a:buChar char="•"/>
              </a:pPr>
              <a:r>
                <a:rPr lang="pt-BR" sz="2000">
                  <a:solidFill>
                    <a:schemeClr val="tx1">
                      <a:lumMod val="85000"/>
                      <a:lumOff val="15000"/>
                    </a:schemeClr>
                  </a:solidFill>
                </a:rPr>
                <a:t>VPN segura para interligação entre diferentes unidades.</a:t>
              </a:r>
            </a:p>
          </p:txBody>
        </p:sp>
        <p:sp>
          <p:nvSpPr>
            <p:cNvPr id="26" name="Retângulo: Cantos Arredondados 25">
              <a:extLst>
                <a:ext uri="{FF2B5EF4-FFF2-40B4-BE49-F238E27FC236}">
                  <a16:creationId xmlns:a16="http://schemas.microsoft.com/office/drawing/2014/main" id="{CF5553E5-51DC-2F1D-3A1C-F9EA86872BDE}"/>
                </a:ext>
              </a:extLst>
            </p:cNvPr>
            <p:cNvSpPr/>
            <p:nvPr/>
          </p:nvSpPr>
          <p:spPr>
            <a:xfrm>
              <a:off x="902881" y="2866054"/>
              <a:ext cx="3341474" cy="2588082"/>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Desafios comuns:</a:t>
              </a:r>
              <a:endParaRPr lang="pt-BR" b="1">
                <a:solidFill>
                  <a:schemeClr val="bg1"/>
                </a:solidFill>
              </a:endParaRPr>
            </a:p>
            <a:p>
              <a:pPr algn="ctr"/>
              <a:r>
                <a:rPr lang="pt-BR" sz="2000">
                  <a:solidFill>
                    <a:schemeClr val="bg1"/>
                  </a:solidFill>
                </a:rPr>
                <a:t>Ambientes com muitos usuários conectados </a:t>
              </a:r>
              <a:br>
                <a:rPr lang="pt-BR" sz="2000">
                  <a:solidFill>
                    <a:schemeClr val="bg1"/>
                  </a:solidFill>
                </a:rPr>
              </a:br>
              <a:r>
                <a:rPr lang="pt-BR" sz="2000">
                  <a:solidFill>
                    <a:schemeClr val="bg1"/>
                  </a:solidFill>
                </a:rPr>
                <a:t>e necessidade de proteger dados acadêmicos </a:t>
              </a:r>
              <a:br>
                <a:rPr lang="pt-BR" sz="2000">
                  <a:solidFill>
                    <a:schemeClr val="bg1"/>
                  </a:solidFill>
                </a:rPr>
              </a:br>
              <a:r>
                <a:rPr lang="pt-BR" sz="2000">
                  <a:solidFill>
                    <a:schemeClr val="bg1"/>
                  </a:solidFill>
                </a:rPr>
                <a:t>e administrativos.</a:t>
              </a:r>
            </a:p>
          </p:txBody>
        </p:sp>
      </p:grpSp>
      <p:sp>
        <p:nvSpPr>
          <p:cNvPr id="33" name="CaixaDeTexto 32">
            <a:extLst>
              <a:ext uri="{FF2B5EF4-FFF2-40B4-BE49-F238E27FC236}">
                <a16:creationId xmlns:a16="http://schemas.microsoft.com/office/drawing/2014/main" id="{4CA87497-9161-597A-8731-7433999C3FF6}"/>
              </a:ext>
            </a:extLst>
          </p:cNvPr>
          <p:cNvSpPr txBox="1"/>
          <p:nvPr/>
        </p:nvSpPr>
        <p:spPr>
          <a:xfrm>
            <a:off x="2854406" y="1737706"/>
            <a:ext cx="6424976" cy="461665"/>
          </a:xfrm>
          <a:prstGeom prst="rect">
            <a:avLst/>
          </a:prstGeom>
          <a:noFill/>
        </p:spPr>
        <p:txBody>
          <a:bodyPr wrap="square">
            <a:spAutoFit/>
          </a:bodyPr>
          <a:lstStyle/>
          <a:p>
            <a:pPr algn="ctr"/>
            <a:r>
              <a:rPr lang="pt-BR" sz="2400" b="1">
                <a:solidFill>
                  <a:srgbClr val="A00000"/>
                </a:solidFill>
              </a:rPr>
              <a:t>Educação</a:t>
            </a:r>
          </a:p>
        </p:txBody>
      </p:sp>
      <p:grpSp>
        <p:nvGrpSpPr>
          <p:cNvPr id="3" name="Group 6">
            <a:extLst>
              <a:ext uri="{FF2B5EF4-FFF2-40B4-BE49-F238E27FC236}">
                <a16:creationId xmlns:a16="http://schemas.microsoft.com/office/drawing/2014/main" id="{E1C81A19-E34A-1BF3-72D1-8F2D6446E4F1}"/>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0407553A-91E5-D8B7-C9BE-1ADA9DCEDA3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FDE1054B-5E7B-43A0-FC5C-7F6BD7558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65C177EF-BCAB-408B-B924-ACA90350CAB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CA4C8D84-A77C-3176-D3CC-3922C3D160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2418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FC146-D97B-087B-8DDD-6A59B73903FF}"/>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967A5916-4F51-7A50-5952-1CFA555AB550}"/>
              </a:ext>
            </a:extLst>
          </p:cNvPr>
          <p:cNvGrpSpPr/>
          <p:nvPr/>
        </p:nvGrpSpPr>
        <p:grpSpPr>
          <a:xfrm>
            <a:off x="694308" y="2389546"/>
            <a:ext cx="10875651" cy="3541099"/>
            <a:chOff x="694308" y="2389546"/>
            <a:chExt cx="10875651" cy="3541099"/>
          </a:xfrm>
        </p:grpSpPr>
        <p:sp>
          <p:nvSpPr>
            <p:cNvPr id="20" name="CaixaDeTexto 19">
              <a:extLst>
                <a:ext uri="{FF2B5EF4-FFF2-40B4-BE49-F238E27FC236}">
                  <a16:creationId xmlns:a16="http://schemas.microsoft.com/office/drawing/2014/main" id="{1504B4BE-689A-4AE0-7E56-76726229B6EF}"/>
                </a:ext>
              </a:extLst>
            </p:cNvPr>
            <p:cNvSpPr txBox="1"/>
            <p:nvPr/>
          </p:nvSpPr>
          <p:spPr>
            <a:xfrm>
              <a:off x="4952480" y="3429000"/>
              <a:ext cx="2772229" cy="460447"/>
            </a:xfrm>
            <a:prstGeom prst="rect">
              <a:avLst/>
            </a:prstGeom>
            <a:solidFill>
              <a:schemeClr val="bg1"/>
            </a:solidFill>
            <a:ln>
              <a:noFill/>
            </a:ln>
          </p:spPr>
          <p:txBody>
            <a:bodyPr wrap="square" rtlCol="0">
              <a:spAutoFit/>
            </a:bodyPr>
            <a:lstStyle/>
            <a:p>
              <a:pPr algn="ctr"/>
              <a:endParaRPr lang="pt-BR" b="1"/>
            </a:p>
          </p:txBody>
        </p:sp>
        <p:sp>
          <p:nvSpPr>
            <p:cNvPr id="25" name="Retângulo: Cantos Arredondados 24">
              <a:extLst>
                <a:ext uri="{FF2B5EF4-FFF2-40B4-BE49-F238E27FC236}">
                  <a16:creationId xmlns:a16="http://schemas.microsoft.com/office/drawing/2014/main" id="{6D4C68BA-D841-9CBE-3C66-B8091E9BC5DA}"/>
                </a:ext>
              </a:extLst>
            </p:cNvPr>
            <p:cNvSpPr/>
            <p:nvPr/>
          </p:nvSpPr>
          <p:spPr>
            <a:xfrm>
              <a:off x="3700276" y="2389546"/>
              <a:ext cx="7869683" cy="3541099"/>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lgn="ctr"/>
              <a:r>
                <a:rPr lang="pt-BR" sz="2400" b="1">
                  <a:solidFill>
                    <a:schemeClr val="tx1">
                      <a:lumMod val="85000"/>
                      <a:lumOff val="15000"/>
                    </a:schemeClr>
                  </a:solidFill>
                </a:rPr>
                <a:t>Casos de uso:</a:t>
              </a:r>
              <a:endParaRPr lang="pt-BR" sz="2300">
                <a:solidFill>
                  <a:schemeClr val="tx1">
                    <a:lumMod val="85000"/>
                    <a:lumOff val="15000"/>
                  </a:schemeClr>
                </a:solidFill>
              </a:endParaRPr>
            </a:p>
            <a:p>
              <a:pPr marL="440055" indent="-342900">
                <a:buFont typeface="Arial" panose="020B0604020202020204" pitchFamily="34" charset="0"/>
                <a:buChar char="•"/>
              </a:pPr>
              <a:r>
                <a:rPr lang="pt-BR" sz="2000">
                  <a:solidFill>
                    <a:schemeClr val="tx1">
                      <a:lumMod val="85000"/>
                      <a:lumOff val="15000"/>
                    </a:schemeClr>
                  </a:solidFill>
                </a:rPr>
                <a:t>Proteção contra ameaças;</a:t>
              </a:r>
            </a:p>
            <a:p>
              <a:pPr marL="440055" indent="-342900">
                <a:buFont typeface="Arial" panose="020B0604020202020204" pitchFamily="34" charset="0"/>
                <a:buChar char="•"/>
              </a:pPr>
              <a:r>
                <a:rPr lang="pt-BR" sz="2000">
                  <a:solidFill>
                    <a:schemeClr val="tx1">
                      <a:lumMod val="85000"/>
                      <a:lumOff val="15000"/>
                    </a:schemeClr>
                  </a:solidFill>
                </a:rPr>
                <a:t>Controle de aplicações não autorizadas;</a:t>
              </a:r>
            </a:p>
            <a:p>
              <a:pPr marL="440055" indent="-342900">
                <a:buFont typeface="Arial" panose="020B0604020202020204" pitchFamily="34" charset="0"/>
                <a:buChar char="•"/>
              </a:pPr>
              <a:r>
                <a:rPr lang="pt-BR" sz="2000">
                  <a:solidFill>
                    <a:schemeClr val="tx1">
                      <a:lumMod val="85000"/>
                      <a:lumOff val="15000"/>
                    </a:schemeClr>
                  </a:solidFill>
                </a:rPr>
                <a:t>Suporte 24x7;</a:t>
              </a:r>
            </a:p>
            <a:p>
              <a:pPr marL="440055" indent="-342900">
                <a:buFont typeface="Arial" panose="020B0604020202020204" pitchFamily="34" charset="0"/>
                <a:buChar char="•"/>
              </a:pPr>
              <a:r>
                <a:rPr lang="pt-BR" sz="2000">
                  <a:solidFill>
                    <a:schemeClr val="tx1">
                      <a:lumMod val="85000"/>
                      <a:lumOff val="15000"/>
                    </a:schemeClr>
                  </a:solidFill>
                </a:rPr>
                <a:t>Alta disponibilidade para continuidade dos serviços;</a:t>
              </a:r>
            </a:p>
            <a:p>
              <a:pPr marL="440055" indent="-342900">
                <a:buFont typeface="Arial" panose="020B0604020202020204" pitchFamily="34" charset="0"/>
                <a:buChar char="•"/>
              </a:pPr>
              <a:r>
                <a:rPr lang="pt-BR" sz="2000">
                  <a:solidFill>
                    <a:schemeClr val="tx1">
                      <a:lumMod val="85000"/>
                      <a:lumOff val="15000"/>
                    </a:schemeClr>
                  </a:solidFill>
                </a:rPr>
                <a:t>VPN criptografada para comunicação entre unidades.</a:t>
              </a:r>
            </a:p>
          </p:txBody>
        </p:sp>
        <p:sp>
          <p:nvSpPr>
            <p:cNvPr id="26" name="Retângulo: Cantos Arredondados 25">
              <a:extLst>
                <a:ext uri="{FF2B5EF4-FFF2-40B4-BE49-F238E27FC236}">
                  <a16:creationId xmlns:a16="http://schemas.microsoft.com/office/drawing/2014/main" id="{A94B6740-F08D-B612-4183-2E5C65C580D7}"/>
                </a:ext>
              </a:extLst>
            </p:cNvPr>
            <p:cNvSpPr/>
            <p:nvPr/>
          </p:nvSpPr>
          <p:spPr>
            <a:xfrm>
              <a:off x="694308" y="3008046"/>
              <a:ext cx="3235383" cy="241804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Desafios comuns:</a:t>
              </a:r>
              <a:endParaRPr lang="pt-BR" b="1">
                <a:solidFill>
                  <a:schemeClr val="bg1"/>
                </a:solidFill>
              </a:endParaRPr>
            </a:p>
            <a:p>
              <a:pPr algn="ctr"/>
              <a:r>
                <a:rPr lang="pt-BR" sz="2000">
                  <a:solidFill>
                    <a:schemeClr val="bg1"/>
                  </a:solidFill>
                </a:rPr>
                <a:t>Ambientes com alto tráfego e necessidade</a:t>
              </a:r>
            </a:p>
            <a:p>
              <a:pPr algn="ctr"/>
              <a:r>
                <a:rPr lang="pt-BR" sz="2000">
                  <a:solidFill>
                    <a:schemeClr val="bg1"/>
                  </a:solidFill>
                </a:rPr>
                <a:t>de proteger dados.</a:t>
              </a:r>
            </a:p>
          </p:txBody>
        </p:sp>
      </p:grpSp>
      <p:sp>
        <p:nvSpPr>
          <p:cNvPr id="33" name="CaixaDeTexto 32">
            <a:extLst>
              <a:ext uri="{FF2B5EF4-FFF2-40B4-BE49-F238E27FC236}">
                <a16:creationId xmlns:a16="http://schemas.microsoft.com/office/drawing/2014/main" id="{DDDE435C-199A-B151-4BF8-386AA550E884}"/>
              </a:ext>
            </a:extLst>
          </p:cNvPr>
          <p:cNvSpPr txBox="1"/>
          <p:nvPr/>
        </p:nvSpPr>
        <p:spPr>
          <a:xfrm>
            <a:off x="2854406" y="1701130"/>
            <a:ext cx="6424976" cy="461665"/>
          </a:xfrm>
          <a:prstGeom prst="rect">
            <a:avLst/>
          </a:prstGeom>
          <a:noFill/>
        </p:spPr>
        <p:txBody>
          <a:bodyPr wrap="square">
            <a:spAutoFit/>
          </a:bodyPr>
          <a:lstStyle/>
          <a:p>
            <a:pPr algn="ctr"/>
            <a:r>
              <a:rPr lang="pt-BR" sz="2400" b="1">
                <a:solidFill>
                  <a:srgbClr val="A00000"/>
                </a:solidFill>
              </a:rPr>
              <a:t>Varejo</a:t>
            </a:r>
          </a:p>
        </p:txBody>
      </p:sp>
      <p:grpSp>
        <p:nvGrpSpPr>
          <p:cNvPr id="3" name="Group 6">
            <a:extLst>
              <a:ext uri="{FF2B5EF4-FFF2-40B4-BE49-F238E27FC236}">
                <a16:creationId xmlns:a16="http://schemas.microsoft.com/office/drawing/2014/main" id="{645FF917-47B0-05EE-8170-790DE5442F6E}"/>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2552D9AA-9B5D-3689-20F7-553747A76B4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A9AB3E50-DC74-49A7-9BB3-043E58F3D9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7B78EEE6-5B54-AE3C-6514-73E2E2D1208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085DFF44-7434-6F21-17B3-2757E126A8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12" name="Agrupar 11">
            <a:extLst>
              <a:ext uri="{FF2B5EF4-FFF2-40B4-BE49-F238E27FC236}">
                <a16:creationId xmlns:a16="http://schemas.microsoft.com/office/drawing/2014/main" id="{E1E9E938-75E0-2213-94F2-8CA60A7307A1}"/>
              </a:ext>
            </a:extLst>
          </p:cNvPr>
          <p:cNvGrpSpPr/>
          <p:nvPr/>
        </p:nvGrpSpPr>
        <p:grpSpPr>
          <a:xfrm>
            <a:off x="4202130" y="833634"/>
            <a:ext cx="3787740" cy="710661"/>
            <a:chOff x="4202130" y="707036"/>
            <a:chExt cx="3787740" cy="710661"/>
          </a:xfrm>
        </p:grpSpPr>
        <p:sp>
          <p:nvSpPr>
            <p:cNvPr id="13" name="Retângulo: Cantos Arredondados 12">
              <a:extLst>
                <a:ext uri="{FF2B5EF4-FFF2-40B4-BE49-F238E27FC236}">
                  <a16:creationId xmlns:a16="http://schemas.microsoft.com/office/drawing/2014/main" id="{3A17A457-298F-0D47-DE0B-47F205441BE9}"/>
                </a:ext>
              </a:extLst>
            </p:cNvPr>
            <p:cNvSpPr/>
            <p:nvPr/>
          </p:nvSpPr>
          <p:spPr>
            <a:xfrm>
              <a:off x="4320072" y="707036"/>
              <a:ext cx="3498981"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4" name="CaixaDeTexto 13">
              <a:extLst>
                <a:ext uri="{FF2B5EF4-FFF2-40B4-BE49-F238E27FC236}">
                  <a16:creationId xmlns:a16="http://schemas.microsoft.com/office/drawing/2014/main" id="{231F5792-CBE7-CC3F-ACDD-9FF5694089F6}"/>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Casos de uso</a:t>
              </a:r>
            </a:p>
          </p:txBody>
        </p:sp>
      </p:grpSp>
    </p:spTree>
    <p:extLst>
      <p:ext uri="{BB962C8B-B14F-4D97-AF65-F5344CB8AC3E}">
        <p14:creationId xmlns:p14="http://schemas.microsoft.com/office/powerpoint/2010/main" val="144187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A1401-5E03-0C1B-9932-EB6C39A4EF23}"/>
            </a:ext>
          </a:extLst>
        </p:cNvPr>
        <p:cNvGrpSpPr/>
        <p:nvPr/>
      </p:nvGrpSpPr>
      <p:grpSpPr>
        <a:xfrm>
          <a:off x="0" y="0"/>
          <a:ext cx="0" cy="0"/>
          <a:chOff x="0" y="0"/>
          <a:chExt cx="0" cy="0"/>
        </a:xfrm>
      </p:grpSpPr>
      <p:grpSp>
        <p:nvGrpSpPr>
          <p:cNvPr id="2" name="Agrupar 1">
            <a:extLst>
              <a:ext uri="{FF2B5EF4-FFF2-40B4-BE49-F238E27FC236}">
                <a16:creationId xmlns:a16="http://schemas.microsoft.com/office/drawing/2014/main" id="{BF98C616-6E8B-45C6-BE24-E3B5BBF42CAB}"/>
              </a:ext>
            </a:extLst>
          </p:cNvPr>
          <p:cNvGrpSpPr/>
          <p:nvPr/>
        </p:nvGrpSpPr>
        <p:grpSpPr>
          <a:xfrm>
            <a:off x="703639" y="2319630"/>
            <a:ext cx="10667801" cy="3767850"/>
            <a:chOff x="703639" y="2319630"/>
            <a:chExt cx="10667801" cy="3767850"/>
          </a:xfrm>
        </p:grpSpPr>
        <p:sp>
          <p:nvSpPr>
            <p:cNvPr id="20" name="CaixaDeTexto 19">
              <a:extLst>
                <a:ext uri="{FF2B5EF4-FFF2-40B4-BE49-F238E27FC236}">
                  <a16:creationId xmlns:a16="http://schemas.microsoft.com/office/drawing/2014/main" id="{1BA273B8-066B-2CFA-3EA1-A846E1004FD2}"/>
                </a:ext>
              </a:extLst>
            </p:cNvPr>
            <p:cNvSpPr txBox="1"/>
            <p:nvPr/>
          </p:nvSpPr>
          <p:spPr>
            <a:xfrm>
              <a:off x="4961811" y="3492114"/>
              <a:ext cx="2772229" cy="460447"/>
            </a:xfrm>
            <a:prstGeom prst="rect">
              <a:avLst/>
            </a:prstGeom>
            <a:solidFill>
              <a:schemeClr val="bg1"/>
            </a:solidFill>
            <a:ln>
              <a:noFill/>
            </a:ln>
          </p:spPr>
          <p:txBody>
            <a:bodyPr wrap="square" rtlCol="0">
              <a:spAutoFit/>
            </a:bodyPr>
            <a:lstStyle/>
            <a:p>
              <a:pPr algn="ctr"/>
              <a:endParaRPr lang="pt-BR" b="1"/>
            </a:p>
          </p:txBody>
        </p:sp>
        <p:sp>
          <p:nvSpPr>
            <p:cNvPr id="25" name="Retângulo: Cantos Arredondados 24">
              <a:extLst>
                <a:ext uri="{FF2B5EF4-FFF2-40B4-BE49-F238E27FC236}">
                  <a16:creationId xmlns:a16="http://schemas.microsoft.com/office/drawing/2014/main" id="{586635D1-C1CB-2B8C-88CE-9FDFC3AF4528}"/>
                </a:ext>
              </a:extLst>
            </p:cNvPr>
            <p:cNvSpPr/>
            <p:nvPr/>
          </p:nvSpPr>
          <p:spPr>
            <a:xfrm>
              <a:off x="3709608" y="2319630"/>
              <a:ext cx="7661832" cy="376785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45720" rIns="91440" bIns="45720" rtlCol="0" anchor="ctr"/>
            <a:lstStyle/>
            <a:p>
              <a:pPr marL="97155" algn="ctr"/>
              <a:r>
                <a:rPr lang="pt-BR" sz="2400" b="1">
                  <a:solidFill>
                    <a:schemeClr val="tx1">
                      <a:lumMod val="85000"/>
                      <a:lumOff val="15000"/>
                    </a:schemeClr>
                  </a:solidFill>
                </a:rPr>
                <a:t>Casos de uso:</a:t>
              </a:r>
              <a:endParaRPr lang="pt-BR" sz="2300">
                <a:solidFill>
                  <a:schemeClr val="tx1">
                    <a:lumMod val="85000"/>
                    <a:lumOff val="15000"/>
                  </a:schemeClr>
                </a:solidFill>
              </a:endParaRPr>
            </a:p>
            <a:p>
              <a:pPr marL="440055" indent="-342900">
                <a:buFont typeface="Arial" panose="020B0604020202020204" pitchFamily="34" charset="0"/>
                <a:buChar char="•"/>
              </a:pPr>
              <a:r>
                <a:rPr lang="pt-BR" sz="2000">
                  <a:solidFill>
                    <a:schemeClr val="tx1">
                      <a:lumMod val="85000"/>
                      <a:lumOff val="15000"/>
                    </a:schemeClr>
                  </a:solidFill>
                </a:rPr>
                <a:t>Proteção contra ameaças;</a:t>
              </a:r>
            </a:p>
            <a:p>
              <a:pPr marL="440055" indent="-342900">
                <a:buFont typeface="Arial" panose="020B0604020202020204" pitchFamily="34" charset="0"/>
                <a:buChar char="•"/>
              </a:pPr>
              <a:r>
                <a:rPr lang="pt-BR" sz="2000">
                  <a:solidFill>
                    <a:schemeClr val="tx1">
                      <a:lumMod val="85000"/>
                      <a:lumOff val="15000"/>
                    </a:schemeClr>
                  </a:solidFill>
                </a:rPr>
                <a:t>Controle de aplicações para garantir uso adequado da rede;</a:t>
              </a:r>
            </a:p>
            <a:p>
              <a:pPr marL="440055" indent="-342900">
                <a:buFont typeface="Arial" panose="020B0604020202020204" pitchFamily="34" charset="0"/>
                <a:buChar char="•"/>
              </a:pPr>
              <a:r>
                <a:rPr lang="pt-BR" sz="2000">
                  <a:solidFill>
                    <a:schemeClr val="tx1">
                      <a:lumMod val="85000"/>
                      <a:lumOff val="15000"/>
                    </a:schemeClr>
                  </a:solidFill>
                </a:rPr>
                <a:t>Alta disponibilidade com balanceamento de links;</a:t>
              </a:r>
            </a:p>
            <a:p>
              <a:pPr marL="440055" indent="-342900">
                <a:buFont typeface="Arial" panose="020B0604020202020204" pitchFamily="34" charset="0"/>
                <a:buChar char="•"/>
              </a:pPr>
              <a:r>
                <a:rPr lang="pt-BR" sz="2000">
                  <a:solidFill>
                    <a:schemeClr val="tx1">
                      <a:lumMod val="85000"/>
                      <a:lumOff val="15000"/>
                    </a:schemeClr>
                  </a:solidFill>
                </a:rPr>
                <a:t>VPN segura troca de dados entre matriz e filiais com segurança e estabilidade.</a:t>
              </a:r>
            </a:p>
            <a:p>
              <a:pPr marL="97155"/>
              <a:endParaRPr lang="pt-BR" sz="2000">
                <a:solidFill>
                  <a:schemeClr val="tx1">
                    <a:lumMod val="85000"/>
                    <a:lumOff val="15000"/>
                  </a:schemeClr>
                </a:solidFill>
              </a:endParaRPr>
            </a:p>
          </p:txBody>
        </p:sp>
        <p:sp>
          <p:nvSpPr>
            <p:cNvPr id="26" name="Retângulo: Cantos Arredondados 25">
              <a:extLst>
                <a:ext uri="{FF2B5EF4-FFF2-40B4-BE49-F238E27FC236}">
                  <a16:creationId xmlns:a16="http://schemas.microsoft.com/office/drawing/2014/main" id="{A6265A40-3B71-5D65-EC04-0B684751B90E}"/>
                </a:ext>
              </a:extLst>
            </p:cNvPr>
            <p:cNvSpPr/>
            <p:nvPr/>
          </p:nvSpPr>
          <p:spPr>
            <a:xfrm>
              <a:off x="703639" y="3071160"/>
              <a:ext cx="3235383" cy="2418044"/>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400" b="1">
                  <a:solidFill>
                    <a:schemeClr val="bg1"/>
                  </a:solidFill>
                </a:rPr>
                <a:t>Desafios comuns:</a:t>
              </a:r>
              <a:endParaRPr lang="pt-BR" b="1">
                <a:solidFill>
                  <a:schemeClr val="bg1"/>
                </a:solidFill>
              </a:endParaRPr>
            </a:p>
            <a:p>
              <a:pPr algn="ctr"/>
              <a:r>
                <a:rPr lang="pt-BR" sz="2000">
                  <a:solidFill>
                    <a:schemeClr val="bg1"/>
                  </a:solidFill>
                </a:rPr>
                <a:t>Ambientes com múltiplos usuários, dados sensíveis e necessidade de conectividade segura.</a:t>
              </a:r>
            </a:p>
          </p:txBody>
        </p:sp>
      </p:grpSp>
      <p:sp>
        <p:nvSpPr>
          <p:cNvPr id="33" name="CaixaDeTexto 32">
            <a:extLst>
              <a:ext uri="{FF2B5EF4-FFF2-40B4-BE49-F238E27FC236}">
                <a16:creationId xmlns:a16="http://schemas.microsoft.com/office/drawing/2014/main" id="{16EAAAD3-ECA8-B03C-CF3E-E748A04FB9E3}"/>
              </a:ext>
            </a:extLst>
          </p:cNvPr>
          <p:cNvSpPr txBox="1"/>
          <p:nvPr/>
        </p:nvSpPr>
        <p:spPr>
          <a:xfrm>
            <a:off x="2854406" y="1701130"/>
            <a:ext cx="6424976" cy="461665"/>
          </a:xfrm>
          <a:prstGeom prst="rect">
            <a:avLst/>
          </a:prstGeom>
          <a:noFill/>
        </p:spPr>
        <p:txBody>
          <a:bodyPr wrap="square">
            <a:spAutoFit/>
          </a:bodyPr>
          <a:lstStyle/>
          <a:p>
            <a:pPr algn="ctr"/>
            <a:r>
              <a:rPr lang="pt-BR" sz="2400" b="1">
                <a:solidFill>
                  <a:srgbClr val="A00000"/>
                </a:solidFill>
              </a:rPr>
              <a:t>Empresas no geral</a:t>
            </a:r>
          </a:p>
        </p:txBody>
      </p:sp>
      <p:grpSp>
        <p:nvGrpSpPr>
          <p:cNvPr id="3" name="Group 6">
            <a:extLst>
              <a:ext uri="{FF2B5EF4-FFF2-40B4-BE49-F238E27FC236}">
                <a16:creationId xmlns:a16="http://schemas.microsoft.com/office/drawing/2014/main" id="{F5215C03-0D4B-AEF3-567C-B37B416E3C4D}"/>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934685E4-CC01-8903-B7EB-9E6660B63833}"/>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C9498398-090A-7236-65A0-20D41EB436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87E4B89C-8C9E-0D49-E120-DCB1C71BE94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497510C1-525D-627B-802F-608DFA4B6C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12" name="Agrupar 11">
            <a:extLst>
              <a:ext uri="{FF2B5EF4-FFF2-40B4-BE49-F238E27FC236}">
                <a16:creationId xmlns:a16="http://schemas.microsoft.com/office/drawing/2014/main" id="{072D5C80-B238-BDAE-2375-080B4507D245}"/>
              </a:ext>
            </a:extLst>
          </p:cNvPr>
          <p:cNvGrpSpPr/>
          <p:nvPr/>
        </p:nvGrpSpPr>
        <p:grpSpPr>
          <a:xfrm>
            <a:off x="4202130" y="833634"/>
            <a:ext cx="3787740" cy="710661"/>
            <a:chOff x="4202130" y="707036"/>
            <a:chExt cx="3787740" cy="710661"/>
          </a:xfrm>
        </p:grpSpPr>
        <p:sp>
          <p:nvSpPr>
            <p:cNvPr id="13" name="Retângulo: Cantos Arredondados 12">
              <a:extLst>
                <a:ext uri="{FF2B5EF4-FFF2-40B4-BE49-F238E27FC236}">
                  <a16:creationId xmlns:a16="http://schemas.microsoft.com/office/drawing/2014/main" id="{5C66A71A-A455-FDF5-6F98-2E8EC5A081B5}"/>
                </a:ext>
              </a:extLst>
            </p:cNvPr>
            <p:cNvSpPr/>
            <p:nvPr/>
          </p:nvSpPr>
          <p:spPr>
            <a:xfrm>
              <a:off x="4320072" y="707036"/>
              <a:ext cx="3498981"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4" name="CaixaDeTexto 13">
              <a:extLst>
                <a:ext uri="{FF2B5EF4-FFF2-40B4-BE49-F238E27FC236}">
                  <a16:creationId xmlns:a16="http://schemas.microsoft.com/office/drawing/2014/main" id="{DDBAD753-710B-6DB7-1EBE-C5B1D41E0CE2}"/>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Casos de uso</a:t>
              </a:r>
            </a:p>
          </p:txBody>
        </p:sp>
      </p:grpSp>
    </p:spTree>
    <p:extLst>
      <p:ext uri="{BB962C8B-B14F-4D97-AF65-F5344CB8AC3E}">
        <p14:creationId xmlns:p14="http://schemas.microsoft.com/office/powerpoint/2010/main" val="383137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0BB4-6D98-BE1F-548A-CAA45180F9DF}"/>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6D2E62F5-7B0D-38A6-4DE8-E88F4951D8C2}"/>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8263FD65-0AFF-66B1-C44D-737CBC4E3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2DD1C6F9-F711-7DC1-1F52-51303D460ABF}"/>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392FA203-1F45-3BDE-86AC-6A9B8BDD34C1}"/>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9CE42CF6-732A-7E72-CC4D-675BB5BF46D0}"/>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E9F72789-5AD6-86A7-A36F-92D8FEE8EC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08501CEC-BEE6-7ED5-5EA0-6C7BE844FFB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65356881-ACCD-C817-B003-D793E942F91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3" name="Retângulo: Cantos Arredondados 59">
            <a:extLst>
              <a:ext uri="{FF2B5EF4-FFF2-40B4-BE49-F238E27FC236}">
                <a16:creationId xmlns:a16="http://schemas.microsoft.com/office/drawing/2014/main" id="{46A10C49-48AF-FFFA-3AB3-5D4D93F619A8}"/>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20" name="Retângulo: Cantos Arredondados 60">
            <a:extLst>
              <a:ext uri="{FF2B5EF4-FFF2-40B4-BE49-F238E27FC236}">
                <a16:creationId xmlns:a16="http://schemas.microsoft.com/office/drawing/2014/main" id="{93B37292-895D-4C58-798B-C44499B460AF}"/>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21" name="Retângulo: Cantos Arredondados 61">
            <a:extLst>
              <a:ext uri="{FF2B5EF4-FFF2-40B4-BE49-F238E27FC236}">
                <a16:creationId xmlns:a16="http://schemas.microsoft.com/office/drawing/2014/main" id="{B3AF1482-4583-A514-E7A0-8514726FFC47}"/>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22" name="Retângulo: Cantos Arredondados 62">
            <a:extLst>
              <a:ext uri="{FF2B5EF4-FFF2-40B4-BE49-F238E27FC236}">
                <a16:creationId xmlns:a16="http://schemas.microsoft.com/office/drawing/2014/main" id="{3E70063C-D800-31D4-DCD3-26171361456D}"/>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23" name="Retângulo: Cantos Arredondados 13">
            <a:extLst>
              <a:ext uri="{FF2B5EF4-FFF2-40B4-BE49-F238E27FC236}">
                <a16:creationId xmlns:a16="http://schemas.microsoft.com/office/drawing/2014/main" id="{2023F329-E470-1D93-9D70-63A28E0A7E2A}"/>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24" name="Retângulo: Cantos Arredondados 14">
            <a:extLst>
              <a:ext uri="{FF2B5EF4-FFF2-40B4-BE49-F238E27FC236}">
                <a16:creationId xmlns:a16="http://schemas.microsoft.com/office/drawing/2014/main" id="{BDECD6F1-3959-E275-8AAA-6E753ADEE656}"/>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25" name="Retângulo: Cantos Arredondados 61">
            <a:extLst>
              <a:ext uri="{FF2B5EF4-FFF2-40B4-BE49-F238E27FC236}">
                <a16:creationId xmlns:a16="http://schemas.microsoft.com/office/drawing/2014/main" id="{CA26C121-11B6-141A-294F-49339CEA6CC7}"/>
              </a:ext>
            </a:extLst>
          </p:cNvPr>
          <p:cNvSpPr/>
          <p:nvPr/>
        </p:nvSpPr>
        <p:spPr>
          <a:xfrm>
            <a:off x="6634660" y="5382116"/>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COMO FUNCIONA</a:t>
            </a:r>
          </a:p>
        </p:txBody>
      </p:sp>
      <p:sp>
        <p:nvSpPr>
          <p:cNvPr id="26" name="Retângulo: Cantos Arredondados 14">
            <a:extLst>
              <a:ext uri="{FF2B5EF4-FFF2-40B4-BE49-F238E27FC236}">
                <a16:creationId xmlns:a16="http://schemas.microsoft.com/office/drawing/2014/main" id="{2896164B-78E5-F9EC-D1BE-63B84787E24C}"/>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27" name="CaixaDeTexto 26">
            <a:extLst>
              <a:ext uri="{FF2B5EF4-FFF2-40B4-BE49-F238E27FC236}">
                <a16:creationId xmlns:a16="http://schemas.microsoft.com/office/drawing/2014/main" id="{D08BD0C9-142E-1880-DD8B-7D16E1B207B8}"/>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25695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7F836-0D55-6E29-DDE2-7932210546DC}"/>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39DB8B1C-B0CD-B0A7-6939-05E768BC06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grpSp>
        <p:nvGrpSpPr>
          <p:cNvPr id="3" name="Agrupar 2">
            <a:extLst>
              <a:ext uri="{FF2B5EF4-FFF2-40B4-BE49-F238E27FC236}">
                <a16:creationId xmlns:a16="http://schemas.microsoft.com/office/drawing/2014/main" id="{390AF535-2667-22CE-5D20-4ED53FB9116A}"/>
              </a:ext>
            </a:extLst>
          </p:cNvPr>
          <p:cNvGrpSpPr/>
          <p:nvPr/>
        </p:nvGrpSpPr>
        <p:grpSpPr>
          <a:xfrm>
            <a:off x="422277" y="415699"/>
            <a:ext cx="11363323" cy="6101144"/>
            <a:chOff x="422277" y="415699"/>
            <a:chExt cx="11363323" cy="6101144"/>
          </a:xfrm>
        </p:grpSpPr>
        <p:pic>
          <p:nvPicPr>
            <p:cNvPr id="4" name="Imagem 3" descr="Texto&#10;&#10;O conteúdo gerado por IA pode estar incorreto.">
              <a:extLst>
                <a:ext uri="{FF2B5EF4-FFF2-40B4-BE49-F238E27FC236}">
                  <a16:creationId xmlns:a16="http://schemas.microsoft.com/office/drawing/2014/main" id="{64DFFB74-C8AD-7767-527C-30FA5EAE2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6662" y="6037160"/>
              <a:ext cx="1268938" cy="479683"/>
            </a:xfrm>
            <a:prstGeom prst="rect">
              <a:avLst/>
            </a:prstGeom>
          </p:spPr>
        </p:pic>
        <p:pic>
          <p:nvPicPr>
            <p:cNvPr id="6" name="Gráfico 5">
              <a:extLst>
                <a:ext uri="{FF2B5EF4-FFF2-40B4-BE49-F238E27FC236}">
                  <a16:creationId xmlns:a16="http://schemas.microsoft.com/office/drawing/2014/main" id="{995149AF-9488-E6C5-AA6A-798685A933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2277" y="415699"/>
              <a:ext cx="1895809" cy="305119"/>
            </a:xfrm>
            <a:prstGeom prst="rect">
              <a:avLst/>
            </a:prstGeom>
          </p:spPr>
        </p:pic>
      </p:grpSp>
    </p:spTree>
    <p:extLst>
      <p:ext uri="{BB962C8B-B14F-4D97-AF65-F5344CB8AC3E}">
        <p14:creationId xmlns:p14="http://schemas.microsoft.com/office/powerpoint/2010/main" val="1494574657"/>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C72E9-9AC3-D838-CA3D-27DABD992A44}"/>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46FC6302-0368-B0DD-5CE8-B23817239755}"/>
              </a:ext>
            </a:extLst>
          </p:cNvPr>
          <p:cNvPicPr>
            <a:picLocks noChangeAspect="1"/>
          </p:cNvPicPr>
          <p:nvPr/>
        </p:nvPicPr>
        <p:blipFill>
          <a:blip r:embed="rId2">
            <a:extLst>
              <a:ext uri="{28A0092B-C50C-407E-A947-70E740481C1C}">
                <a14:useLocalDpi xmlns:a14="http://schemas.microsoft.com/office/drawing/2010/main" val="0"/>
              </a:ext>
            </a:extLst>
          </a:blip>
          <a:srcRect l="24114" t="284" r="6546" b="-284"/>
          <a:stretch>
            <a:fillRect/>
          </a:stretch>
        </p:blipFill>
        <p:spPr>
          <a:xfrm>
            <a:off x="-82774" y="-19565"/>
            <a:ext cx="7179403" cy="6897129"/>
          </a:xfrm>
          <a:prstGeom prst="rect">
            <a:avLst/>
          </a:prstGeom>
        </p:spPr>
      </p:pic>
      <p:sp>
        <p:nvSpPr>
          <p:cNvPr id="2" name="Retângulo 1">
            <a:extLst>
              <a:ext uri="{FF2B5EF4-FFF2-40B4-BE49-F238E27FC236}">
                <a16:creationId xmlns:a16="http://schemas.microsoft.com/office/drawing/2014/main" id="{0CF969F0-5CB7-30C8-C6F0-18EBB940B7A3}"/>
              </a:ext>
            </a:extLst>
          </p:cNvPr>
          <p:cNvSpPr/>
          <p:nvPr/>
        </p:nvSpPr>
        <p:spPr>
          <a:xfrm>
            <a:off x="3325908"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151DF64A-CCA0-376A-827C-DBCAE135223B}"/>
              </a:ext>
            </a:extLst>
          </p:cNvPr>
          <p:cNvSpPr txBox="1"/>
          <p:nvPr/>
        </p:nvSpPr>
        <p:spPr>
          <a:xfrm>
            <a:off x="6255738" y="1779547"/>
            <a:ext cx="5027602" cy="2246769"/>
          </a:xfrm>
          <a:prstGeom prst="rect">
            <a:avLst/>
          </a:prstGeom>
          <a:noFill/>
        </p:spPr>
        <p:txBody>
          <a:bodyPr wrap="square" anchor="ctr">
            <a:spAutoFit/>
          </a:bodyPr>
          <a:lstStyle/>
          <a:p>
            <a:r>
              <a:rPr lang="pt-BR" sz="2800">
                <a:solidFill>
                  <a:schemeClr val="bg1"/>
                </a:solidFill>
                <a:latin typeface="AMX" pitchFamily="2" charset="77"/>
              </a:rPr>
              <a:t>E agora vocês devem estar se perguntando como tudo isso funciona, não é? </a:t>
            </a:r>
          </a:p>
          <a:p>
            <a:endParaRPr lang="pt-BR" sz="2800">
              <a:solidFill>
                <a:schemeClr val="bg1"/>
              </a:solidFill>
              <a:latin typeface="AMX" pitchFamily="2" charset="77"/>
            </a:endParaRPr>
          </a:p>
          <a:p>
            <a:r>
              <a:rPr lang="pt-BR" sz="2800" b="1">
                <a:solidFill>
                  <a:schemeClr val="bg1"/>
                </a:solidFill>
                <a:latin typeface="AMX" pitchFamily="2" charset="77"/>
              </a:rPr>
              <a:t>Então, vamos descobrir!</a:t>
            </a:r>
          </a:p>
        </p:txBody>
      </p:sp>
      <p:grpSp>
        <p:nvGrpSpPr>
          <p:cNvPr id="4" name="Group 6">
            <a:extLst>
              <a:ext uri="{FF2B5EF4-FFF2-40B4-BE49-F238E27FC236}">
                <a16:creationId xmlns:a16="http://schemas.microsoft.com/office/drawing/2014/main" id="{165063A1-2454-B7D2-D4A5-C5C224C4448D}"/>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5DA1B02F-9F28-5169-A9D4-C771AA168CE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52D31E33-F0F4-EAD8-4DF2-825297149F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E8159366-B60B-C144-95E6-B89E8522DC76}"/>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3B7E5644-6608-07C8-E568-FCA5F643017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89100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875CB-E797-A799-D541-1AEEC9AD0CE5}"/>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24226FC6-42A5-6B60-88D6-381E759941D0}"/>
              </a:ext>
            </a:extLst>
          </p:cNvPr>
          <p:cNvSpPr txBox="1"/>
          <p:nvPr/>
        </p:nvSpPr>
        <p:spPr>
          <a:xfrm>
            <a:off x="1035723" y="3585475"/>
            <a:ext cx="2707790" cy="605294"/>
          </a:xfrm>
          <a:prstGeom prst="rect">
            <a:avLst/>
          </a:prstGeom>
          <a:noFill/>
        </p:spPr>
        <p:txBody>
          <a:bodyPr wrap="square" rtlCol="0" anchor="t">
            <a:spAutoFit/>
          </a:bodyPr>
          <a:lstStyle/>
          <a:p>
            <a:pPr lvl="0" algn="ctr">
              <a:lnSpc>
                <a:spcPts val="2000"/>
              </a:lnSpc>
              <a:spcAft>
                <a:spcPts val="600"/>
              </a:spcAft>
            </a:pPr>
            <a:r>
              <a:rPr lang="pt-BR" sz="2000" b="1">
                <a:cs typeface="Calibri" panose="020F0502020204030204" pitchFamily="34" charset="0"/>
              </a:rPr>
              <a:t>INSTALAÇÃO DOS EQUIPAMENTOS</a:t>
            </a:r>
          </a:p>
        </p:txBody>
      </p:sp>
      <p:sp>
        <p:nvSpPr>
          <p:cNvPr id="24" name="CaixaDeTexto 23">
            <a:extLst>
              <a:ext uri="{FF2B5EF4-FFF2-40B4-BE49-F238E27FC236}">
                <a16:creationId xmlns:a16="http://schemas.microsoft.com/office/drawing/2014/main" id="{68F559B7-1E5C-787D-B90E-BBB2024E8D56}"/>
              </a:ext>
            </a:extLst>
          </p:cNvPr>
          <p:cNvSpPr txBox="1"/>
          <p:nvPr/>
        </p:nvSpPr>
        <p:spPr>
          <a:xfrm>
            <a:off x="1008958" y="4190769"/>
            <a:ext cx="2761320" cy="1841273"/>
          </a:xfrm>
          <a:prstGeom prst="rect">
            <a:avLst/>
          </a:prstGeom>
          <a:noFill/>
        </p:spPr>
        <p:txBody>
          <a:bodyPr wrap="square" rtlCol="0">
            <a:spAutoFit/>
          </a:bodyPr>
          <a:lstStyle/>
          <a:p>
            <a:pPr algn="ctr">
              <a:lnSpc>
                <a:spcPct val="115000"/>
              </a:lnSpc>
              <a:spcAft>
                <a:spcPts val="1000"/>
              </a:spcAft>
            </a:pPr>
            <a:r>
              <a:rPr lang="pt-BR" sz="2000">
                <a:ea typeface="Calibri" panose="020F0502020204030204" pitchFamily="34" charset="0"/>
                <a:cs typeface="Segoe UI" panose="020B0502040204020203" pitchFamily="34" charset="0"/>
              </a:rPr>
              <a:t>Instalação física dos Firewalls e ativação na rede corporativa, diretamente pelo nosso profissional técnico.</a:t>
            </a:r>
          </a:p>
        </p:txBody>
      </p:sp>
      <p:grpSp>
        <p:nvGrpSpPr>
          <p:cNvPr id="51" name="Agrupar 50">
            <a:extLst>
              <a:ext uri="{FF2B5EF4-FFF2-40B4-BE49-F238E27FC236}">
                <a16:creationId xmlns:a16="http://schemas.microsoft.com/office/drawing/2014/main" id="{778EC245-90D2-ADC4-EB19-11FE79B7329F}"/>
              </a:ext>
            </a:extLst>
          </p:cNvPr>
          <p:cNvGrpSpPr/>
          <p:nvPr/>
        </p:nvGrpSpPr>
        <p:grpSpPr>
          <a:xfrm>
            <a:off x="4180116" y="853535"/>
            <a:ext cx="3573624" cy="710661"/>
            <a:chOff x="4042960" y="707036"/>
            <a:chExt cx="4039505" cy="710661"/>
          </a:xfrm>
        </p:grpSpPr>
        <p:sp>
          <p:nvSpPr>
            <p:cNvPr id="47" name="Retângulo: Cantos Arredondados 46">
              <a:extLst>
                <a:ext uri="{FF2B5EF4-FFF2-40B4-BE49-F238E27FC236}">
                  <a16:creationId xmlns:a16="http://schemas.microsoft.com/office/drawing/2014/main" id="{4CC6C726-A60B-0132-7ADB-8597BD0D36E4}"/>
                </a:ext>
              </a:extLst>
            </p:cNvPr>
            <p:cNvSpPr/>
            <p:nvPr/>
          </p:nvSpPr>
          <p:spPr>
            <a:xfrm>
              <a:off x="4042960" y="707036"/>
              <a:ext cx="403950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5209537C-4A3D-39C8-644D-CB59F0E9B351}"/>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Como funciona</a:t>
              </a:r>
            </a:p>
          </p:txBody>
        </p:sp>
      </p:grpSp>
      <p:sp>
        <p:nvSpPr>
          <p:cNvPr id="20" name="CaixaDeTexto 19">
            <a:extLst>
              <a:ext uri="{FF2B5EF4-FFF2-40B4-BE49-F238E27FC236}">
                <a16:creationId xmlns:a16="http://schemas.microsoft.com/office/drawing/2014/main" id="{B4853804-ED73-4859-78DA-3DF8CFE8877E}"/>
              </a:ext>
            </a:extLst>
          </p:cNvPr>
          <p:cNvSpPr txBox="1"/>
          <p:nvPr/>
        </p:nvSpPr>
        <p:spPr>
          <a:xfrm>
            <a:off x="4758137" y="3589653"/>
            <a:ext cx="2707790" cy="605294"/>
          </a:xfrm>
          <a:prstGeom prst="rect">
            <a:avLst/>
          </a:prstGeom>
          <a:noFill/>
        </p:spPr>
        <p:txBody>
          <a:bodyPr wrap="square" rtlCol="0" anchor="t">
            <a:spAutoFit/>
          </a:bodyPr>
          <a:lstStyle/>
          <a:p>
            <a:pPr lvl="0" algn="ctr">
              <a:lnSpc>
                <a:spcPts val="2000"/>
              </a:lnSpc>
              <a:spcAft>
                <a:spcPts val="600"/>
              </a:spcAft>
            </a:pPr>
            <a:r>
              <a:rPr lang="pt-BR" sz="2000" b="1">
                <a:cs typeface="Calibri" panose="020F0502020204030204" pitchFamily="34" charset="0"/>
              </a:rPr>
              <a:t>REGRAS DE SEGURANÇA</a:t>
            </a:r>
          </a:p>
        </p:txBody>
      </p:sp>
      <p:sp>
        <p:nvSpPr>
          <p:cNvPr id="30" name="CaixaDeTexto 29">
            <a:extLst>
              <a:ext uri="{FF2B5EF4-FFF2-40B4-BE49-F238E27FC236}">
                <a16:creationId xmlns:a16="http://schemas.microsoft.com/office/drawing/2014/main" id="{0E1011BB-457F-8804-604B-0DAB0D4D0CDA}"/>
              </a:ext>
            </a:extLst>
          </p:cNvPr>
          <p:cNvSpPr txBox="1"/>
          <p:nvPr/>
        </p:nvSpPr>
        <p:spPr>
          <a:xfrm>
            <a:off x="4568120" y="4190768"/>
            <a:ext cx="3087822" cy="1631216"/>
          </a:xfrm>
          <a:prstGeom prst="rect">
            <a:avLst/>
          </a:prstGeom>
          <a:noFill/>
        </p:spPr>
        <p:txBody>
          <a:bodyPr wrap="square" rtlCol="0">
            <a:spAutoFit/>
          </a:bodyPr>
          <a:lstStyle/>
          <a:p>
            <a:pPr lvl="0" algn="ctr">
              <a:spcAft>
                <a:spcPts val="600"/>
              </a:spcAft>
            </a:pPr>
            <a:r>
              <a:rPr lang="pt-BR" sz="2000">
                <a:solidFill>
                  <a:schemeClr val="bg2">
                    <a:lumMod val="25000"/>
                  </a:schemeClr>
                </a:solidFill>
                <a:cs typeface="Calibri" panose="020F0502020204030204" pitchFamily="34" charset="0"/>
              </a:rPr>
              <a:t>O SNOC configura o portal e aplica as regras de segurança conforme formulário preenchido pelo cliente.</a:t>
            </a:r>
          </a:p>
        </p:txBody>
      </p:sp>
      <p:sp>
        <p:nvSpPr>
          <p:cNvPr id="31" name="CaixaDeTexto 30">
            <a:extLst>
              <a:ext uri="{FF2B5EF4-FFF2-40B4-BE49-F238E27FC236}">
                <a16:creationId xmlns:a16="http://schemas.microsoft.com/office/drawing/2014/main" id="{7161C310-89D7-14EB-6A56-8446091A80E8}"/>
              </a:ext>
            </a:extLst>
          </p:cNvPr>
          <p:cNvSpPr txBox="1"/>
          <p:nvPr/>
        </p:nvSpPr>
        <p:spPr>
          <a:xfrm>
            <a:off x="8507821" y="3585475"/>
            <a:ext cx="2707790" cy="605294"/>
          </a:xfrm>
          <a:prstGeom prst="rect">
            <a:avLst/>
          </a:prstGeom>
          <a:noFill/>
        </p:spPr>
        <p:txBody>
          <a:bodyPr wrap="square" rtlCol="0" anchor="t">
            <a:spAutoFit/>
          </a:bodyPr>
          <a:lstStyle/>
          <a:p>
            <a:pPr lvl="0" algn="ctr">
              <a:lnSpc>
                <a:spcPts val="2000"/>
              </a:lnSpc>
              <a:spcAft>
                <a:spcPts val="600"/>
              </a:spcAft>
            </a:pPr>
            <a:r>
              <a:rPr lang="pt-BR" sz="2000" b="1">
                <a:cs typeface="Calibri" panose="020F0502020204030204" pitchFamily="34" charset="0"/>
              </a:rPr>
              <a:t>GERENCIAMENTO ESPECIALIZADO</a:t>
            </a:r>
          </a:p>
        </p:txBody>
      </p:sp>
      <p:sp>
        <p:nvSpPr>
          <p:cNvPr id="40" name="CaixaDeTexto 39">
            <a:extLst>
              <a:ext uri="{FF2B5EF4-FFF2-40B4-BE49-F238E27FC236}">
                <a16:creationId xmlns:a16="http://schemas.microsoft.com/office/drawing/2014/main" id="{923E4011-F054-2909-196B-4B43780DC45F}"/>
              </a:ext>
            </a:extLst>
          </p:cNvPr>
          <p:cNvSpPr txBox="1"/>
          <p:nvPr/>
        </p:nvSpPr>
        <p:spPr>
          <a:xfrm>
            <a:off x="8383956" y="4190769"/>
            <a:ext cx="2955519" cy="1631216"/>
          </a:xfrm>
          <a:prstGeom prst="rect">
            <a:avLst/>
          </a:prstGeom>
          <a:noFill/>
        </p:spPr>
        <p:txBody>
          <a:bodyPr wrap="square" rtlCol="0">
            <a:spAutoFit/>
          </a:bodyPr>
          <a:lstStyle/>
          <a:p>
            <a:pPr lvl="0" algn="ctr">
              <a:spcAft>
                <a:spcPts val="600"/>
              </a:spcAft>
            </a:pPr>
            <a:r>
              <a:rPr lang="pt-BR" sz="2000">
                <a:solidFill>
                  <a:schemeClr val="bg2">
                    <a:lumMod val="25000"/>
                  </a:schemeClr>
                </a:solidFill>
                <a:cs typeface="Calibri" panose="020F0502020204030204" pitchFamily="34" charset="0"/>
              </a:rPr>
              <a:t>O SNOC é responsável pela administração completa da solução, garantindo gestão especializada e contínua. </a:t>
            </a:r>
          </a:p>
        </p:txBody>
      </p:sp>
      <p:grpSp>
        <p:nvGrpSpPr>
          <p:cNvPr id="22" name="Agrupar 21">
            <a:extLst>
              <a:ext uri="{FF2B5EF4-FFF2-40B4-BE49-F238E27FC236}">
                <a16:creationId xmlns:a16="http://schemas.microsoft.com/office/drawing/2014/main" id="{7438C5B7-806F-2AB3-CC15-D2D57E508872}"/>
              </a:ext>
            </a:extLst>
          </p:cNvPr>
          <p:cNvGrpSpPr/>
          <p:nvPr/>
        </p:nvGrpSpPr>
        <p:grpSpPr>
          <a:xfrm>
            <a:off x="1198132" y="2069708"/>
            <a:ext cx="1940418" cy="1374688"/>
            <a:chOff x="1535933" y="2033244"/>
            <a:chExt cx="1940418" cy="1374688"/>
          </a:xfrm>
        </p:grpSpPr>
        <p:grpSp>
          <p:nvGrpSpPr>
            <p:cNvPr id="36" name="Agrupar 35">
              <a:extLst>
                <a:ext uri="{FF2B5EF4-FFF2-40B4-BE49-F238E27FC236}">
                  <a16:creationId xmlns:a16="http://schemas.microsoft.com/office/drawing/2014/main" id="{297E5B10-3A4E-8BB2-A07D-CF0145F24048}"/>
                </a:ext>
              </a:extLst>
            </p:cNvPr>
            <p:cNvGrpSpPr/>
            <p:nvPr/>
          </p:nvGrpSpPr>
          <p:grpSpPr>
            <a:xfrm>
              <a:off x="2103436" y="2033244"/>
              <a:ext cx="1372915" cy="1372915"/>
              <a:chOff x="2653239" y="3062417"/>
              <a:chExt cx="1078621" cy="1078621"/>
            </a:xfrm>
          </p:grpSpPr>
          <p:grpSp>
            <p:nvGrpSpPr>
              <p:cNvPr id="3" name="Agrupar 2">
                <a:extLst>
                  <a:ext uri="{FF2B5EF4-FFF2-40B4-BE49-F238E27FC236}">
                    <a16:creationId xmlns:a16="http://schemas.microsoft.com/office/drawing/2014/main" id="{9350FB75-E99D-E25B-FAE8-EFB3417EE6B8}"/>
                  </a:ext>
                </a:extLst>
              </p:cNvPr>
              <p:cNvGrpSpPr/>
              <p:nvPr/>
            </p:nvGrpSpPr>
            <p:grpSpPr>
              <a:xfrm>
                <a:off x="2653239" y="3062417"/>
                <a:ext cx="1078621" cy="1078621"/>
                <a:chOff x="851779" y="2281329"/>
                <a:chExt cx="904449" cy="904449"/>
              </a:xfrm>
            </p:grpSpPr>
            <p:sp>
              <p:nvSpPr>
                <p:cNvPr id="4" name="Google Shape;1224;p66">
                  <a:extLst>
                    <a:ext uri="{FF2B5EF4-FFF2-40B4-BE49-F238E27FC236}">
                      <a16:creationId xmlns:a16="http://schemas.microsoft.com/office/drawing/2014/main" id="{B8BD8783-3464-0BCF-75C9-E352BBAC985D}"/>
                    </a:ext>
                  </a:extLst>
                </p:cNvPr>
                <p:cNvSpPr/>
                <p:nvPr/>
              </p:nvSpPr>
              <p:spPr>
                <a:xfrm>
                  <a:off x="851779" y="2281329"/>
                  <a:ext cx="904449" cy="904449"/>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5" name="Google Shape;1224;p66">
                  <a:extLst>
                    <a:ext uri="{FF2B5EF4-FFF2-40B4-BE49-F238E27FC236}">
                      <a16:creationId xmlns:a16="http://schemas.microsoft.com/office/drawing/2014/main" id="{F9504040-1D9F-8B0A-1616-8A104F0D9DBF}"/>
                    </a:ext>
                  </a:extLst>
                </p:cNvPr>
                <p:cNvSpPr/>
                <p:nvPr/>
              </p:nvSpPr>
              <p:spPr>
                <a:xfrm>
                  <a:off x="921528" y="2351078"/>
                  <a:ext cx="764950" cy="76495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grpSp>
          <p:pic>
            <p:nvPicPr>
              <p:cNvPr id="19" name="Gráfico 18">
                <a:extLst>
                  <a:ext uri="{FF2B5EF4-FFF2-40B4-BE49-F238E27FC236}">
                    <a16:creationId xmlns:a16="http://schemas.microsoft.com/office/drawing/2014/main" id="{5CC4DD17-6B40-412F-489B-C08029B1C06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80164" y="3289341"/>
                <a:ext cx="624770" cy="624770"/>
              </a:xfrm>
              <a:prstGeom prst="rect">
                <a:avLst/>
              </a:prstGeom>
            </p:spPr>
          </p:pic>
        </p:grpSp>
        <p:grpSp>
          <p:nvGrpSpPr>
            <p:cNvPr id="7" name="Agrupar 6">
              <a:extLst>
                <a:ext uri="{FF2B5EF4-FFF2-40B4-BE49-F238E27FC236}">
                  <a16:creationId xmlns:a16="http://schemas.microsoft.com/office/drawing/2014/main" id="{DB44DD51-41E6-3C8E-87C1-60405780BA86}"/>
                </a:ext>
              </a:extLst>
            </p:cNvPr>
            <p:cNvGrpSpPr/>
            <p:nvPr/>
          </p:nvGrpSpPr>
          <p:grpSpPr>
            <a:xfrm>
              <a:off x="1535933" y="2700046"/>
              <a:ext cx="567503" cy="707886"/>
              <a:chOff x="1917871" y="1470936"/>
              <a:chExt cx="922185" cy="1150306"/>
            </a:xfrm>
          </p:grpSpPr>
          <p:sp>
            <p:nvSpPr>
              <p:cNvPr id="8" name="Elipse 7">
                <a:extLst>
                  <a:ext uri="{FF2B5EF4-FFF2-40B4-BE49-F238E27FC236}">
                    <a16:creationId xmlns:a16="http://schemas.microsoft.com/office/drawing/2014/main" id="{3A009236-8058-E263-0394-B96AB9EF8FD5}"/>
                  </a:ext>
                </a:extLst>
              </p:cNvPr>
              <p:cNvSpPr/>
              <p:nvPr/>
            </p:nvSpPr>
            <p:spPr>
              <a:xfrm>
                <a:off x="1917871" y="1615323"/>
                <a:ext cx="922185" cy="922185"/>
              </a:xfrm>
              <a:prstGeom prst="ellipse">
                <a:avLst/>
              </a:prstGeom>
              <a:solidFill>
                <a:srgbClr val="A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solidFill>
                    <a:srgbClr val="FF0000"/>
                  </a:solidFill>
                </a:endParaRPr>
              </a:p>
            </p:txBody>
          </p:sp>
          <p:sp>
            <p:nvSpPr>
              <p:cNvPr id="9" name="CaixaDeTexto 8">
                <a:extLst>
                  <a:ext uri="{FF2B5EF4-FFF2-40B4-BE49-F238E27FC236}">
                    <a16:creationId xmlns:a16="http://schemas.microsoft.com/office/drawing/2014/main" id="{A8737D5B-DE52-F8FB-D75A-E85490E57955}"/>
                  </a:ext>
                </a:extLst>
              </p:cNvPr>
              <p:cNvSpPr txBox="1"/>
              <p:nvPr/>
            </p:nvSpPr>
            <p:spPr>
              <a:xfrm>
                <a:off x="1917871" y="1470936"/>
                <a:ext cx="922185" cy="1150306"/>
              </a:xfrm>
              <a:prstGeom prst="rect">
                <a:avLst/>
              </a:prstGeom>
              <a:noFill/>
            </p:spPr>
            <p:txBody>
              <a:bodyPr wrap="square" rtlCol="0" anchor="ctr">
                <a:spAutoFit/>
              </a:bodyPr>
              <a:lstStyle/>
              <a:p>
                <a:pPr algn="ctr"/>
                <a:r>
                  <a:rPr lang="pt-BR" sz="4000">
                    <a:solidFill>
                      <a:schemeClr val="bg1"/>
                    </a:solidFill>
                    <a:latin typeface="AMX Black" pitchFamily="2" charset="0"/>
                  </a:rPr>
                  <a:t>1</a:t>
                </a:r>
              </a:p>
            </p:txBody>
          </p:sp>
        </p:grpSp>
      </p:grpSp>
      <p:grpSp>
        <p:nvGrpSpPr>
          <p:cNvPr id="50" name="Agrupar 49">
            <a:extLst>
              <a:ext uri="{FF2B5EF4-FFF2-40B4-BE49-F238E27FC236}">
                <a16:creationId xmlns:a16="http://schemas.microsoft.com/office/drawing/2014/main" id="{F9370094-43A7-8A0E-6C32-AB5CFDCE9C1A}"/>
              </a:ext>
            </a:extLst>
          </p:cNvPr>
          <p:cNvGrpSpPr/>
          <p:nvPr/>
        </p:nvGrpSpPr>
        <p:grpSpPr>
          <a:xfrm>
            <a:off x="4858860" y="2069708"/>
            <a:ext cx="1939631" cy="1388311"/>
            <a:chOff x="4842825" y="2056085"/>
            <a:chExt cx="1939631" cy="1388311"/>
          </a:xfrm>
        </p:grpSpPr>
        <p:grpSp>
          <p:nvGrpSpPr>
            <p:cNvPr id="44" name="Agrupar 43">
              <a:extLst>
                <a:ext uri="{FF2B5EF4-FFF2-40B4-BE49-F238E27FC236}">
                  <a16:creationId xmlns:a16="http://schemas.microsoft.com/office/drawing/2014/main" id="{D0823581-B198-A6C4-FC95-89E24DB176B6}"/>
                </a:ext>
              </a:extLst>
            </p:cNvPr>
            <p:cNvGrpSpPr/>
            <p:nvPr/>
          </p:nvGrpSpPr>
          <p:grpSpPr>
            <a:xfrm>
              <a:off x="5409541" y="2056085"/>
              <a:ext cx="1372915" cy="1372915"/>
              <a:chOff x="5114956" y="2056085"/>
              <a:chExt cx="1372915" cy="1372915"/>
            </a:xfrm>
          </p:grpSpPr>
          <p:grpSp>
            <p:nvGrpSpPr>
              <p:cNvPr id="26" name="Agrupar 25">
                <a:extLst>
                  <a:ext uri="{FF2B5EF4-FFF2-40B4-BE49-F238E27FC236}">
                    <a16:creationId xmlns:a16="http://schemas.microsoft.com/office/drawing/2014/main" id="{3348E2C0-238B-C2C6-3243-A2CC8A470680}"/>
                  </a:ext>
                </a:extLst>
              </p:cNvPr>
              <p:cNvGrpSpPr/>
              <p:nvPr/>
            </p:nvGrpSpPr>
            <p:grpSpPr>
              <a:xfrm>
                <a:off x="5114956" y="2056085"/>
                <a:ext cx="1372915" cy="1372915"/>
                <a:chOff x="851779" y="2281329"/>
                <a:chExt cx="904449" cy="904449"/>
              </a:xfrm>
            </p:grpSpPr>
            <p:sp>
              <p:nvSpPr>
                <p:cNvPr id="28" name="Google Shape;1224;p66">
                  <a:extLst>
                    <a:ext uri="{FF2B5EF4-FFF2-40B4-BE49-F238E27FC236}">
                      <a16:creationId xmlns:a16="http://schemas.microsoft.com/office/drawing/2014/main" id="{3B74DB5B-B3BD-6742-BCA9-010C1136BB72}"/>
                    </a:ext>
                  </a:extLst>
                </p:cNvPr>
                <p:cNvSpPr/>
                <p:nvPr/>
              </p:nvSpPr>
              <p:spPr>
                <a:xfrm>
                  <a:off x="851779" y="2281329"/>
                  <a:ext cx="904449" cy="904449"/>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29" name="Google Shape;1224;p66">
                  <a:extLst>
                    <a:ext uri="{FF2B5EF4-FFF2-40B4-BE49-F238E27FC236}">
                      <a16:creationId xmlns:a16="http://schemas.microsoft.com/office/drawing/2014/main" id="{554B1DC6-FCF9-B36F-7F09-12CEBE30FF5E}"/>
                    </a:ext>
                  </a:extLst>
                </p:cNvPr>
                <p:cNvSpPr/>
                <p:nvPr/>
              </p:nvSpPr>
              <p:spPr>
                <a:xfrm>
                  <a:off x="921528" y="2351078"/>
                  <a:ext cx="764950" cy="76495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grpSp>
          <p:pic>
            <p:nvPicPr>
              <p:cNvPr id="41" name="Gráfico 40">
                <a:extLst>
                  <a:ext uri="{FF2B5EF4-FFF2-40B4-BE49-F238E27FC236}">
                    <a16:creationId xmlns:a16="http://schemas.microsoft.com/office/drawing/2014/main" id="{3543C8E0-57D2-D4E4-1F33-DC031A860A3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65999" y="2340746"/>
                <a:ext cx="670825" cy="802792"/>
              </a:xfrm>
              <a:prstGeom prst="rect">
                <a:avLst/>
              </a:prstGeom>
            </p:spPr>
          </p:pic>
        </p:grpSp>
        <p:grpSp>
          <p:nvGrpSpPr>
            <p:cNvPr id="32" name="Agrupar 31">
              <a:extLst>
                <a:ext uri="{FF2B5EF4-FFF2-40B4-BE49-F238E27FC236}">
                  <a16:creationId xmlns:a16="http://schemas.microsoft.com/office/drawing/2014/main" id="{63D891A4-BCAC-0DA1-A078-FC4CA29375EA}"/>
                </a:ext>
              </a:extLst>
            </p:cNvPr>
            <p:cNvGrpSpPr/>
            <p:nvPr/>
          </p:nvGrpSpPr>
          <p:grpSpPr>
            <a:xfrm>
              <a:off x="4842825" y="2736510"/>
              <a:ext cx="567503" cy="707886"/>
              <a:chOff x="1917871" y="1470935"/>
              <a:chExt cx="922185" cy="1150305"/>
            </a:xfrm>
          </p:grpSpPr>
          <p:sp>
            <p:nvSpPr>
              <p:cNvPr id="34" name="Elipse 33">
                <a:extLst>
                  <a:ext uri="{FF2B5EF4-FFF2-40B4-BE49-F238E27FC236}">
                    <a16:creationId xmlns:a16="http://schemas.microsoft.com/office/drawing/2014/main" id="{CE7C0C46-7E53-8994-6A5A-EA10D5C91248}"/>
                  </a:ext>
                </a:extLst>
              </p:cNvPr>
              <p:cNvSpPr/>
              <p:nvPr/>
            </p:nvSpPr>
            <p:spPr>
              <a:xfrm>
                <a:off x="1917871" y="1615323"/>
                <a:ext cx="922185" cy="922185"/>
              </a:xfrm>
              <a:prstGeom prst="ellipse">
                <a:avLst/>
              </a:prstGeom>
              <a:solidFill>
                <a:srgbClr val="A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solidFill>
                    <a:srgbClr val="FF0000"/>
                  </a:solidFill>
                </a:endParaRPr>
              </a:p>
            </p:txBody>
          </p:sp>
          <p:sp>
            <p:nvSpPr>
              <p:cNvPr id="37" name="CaixaDeTexto 36">
                <a:extLst>
                  <a:ext uri="{FF2B5EF4-FFF2-40B4-BE49-F238E27FC236}">
                    <a16:creationId xmlns:a16="http://schemas.microsoft.com/office/drawing/2014/main" id="{DCCF62B8-EED1-ADCF-DA67-A133507A9EF3}"/>
                  </a:ext>
                </a:extLst>
              </p:cNvPr>
              <p:cNvSpPr txBox="1"/>
              <p:nvPr/>
            </p:nvSpPr>
            <p:spPr>
              <a:xfrm>
                <a:off x="1917871" y="1470935"/>
                <a:ext cx="922185" cy="1150305"/>
              </a:xfrm>
              <a:prstGeom prst="rect">
                <a:avLst/>
              </a:prstGeom>
              <a:noFill/>
            </p:spPr>
            <p:txBody>
              <a:bodyPr wrap="square" rtlCol="0" anchor="ctr">
                <a:spAutoFit/>
              </a:bodyPr>
              <a:lstStyle/>
              <a:p>
                <a:pPr algn="ctr"/>
                <a:r>
                  <a:rPr lang="pt-BR" sz="4000">
                    <a:solidFill>
                      <a:schemeClr val="bg1"/>
                    </a:solidFill>
                    <a:latin typeface="AMX Black" pitchFamily="2" charset="0"/>
                  </a:rPr>
                  <a:t>2</a:t>
                </a:r>
              </a:p>
            </p:txBody>
          </p:sp>
        </p:grpSp>
      </p:grpSp>
      <p:grpSp>
        <p:nvGrpSpPr>
          <p:cNvPr id="61" name="Agrupar 60">
            <a:extLst>
              <a:ext uri="{FF2B5EF4-FFF2-40B4-BE49-F238E27FC236}">
                <a16:creationId xmlns:a16="http://schemas.microsoft.com/office/drawing/2014/main" id="{3CC9887D-2C1A-7AE1-D66E-3EA2D78ACF1F}"/>
              </a:ext>
            </a:extLst>
          </p:cNvPr>
          <p:cNvGrpSpPr/>
          <p:nvPr/>
        </p:nvGrpSpPr>
        <p:grpSpPr>
          <a:xfrm>
            <a:off x="8707585" y="2030593"/>
            <a:ext cx="1909795" cy="1398407"/>
            <a:chOff x="7989870" y="2051907"/>
            <a:chExt cx="1909795" cy="1398407"/>
          </a:xfrm>
        </p:grpSpPr>
        <p:grpSp>
          <p:nvGrpSpPr>
            <p:cNvPr id="43" name="Agrupar 42">
              <a:extLst>
                <a:ext uri="{FF2B5EF4-FFF2-40B4-BE49-F238E27FC236}">
                  <a16:creationId xmlns:a16="http://schemas.microsoft.com/office/drawing/2014/main" id="{C450D2A5-9B47-79CE-F96F-C7B67251C030}"/>
                </a:ext>
              </a:extLst>
            </p:cNvPr>
            <p:cNvGrpSpPr/>
            <p:nvPr/>
          </p:nvGrpSpPr>
          <p:grpSpPr>
            <a:xfrm>
              <a:off x="8526750" y="2051907"/>
              <a:ext cx="1372915" cy="1372915"/>
              <a:chOff x="8526750" y="2051907"/>
              <a:chExt cx="1372915" cy="1372915"/>
            </a:xfrm>
          </p:grpSpPr>
          <p:grpSp>
            <p:nvGrpSpPr>
              <p:cNvPr id="33" name="Agrupar 32">
                <a:extLst>
                  <a:ext uri="{FF2B5EF4-FFF2-40B4-BE49-F238E27FC236}">
                    <a16:creationId xmlns:a16="http://schemas.microsoft.com/office/drawing/2014/main" id="{43E10B34-8C62-DA17-6789-07818DA69FE3}"/>
                  </a:ext>
                </a:extLst>
              </p:cNvPr>
              <p:cNvGrpSpPr/>
              <p:nvPr/>
            </p:nvGrpSpPr>
            <p:grpSpPr>
              <a:xfrm>
                <a:off x="8526750" y="2051907"/>
                <a:ext cx="1372915" cy="1372915"/>
                <a:chOff x="851779" y="2281329"/>
                <a:chExt cx="904449" cy="904449"/>
              </a:xfrm>
            </p:grpSpPr>
            <p:sp>
              <p:nvSpPr>
                <p:cNvPr id="35" name="Google Shape;1224;p66">
                  <a:extLst>
                    <a:ext uri="{FF2B5EF4-FFF2-40B4-BE49-F238E27FC236}">
                      <a16:creationId xmlns:a16="http://schemas.microsoft.com/office/drawing/2014/main" id="{6DD51FF3-2A46-28CD-BAC5-9C2BD95F40DB}"/>
                    </a:ext>
                  </a:extLst>
                </p:cNvPr>
                <p:cNvSpPr/>
                <p:nvPr/>
              </p:nvSpPr>
              <p:spPr>
                <a:xfrm>
                  <a:off x="851779" y="2281329"/>
                  <a:ext cx="904449" cy="904449"/>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38" name="Google Shape;1224;p66">
                  <a:extLst>
                    <a:ext uri="{FF2B5EF4-FFF2-40B4-BE49-F238E27FC236}">
                      <a16:creationId xmlns:a16="http://schemas.microsoft.com/office/drawing/2014/main" id="{51128545-A8F3-F6F0-AEF9-9A8687DE8F3E}"/>
                    </a:ext>
                  </a:extLst>
                </p:cNvPr>
                <p:cNvSpPr/>
                <p:nvPr/>
              </p:nvSpPr>
              <p:spPr>
                <a:xfrm>
                  <a:off x="921528" y="2351078"/>
                  <a:ext cx="764950" cy="76495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grpSp>
          <p:pic>
            <p:nvPicPr>
              <p:cNvPr id="42" name="Gráfico 41">
                <a:extLst>
                  <a:ext uri="{FF2B5EF4-FFF2-40B4-BE49-F238E27FC236}">
                    <a16:creationId xmlns:a16="http://schemas.microsoft.com/office/drawing/2014/main" id="{1CAA74EA-01C5-4A16-A10C-B5D9E6A2D00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743022" y="2439680"/>
                <a:ext cx="850558" cy="632973"/>
              </a:xfrm>
              <a:prstGeom prst="rect">
                <a:avLst/>
              </a:prstGeom>
            </p:spPr>
          </p:pic>
        </p:grpSp>
        <p:grpSp>
          <p:nvGrpSpPr>
            <p:cNvPr id="54" name="Agrupar 53">
              <a:extLst>
                <a:ext uri="{FF2B5EF4-FFF2-40B4-BE49-F238E27FC236}">
                  <a16:creationId xmlns:a16="http://schemas.microsoft.com/office/drawing/2014/main" id="{ED887F41-ED12-C75D-7CEB-6DCB6CFAE2C8}"/>
                </a:ext>
              </a:extLst>
            </p:cNvPr>
            <p:cNvGrpSpPr/>
            <p:nvPr/>
          </p:nvGrpSpPr>
          <p:grpSpPr>
            <a:xfrm>
              <a:off x="7989870" y="2742428"/>
              <a:ext cx="567503" cy="707886"/>
              <a:chOff x="1917871" y="1470935"/>
              <a:chExt cx="922185" cy="1150305"/>
            </a:xfrm>
          </p:grpSpPr>
          <p:sp>
            <p:nvSpPr>
              <p:cNvPr id="55" name="Elipse 54">
                <a:extLst>
                  <a:ext uri="{FF2B5EF4-FFF2-40B4-BE49-F238E27FC236}">
                    <a16:creationId xmlns:a16="http://schemas.microsoft.com/office/drawing/2014/main" id="{F5F2F57F-01B8-DA82-0DAF-46482116EDC7}"/>
                  </a:ext>
                </a:extLst>
              </p:cNvPr>
              <p:cNvSpPr/>
              <p:nvPr/>
            </p:nvSpPr>
            <p:spPr>
              <a:xfrm>
                <a:off x="1917871" y="1615323"/>
                <a:ext cx="922185" cy="922185"/>
              </a:xfrm>
              <a:prstGeom prst="ellipse">
                <a:avLst/>
              </a:prstGeom>
              <a:solidFill>
                <a:srgbClr val="A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solidFill>
                    <a:srgbClr val="FF0000"/>
                  </a:solidFill>
                </a:endParaRPr>
              </a:p>
            </p:txBody>
          </p:sp>
          <p:sp>
            <p:nvSpPr>
              <p:cNvPr id="56" name="CaixaDeTexto 55">
                <a:extLst>
                  <a:ext uri="{FF2B5EF4-FFF2-40B4-BE49-F238E27FC236}">
                    <a16:creationId xmlns:a16="http://schemas.microsoft.com/office/drawing/2014/main" id="{B8FB09ED-1DF2-FABB-AA7E-FDFE16B8D542}"/>
                  </a:ext>
                </a:extLst>
              </p:cNvPr>
              <p:cNvSpPr txBox="1"/>
              <p:nvPr/>
            </p:nvSpPr>
            <p:spPr>
              <a:xfrm>
                <a:off x="1917871" y="1470935"/>
                <a:ext cx="922185" cy="1150305"/>
              </a:xfrm>
              <a:prstGeom prst="rect">
                <a:avLst/>
              </a:prstGeom>
              <a:noFill/>
            </p:spPr>
            <p:txBody>
              <a:bodyPr wrap="square" rtlCol="0" anchor="ctr">
                <a:spAutoFit/>
              </a:bodyPr>
              <a:lstStyle/>
              <a:p>
                <a:pPr algn="ctr"/>
                <a:r>
                  <a:rPr lang="pt-BR" sz="4000">
                    <a:solidFill>
                      <a:schemeClr val="bg1"/>
                    </a:solidFill>
                    <a:latin typeface="AMX Black" pitchFamily="2" charset="0"/>
                  </a:rPr>
                  <a:t>3</a:t>
                </a:r>
              </a:p>
            </p:txBody>
          </p:sp>
        </p:grpSp>
      </p:grpSp>
      <p:grpSp>
        <p:nvGrpSpPr>
          <p:cNvPr id="10" name="Group 6">
            <a:extLst>
              <a:ext uri="{FF2B5EF4-FFF2-40B4-BE49-F238E27FC236}">
                <a16:creationId xmlns:a16="http://schemas.microsoft.com/office/drawing/2014/main" id="{E1B4F24D-8D0E-310C-AB0F-DC33B8F5FC04}"/>
              </a:ext>
            </a:extLst>
          </p:cNvPr>
          <p:cNvGrpSpPr/>
          <p:nvPr/>
        </p:nvGrpSpPr>
        <p:grpSpPr>
          <a:xfrm>
            <a:off x="206491" y="158751"/>
            <a:ext cx="11779017" cy="431602"/>
            <a:chOff x="206491" y="158751"/>
            <a:chExt cx="11779017" cy="431602"/>
          </a:xfrm>
        </p:grpSpPr>
        <p:sp>
          <p:nvSpPr>
            <p:cNvPr id="11" name="Retângulo: Cantos Arredondados 15">
              <a:extLst>
                <a:ext uri="{FF2B5EF4-FFF2-40B4-BE49-F238E27FC236}">
                  <a16:creationId xmlns:a16="http://schemas.microsoft.com/office/drawing/2014/main" id="{D9EE3555-B548-1D7D-5EDE-335A55EC900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6">
              <a:extLst>
                <a:ext uri="{FF2B5EF4-FFF2-40B4-BE49-F238E27FC236}">
                  <a16:creationId xmlns:a16="http://schemas.microsoft.com/office/drawing/2014/main" id="{5DE6EB12-5382-0C37-EA33-969DFF19C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D45CFD75-EAB6-B0AD-ACEA-AF941261177F}"/>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5" name="Graphic 10">
              <a:extLst>
                <a:ext uri="{FF2B5EF4-FFF2-40B4-BE49-F238E27FC236}">
                  <a16:creationId xmlns:a16="http://schemas.microsoft.com/office/drawing/2014/main" id="{B88758B7-F711-83D2-1AA9-BD7632B3A5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6663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250" fill="hold"/>
                                        <p:tgtEl>
                                          <p:spTgt spid="22"/>
                                        </p:tgtEl>
                                        <p:attrNameLst>
                                          <p:attrName>ppt_w</p:attrName>
                                        </p:attrNameLst>
                                      </p:cBhvr>
                                      <p:tavLst>
                                        <p:tav tm="0">
                                          <p:val>
                                            <p:fltVal val="0"/>
                                          </p:val>
                                        </p:tav>
                                        <p:tav tm="100000">
                                          <p:val>
                                            <p:strVal val="#ppt_w"/>
                                          </p:val>
                                        </p:tav>
                                      </p:tavLst>
                                    </p:anim>
                                    <p:anim calcmode="lin" valueType="num">
                                      <p:cBhvr>
                                        <p:cTn id="14" dur="250" fill="hold"/>
                                        <p:tgtEl>
                                          <p:spTgt spid="22"/>
                                        </p:tgtEl>
                                        <p:attrNameLst>
                                          <p:attrName>ppt_h</p:attrName>
                                        </p:attrNameLst>
                                      </p:cBhvr>
                                      <p:tavLst>
                                        <p:tav tm="0">
                                          <p:val>
                                            <p:fltVal val="0"/>
                                          </p:val>
                                        </p:tav>
                                        <p:tav tm="100000">
                                          <p:val>
                                            <p:strVal val="#ppt_h"/>
                                          </p:val>
                                        </p:tav>
                                      </p:tavLst>
                                    </p:anim>
                                    <p:animEffect transition="in" filter="fade">
                                      <p:cBhvr>
                                        <p:cTn id="15" dur="250"/>
                                        <p:tgtEl>
                                          <p:spTgt spid="2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250" fill="hold"/>
                                        <p:tgtEl>
                                          <p:spTgt spid="50"/>
                                        </p:tgtEl>
                                        <p:attrNameLst>
                                          <p:attrName>ppt_w</p:attrName>
                                        </p:attrNameLst>
                                      </p:cBhvr>
                                      <p:tavLst>
                                        <p:tav tm="0">
                                          <p:val>
                                            <p:fltVal val="0"/>
                                          </p:val>
                                        </p:tav>
                                        <p:tav tm="100000">
                                          <p:val>
                                            <p:strVal val="#ppt_w"/>
                                          </p:val>
                                        </p:tav>
                                      </p:tavLst>
                                    </p:anim>
                                    <p:anim calcmode="lin" valueType="num">
                                      <p:cBhvr>
                                        <p:cTn id="28" dur="250" fill="hold"/>
                                        <p:tgtEl>
                                          <p:spTgt spid="50"/>
                                        </p:tgtEl>
                                        <p:attrNameLst>
                                          <p:attrName>ppt_h</p:attrName>
                                        </p:attrNameLst>
                                      </p:cBhvr>
                                      <p:tavLst>
                                        <p:tav tm="0">
                                          <p:val>
                                            <p:fltVal val="0"/>
                                          </p:val>
                                        </p:tav>
                                        <p:tav tm="100000">
                                          <p:val>
                                            <p:strVal val="#ppt_h"/>
                                          </p:val>
                                        </p:tav>
                                      </p:tavLst>
                                    </p:anim>
                                    <p:animEffect transition="in" filter="fade">
                                      <p:cBhvr>
                                        <p:cTn id="29" dur="250"/>
                                        <p:tgtEl>
                                          <p:spTgt spid="50"/>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childTnLst>
                          </p:cTn>
                        </p:par>
                        <p:par>
                          <p:cTn id="38" fill="hold">
                            <p:stCondLst>
                              <p:cond delay="2250"/>
                            </p:stCondLst>
                            <p:childTnLst>
                              <p:par>
                                <p:cTn id="39" presetID="53" presetClass="entr" presetSubtype="16"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p:cTn id="41" dur="250" fill="hold"/>
                                        <p:tgtEl>
                                          <p:spTgt spid="61"/>
                                        </p:tgtEl>
                                        <p:attrNameLst>
                                          <p:attrName>ppt_w</p:attrName>
                                        </p:attrNameLst>
                                      </p:cBhvr>
                                      <p:tavLst>
                                        <p:tav tm="0">
                                          <p:val>
                                            <p:fltVal val="0"/>
                                          </p:val>
                                        </p:tav>
                                        <p:tav tm="100000">
                                          <p:val>
                                            <p:strVal val="#ppt_w"/>
                                          </p:val>
                                        </p:tav>
                                      </p:tavLst>
                                    </p:anim>
                                    <p:anim calcmode="lin" valueType="num">
                                      <p:cBhvr>
                                        <p:cTn id="42" dur="250" fill="hold"/>
                                        <p:tgtEl>
                                          <p:spTgt spid="61"/>
                                        </p:tgtEl>
                                        <p:attrNameLst>
                                          <p:attrName>ppt_h</p:attrName>
                                        </p:attrNameLst>
                                      </p:cBhvr>
                                      <p:tavLst>
                                        <p:tav tm="0">
                                          <p:val>
                                            <p:fltVal val="0"/>
                                          </p:val>
                                        </p:tav>
                                        <p:tav tm="100000">
                                          <p:val>
                                            <p:strVal val="#ppt_h"/>
                                          </p:val>
                                        </p:tav>
                                      </p:tavLst>
                                    </p:anim>
                                    <p:animEffect transition="in" filter="fade">
                                      <p:cBhvr>
                                        <p:cTn id="43" dur="250"/>
                                        <p:tgtEl>
                                          <p:spTgt spid="61"/>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childTnLst>
                          </p:cTn>
                        </p:par>
                        <p:par>
                          <p:cTn id="48" fill="hold">
                            <p:stCondLst>
                              <p:cond delay="27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2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20" grpId="0"/>
      <p:bldP spid="30" grpId="0"/>
      <p:bldP spid="31"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3C42-98A1-087E-618A-3F7E62AB442B}"/>
            </a:ext>
          </a:extLst>
        </p:cNvPr>
        <p:cNvGrpSpPr/>
        <p:nvPr/>
      </p:nvGrpSpPr>
      <p:grpSpPr>
        <a:xfrm>
          <a:off x="0" y="0"/>
          <a:ext cx="0" cy="0"/>
          <a:chOff x="0" y="0"/>
          <a:chExt cx="0" cy="0"/>
        </a:xfrm>
      </p:grpSpPr>
      <p:grpSp>
        <p:nvGrpSpPr>
          <p:cNvPr id="3" name="Group 6">
            <a:extLst>
              <a:ext uri="{FF2B5EF4-FFF2-40B4-BE49-F238E27FC236}">
                <a16:creationId xmlns:a16="http://schemas.microsoft.com/office/drawing/2014/main" id="{8FD5FE2B-A8A9-AC35-159D-BB9AC37E0315}"/>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C6CE9A69-D17D-2046-4FBA-50F6FCD0096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7598B0D7-7A2A-F047-6F74-C3575CB92D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BA01865E-FDF2-3935-7C0A-A42C7BE057D2}"/>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524A0AE0-8471-0FC2-F81A-5A416179E7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79758E3D-D79C-103C-DB63-FCED895B2F79}"/>
              </a:ext>
            </a:extLst>
          </p:cNvPr>
          <p:cNvGrpSpPr/>
          <p:nvPr/>
        </p:nvGrpSpPr>
        <p:grpSpPr>
          <a:xfrm>
            <a:off x="4202130" y="833634"/>
            <a:ext cx="3787740" cy="710661"/>
            <a:chOff x="4202130" y="707036"/>
            <a:chExt cx="3787740" cy="710661"/>
          </a:xfrm>
        </p:grpSpPr>
        <p:sp>
          <p:nvSpPr>
            <p:cNvPr id="8" name="Retângulo: Cantos Arredondados 7">
              <a:extLst>
                <a:ext uri="{FF2B5EF4-FFF2-40B4-BE49-F238E27FC236}">
                  <a16:creationId xmlns:a16="http://schemas.microsoft.com/office/drawing/2014/main" id="{5935EB2E-FBF1-8BC3-851D-739061C107A3}"/>
                </a:ext>
              </a:extLst>
            </p:cNvPr>
            <p:cNvSpPr/>
            <p:nvPr/>
          </p:nvSpPr>
          <p:spPr>
            <a:xfrm>
              <a:off x="4609321" y="707036"/>
              <a:ext cx="3004459"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9" name="CaixaDeTexto 8">
              <a:extLst>
                <a:ext uri="{FF2B5EF4-FFF2-40B4-BE49-F238E27FC236}">
                  <a16:creationId xmlns:a16="http://schemas.microsoft.com/office/drawing/2014/main" id="{239B5B57-016E-B17A-6B8C-763053F48883}"/>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SNOC CLARO</a:t>
              </a:r>
            </a:p>
          </p:txBody>
        </p:sp>
      </p:grpSp>
      <p:pic>
        <p:nvPicPr>
          <p:cNvPr id="10" name="Imagem 9">
            <a:extLst>
              <a:ext uri="{FF2B5EF4-FFF2-40B4-BE49-F238E27FC236}">
                <a16:creationId xmlns:a16="http://schemas.microsoft.com/office/drawing/2014/main" id="{A266FDCC-AF9E-3B33-CA66-00334E05C65E}"/>
              </a:ext>
            </a:extLst>
          </p:cNvPr>
          <p:cNvPicPr>
            <a:picLocks noChangeAspect="1"/>
          </p:cNvPicPr>
          <p:nvPr/>
        </p:nvPicPr>
        <p:blipFill>
          <a:blip r:embed="rId5"/>
          <a:stretch>
            <a:fillRect/>
          </a:stretch>
        </p:blipFill>
        <p:spPr>
          <a:xfrm>
            <a:off x="364283" y="4182819"/>
            <a:ext cx="3113498" cy="2064378"/>
          </a:xfrm>
          <a:prstGeom prst="rect">
            <a:avLst/>
          </a:prstGeom>
          <a:ln>
            <a:noFill/>
          </a:ln>
          <a:effectLst/>
        </p:spPr>
      </p:pic>
      <p:pic>
        <p:nvPicPr>
          <p:cNvPr id="11" name="Imagem 10">
            <a:extLst>
              <a:ext uri="{FF2B5EF4-FFF2-40B4-BE49-F238E27FC236}">
                <a16:creationId xmlns:a16="http://schemas.microsoft.com/office/drawing/2014/main" id="{2A94673B-EAEB-1184-23C0-BD28C5E9CD08}"/>
              </a:ext>
            </a:extLst>
          </p:cNvPr>
          <p:cNvPicPr>
            <a:picLocks noChangeAspect="1"/>
          </p:cNvPicPr>
          <p:nvPr/>
        </p:nvPicPr>
        <p:blipFill>
          <a:blip r:embed="rId6"/>
          <a:stretch>
            <a:fillRect/>
          </a:stretch>
        </p:blipFill>
        <p:spPr>
          <a:xfrm>
            <a:off x="3617613" y="4184518"/>
            <a:ext cx="3246387" cy="2061233"/>
          </a:xfrm>
          <a:prstGeom prst="rect">
            <a:avLst/>
          </a:prstGeom>
          <a:ln>
            <a:noFill/>
          </a:ln>
          <a:effectLst/>
        </p:spPr>
      </p:pic>
      <p:graphicFrame>
        <p:nvGraphicFramePr>
          <p:cNvPr id="12" name="Tabela 11">
            <a:extLst>
              <a:ext uri="{FF2B5EF4-FFF2-40B4-BE49-F238E27FC236}">
                <a16:creationId xmlns:a16="http://schemas.microsoft.com/office/drawing/2014/main" id="{05ED8CF3-482F-1EDE-1B62-AE964847129A}"/>
              </a:ext>
            </a:extLst>
          </p:cNvPr>
          <p:cNvGraphicFramePr>
            <a:graphicFrameLocks noGrp="1"/>
          </p:cNvGraphicFramePr>
          <p:nvPr>
            <p:extLst>
              <p:ext uri="{D42A27DB-BD31-4B8C-83A1-F6EECF244321}">
                <p14:modId xmlns:p14="http://schemas.microsoft.com/office/powerpoint/2010/main" val="4080507664"/>
              </p:ext>
            </p:extLst>
          </p:nvPr>
        </p:nvGraphicFramePr>
        <p:xfrm>
          <a:off x="7352522" y="1966585"/>
          <a:ext cx="4467637" cy="2907574"/>
        </p:xfrm>
        <a:graphic>
          <a:graphicData uri="http://schemas.openxmlformats.org/drawingml/2006/table">
            <a:tbl>
              <a:tblPr firstRow="1" bandRow="1">
                <a:tableStyleId>{F5AB1C69-6EDB-4FF4-983F-18BD219EF322}</a:tableStyleId>
              </a:tblPr>
              <a:tblGrid>
                <a:gridCol w="4467637">
                  <a:extLst>
                    <a:ext uri="{9D8B030D-6E8A-4147-A177-3AD203B41FA5}">
                      <a16:colId xmlns:a16="http://schemas.microsoft.com/office/drawing/2014/main" val="20000"/>
                    </a:ext>
                  </a:extLst>
                </a:gridCol>
              </a:tblGrid>
              <a:tr h="306215">
                <a:tc>
                  <a:txBody>
                    <a:bodyPr/>
                    <a:lstStyle/>
                    <a:p>
                      <a:pPr algn="ctr"/>
                      <a:r>
                        <a:rPr lang="pt-BR" sz="2000" b="1" u="none" strike="noStrike" kern="1200">
                          <a:solidFill>
                            <a:schemeClr val="bg1"/>
                          </a:solidFill>
                          <a:effectLst/>
                        </a:rPr>
                        <a:t>SNOC CLARO</a:t>
                      </a:r>
                      <a:endParaRPr lang="pt-BR" sz="2000" b="1" i="0" u="none" strike="noStrike" kern="1200">
                        <a:solidFill>
                          <a:schemeClr val="bg1"/>
                        </a:solidFill>
                        <a:effectLst/>
                        <a:latin typeface="+mn-lt"/>
                        <a:ea typeface="+mn-ea"/>
                        <a:cs typeface="+mn-cs"/>
                      </a:endParaRPr>
                    </a:p>
                  </a:txBody>
                  <a:tcPr marL="0" marR="0" marT="0" marB="0" anchor="ctr">
                    <a:solidFill>
                      <a:srgbClr val="610000"/>
                    </a:solidFill>
                  </a:tcPr>
                </a:tc>
                <a:extLst>
                  <a:ext uri="{0D108BD9-81ED-4DB2-BD59-A6C34878D82A}">
                    <a16:rowId xmlns:a16="http://schemas.microsoft.com/office/drawing/2014/main" val="10000"/>
                  </a:ext>
                </a:extLst>
              </a:tr>
              <a:tr h="284762">
                <a:tc>
                  <a:txBody>
                    <a:bodyPr/>
                    <a:lstStyle/>
                    <a:p>
                      <a:pPr lvl="0" algn="ctr" fontAlgn="b"/>
                      <a:r>
                        <a:rPr lang="pt-BR" sz="1600" b="1" u="none" strike="noStrike" kern="1200">
                          <a:solidFill>
                            <a:srgbClr val="000000"/>
                          </a:solidFill>
                          <a:effectLst/>
                        </a:rPr>
                        <a:t>250+ Profissionais qualificados</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2"/>
                  </a:ext>
                </a:extLst>
              </a:tr>
              <a:tr h="28476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Operação redundante </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3"/>
                  </a:ext>
                </a:extLst>
              </a:tr>
              <a:tr h="28476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SP e RJ</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4"/>
                  </a:ext>
                </a:extLst>
              </a:tr>
              <a:tr h="284762">
                <a:tc>
                  <a:txBody>
                    <a:bodyPr/>
                    <a:lstStyle/>
                    <a:p>
                      <a:pPr lvl="0" algn="ctr" fontAlgn="b"/>
                      <a:r>
                        <a:rPr lang="pt-BR" sz="1600" b="1" u="none" strike="noStrike" kern="1200">
                          <a:solidFill>
                            <a:srgbClr val="000000"/>
                          </a:solidFill>
                          <a:effectLst/>
                        </a:rPr>
                        <a:t>Atendimento 24x7</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1"/>
                  </a:ext>
                </a:extLst>
              </a:tr>
              <a:tr h="284762">
                <a:tc>
                  <a:txBody>
                    <a:bodyPr/>
                    <a:lstStyle/>
                    <a:p>
                      <a:pPr lvl="0" algn="ctr" fontAlgn="b"/>
                      <a:r>
                        <a:rPr lang="pt-BR" sz="1600" b="1" u="none" strike="noStrike" kern="1200">
                          <a:solidFill>
                            <a:srgbClr val="000000"/>
                          </a:solidFill>
                          <a:effectLst/>
                        </a:rPr>
                        <a:t>+4.000 clientes</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5"/>
                  </a:ext>
                </a:extLst>
              </a:tr>
              <a:tr h="28476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War Room dedicada</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10006"/>
                  </a:ext>
                </a:extLst>
              </a:tr>
              <a:tr h="40510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&gt;5.000.000</a:t>
                      </a:r>
                    </a:p>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dispositivos gerenciados</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4015584304"/>
                  </a:ext>
                </a:extLst>
              </a:tr>
              <a:tr h="405107">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600" b="1" u="none" strike="noStrike" kern="1200">
                          <a:solidFill>
                            <a:srgbClr val="000000"/>
                          </a:solidFill>
                          <a:effectLst/>
                        </a:rPr>
                        <a:t>+300.000.000 ataques bloqueados</a:t>
                      </a:r>
                      <a:endParaRPr lang="pt-BR" sz="1600" b="1" i="0" u="none" strike="noStrike" kern="1200">
                        <a:solidFill>
                          <a:srgbClr val="000000"/>
                        </a:solidFill>
                        <a:effectLst/>
                        <a:latin typeface="+mj-lt"/>
                        <a:ea typeface="+mn-ea"/>
                        <a:cs typeface="+mn-cs"/>
                      </a:endParaRPr>
                    </a:p>
                  </a:txBody>
                  <a:tcPr marL="108000" marR="0" marT="0" marB="0" anchor="ctr"/>
                </a:tc>
                <a:extLst>
                  <a:ext uri="{0D108BD9-81ED-4DB2-BD59-A6C34878D82A}">
                    <a16:rowId xmlns:a16="http://schemas.microsoft.com/office/drawing/2014/main" val="3158255054"/>
                  </a:ext>
                </a:extLst>
              </a:tr>
            </a:tbl>
          </a:graphicData>
        </a:graphic>
      </p:graphicFrame>
      <p:pic>
        <p:nvPicPr>
          <p:cNvPr id="13" name="Imagem 12">
            <a:extLst>
              <a:ext uri="{FF2B5EF4-FFF2-40B4-BE49-F238E27FC236}">
                <a16:creationId xmlns:a16="http://schemas.microsoft.com/office/drawing/2014/main" id="{DEF076A5-61E1-DD15-D112-EC8C4AD0C674}"/>
              </a:ext>
            </a:extLst>
          </p:cNvPr>
          <p:cNvPicPr>
            <a:picLocks noChangeAspect="1"/>
          </p:cNvPicPr>
          <p:nvPr/>
        </p:nvPicPr>
        <p:blipFill>
          <a:blip r:embed="rId7"/>
          <a:stretch>
            <a:fillRect/>
          </a:stretch>
        </p:blipFill>
        <p:spPr>
          <a:xfrm>
            <a:off x="3617613" y="1968283"/>
            <a:ext cx="3227951" cy="2038462"/>
          </a:xfrm>
          <a:prstGeom prst="rect">
            <a:avLst/>
          </a:prstGeom>
          <a:ln>
            <a:noFill/>
          </a:ln>
          <a:effectLst/>
        </p:spPr>
      </p:pic>
      <p:pic>
        <p:nvPicPr>
          <p:cNvPr id="14" name="Imagem 13">
            <a:extLst>
              <a:ext uri="{FF2B5EF4-FFF2-40B4-BE49-F238E27FC236}">
                <a16:creationId xmlns:a16="http://schemas.microsoft.com/office/drawing/2014/main" id="{B4F450A4-347F-A511-541B-E7C27D813291}"/>
              </a:ext>
            </a:extLst>
          </p:cNvPr>
          <p:cNvPicPr>
            <a:picLocks noChangeAspect="1"/>
          </p:cNvPicPr>
          <p:nvPr/>
        </p:nvPicPr>
        <p:blipFill>
          <a:blip r:embed="rId8"/>
          <a:stretch>
            <a:fillRect/>
          </a:stretch>
        </p:blipFill>
        <p:spPr>
          <a:xfrm>
            <a:off x="364285" y="1966585"/>
            <a:ext cx="3113497" cy="2040160"/>
          </a:xfrm>
          <a:prstGeom prst="rect">
            <a:avLst/>
          </a:prstGeom>
          <a:ln>
            <a:noFill/>
          </a:ln>
          <a:effectLst/>
        </p:spPr>
      </p:pic>
      <p:pic>
        <p:nvPicPr>
          <p:cNvPr id="15" name="Imagem 14">
            <a:extLst>
              <a:ext uri="{FF2B5EF4-FFF2-40B4-BE49-F238E27FC236}">
                <a16:creationId xmlns:a16="http://schemas.microsoft.com/office/drawing/2014/main" id="{5F24D082-2246-78B9-0852-95AC690608F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7159" y="5017208"/>
            <a:ext cx="1009181" cy="1310645"/>
          </a:xfrm>
          <a:prstGeom prst="rect">
            <a:avLst/>
          </a:prstGeom>
          <a:ln>
            <a:noFill/>
          </a:ln>
          <a:effectLst>
            <a:outerShdw blurRad="292100" dist="139700" dir="2700000" algn="tl" rotWithShape="0">
              <a:srgbClr val="333333">
                <a:alpha val="65000"/>
              </a:srgbClr>
            </a:outerShdw>
          </a:effectLst>
        </p:spPr>
      </p:pic>
      <p:pic>
        <p:nvPicPr>
          <p:cNvPr id="16" name="Imagem 15">
            <a:extLst>
              <a:ext uri="{FF2B5EF4-FFF2-40B4-BE49-F238E27FC236}">
                <a16:creationId xmlns:a16="http://schemas.microsoft.com/office/drawing/2014/main" id="{D8426C7E-7114-05DA-E9D4-070DE95FE235}"/>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9856556" y="5156788"/>
            <a:ext cx="770225" cy="770225"/>
          </a:xfrm>
          <a:prstGeom prst="rect">
            <a:avLst/>
          </a:prstGeom>
        </p:spPr>
      </p:pic>
    </p:spTree>
    <p:extLst>
      <p:ext uri="{BB962C8B-B14F-4D97-AF65-F5344CB8AC3E}">
        <p14:creationId xmlns:p14="http://schemas.microsoft.com/office/powerpoint/2010/main" val="402674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49851-9FBD-BE80-011C-D891837EF296}"/>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18B47651-195A-CDC3-5BC7-B43637176BEF}"/>
              </a:ext>
            </a:extLst>
          </p:cNvPr>
          <p:cNvGrpSpPr/>
          <p:nvPr/>
        </p:nvGrpSpPr>
        <p:grpSpPr>
          <a:xfrm>
            <a:off x="1962054" y="925916"/>
            <a:ext cx="8313594" cy="710661"/>
            <a:chOff x="2686497" y="707036"/>
            <a:chExt cx="6856701" cy="710661"/>
          </a:xfrm>
        </p:grpSpPr>
        <p:sp>
          <p:nvSpPr>
            <p:cNvPr id="47" name="Retângulo: Cantos Arredondados 46">
              <a:extLst>
                <a:ext uri="{FF2B5EF4-FFF2-40B4-BE49-F238E27FC236}">
                  <a16:creationId xmlns:a16="http://schemas.microsoft.com/office/drawing/2014/main" id="{08DD021F-6211-9855-D5C8-CB7D6C751341}"/>
                </a:ext>
              </a:extLst>
            </p:cNvPr>
            <p:cNvSpPr/>
            <p:nvPr/>
          </p:nvSpPr>
          <p:spPr>
            <a:xfrm>
              <a:off x="2753592" y="707036"/>
              <a:ext cx="665660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E43DE549-C9B9-A99E-9126-13F4AE2AEC16}"/>
                </a:ext>
              </a:extLst>
            </p:cNvPr>
            <p:cNvSpPr txBox="1"/>
            <p:nvPr/>
          </p:nvSpPr>
          <p:spPr>
            <a:xfrm>
              <a:off x="2686497" y="800757"/>
              <a:ext cx="6856701"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TOPOLOGIA FIREWALL GERENCIADO TP-LINK</a:t>
              </a:r>
            </a:p>
          </p:txBody>
        </p:sp>
      </p:grpSp>
      <p:grpSp>
        <p:nvGrpSpPr>
          <p:cNvPr id="8" name="Group 6">
            <a:extLst>
              <a:ext uri="{FF2B5EF4-FFF2-40B4-BE49-F238E27FC236}">
                <a16:creationId xmlns:a16="http://schemas.microsoft.com/office/drawing/2014/main" id="{B2009328-E709-12A0-3232-4E889D75CCB9}"/>
              </a:ext>
            </a:extLst>
          </p:cNvPr>
          <p:cNvGrpSpPr/>
          <p:nvPr/>
        </p:nvGrpSpPr>
        <p:grpSpPr>
          <a:xfrm>
            <a:off x="206491" y="158751"/>
            <a:ext cx="11779017" cy="431602"/>
            <a:chOff x="206491" y="158751"/>
            <a:chExt cx="11779017" cy="431602"/>
          </a:xfrm>
        </p:grpSpPr>
        <p:sp>
          <p:nvSpPr>
            <p:cNvPr id="9" name="Retângulo: Cantos Arredondados 15">
              <a:extLst>
                <a:ext uri="{FF2B5EF4-FFF2-40B4-BE49-F238E27FC236}">
                  <a16:creationId xmlns:a16="http://schemas.microsoft.com/office/drawing/2014/main" id="{DB92CA98-9C8F-72D8-9AC2-340C51FE48DB}"/>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Gráfico 16">
              <a:extLst>
                <a:ext uri="{FF2B5EF4-FFF2-40B4-BE49-F238E27FC236}">
                  <a16:creationId xmlns:a16="http://schemas.microsoft.com/office/drawing/2014/main" id="{FEB36F35-5C3E-3A7A-8871-62273F0DAE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1" name="CaixaDeTexto 17">
              <a:extLst>
                <a:ext uri="{FF2B5EF4-FFF2-40B4-BE49-F238E27FC236}">
                  <a16:creationId xmlns:a16="http://schemas.microsoft.com/office/drawing/2014/main" id="{DD6D6466-EB71-006D-9B3F-9E4F208511A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2" name="Graphic 10">
              <a:extLst>
                <a:ext uri="{FF2B5EF4-FFF2-40B4-BE49-F238E27FC236}">
                  <a16:creationId xmlns:a16="http://schemas.microsoft.com/office/drawing/2014/main" id="{C78BD889-83A7-3D70-BD65-BB6EEACAE0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3" name="TextBox 19">
            <a:extLst>
              <a:ext uri="{FF2B5EF4-FFF2-40B4-BE49-F238E27FC236}">
                <a16:creationId xmlns:a16="http://schemas.microsoft.com/office/drawing/2014/main" id="{5974C62E-A067-AAF5-F9BF-8CDAD00C9873}"/>
              </a:ext>
            </a:extLst>
          </p:cNvPr>
          <p:cNvSpPr txBox="1"/>
          <p:nvPr/>
        </p:nvSpPr>
        <p:spPr>
          <a:xfrm>
            <a:off x="1102339" y="5875997"/>
            <a:ext cx="9636286" cy="584775"/>
          </a:xfrm>
          <a:prstGeom prst="rect">
            <a:avLst/>
          </a:prstGeom>
          <a:solidFill>
            <a:schemeClr val="bg1"/>
          </a:solidFill>
        </p:spPr>
        <p:txBody>
          <a:bodyPr wrap="square" rtlCol="0">
            <a:spAutoFit/>
          </a:bodyPr>
          <a:lstStyle/>
          <a:p>
            <a:pPr algn="ctr"/>
            <a:r>
              <a:rPr lang="pt-BR" sz="1600" b="1">
                <a:latin typeface="AMX"/>
              </a:rPr>
              <a:t>Muitas empresas desejam estabelecer serviços de Acesso à Internet e Acesso Remoto, mas enfrentam diversos desafios, como: administração complexa, vários fornecedores, falta de equipe especializada, entre outros. </a:t>
            </a:r>
          </a:p>
        </p:txBody>
      </p:sp>
      <p:grpSp>
        <p:nvGrpSpPr>
          <p:cNvPr id="4" name="Agrupar 3">
            <a:extLst>
              <a:ext uri="{FF2B5EF4-FFF2-40B4-BE49-F238E27FC236}">
                <a16:creationId xmlns:a16="http://schemas.microsoft.com/office/drawing/2014/main" id="{607E22A0-7E94-1B11-1646-3A9AE6546153}"/>
              </a:ext>
            </a:extLst>
          </p:cNvPr>
          <p:cNvGrpSpPr/>
          <p:nvPr/>
        </p:nvGrpSpPr>
        <p:grpSpPr>
          <a:xfrm>
            <a:off x="1434973" y="1881009"/>
            <a:ext cx="9185584" cy="3415128"/>
            <a:chOff x="345621" y="2617813"/>
            <a:chExt cx="9185584" cy="3415128"/>
          </a:xfrm>
        </p:grpSpPr>
        <p:grpSp>
          <p:nvGrpSpPr>
            <p:cNvPr id="5" name="Agrupar 4">
              <a:extLst>
                <a:ext uri="{FF2B5EF4-FFF2-40B4-BE49-F238E27FC236}">
                  <a16:creationId xmlns:a16="http://schemas.microsoft.com/office/drawing/2014/main" id="{9A951EE2-4B62-DB95-0553-AF6573B52DF0}"/>
                </a:ext>
              </a:extLst>
            </p:cNvPr>
            <p:cNvGrpSpPr/>
            <p:nvPr/>
          </p:nvGrpSpPr>
          <p:grpSpPr>
            <a:xfrm>
              <a:off x="345621" y="2617813"/>
              <a:ext cx="9185584" cy="3415128"/>
              <a:chOff x="371908" y="1905814"/>
              <a:chExt cx="11072572" cy="4116696"/>
            </a:xfrm>
          </p:grpSpPr>
          <p:sp>
            <p:nvSpPr>
              <p:cNvPr id="53" name="Rectangle: Rounded Corners 88">
                <a:extLst>
                  <a:ext uri="{FF2B5EF4-FFF2-40B4-BE49-F238E27FC236}">
                    <a16:creationId xmlns:a16="http://schemas.microsoft.com/office/drawing/2014/main" id="{26654D85-CC99-A8E9-D7B8-878063303B92}"/>
                  </a:ext>
                </a:extLst>
              </p:cNvPr>
              <p:cNvSpPr/>
              <p:nvPr/>
            </p:nvSpPr>
            <p:spPr>
              <a:xfrm>
                <a:off x="371908" y="4191578"/>
                <a:ext cx="3490702" cy="165852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endParaRPr lang="pt-BR" sz="1400" kern="1200">
                  <a:solidFill>
                    <a:schemeClr val="tx1"/>
                  </a:solidFill>
                  <a:latin typeface="AMX"/>
                </a:endParaRPr>
              </a:p>
            </p:txBody>
          </p:sp>
          <p:sp>
            <p:nvSpPr>
              <p:cNvPr id="54" name="Rectangle: Rounded Corners 88">
                <a:extLst>
                  <a:ext uri="{FF2B5EF4-FFF2-40B4-BE49-F238E27FC236}">
                    <a16:creationId xmlns:a16="http://schemas.microsoft.com/office/drawing/2014/main" id="{BB08600B-4A23-07D2-A54E-F512710E7484}"/>
                  </a:ext>
                </a:extLst>
              </p:cNvPr>
              <p:cNvSpPr/>
              <p:nvPr/>
            </p:nvSpPr>
            <p:spPr>
              <a:xfrm>
                <a:off x="8341351" y="4500972"/>
                <a:ext cx="3103129" cy="1521538"/>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defTabSz="711200">
                  <a:lnSpc>
                    <a:spcPct val="90000"/>
                  </a:lnSpc>
                  <a:spcBef>
                    <a:spcPct val="0"/>
                  </a:spcBef>
                  <a:spcAft>
                    <a:spcPct val="35000"/>
                  </a:spcAft>
                  <a:buNone/>
                </a:pPr>
                <a:endParaRPr lang="pt-BR" sz="1400" kern="1200">
                  <a:solidFill>
                    <a:schemeClr val="tx1"/>
                  </a:solidFill>
                  <a:latin typeface="AMX"/>
                </a:endParaRPr>
              </a:p>
            </p:txBody>
          </p:sp>
          <p:cxnSp>
            <p:nvCxnSpPr>
              <p:cNvPr id="55" name="Straight Connector 50">
                <a:extLst>
                  <a:ext uri="{FF2B5EF4-FFF2-40B4-BE49-F238E27FC236}">
                    <a16:creationId xmlns:a16="http://schemas.microsoft.com/office/drawing/2014/main" id="{5671E013-1838-3A3F-C184-90290BB4D5F2}"/>
                  </a:ext>
                </a:extLst>
              </p:cNvPr>
              <p:cNvCxnSpPr>
                <a:cxnSpLocks/>
                <a:stCxn id="56" idx="1"/>
                <a:endCxn id="264" idx="2"/>
              </p:cNvCxnSpPr>
              <p:nvPr/>
            </p:nvCxnSpPr>
            <p:spPr>
              <a:xfrm flipV="1">
                <a:off x="2285248" y="4678136"/>
                <a:ext cx="249881" cy="4137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56" name="Picture 90">
                <a:extLst>
                  <a:ext uri="{FF2B5EF4-FFF2-40B4-BE49-F238E27FC236}">
                    <a16:creationId xmlns:a16="http://schemas.microsoft.com/office/drawing/2014/main" id="{687F5B93-01BB-DF30-A942-1979F442B5F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1709009" y="4761584"/>
                <a:ext cx="576239" cy="66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3" name="Straight Connector 52">
                <a:extLst>
                  <a:ext uri="{FF2B5EF4-FFF2-40B4-BE49-F238E27FC236}">
                    <a16:creationId xmlns:a16="http://schemas.microsoft.com/office/drawing/2014/main" id="{E8A6E144-E154-F681-E781-99D6D501F60F}"/>
                  </a:ext>
                </a:extLst>
              </p:cNvPr>
              <p:cNvCxnSpPr>
                <a:cxnSpLocks/>
              </p:cNvCxnSpPr>
              <p:nvPr/>
            </p:nvCxnSpPr>
            <p:spPr>
              <a:xfrm flipH="1">
                <a:off x="897194" y="4521589"/>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0" name="Picture 81">
                <a:extLst>
                  <a:ext uri="{FF2B5EF4-FFF2-40B4-BE49-F238E27FC236}">
                    <a16:creationId xmlns:a16="http://schemas.microsoft.com/office/drawing/2014/main" id="{D5211FB6-6282-10FA-E511-FC82F5EE61C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573276" y="4462243"/>
                <a:ext cx="331550" cy="59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3" name="Group 54">
                <a:extLst>
                  <a:ext uri="{FF2B5EF4-FFF2-40B4-BE49-F238E27FC236}">
                    <a16:creationId xmlns:a16="http://schemas.microsoft.com/office/drawing/2014/main" id="{A5F2695C-1A22-7EA2-36E4-619666D24819}"/>
                  </a:ext>
                </a:extLst>
              </p:cNvPr>
              <p:cNvGrpSpPr/>
              <p:nvPr/>
            </p:nvGrpSpPr>
            <p:grpSpPr>
              <a:xfrm>
                <a:off x="2324452" y="4397098"/>
                <a:ext cx="421354" cy="281038"/>
                <a:chOff x="7632755" y="3180843"/>
                <a:chExt cx="793411" cy="529195"/>
              </a:xfrm>
            </p:grpSpPr>
            <p:sp>
              <p:nvSpPr>
                <p:cNvPr id="264" name="Rectangle 55">
                  <a:extLst>
                    <a:ext uri="{FF2B5EF4-FFF2-40B4-BE49-F238E27FC236}">
                      <a16:creationId xmlns:a16="http://schemas.microsoft.com/office/drawing/2014/main" id="{E77DC00B-07E4-677C-0324-22BF0801DDAF}"/>
                    </a:ext>
                  </a:extLst>
                </p:cNvPr>
                <p:cNvSpPr/>
                <p:nvPr/>
              </p:nvSpPr>
              <p:spPr>
                <a:xfrm>
                  <a:off x="7632755" y="3180843"/>
                  <a:ext cx="793411" cy="529195"/>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MX"/>
                  </a:endParaRPr>
                </a:p>
              </p:txBody>
            </p:sp>
            <p:sp>
              <p:nvSpPr>
                <p:cNvPr id="265" name="Freeform: Shape 56">
                  <a:extLst>
                    <a:ext uri="{FF2B5EF4-FFF2-40B4-BE49-F238E27FC236}">
                      <a16:creationId xmlns:a16="http://schemas.microsoft.com/office/drawing/2014/main" id="{174AEF0A-17C8-B678-6820-8784333818A4}"/>
                    </a:ext>
                  </a:extLst>
                </p:cNvPr>
                <p:cNvSpPr/>
                <p:nvPr/>
              </p:nvSpPr>
              <p:spPr>
                <a:xfrm>
                  <a:off x="7728318" y="3230858"/>
                  <a:ext cx="604444" cy="438126"/>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bg1"/>
                </a:solidFill>
                <a:ln w="3671" cap="flat">
                  <a:noFill/>
                  <a:prstDash val="solid"/>
                  <a:miter/>
                </a:ln>
              </p:spPr>
              <p:txBody>
                <a:bodyPr rtlCol="0" anchor="ctr"/>
                <a:lstStyle/>
                <a:p>
                  <a:endParaRPr lang="es-ES">
                    <a:latin typeface="AMX"/>
                  </a:endParaRPr>
                </a:p>
              </p:txBody>
            </p:sp>
          </p:grpSp>
          <p:grpSp>
            <p:nvGrpSpPr>
              <p:cNvPr id="135" name="Group 57">
                <a:extLst>
                  <a:ext uri="{FF2B5EF4-FFF2-40B4-BE49-F238E27FC236}">
                    <a16:creationId xmlns:a16="http://schemas.microsoft.com/office/drawing/2014/main" id="{8AA430CA-DD2F-6FF2-0014-BCAB3828F2D4}"/>
                  </a:ext>
                </a:extLst>
              </p:cNvPr>
              <p:cNvGrpSpPr/>
              <p:nvPr/>
            </p:nvGrpSpPr>
            <p:grpSpPr>
              <a:xfrm>
                <a:off x="1423593" y="4386845"/>
                <a:ext cx="419772" cy="269488"/>
                <a:chOff x="8922191" y="3205604"/>
                <a:chExt cx="695947" cy="446789"/>
              </a:xfrm>
            </p:grpSpPr>
            <p:sp>
              <p:nvSpPr>
                <p:cNvPr id="258" name="Freeform: Shape 58">
                  <a:extLst>
                    <a:ext uri="{FF2B5EF4-FFF2-40B4-BE49-F238E27FC236}">
                      <a16:creationId xmlns:a16="http://schemas.microsoft.com/office/drawing/2014/main" id="{9E1C1BC8-BA1B-A4DF-1279-8D0DE4A1B771}"/>
                    </a:ext>
                  </a:extLst>
                </p:cNvPr>
                <p:cNvSpPr/>
                <p:nvPr/>
              </p:nvSpPr>
              <p:spPr>
                <a:xfrm>
                  <a:off x="9172917" y="3330608"/>
                  <a:ext cx="198381" cy="198352"/>
                </a:xfrm>
                <a:custGeom>
                  <a:avLst/>
                  <a:gdLst>
                    <a:gd name="connsiteX0" fmla="*/ 99190 w 198381"/>
                    <a:gd name="connsiteY0" fmla="*/ 0 h 198352"/>
                    <a:gd name="connsiteX1" fmla="*/ 0 w 198381"/>
                    <a:gd name="connsiteY1" fmla="*/ 99741 h 198352"/>
                    <a:gd name="connsiteX2" fmla="*/ 14 w 198381"/>
                    <a:gd name="connsiteY2" fmla="*/ 101119 h 198352"/>
                    <a:gd name="connsiteX3" fmla="*/ 99190 w 198381"/>
                    <a:gd name="connsiteY3" fmla="*/ 198353 h 198352"/>
                    <a:gd name="connsiteX4" fmla="*/ 198366 w 198381"/>
                    <a:gd name="connsiteY4" fmla="*/ 101119 h 198352"/>
                    <a:gd name="connsiteX5" fmla="*/ 100651 w 198381"/>
                    <a:gd name="connsiteY5" fmla="*/ 14 h 198352"/>
                    <a:gd name="connsiteX6" fmla="*/ 99190 w 198381"/>
                    <a:gd name="connsiteY6" fmla="*/ 0 h 19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81" h="198352">
                      <a:moveTo>
                        <a:pt x="99190" y="0"/>
                      </a:moveTo>
                      <a:cubicBezTo>
                        <a:pt x="44257" y="152"/>
                        <a:pt x="-152" y="44807"/>
                        <a:pt x="0" y="99741"/>
                      </a:cubicBezTo>
                      <a:cubicBezTo>
                        <a:pt x="2" y="100200"/>
                        <a:pt x="6" y="100659"/>
                        <a:pt x="14" y="101119"/>
                      </a:cubicBezTo>
                      <a:cubicBezTo>
                        <a:pt x="14" y="155542"/>
                        <a:pt x="45759" y="198353"/>
                        <a:pt x="99190" y="198353"/>
                      </a:cubicBezTo>
                      <a:cubicBezTo>
                        <a:pt x="152621" y="198353"/>
                        <a:pt x="198366" y="155542"/>
                        <a:pt x="198366" y="101119"/>
                      </a:cubicBezTo>
                      <a:cubicBezTo>
                        <a:pt x="199300" y="46216"/>
                        <a:pt x="155555" y="950"/>
                        <a:pt x="100651" y="14"/>
                      </a:cubicBezTo>
                      <a:cubicBezTo>
                        <a:pt x="100164" y="6"/>
                        <a:pt x="99677" y="1"/>
                        <a:pt x="99190" y="0"/>
                      </a:cubicBezTo>
                      <a:close/>
                    </a:path>
                  </a:pathLst>
                </a:custGeom>
                <a:solidFill>
                  <a:schemeClr val="bg1">
                    <a:lumMod val="75000"/>
                  </a:schemeClr>
                </a:solidFill>
                <a:ln w="4118" cap="flat">
                  <a:solidFill>
                    <a:schemeClr val="bg1">
                      <a:lumMod val="50000"/>
                    </a:schemeClr>
                  </a:solidFill>
                  <a:prstDash val="solid"/>
                  <a:miter/>
                </a:ln>
              </p:spPr>
              <p:txBody>
                <a:bodyPr rtlCol="0" anchor="ctr"/>
                <a:lstStyle/>
                <a:p>
                  <a:endParaRPr lang="es-ES">
                    <a:latin typeface="AMX"/>
                  </a:endParaRPr>
                </a:p>
              </p:txBody>
            </p:sp>
            <p:sp>
              <p:nvSpPr>
                <p:cNvPr id="259" name="Freeform: Shape 59">
                  <a:extLst>
                    <a:ext uri="{FF2B5EF4-FFF2-40B4-BE49-F238E27FC236}">
                      <a16:creationId xmlns:a16="http://schemas.microsoft.com/office/drawing/2014/main" id="{140CE4C9-999F-4A5F-C341-521A504C44DA}"/>
                    </a:ext>
                  </a:extLst>
                </p:cNvPr>
                <p:cNvSpPr/>
                <p:nvPr/>
              </p:nvSpPr>
              <p:spPr>
                <a:xfrm>
                  <a:off x="9050955" y="3289367"/>
                  <a:ext cx="66312" cy="282198"/>
                </a:xfrm>
                <a:custGeom>
                  <a:avLst/>
                  <a:gdLst>
                    <a:gd name="connsiteX0" fmla="*/ 58379 w 66312"/>
                    <a:gd name="connsiteY0" fmla="*/ 0 h 282198"/>
                    <a:gd name="connsiteX1" fmla="*/ 66313 w 66312"/>
                    <a:gd name="connsiteY1" fmla="*/ 282198 h 282198"/>
                  </a:gdLst>
                  <a:ahLst/>
                  <a:cxnLst>
                    <a:cxn ang="0">
                      <a:pos x="connsiteX0" y="connsiteY0"/>
                    </a:cxn>
                    <a:cxn ang="0">
                      <a:pos x="connsiteX1" y="connsiteY1"/>
                    </a:cxn>
                  </a:cxnLst>
                  <a:rect l="l" t="t" r="r" b="b"/>
                  <a:pathLst>
                    <a:path w="66312" h="282198">
                      <a:moveTo>
                        <a:pt x="58379" y="0"/>
                      </a:moveTo>
                      <a:cubicBezTo>
                        <a:pt x="58379" y="0"/>
                        <a:pt x="-78113" y="134797"/>
                        <a:pt x="66313"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260" name="Freeform: Shape 60">
                  <a:extLst>
                    <a:ext uri="{FF2B5EF4-FFF2-40B4-BE49-F238E27FC236}">
                      <a16:creationId xmlns:a16="http://schemas.microsoft.com/office/drawing/2014/main" id="{3B0A4E6B-CBE8-33BA-273B-A020AFA87944}"/>
                    </a:ext>
                  </a:extLst>
                </p:cNvPr>
                <p:cNvSpPr/>
                <p:nvPr/>
              </p:nvSpPr>
              <p:spPr>
                <a:xfrm>
                  <a:off x="9419425" y="3289367"/>
                  <a:ext cx="66138" cy="282198"/>
                </a:xfrm>
                <a:custGeom>
                  <a:avLst/>
                  <a:gdLst>
                    <a:gd name="connsiteX0" fmla="*/ 7769 w 66138"/>
                    <a:gd name="connsiteY0" fmla="*/ 0 h 282198"/>
                    <a:gd name="connsiteX1" fmla="*/ 0 w 66138"/>
                    <a:gd name="connsiteY1" fmla="*/ 282198 h 282198"/>
                  </a:gdLst>
                  <a:ahLst/>
                  <a:cxnLst>
                    <a:cxn ang="0">
                      <a:pos x="connsiteX0" y="connsiteY0"/>
                    </a:cxn>
                    <a:cxn ang="0">
                      <a:pos x="connsiteX1" y="connsiteY1"/>
                    </a:cxn>
                  </a:cxnLst>
                  <a:rect l="l" t="t" r="r" b="b"/>
                  <a:pathLst>
                    <a:path w="66138" h="282198">
                      <a:moveTo>
                        <a:pt x="7769" y="0"/>
                      </a:moveTo>
                      <a:cubicBezTo>
                        <a:pt x="7769" y="0"/>
                        <a:pt x="144136" y="134797"/>
                        <a:pt x="0"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261" name="Freeform: Shape 61">
                  <a:extLst>
                    <a:ext uri="{FF2B5EF4-FFF2-40B4-BE49-F238E27FC236}">
                      <a16:creationId xmlns:a16="http://schemas.microsoft.com/office/drawing/2014/main" id="{D2FCD218-0058-9D39-9FBE-02D0F7696C7E}"/>
                    </a:ext>
                  </a:extLst>
                </p:cNvPr>
                <p:cNvSpPr/>
                <p:nvPr/>
              </p:nvSpPr>
              <p:spPr>
                <a:xfrm>
                  <a:off x="8922191" y="3205604"/>
                  <a:ext cx="88379" cy="446789"/>
                </a:xfrm>
                <a:custGeom>
                  <a:avLst/>
                  <a:gdLst>
                    <a:gd name="connsiteX0" fmla="*/ 85281 w 88379"/>
                    <a:gd name="connsiteY0" fmla="*/ 0 h 446789"/>
                    <a:gd name="connsiteX1" fmla="*/ 88380 w 88379"/>
                    <a:gd name="connsiteY1" fmla="*/ 446790 h 446789"/>
                  </a:gdLst>
                  <a:ahLst/>
                  <a:cxnLst>
                    <a:cxn ang="0">
                      <a:pos x="connsiteX0" y="connsiteY0"/>
                    </a:cxn>
                    <a:cxn ang="0">
                      <a:pos x="connsiteX1" y="connsiteY1"/>
                    </a:cxn>
                  </a:cxnLst>
                  <a:rect l="l" t="t" r="r" b="b"/>
                  <a:pathLst>
                    <a:path w="88379" h="446789">
                      <a:moveTo>
                        <a:pt x="85281" y="0"/>
                      </a:moveTo>
                      <a:cubicBezTo>
                        <a:pt x="85281" y="0"/>
                        <a:pt x="-108651" y="203229"/>
                        <a:pt x="8838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262" name="Freeform: Shape 62">
                  <a:extLst>
                    <a:ext uri="{FF2B5EF4-FFF2-40B4-BE49-F238E27FC236}">
                      <a16:creationId xmlns:a16="http://schemas.microsoft.com/office/drawing/2014/main" id="{D1D027AF-EDFD-12D0-7F27-6E52EE18119D}"/>
                    </a:ext>
                  </a:extLst>
                </p:cNvPr>
                <p:cNvSpPr/>
                <p:nvPr/>
              </p:nvSpPr>
              <p:spPr>
                <a:xfrm>
                  <a:off x="9529759" y="3205604"/>
                  <a:ext cx="88379" cy="446789"/>
                </a:xfrm>
                <a:custGeom>
                  <a:avLst/>
                  <a:gdLst>
                    <a:gd name="connsiteX0" fmla="*/ 3099 w 88379"/>
                    <a:gd name="connsiteY0" fmla="*/ 0 h 446789"/>
                    <a:gd name="connsiteX1" fmla="*/ 0 w 88379"/>
                    <a:gd name="connsiteY1" fmla="*/ 446790 h 446789"/>
                  </a:gdLst>
                  <a:ahLst/>
                  <a:cxnLst>
                    <a:cxn ang="0">
                      <a:pos x="connsiteX0" y="connsiteY0"/>
                    </a:cxn>
                    <a:cxn ang="0">
                      <a:pos x="connsiteX1" y="connsiteY1"/>
                    </a:cxn>
                  </a:cxnLst>
                  <a:rect l="l" t="t" r="r" b="b"/>
                  <a:pathLst>
                    <a:path w="88379" h="446789">
                      <a:moveTo>
                        <a:pt x="3099" y="0"/>
                      </a:moveTo>
                      <a:cubicBezTo>
                        <a:pt x="3099" y="0"/>
                        <a:pt x="197030" y="203229"/>
                        <a:pt x="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grpSp>
          <p:cxnSp>
            <p:nvCxnSpPr>
              <p:cNvPr id="137" name="Straight Connector 63">
                <a:extLst>
                  <a:ext uri="{FF2B5EF4-FFF2-40B4-BE49-F238E27FC236}">
                    <a16:creationId xmlns:a16="http://schemas.microsoft.com/office/drawing/2014/main" id="{4BE7CCCC-A022-9A76-96F6-92DDF70F3231}"/>
                  </a:ext>
                </a:extLst>
              </p:cNvPr>
              <p:cNvCxnSpPr>
                <a:cxnSpLocks/>
                <a:stCxn id="264" idx="3"/>
              </p:cNvCxnSpPr>
              <p:nvPr/>
            </p:nvCxnSpPr>
            <p:spPr>
              <a:xfrm>
                <a:off x="2745806" y="4537617"/>
                <a:ext cx="335703"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64">
                <a:extLst>
                  <a:ext uri="{FF2B5EF4-FFF2-40B4-BE49-F238E27FC236}">
                    <a16:creationId xmlns:a16="http://schemas.microsoft.com/office/drawing/2014/main" id="{19F7F1FD-302B-61EA-A38D-730BAD6BC39A}"/>
                  </a:ext>
                </a:extLst>
              </p:cNvPr>
              <p:cNvCxnSpPr>
                <a:cxnSpLocks/>
                <a:endCxn id="264" idx="1"/>
              </p:cNvCxnSpPr>
              <p:nvPr/>
            </p:nvCxnSpPr>
            <p:spPr>
              <a:xfrm>
                <a:off x="1843365" y="4537617"/>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65">
                <a:extLst>
                  <a:ext uri="{FF2B5EF4-FFF2-40B4-BE49-F238E27FC236}">
                    <a16:creationId xmlns:a16="http://schemas.microsoft.com/office/drawing/2014/main" id="{B1D5FE4C-55D6-86FC-E24D-39DDB3BF3E3B}"/>
                  </a:ext>
                </a:extLst>
              </p:cNvPr>
              <p:cNvCxnSpPr>
                <a:cxnSpLocks/>
              </p:cNvCxnSpPr>
              <p:nvPr/>
            </p:nvCxnSpPr>
            <p:spPr>
              <a:xfrm flipV="1">
                <a:off x="3795817" y="4535162"/>
                <a:ext cx="1309085" cy="2455"/>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1" name="TextBox 66">
                <a:extLst>
                  <a:ext uri="{FF2B5EF4-FFF2-40B4-BE49-F238E27FC236}">
                    <a16:creationId xmlns:a16="http://schemas.microsoft.com/office/drawing/2014/main" id="{9ECC9BC5-D41E-2B8F-8362-3FF8F4F1A9A5}"/>
                  </a:ext>
                </a:extLst>
              </p:cNvPr>
              <p:cNvSpPr txBox="1"/>
              <p:nvPr/>
            </p:nvSpPr>
            <p:spPr>
              <a:xfrm>
                <a:off x="736965" y="3855192"/>
                <a:ext cx="1439818" cy="338554"/>
              </a:xfrm>
              <a:prstGeom prst="rect">
                <a:avLst/>
              </a:prstGeom>
              <a:noFill/>
            </p:spPr>
            <p:txBody>
              <a:bodyPr wrap="none" rtlCol="0">
                <a:spAutoFit/>
              </a:bodyPr>
              <a:lstStyle/>
              <a:p>
                <a:r>
                  <a:rPr lang="pt-BR" sz="1600" b="1">
                    <a:solidFill>
                      <a:schemeClr val="bg1">
                        <a:lumMod val="50000"/>
                      </a:schemeClr>
                    </a:solidFill>
                    <a:latin typeface="AMX"/>
                  </a:rPr>
                  <a:t>LAN do Cliente</a:t>
                </a:r>
              </a:p>
            </p:txBody>
          </p:sp>
          <p:pic>
            <p:nvPicPr>
              <p:cNvPr id="152" name="Graphic 19">
                <a:extLst>
                  <a:ext uri="{FF2B5EF4-FFF2-40B4-BE49-F238E27FC236}">
                    <a16:creationId xmlns:a16="http://schemas.microsoft.com/office/drawing/2014/main" id="{84E51775-BFA3-7AD8-C69D-78A5918A227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93132" y="5022709"/>
                <a:ext cx="457200" cy="457200"/>
              </a:xfrm>
              <a:prstGeom prst="rect">
                <a:avLst/>
              </a:prstGeom>
            </p:spPr>
          </p:pic>
          <p:cxnSp>
            <p:nvCxnSpPr>
              <p:cNvPr id="153" name="Straight Connector 111">
                <a:extLst>
                  <a:ext uri="{FF2B5EF4-FFF2-40B4-BE49-F238E27FC236}">
                    <a16:creationId xmlns:a16="http://schemas.microsoft.com/office/drawing/2014/main" id="{38F6CC3C-BB31-BEF2-A2A5-3C1B67BB22A1}"/>
                  </a:ext>
                </a:extLst>
              </p:cNvPr>
              <p:cNvCxnSpPr>
                <a:cxnSpLocks/>
                <a:stCxn id="152" idx="0"/>
                <a:endCxn id="264" idx="2"/>
              </p:cNvCxnSpPr>
              <p:nvPr/>
            </p:nvCxnSpPr>
            <p:spPr>
              <a:xfrm flipH="1" flipV="1">
                <a:off x="2535129" y="4678136"/>
                <a:ext cx="286603" cy="34457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4" name="TextBox 112">
                <a:extLst>
                  <a:ext uri="{FF2B5EF4-FFF2-40B4-BE49-F238E27FC236}">
                    <a16:creationId xmlns:a16="http://schemas.microsoft.com/office/drawing/2014/main" id="{A3C5EA4F-BFED-A02D-0D07-70ADD653ABE2}"/>
                  </a:ext>
                </a:extLst>
              </p:cNvPr>
              <p:cNvSpPr txBox="1"/>
              <p:nvPr/>
            </p:nvSpPr>
            <p:spPr>
              <a:xfrm>
                <a:off x="2005990" y="5498447"/>
                <a:ext cx="1741395" cy="296802"/>
              </a:xfrm>
              <a:prstGeom prst="rect">
                <a:avLst/>
              </a:prstGeom>
              <a:noFill/>
            </p:spPr>
            <p:txBody>
              <a:bodyPr wrap="none" rtlCol="0">
                <a:spAutoFit/>
              </a:bodyPr>
              <a:lstStyle/>
              <a:p>
                <a:r>
                  <a:rPr lang="pt-BR" sz="1000" b="1">
                    <a:solidFill>
                      <a:srgbClr val="C00000"/>
                    </a:solidFill>
                    <a:latin typeface="AMX"/>
                  </a:rPr>
                  <a:t>Servidor no Escritório</a:t>
                </a:r>
              </a:p>
            </p:txBody>
          </p:sp>
          <p:grpSp>
            <p:nvGrpSpPr>
              <p:cNvPr id="155" name="Group 139">
                <a:extLst>
                  <a:ext uri="{FF2B5EF4-FFF2-40B4-BE49-F238E27FC236}">
                    <a16:creationId xmlns:a16="http://schemas.microsoft.com/office/drawing/2014/main" id="{4BF8BF1A-9CFF-54A1-C6A1-C1BD4D0DC35B}"/>
                  </a:ext>
                </a:extLst>
              </p:cNvPr>
              <p:cNvGrpSpPr/>
              <p:nvPr/>
            </p:nvGrpSpPr>
            <p:grpSpPr>
              <a:xfrm flipH="1">
                <a:off x="9296137" y="4832347"/>
                <a:ext cx="2043294" cy="1179496"/>
                <a:chOff x="1243040" y="3684428"/>
                <a:chExt cx="2172530" cy="1426169"/>
              </a:xfrm>
            </p:grpSpPr>
            <p:cxnSp>
              <p:nvCxnSpPr>
                <p:cNvPr id="178" name="Straight Connector 146">
                  <a:extLst>
                    <a:ext uri="{FF2B5EF4-FFF2-40B4-BE49-F238E27FC236}">
                      <a16:creationId xmlns:a16="http://schemas.microsoft.com/office/drawing/2014/main" id="{CFEFD644-C396-E5D5-0C79-7710530022E0}"/>
                    </a:ext>
                  </a:extLst>
                </p:cNvPr>
                <p:cNvCxnSpPr>
                  <a:cxnSpLocks/>
                </p:cNvCxnSpPr>
                <p:nvPr/>
              </p:nvCxnSpPr>
              <p:spPr>
                <a:xfrm flipH="1">
                  <a:off x="3231943" y="3943362"/>
                  <a:ext cx="0" cy="32702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40">
                  <a:extLst>
                    <a:ext uri="{FF2B5EF4-FFF2-40B4-BE49-F238E27FC236}">
                      <a16:creationId xmlns:a16="http://schemas.microsoft.com/office/drawing/2014/main" id="{7206771D-C5A9-244C-98EC-CC2C9C59759A}"/>
                    </a:ext>
                  </a:extLst>
                </p:cNvPr>
                <p:cNvCxnSpPr>
                  <a:cxnSpLocks/>
                  <a:stCxn id="180" idx="1"/>
                  <a:endCxn id="256" idx="2"/>
                </p:cNvCxnSpPr>
                <p:nvPr/>
              </p:nvCxnSpPr>
              <p:spPr>
                <a:xfrm flipV="1">
                  <a:off x="2955012" y="4366638"/>
                  <a:ext cx="249881" cy="4137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80" name="Picture 90">
                  <a:extLst>
                    <a:ext uri="{FF2B5EF4-FFF2-40B4-BE49-F238E27FC236}">
                      <a16:creationId xmlns:a16="http://schemas.microsoft.com/office/drawing/2014/main" id="{E83B924C-9E1C-1F08-6C3F-AD03E7F5D9A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2378773" y="4450086"/>
                  <a:ext cx="576239" cy="66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1" name="Straight Connector 142">
                  <a:extLst>
                    <a:ext uri="{FF2B5EF4-FFF2-40B4-BE49-F238E27FC236}">
                      <a16:creationId xmlns:a16="http://schemas.microsoft.com/office/drawing/2014/main" id="{D89096C0-FB97-64C7-30C2-CCC10FB99BA2}"/>
                    </a:ext>
                  </a:extLst>
                </p:cNvPr>
                <p:cNvCxnSpPr>
                  <a:cxnSpLocks/>
                </p:cNvCxnSpPr>
                <p:nvPr/>
              </p:nvCxnSpPr>
              <p:spPr>
                <a:xfrm flipH="1">
                  <a:off x="1566958" y="42100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82" name="Picture 81">
                  <a:extLst>
                    <a:ext uri="{FF2B5EF4-FFF2-40B4-BE49-F238E27FC236}">
                      <a16:creationId xmlns:a16="http://schemas.microsoft.com/office/drawing/2014/main" id="{AC68617E-B31C-45A5-1AC9-64A305C1BF7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1243040" y="4150745"/>
                  <a:ext cx="331550" cy="59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3" name="Group 144">
                  <a:extLst>
                    <a:ext uri="{FF2B5EF4-FFF2-40B4-BE49-F238E27FC236}">
                      <a16:creationId xmlns:a16="http://schemas.microsoft.com/office/drawing/2014/main" id="{0A0FA39F-F487-052E-CE38-CBAF7A3F21B9}"/>
                    </a:ext>
                  </a:extLst>
                </p:cNvPr>
                <p:cNvGrpSpPr/>
                <p:nvPr/>
              </p:nvGrpSpPr>
              <p:grpSpPr>
                <a:xfrm>
                  <a:off x="2994216" y="4085600"/>
                  <a:ext cx="421354" cy="281038"/>
                  <a:chOff x="7632755" y="3180843"/>
                  <a:chExt cx="793411" cy="529195"/>
                </a:xfrm>
              </p:grpSpPr>
              <p:sp>
                <p:nvSpPr>
                  <p:cNvPr id="256" name="Rectangle 154">
                    <a:extLst>
                      <a:ext uri="{FF2B5EF4-FFF2-40B4-BE49-F238E27FC236}">
                        <a16:creationId xmlns:a16="http://schemas.microsoft.com/office/drawing/2014/main" id="{F318331C-E0E3-B5FB-77D7-FB2F0736BE90}"/>
                      </a:ext>
                    </a:extLst>
                  </p:cNvPr>
                  <p:cNvSpPr/>
                  <p:nvPr/>
                </p:nvSpPr>
                <p:spPr>
                  <a:xfrm>
                    <a:off x="7632755" y="3180843"/>
                    <a:ext cx="793411" cy="529195"/>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MX"/>
                    </a:endParaRPr>
                  </a:p>
                </p:txBody>
              </p:sp>
              <p:sp>
                <p:nvSpPr>
                  <p:cNvPr id="257" name="Freeform: Shape 155">
                    <a:extLst>
                      <a:ext uri="{FF2B5EF4-FFF2-40B4-BE49-F238E27FC236}">
                        <a16:creationId xmlns:a16="http://schemas.microsoft.com/office/drawing/2014/main" id="{1A082BEC-F497-523D-F003-BB9022E15B27}"/>
                      </a:ext>
                    </a:extLst>
                  </p:cNvPr>
                  <p:cNvSpPr/>
                  <p:nvPr/>
                </p:nvSpPr>
                <p:spPr>
                  <a:xfrm>
                    <a:off x="7728318" y="3230858"/>
                    <a:ext cx="604444" cy="438126"/>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bg1"/>
                  </a:solidFill>
                  <a:ln w="3671" cap="flat">
                    <a:noFill/>
                    <a:prstDash val="solid"/>
                    <a:miter/>
                  </a:ln>
                </p:spPr>
                <p:txBody>
                  <a:bodyPr rtlCol="0" anchor="ctr"/>
                  <a:lstStyle/>
                  <a:p>
                    <a:endParaRPr lang="es-ES">
                      <a:latin typeface="AMX"/>
                    </a:endParaRPr>
                  </a:p>
                </p:txBody>
              </p:sp>
            </p:grpSp>
            <p:grpSp>
              <p:nvGrpSpPr>
                <p:cNvPr id="184" name="Group 145">
                  <a:extLst>
                    <a:ext uri="{FF2B5EF4-FFF2-40B4-BE49-F238E27FC236}">
                      <a16:creationId xmlns:a16="http://schemas.microsoft.com/office/drawing/2014/main" id="{CF9F6000-E441-0FB1-5D70-951FBB3D243D}"/>
                    </a:ext>
                  </a:extLst>
                </p:cNvPr>
                <p:cNvGrpSpPr/>
                <p:nvPr/>
              </p:nvGrpSpPr>
              <p:grpSpPr>
                <a:xfrm>
                  <a:off x="2093357" y="4075347"/>
                  <a:ext cx="419772" cy="269488"/>
                  <a:chOff x="8922191" y="3205604"/>
                  <a:chExt cx="695947" cy="446789"/>
                </a:xfrm>
              </p:grpSpPr>
              <p:sp>
                <p:nvSpPr>
                  <p:cNvPr id="187" name="Freeform: Shape 149">
                    <a:extLst>
                      <a:ext uri="{FF2B5EF4-FFF2-40B4-BE49-F238E27FC236}">
                        <a16:creationId xmlns:a16="http://schemas.microsoft.com/office/drawing/2014/main" id="{70901184-F610-B098-3776-F7791900917D}"/>
                      </a:ext>
                    </a:extLst>
                  </p:cNvPr>
                  <p:cNvSpPr/>
                  <p:nvPr/>
                </p:nvSpPr>
                <p:spPr>
                  <a:xfrm>
                    <a:off x="9172917" y="3330608"/>
                    <a:ext cx="198381" cy="198352"/>
                  </a:xfrm>
                  <a:custGeom>
                    <a:avLst/>
                    <a:gdLst>
                      <a:gd name="connsiteX0" fmla="*/ 99190 w 198381"/>
                      <a:gd name="connsiteY0" fmla="*/ 0 h 198352"/>
                      <a:gd name="connsiteX1" fmla="*/ 0 w 198381"/>
                      <a:gd name="connsiteY1" fmla="*/ 99741 h 198352"/>
                      <a:gd name="connsiteX2" fmla="*/ 14 w 198381"/>
                      <a:gd name="connsiteY2" fmla="*/ 101119 h 198352"/>
                      <a:gd name="connsiteX3" fmla="*/ 99190 w 198381"/>
                      <a:gd name="connsiteY3" fmla="*/ 198353 h 198352"/>
                      <a:gd name="connsiteX4" fmla="*/ 198366 w 198381"/>
                      <a:gd name="connsiteY4" fmla="*/ 101119 h 198352"/>
                      <a:gd name="connsiteX5" fmla="*/ 100651 w 198381"/>
                      <a:gd name="connsiteY5" fmla="*/ 14 h 198352"/>
                      <a:gd name="connsiteX6" fmla="*/ 99190 w 198381"/>
                      <a:gd name="connsiteY6" fmla="*/ 0 h 19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81" h="198352">
                        <a:moveTo>
                          <a:pt x="99190" y="0"/>
                        </a:moveTo>
                        <a:cubicBezTo>
                          <a:pt x="44257" y="152"/>
                          <a:pt x="-152" y="44807"/>
                          <a:pt x="0" y="99741"/>
                        </a:cubicBezTo>
                        <a:cubicBezTo>
                          <a:pt x="2" y="100200"/>
                          <a:pt x="6" y="100659"/>
                          <a:pt x="14" y="101119"/>
                        </a:cubicBezTo>
                        <a:cubicBezTo>
                          <a:pt x="14" y="155542"/>
                          <a:pt x="45759" y="198353"/>
                          <a:pt x="99190" y="198353"/>
                        </a:cubicBezTo>
                        <a:cubicBezTo>
                          <a:pt x="152621" y="198353"/>
                          <a:pt x="198366" y="155542"/>
                          <a:pt x="198366" y="101119"/>
                        </a:cubicBezTo>
                        <a:cubicBezTo>
                          <a:pt x="199300" y="46216"/>
                          <a:pt x="155555" y="950"/>
                          <a:pt x="100651" y="14"/>
                        </a:cubicBezTo>
                        <a:cubicBezTo>
                          <a:pt x="100164" y="6"/>
                          <a:pt x="99677" y="1"/>
                          <a:pt x="99190" y="0"/>
                        </a:cubicBezTo>
                        <a:close/>
                      </a:path>
                    </a:pathLst>
                  </a:custGeom>
                  <a:solidFill>
                    <a:schemeClr val="bg1">
                      <a:lumMod val="75000"/>
                    </a:schemeClr>
                  </a:solidFill>
                  <a:ln w="4118" cap="flat">
                    <a:solidFill>
                      <a:schemeClr val="bg1">
                        <a:lumMod val="50000"/>
                      </a:schemeClr>
                    </a:solidFill>
                    <a:prstDash val="solid"/>
                    <a:miter/>
                  </a:ln>
                </p:spPr>
                <p:txBody>
                  <a:bodyPr rtlCol="0" anchor="ctr"/>
                  <a:lstStyle/>
                  <a:p>
                    <a:endParaRPr lang="es-ES">
                      <a:latin typeface="AMX"/>
                    </a:endParaRPr>
                  </a:p>
                </p:txBody>
              </p:sp>
              <p:sp>
                <p:nvSpPr>
                  <p:cNvPr id="188" name="Freeform: Shape 150">
                    <a:extLst>
                      <a:ext uri="{FF2B5EF4-FFF2-40B4-BE49-F238E27FC236}">
                        <a16:creationId xmlns:a16="http://schemas.microsoft.com/office/drawing/2014/main" id="{31C101DC-A600-9B44-04F1-012970DC07A4}"/>
                      </a:ext>
                    </a:extLst>
                  </p:cNvPr>
                  <p:cNvSpPr/>
                  <p:nvPr/>
                </p:nvSpPr>
                <p:spPr>
                  <a:xfrm>
                    <a:off x="9050955" y="3289367"/>
                    <a:ext cx="66312" cy="282198"/>
                  </a:xfrm>
                  <a:custGeom>
                    <a:avLst/>
                    <a:gdLst>
                      <a:gd name="connsiteX0" fmla="*/ 58379 w 66312"/>
                      <a:gd name="connsiteY0" fmla="*/ 0 h 282198"/>
                      <a:gd name="connsiteX1" fmla="*/ 66313 w 66312"/>
                      <a:gd name="connsiteY1" fmla="*/ 282198 h 282198"/>
                    </a:gdLst>
                    <a:ahLst/>
                    <a:cxnLst>
                      <a:cxn ang="0">
                        <a:pos x="connsiteX0" y="connsiteY0"/>
                      </a:cxn>
                      <a:cxn ang="0">
                        <a:pos x="connsiteX1" y="connsiteY1"/>
                      </a:cxn>
                    </a:cxnLst>
                    <a:rect l="l" t="t" r="r" b="b"/>
                    <a:pathLst>
                      <a:path w="66312" h="282198">
                        <a:moveTo>
                          <a:pt x="58379" y="0"/>
                        </a:moveTo>
                        <a:cubicBezTo>
                          <a:pt x="58379" y="0"/>
                          <a:pt x="-78113" y="134797"/>
                          <a:pt x="66313"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189" name="Freeform: Shape 151">
                    <a:extLst>
                      <a:ext uri="{FF2B5EF4-FFF2-40B4-BE49-F238E27FC236}">
                        <a16:creationId xmlns:a16="http://schemas.microsoft.com/office/drawing/2014/main" id="{345FBE8E-91C7-3B4B-53BB-580EE5721807}"/>
                      </a:ext>
                    </a:extLst>
                  </p:cNvPr>
                  <p:cNvSpPr/>
                  <p:nvPr/>
                </p:nvSpPr>
                <p:spPr>
                  <a:xfrm>
                    <a:off x="9419425" y="3289367"/>
                    <a:ext cx="66138" cy="282198"/>
                  </a:xfrm>
                  <a:custGeom>
                    <a:avLst/>
                    <a:gdLst>
                      <a:gd name="connsiteX0" fmla="*/ 7769 w 66138"/>
                      <a:gd name="connsiteY0" fmla="*/ 0 h 282198"/>
                      <a:gd name="connsiteX1" fmla="*/ 0 w 66138"/>
                      <a:gd name="connsiteY1" fmla="*/ 282198 h 282198"/>
                    </a:gdLst>
                    <a:ahLst/>
                    <a:cxnLst>
                      <a:cxn ang="0">
                        <a:pos x="connsiteX0" y="connsiteY0"/>
                      </a:cxn>
                      <a:cxn ang="0">
                        <a:pos x="connsiteX1" y="connsiteY1"/>
                      </a:cxn>
                    </a:cxnLst>
                    <a:rect l="l" t="t" r="r" b="b"/>
                    <a:pathLst>
                      <a:path w="66138" h="282198">
                        <a:moveTo>
                          <a:pt x="7769" y="0"/>
                        </a:moveTo>
                        <a:cubicBezTo>
                          <a:pt x="7769" y="0"/>
                          <a:pt x="144136" y="134797"/>
                          <a:pt x="0"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190" name="Freeform: Shape 152">
                    <a:extLst>
                      <a:ext uri="{FF2B5EF4-FFF2-40B4-BE49-F238E27FC236}">
                        <a16:creationId xmlns:a16="http://schemas.microsoft.com/office/drawing/2014/main" id="{CD20A54C-A09B-2DE2-328E-ABFC3F07F48A}"/>
                      </a:ext>
                    </a:extLst>
                  </p:cNvPr>
                  <p:cNvSpPr/>
                  <p:nvPr/>
                </p:nvSpPr>
                <p:spPr>
                  <a:xfrm>
                    <a:off x="8922191" y="3205604"/>
                    <a:ext cx="88379" cy="446789"/>
                  </a:xfrm>
                  <a:custGeom>
                    <a:avLst/>
                    <a:gdLst>
                      <a:gd name="connsiteX0" fmla="*/ 85281 w 88379"/>
                      <a:gd name="connsiteY0" fmla="*/ 0 h 446789"/>
                      <a:gd name="connsiteX1" fmla="*/ 88380 w 88379"/>
                      <a:gd name="connsiteY1" fmla="*/ 446790 h 446789"/>
                    </a:gdLst>
                    <a:ahLst/>
                    <a:cxnLst>
                      <a:cxn ang="0">
                        <a:pos x="connsiteX0" y="connsiteY0"/>
                      </a:cxn>
                      <a:cxn ang="0">
                        <a:pos x="connsiteX1" y="connsiteY1"/>
                      </a:cxn>
                    </a:cxnLst>
                    <a:rect l="l" t="t" r="r" b="b"/>
                    <a:pathLst>
                      <a:path w="88379" h="446789">
                        <a:moveTo>
                          <a:pt x="85281" y="0"/>
                        </a:moveTo>
                        <a:cubicBezTo>
                          <a:pt x="85281" y="0"/>
                          <a:pt x="-108651" y="203229"/>
                          <a:pt x="8838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191" name="Freeform: Shape 153">
                    <a:extLst>
                      <a:ext uri="{FF2B5EF4-FFF2-40B4-BE49-F238E27FC236}">
                        <a16:creationId xmlns:a16="http://schemas.microsoft.com/office/drawing/2014/main" id="{74B8C71B-A45E-C670-9CF2-B37D2BCD75F2}"/>
                      </a:ext>
                    </a:extLst>
                  </p:cNvPr>
                  <p:cNvSpPr/>
                  <p:nvPr/>
                </p:nvSpPr>
                <p:spPr>
                  <a:xfrm>
                    <a:off x="9529759" y="3205604"/>
                    <a:ext cx="88379" cy="446789"/>
                  </a:xfrm>
                  <a:custGeom>
                    <a:avLst/>
                    <a:gdLst>
                      <a:gd name="connsiteX0" fmla="*/ 3099 w 88379"/>
                      <a:gd name="connsiteY0" fmla="*/ 0 h 446789"/>
                      <a:gd name="connsiteX1" fmla="*/ 0 w 88379"/>
                      <a:gd name="connsiteY1" fmla="*/ 446790 h 446789"/>
                    </a:gdLst>
                    <a:ahLst/>
                    <a:cxnLst>
                      <a:cxn ang="0">
                        <a:pos x="connsiteX0" y="connsiteY0"/>
                      </a:cxn>
                      <a:cxn ang="0">
                        <a:pos x="connsiteX1" y="connsiteY1"/>
                      </a:cxn>
                    </a:cxnLst>
                    <a:rect l="l" t="t" r="r" b="b"/>
                    <a:pathLst>
                      <a:path w="88379" h="446789">
                        <a:moveTo>
                          <a:pt x="3099" y="0"/>
                        </a:moveTo>
                        <a:cubicBezTo>
                          <a:pt x="3099" y="0"/>
                          <a:pt x="197030" y="203229"/>
                          <a:pt x="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grpSp>
            <p:cxnSp>
              <p:nvCxnSpPr>
                <p:cNvPr id="185" name="Straight Connector 147">
                  <a:extLst>
                    <a:ext uri="{FF2B5EF4-FFF2-40B4-BE49-F238E27FC236}">
                      <a16:creationId xmlns:a16="http://schemas.microsoft.com/office/drawing/2014/main" id="{4367870A-363B-8C7D-6B73-24CD6A498B95}"/>
                    </a:ext>
                  </a:extLst>
                </p:cNvPr>
                <p:cNvCxnSpPr>
                  <a:cxnSpLocks/>
                  <a:endCxn id="256" idx="1"/>
                </p:cNvCxnSpPr>
                <p:nvPr/>
              </p:nvCxnSpPr>
              <p:spPr>
                <a:xfrm>
                  <a:off x="2513129" y="4226119"/>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6" name="TextBox 148">
                  <a:extLst>
                    <a:ext uri="{FF2B5EF4-FFF2-40B4-BE49-F238E27FC236}">
                      <a16:creationId xmlns:a16="http://schemas.microsoft.com/office/drawing/2014/main" id="{5C87D92D-3B81-B913-A7EE-F2AA5DCDB27E}"/>
                    </a:ext>
                  </a:extLst>
                </p:cNvPr>
                <p:cNvSpPr txBox="1"/>
                <p:nvPr/>
              </p:nvSpPr>
              <p:spPr>
                <a:xfrm>
                  <a:off x="2024682" y="3684428"/>
                  <a:ext cx="567904" cy="372144"/>
                </a:xfrm>
                <a:prstGeom prst="rect">
                  <a:avLst/>
                </a:prstGeom>
                <a:noFill/>
              </p:spPr>
              <p:txBody>
                <a:bodyPr wrap="none" rtlCol="0">
                  <a:spAutoFit/>
                </a:bodyPr>
                <a:lstStyle/>
                <a:p>
                  <a:r>
                    <a:rPr lang="pt-BR" sz="1400" b="1">
                      <a:solidFill>
                        <a:schemeClr val="bg1">
                          <a:lumMod val="50000"/>
                        </a:schemeClr>
                      </a:solidFill>
                      <a:latin typeface="AMX"/>
                    </a:rPr>
                    <a:t>Filial</a:t>
                  </a:r>
                </a:p>
              </p:txBody>
            </p:sp>
          </p:grpSp>
          <p:pic>
            <p:nvPicPr>
              <p:cNvPr id="156" name="Picture 2" descr="Proteção - ícones de segurança grátis">
                <a:extLst>
                  <a:ext uri="{FF2B5EF4-FFF2-40B4-BE49-F238E27FC236}">
                    <a16:creationId xmlns:a16="http://schemas.microsoft.com/office/drawing/2014/main" id="{CA37861C-86BC-A7A3-050E-7686B02114F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90"/>
              <a:stretch>
                <a:fillRect/>
              </a:stretch>
            </p:blipFill>
            <p:spPr bwMode="auto">
              <a:xfrm>
                <a:off x="3101044" y="4221761"/>
                <a:ext cx="607301" cy="595217"/>
              </a:xfrm>
              <a:prstGeom prst="rect">
                <a:avLst/>
              </a:prstGeom>
              <a:noFill/>
              <a:extLst>
                <a:ext uri="{909E8E84-426E-40DD-AFC4-6F175D3DCCD1}">
                  <a14:hiddenFill xmlns:a14="http://schemas.microsoft.com/office/drawing/2010/main">
                    <a:solidFill>
                      <a:srgbClr val="FFFFFF"/>
                    </a:solidFill>
                  </a14:hiddenFill>
                </a:ext>
              </a:extLst>
            </p:spPr>
          </p:pic>
          <p:grpSp>
            <p:nvGrpSpPr>
              <p:cNvPr id="157" name="Group 118">
                <a:extLst>
                  <a:ext uri="{FF2B5EF4-FFF2-40B4-BE49-F238E27FC236}">
                    <a16:creationId xmlns:a16="http://schemas.microsoft.com/office/drawing/2014/main" id="{3479E147-5DA8-DCFB-5A1D-9B2A42CD138F}"/>
                  </a:ext>
                </a:extLst>
              </p:cNvPr>
              <p:cNvGrpSpPr/>
              <p:nvPr/>
            </p:nvGrpSpPr>
            <p:grpSpPr>
              <a:xfrm>
                <a:off x="2618207" y="4121501"/>
                <a:ext cx="3532076" cy="1047566"/>
                <a:chOff x="2618208" y="3797565"/>
                <a:chExt cx="3532076" cy="1047565"/>
              </a:xfrm>
            </p:grpSpPr>
            <p:sp>
              <p:nvSpPr>
                <p:cNvPr id="176" name="Freeform: Shape 113">
                  <a:extLst>
                    <a:ext uri="{FF2B5EF4-FFF2-40B4-BE49-F238E27FC236}">
                      <a16:creationId xmlns:a16="http://schemas.microsoft.com/office/drawing/2014/main" id="{50497E93-948D-1DE3-8FAF-4711C63E6B7E}"/>
                    </a:ext>
                  </a:extLst>
                </p:cNvPr>
                <p:cNvSpPr/>
                <p:nvPr/>
              </p:nvSpPr>
              <p:spPr>
                <a:xfrm>
                  <a:off x="2618208" y="3797565"/>
                  <a:ext cx="3532076" cy="1047565"/>
                </a:xfrm>
                <a:custGeom>
                  <a:avLst/>
                  <a:gdLst>
                    <a:gd name="connsiteX0" fmla="*/ 3522680 w 3532076"/>
                    <a:gd name="connsiteY0" fmla="*/ 0 h 1047565"/>
                    <a:gd name="connsiteX1" fmla="*/ 3522680 w 3532076"/>
                    <a:gd name="connsiteY1" fmla="*/ 186431 h 1047565"/>
                    <a:gd name="connsiteX2" fmla="*/ 3425026 w 3532076"/>
                    <a:gd name="connsiteY2" fmla="*/ 257452 h 1047565"/>
                    <a:gd name="connsiteX3" fmla="*/ 3291861 w 3532076"/>
                    <a:gd name="connsiteY3" fmla="*/ 301841 h 1047565"/>
                    <a:gd name="connsiteX4" fmla="*/ 2927877 w 3532076"/>
                    <a:gd name="connsiteY4" fmla="*/ 310718 h 1047565"/>
                    <a:gd name="connsiteX5" fmla="*/ 2164397 w 3532076"/>
                    <a:gd name="connsiteY5" fmla="*/ 266330 h 1047565"/>
                    <a:gd name="connsiteX6" fmla="*/ 1392040 w 3532076"/>
                    <a:gd name="connsiteY6" fmla="*/ 284085 h 1047565"/>
                    <a:gd name="connsiteX7" fmla="*/ 442129 w 3532076"/>
                    <a:gd name="connsiteY7" fmla="*/ 319596 h 1047565"/>
                    <a:gd name="connsiteX8" fmla="*/ 24878 w 3532076"/>
                    <a:gd name="connsiteY8" fmla="*/ 426128 h 1047565"/>
                    <a:gd name="connsiteX9" fmla="*/ 104778 w 3532076"/>
                    <a:gd name="connsiteY9" fmla="*/ 639192 h 1047565"/>
                    <a:gd name="connsiteX10" fmla="*/ 575294 w 3532076"/>
                    <a:gd name="connsiteY10" fmla="*/ 1047565 h 104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2076" h="1047565">
                      <a:moveTo>
                        <a:pt x="3522680" y="0"/>
                      </a:moveTo>
                      <a:cubicBezTo>
                        <a:pt x="3530818" y="71761"/>
                        <a:pt x="3538956" y="143522"/>
                        <a:pt x="3522680" y="186431"/>
                      </a:cubicBezTo>
                      <a:cubicBezTo>
                        <a:pt x="3506404" y="229340"/>
                        <a:pt x="3463496" y="238217"/>
                        <a:pt x="3425026" y="257452"/>
                      </a:cubicBezTo>
                      <a:cubicBezTo>
                        <a:pt x="3386556" y="276687"/>
                        <a:pt x="3374719" y="292963"/>
                        <a:pt x="3291861" y="301841"/>
                      </a:cubicBezTo>
                      <a:cubicBezTo>
                        <a:pt x="3209003" y="310719"/>
                        <a:pt x="3115788" y="316636"/>
                        <a:pt x="2927877" y="310718"/>
                      </a:cubicBezTo>
                      <a:cubicBezTo>
                        <a:pt x="2739966" y="304800"/>
                        <a:pt x="2420370" y="270769"/>
                        <a:pt x="2164397" y="266330"/>
                      </a:cubicBezTo>
                      <a:lnTo>
                        <a:pt x="1392040" y="284085"/>
                      </a:lnTo>
                      <a:cubicBezTo>
                        <a:pt x="1104995" y="292963"/>
                        <a:pt x="669989" y="295922"/>
                        <a:pt x="442129" y="319596"/>
                      </a:cubicBezTo>
                      <a:cubicBezTo>
                        <a:pt x="214269" y="343270"/>
                        <a:pt x="81103" y="372862"/>
                        <a:pt x="24878" y="426128"/>
                      </a:cubicBezTo>
                      <a:cubicBezTo>
                        <a:pt x="-31347" y="479394"/>
                        <a:pt x="13042" y="535619"/>
                        <a:pt x="104778" y="639192"/>
                      </a:cubicBezTo>
                      <a:cubicBezTo>
                        <a:pt x="196514" y="742765"/>
                        <a:pt x="385904" y="895165"/>
                        <a:pt x="575294" y="1047565"/>
                      </a:cubicBezTo>
                    </a:path>
                  </a:pathLst>
                </a:custGeom>
                <a:noFill/>
                <a:ln w="28575">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pic>
              <p:nvPicPr>
                <p:cNvPr id="177" name="Picture 116">
                  <a:extLst>
                    <a:ext uri="{FF2B5EF4-FFF2-40B4-BE49-F238E27FC236}">
                      <a16:creationId xmlns:a16="http://schemas.microsoft.com/office/drawing/2014/main" id="{54CA9B80-101A-7787-7050-9B4D2808DA7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218724">
                  <a:off x="3882811" y="4235142"/>
                  <a:ext cx="457200" cy="457200"/>
                </a:xfrm>
                <a:prstGeom prst="rect">
                  <a:avLst/>
                </a:prstGeom>
              </p:spPr>
            </p:pic>
          </p:grpSp>
          <p:pic>
            <p:nvPicPr>
              <p:cNvPr id="159" name="Picture 2" descr="Proteção - ícones de segurança grátis">
                <a:extLst>
                  <a:ext uri="{FF2B5EF4-FFF2-40B4-BE49-F238E27FC236}">
                    <a16:creationId xmlns:a16="http://schemas.microsoft.com/office/drawing/2014/main" id="{36E3999C-2BB5-9509-2870-343E082F5A4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90"/>
              <a:stretch>
                <a:fillRect/>
              </a:stretch>
            </p:blipFill>
            <p:spPr bwMode="auto">
              <a:xfrm>
                <a:off x="9182468" y="4512336"/>
                <a:ext cx="607301" cy="595217"/>
              </a:xfrm>
              <a:prstGeom prst="rect">
                <a:avLst/>
              </a:prstGeom>
              <a:noFill/>
              <a:extLst>
                <a:ext uri="{909E8E84-426E-40DD-AFC4-6F175D3DCCD1}">
                  <a14:hiddenFill xmlns:a14="http://schemas.microsoft.com/office/drawing/2010/main">
                    <a:solidFill>
                      <a:srgbClr val="FFFFFF"/>
                    </a:solidFill>
                  </a14:hiddenFill>
                </a:ext>
              </a:extLst>
            </p:spPr>
          </p:pic>
          <p:grpSp>
            <p:nvGrpSpPr>
              <p:cNvPr id="161" name="Agrupar 160">
                <a:extLst>
                  <a:ext uri="{FF2B5EF4-FFF2-40B4-BE49-F238E27FC236}">
                    <a16:creationId xmlns:a16="http://schemas.microsoft.com/office/drawing/2014/main" id="{7B3298B4-605D-C8D8-094A-C361A4DBB5D7}"/>
                  </a:ext>
                </a:extLst>
              </p:cNvPr>
              <p:cNvGrpSpPr/>
              <p:nvPr/>
            </p:nvGrpSpPr>
            <p:grpSpPr>
              <a:xfrm>
                <a:off x="2248339" y="1905814"/>
                <a:ext cx="3330297" cy="2331094"/>
                <a:chOff x="2248339" y="1905814"/>
                <a:chExt cx="3330297" cy="2331094"/>
              </a:xfrm>
            </p:grpSpPr>
            <p:grpSp>
              <p:nvGrpSpPr>
                <p:cNvPr id="163" name="Group 23">
                  <a:extLst>
                    <a:ext uri="{FF2B5EF4-FFF2-40B4-BE49-F238E27FC236}">
                      <a16:creationId xmlns:a16="http://schemas.microsoft.com/office/drawing/2014/main" id="{1A571E8B-FA3F-A03D-4CB4-B6C3F1B9F4E3}"/>
                    </a:ext>
                  </a:extLst>
                </p:cNvPr>
                <p:cNvGrpSpPr/>
                <p:nvPr/>
              </p:nvGrpSpPr>
              <p:grpSpPr>
                <a:xfrm>
                  <a:off x="2248339" y="1905814"/>
                  <a:ext cx="3330297" cy="2331094"/>
                  <a:chOff x="2248339" y="1581881"/>
                  <a:chExt cx="3330297" cy="2331094"/>
                </a:xfrm>
              </p:grpSpPr>
              <p:grpSp>
                <p:nvGrpSpPr>
                  <p:cNvPr id="166" name="Group 68">
                    <a:extLst>
                      <a:ext uri="{FF2B5EF4-FFF2-40B4-BE49-F238E27FC236}">
                        <a16:creationId xmlns:a16="http://schemas.microsoft.com/office/drawing/2014/main" id="{FA292167-3C70-37A4-AD93-3F62E641679D}"/>
                      </a:ext>
                    </a:extLst>
                  </p:cNvPr>
                  <p:cNvGrpSpPr/>
                  <p:nvPr/>
                </p:nvGrpSpPr>
                <p:grpSpPr>
                  <a:xfrm>
                    <a:off x="2248339" y="1581881"/>
                    <a:ext cx="3330297" cy="927231"/>
                    <a:chOff x="8769185" y="801061"/>
                    <a:chExt cx="3330297" cy="927231"/>
                  </a:xfrm>
                </p:grpSpPr>
                <p:sp>
                  <p:nvSpPr>
                    <p:cNvPr id="170" name="Rounded Rectangle 145">
                      <a:extLst>
                        <a:ext uri="{FF2B5EF4-FFF2-40B4-BE49-F238E27FC236}">
                          <a16:creationId xmlns:a16="http://schemas.microsoft.com/office/drawing/2014/main" id="{E1C65006-3B3A-A8DE-B09C-C8903515E6F8}"/>
                        </a:ext>
                      </a:extLst>
                    </p:cNvPr>
                    <p:cNvSpPr/>
                    <p:nvPr/>
                  </p:nvSpPr>
                  <p:spPr>
                    <a:xfrm>
                      <a:off x="8769185" y="801061"/>
                      <a:ext cx="3194587" cy="888481"/>
                    </a:xfrm>
                    <a:prstGeom prst="roundRect">
                      <a:avLst/>
                    </a:prstGeom>
                    <a:noFill/>
                    <a:ln w="38100">
                      <a:solidFill>
                        <a:srgbClr val="0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300"/>
                        </a:spcBef>
                        <a:spcAft>
                          <a:spcPts val="0"/>
                        </a:spcAft>
                        <a:buClrTx/>
                        <a:buSzTx/>
                        <a:buFontTx/>
                        <a:buNone/>
                        <a:tabLst/>
                        <a:defRPr/>
                      </a:pPr>
                      <a:endParaRPr kumimoji="0" lang="pt-BR" sz="1400" b="0" i="0" u="none" strike="noStrike" kern="1200" cap="none" spc="0" normalizeH="0" baseline="0">
                        <a:ln>
                          <a:noFill/>
                        </a:ln>
                        <a:solidFill>
                          <a:srgbClr val="FFFFFF"/>
                        </a:solidFill>
                        <a:effectLst/>
                        <a:uLnTx/>
                        <a:uFillTx/>
                        <a:latin typeface="AMX"/>
                      </a:endParaRPr>
                    </a:p>
                  </p:txBody>
                </p:sp>
                <p:sp>
                  <p:nvSpPr>
                    <p:cNvPr id="171" name="TextBox 143">
                      <a:extLst>
                        <a:ext uri="{FF2B5EF4-FFF2-40B4-BE49-F238E27FC236}">
                          <a16:creationId xmlns:a16="http://schemas.microsoft.com/office/drawing/2014/main" id="{4A0123AF-DDBE-8F14-60DD-11E3F2B8E749}"/>
                        </a:ext>
                      </a:extLst>
                    </p:cNvPr>
                    <p:cNvSpPr txBox="1"/>
                    <p:nvPr/>
                  </p:nvSpPr>
                  <p:spPr>
                    <a:xfrm>
                      <a:off x="10807977" y="809711"/>
                      <a:ext cx="1291505" cy="2677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95000"/>
                        </a:lnSpc>
                        <a:spcBef>
                          <a:spcPts val="0"/>
                        </a:spcBef>
                        <a:spcAft>
                          <a:spcPts val="600"/>
                        </a:spcAft>
                        <a:buClrTx/>
                        <a:buSzTx/>
                        <a:buFontTx/>
                        <a:buNone/>
                        <a:tabLst/>
                        <a:defRPr/>
                      </a:pPr>
                      <a:r>
                        <a:rPr kumimoji="0" lang="pt-BR" sz="1200" b="1" i="0" u="none" strike="noStrike" kern="1200" cap="none" spc="0" normalizeH="0" baseline="0">
                          <a:ln>
                            <a:noFill/>
                          </a:ln>
                          <a:solidFill>
                            <a:srgbClr val="000000"/>
                          </a:solidFill>
                          <a:effectLst/>
                          <a:uLnTx/>
                          <a:uFillTx/>
                          <a:latin typeface="AMX"/>
                          <a:cs typeface="Arial" panose="020B0604020202020204" pitchFamily="34" charset="0"/>
                        </a:rPr>
                        <a:t>SNOC</a:t>
                      </a:r>
                    </a:p>
                  </p:txBody>
                </p:sp>
                <p:sp>
                  <p:nvSpPr>
                    <p:cNvPr id="172" name="TextBox 138">
                      <a:extLst>
                        <a:ext uri="{FF2B5EF4-FFF2-40B4-BE49-F238E27FC236}">
                          <a16:creationId xmlns:a16="http://schemas.microsoft.com/office/drawing/2014/main" id="{1F035DE8-F02C-D352-14B1-9B266A5976D9}"/>
                        </a:ext>
                      </a:extLst>
                    </p:cNvPr>
                    <p:cNvSpPr txBox="1"/>
                    <p:nvPr/>
                  </p:nvSpPr>
                  <p:spPr>
                    <a:xfrm>
                      <a:off x="8769186" y="1299784"/>
                      <a:ext cx="1053676" cy="4285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95000"/>
                        </a:lnSpc>
                        <a:spcBef>
                          <a:spcPts val="0"/>
                        </a:spcBef>
                        <a:spcAft>
                          <a:spcPts val="600"/>
                        </a:spcAft>
                        <a:buClrTx/>
                        <a:buSzTx/>
                        <a:buFontTx/>
                        <a:buNone/>
                        <a:tabLst/>
                        <a:defRPr/>
                      </a:pPr>
                      <a:r>
                        <a:rPr kumimoji="0" lang="pt-BR" sz="900" b="1" i="0" u="none" strike="noStrike" kern="1200" cap="none" spc="0" normalizeH="0" baseline="0">
                          <a:ln>
                            <a:noFill/>
                          </a:ln>
                          <a:solidFill>
                            <a:srgbClr val="000000"/>
                          </a:solidFill>
                          <a:effectLst/>
                          <a:uLnTx/>
                          <a:uFillTx/>
                          <a:latin typeface="AMX"/>
                          <a:cs typeface="Arial" panose="020B0604020202020204" pitchFamily="34" charset="0"/>
                        </a:rPr>
                        <a:t>TP-LINK CLOUD</a:t>
                      </a:r>
                    </a:p>
                  </p:txBody>
                </p:sp>
                <p:grpSp>
                  <p:nvGrpSpPr>
                    <p:cNvPr id="173" name="Group 75">
                      <a:extLst>
                        <a:ext uri="{FF2B5EF4-FFF2-40B4-BE49-F238E27FC236}">
                          <a16:creationId xmlns:a16="http://schemas.microsoft.com/office/drawing/2014/main" id="{732B7C50-6F7B-1AB1-2A82-4FCBBE988C7E}"/>
                        </a:ext>
                      </a:extLst>
                    </p:cNvPr>
                    <p:cNvGrpSpPr/>
                    <p:nvPr/>
                  </p:nvGrpSpPr>
                  <p:grpSpPr>
                    <a:xfrm>
                      <a:off x="11079811" y="1041009"/>
                      <a:ext cx="752703" cy="600017"/>
                      <a:chOff x="10734530" y="1143789"/>
                      <a:chExt cx="787919" cy="632502"/>
                    </a:xfrm>
                  </p:grpSpPr>
                  <p:pic>
                    <p:nvPicPr>
                      <p:cNvPr id="174" name="Picture 76" descr="icon-NOC-SOC-3.emf">
                        <a:extLst>
                          <a:ext uri="{FF2B5EF4-FFF2-40B4-BE49-F238E27FC236}">
                            <a16:creationId xmlns:a16="http://schemas.microsoft.com/office/drawing/2014/main" id="{D306540B-9F54-F5AB-609A-557E5C939AA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817870" y="1143789"/>
                        <a:ext cx="616251" cy="419346"/>
                      </a:xfrm>
                      <a:prstGeom prst="rect">
                        <a:avLst/>
                      </a:prstGeom>
                    </p:spPr>
                  </p:pic>
                  <p:sp>
                    <p:nvSpPr>
                      <p:cNvPr id="175" name="Rectangle: Rounded Corners 77">
                        <a:extLst>
                          <a:ext uri="{FF2B5EF4-FFF2-40B4-BE49-F238E27FC236}">
                            <a16:creationId xmlns:a16="http://schemas.microsoft.com/office/drawing/2014/main" id="{846EF3FB-1734-5572-3A04-8859A96ABCCC}"/>
                          </a:ext>
                        </a:extLst>
                      </p:cNvPr>
                      <p:cNvSpPr/>
                      <p:nvPr/>
                    </p:nvSpPr>
                    <p:spPr>
                      <a:xfrm>
                        <a:off x="10734530" y="1595532"/>
                        <a:ext cx="787919" cy="1807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300"/>
                          </a:spcBef>
                          <a:spcAft>
                            <a:spcPts val="0"/>
                          </a:spcAft>
                          <a:buClrTx/>
                          <a:buSzTx/>
                          <a:buFontTx/>
                          <a:buNone/>
                          <a:tabLst/>
                          <a:defRPr/>
                        </a:pPr>
                        <a:r>
                          <a:rPr kumimoji="0" lang="pt-BR" sz="1000" b="1" i="0" u="none" strike="noStrike" kern="1200" cap="none" spc="0" normalizeH="0" baseline="0">
                            <a:ln>
                              <a:noFill/>
                            </a:ln>
                            <a:solidFill>
                              <a:srgbClr val="FFFFFF"/>
                            </a:solidFill>
                            <a:effectLst>
                              <a:outerShdw blurRad="38100" dist="38100" dir="2700000" algn="tl">
                                <a:srgbClr val="000000">
                                  <a:alpha val="43137"/>
                                </a:srgbClr>
                              </a:outerShdw>
                            </a:effectLst>
                            <a:uLnTx/>
                            <a:uFillTx/>
                            <a:latin typeface="AMX"/>
                          </a:rPr>
                          <a:t>CLARO</a:t>
                        </a:r>
                      </a:p>
                    </p:txBody>
                  </p:sp>
                </p:grpSp>
              </p:grpSp>
              <p:sp>
                <p:nvSpPr>
                  <p:cNvPr id="167" name="Freeform: Shape 80">
                    <a:extLst>
                      <a:ext uri="{FF2B5EF4-FFF2-40B4-BE49-F238E27FC236}">
                        <a16:creationId xmlns:a16="http://schemas.microsoft.com/office/drawing/2014/main" id="{6970CA1A-AC63-CD97-6A2C-19AB02CD20AB}"/>
                      </a:ext>
                    </a:extLst>
                  </p:cNvPr>
                  <p:cNvSpPr/>
                  <p:nvPr/>
                </p:nvSpPr>
                <p:spPr>
                  <a:xfrm>
                    <a:off x="2663155" y="2447787"/>
                    <a:ext cx="574735" cy="1465188"/>
                  </a:xfrm>
                  <a:custGeom>
                    <a:avLst/>
                    <a:gdLst>
                      <a:gd name="connsiteX0" fmla="*/ 148607 w 574735"/>
                      <a:gd name="connsiteY0" fmla="*/ 0 h 1597981"/>
                      <a:gd name="connsiteX1" fmla="*/ 24320 w 574735"/>
                      <a:gd name="connsiteY1" fmla="*/ 941033 h 1597981"/>
                      <a:gd name="connsiteX2" fmla="*/ 574735 w 574735"/>
                      <a:gd name="connsiteY2" fmla="*/ 1597981 h 1597981"/>
                    </a:gdLst>
                    <a:ahLst/>
                    <a:cxnLst>
                      <a:cxn ang="0">
                        <a:pos x="connsiteX0" y="connsiteY0"/>
                      </a:cxn>
                      <a:cxn ang="0">
                        <a:pos x="connsiteX1" y="connsiteY1"/>
                      </a:cxn>
                      <a:cxn ang="0">
                        <a:pos x="connsiteX2" y="connsiteY2"/>
                      </a:cxn>
                    </a:cxnLst>
                    <a:rect l="l" t="t" r="r" b="b"/>
                    <a:pathLst>
                      <a:path w="574735" h="1597981">
                        <a:moveTo>
                          <a:pt x="148607" y="0"/>
                        </a:moveTo>
                        <a:cubicBezTo>
                          <a:pt x="50953" y="337351"/>
                          <a:pt x="-46701" y="674703"/>
                          <a:pt x="24320" y="941033"/>
                        </a:cubicBezTo>
                        <a:cubicBezTo>
                          <a:pt x="95341" y="1207363"/>
                          <a:pt x="335038" y="1402672"/>
                          <a:pt x="574735" y="1597981"/>
                        </a:cubicBezTo>
                      </a:path>
                    </a:pathLst>
                  </a:custGeom>
                  <a:noFill/>
                  <a:ln>
                    <a:solidFill>
                      <a:srgbClr val="61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sp>
                <p:nvSpPr>
                  <p:cNvPr id="168" name="TextBox 83">
                    <a:extLst>
                      <a:ext uri="{FF2B5EF4-FFF2-40B4-BE49-F238E27FC236}">
                        <a16:creationId xmlns:a16="http://schemas.microsoft.com/office/drawing/2014/main" id="{DD63E0BD-1D7B-8275-863E-40CD84E0EAEF}"/>
                      </a:ext>
                    </a:extLst>
                  </p:cNvPr>
                  <p:cNvSpPr txBox="1"/>
                  <p:nvPr/>
                </p:nvSpPr>
                <p:spPr>
                  <a:xfrm>
                    <a:off x="2624536" y="2990873"/>
                    <a:ext cx="1202447" cy="276408"/>
                  </a:xfrm>
                  <a:prstGeom prst="rect">
                    <a:avLst/>
                  </a:prstGeom>
                  <a:noFill/>
                </p:spPr>
                <p:txBody>
                  <a:bodyPr wrap="none" rtlCol="0">
                    <a:spAutoFit/>
                  </a:bodyPr>
                  <a:lstStyle/>
                  <a:p>
                    <a:r>
                      <a:rPr lang="pt-BR" sz="1000" b="1">
                        <a:solidFill>
                          <a:srgbClr val="C00000"/>
                        </a:solidFill>
                        <a:latin typeface="AMX"/>
                      </a:rPr>
                      <a:t>Gerenciamento</a:t>
                    </a:r>
                  </a:p>
                </p:txBody>
              </p:sp>
            </p:grpSp>
            <p:pic>
              <p:nvPicPr>
                <p:cNvPr id="164" name="noun_dashboard_3048219.png" descr="noun_dashboard_3048219.png">
                  <a:extLst>
                    <a:ext uri="{FF2B5EF4-FFF2-40B4-BE49-F238E27FC236}">
                      <a16:creationId xmlns:a16="http://schemas.microsoft.com/office/drawing/2014/main" id="{478D14E1-C4B7-A2E4-8E6C-2E23EA43082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34364" y="1906838"/>
                  <a:ext cx="574735" cy="583845"/>
                </a:xfrm>
                <a:prstGeom prst="rect">
                  <a:avLst/>
                </a:prstGeom>
              </p:spPr>
            </p:pic>
          </p:grpSp>
          <p:sp>
            <p:nvSpPr>
              <p:cNvPr id="162" name="Forma Livre: Forma 161">
                <a:extLst>
                  <a:ext uri="{FF2B5EF4-FFF2-40B4-BE49-F238E27FC236}">
                    <a16:creationId xmlns:a16="http://schemas.microsoft.com/office/drawing/2014/main" id="{52B3912A-2FAC-365D-F53B-7A444B0FC668}"/>
                  </a:ext>
                </a:extLst>
              </p:cNvPr>
              <p:cNvSpPr/>
              <p:nvPr/>
            </p:nvSpPr>
            <p:spPr>
              <a:xfrm>
                <a:off x="3830115" y="4565241"/>
                <a:ext cx="5352353" cy="149047"/>
              </a:xfrm>
              <a:custGeom>
                <a:avLst/>
                <a:gdLst>
                  <a:gd name="connsiteX0" fmla="*/ 0 w 5898382"/>
                  <a:gd name="connsiteY0" fmla="*/ 667106 h 938411"/>
                  <a:gd name="connsiteX1" fmla="*/ 2994409 w 5898382"/>
                  <a:gd name="connsiteY1" fmla="*/ 3914 h 938411"/>
                  <a:gd name="connsiteX2" fmla="*/ 5898382 w 5898382"/>
                  <a:gd name="connsiteY2" fmla="*/ 938411 h 938411"/>
                </a:gdLst>
                <a:ahLst/>
                <a:cxnLst>
                  <a:cxn ang="0">
                    <a:pos x="connsiteX0" y="connsiteY0"/>
                  </a:cxn>
                  <a:cxn ang="0">
                    <a:pos x="connsiteX1" y="connsiteY1"/>
                  </a:cxn>
                  <a:cxn ang="0">
                    <a:pos x="connsiteX2" y="connsiteY2"/>
                  </a:cxn>
                </a:cxnLst>
                <a:rect l="l" t="t" r="r" b="b"/>
                <a:pathLst>
                  <a:path w="5898382" h="938411">
                    <a:moveTo>
                      <a:pt x="0" y="667106"/>
                    </a:moveTo>
                    <a:cubicBezTo>
                      <a:pt x="1005672" y="312901"/>
                      <a:pt x="2011345" y="-41304"/>
                      <a:pt x="2994409" y="3914"/>
                    </a:cubicBezTo>
                    <a:cubicBezTo>
                      <a:pt x="3977473" y="49131"/>
                      <a:pt x="4937927" y="493771"/>
                      <a:pt x="5898382" y="938411"/>
                    </a:cubicBezTo>
                  </a:path>
                </a:pathLst>
              </a:custGeom>
              <a:noFill/>
              <a:ln w="57150">
                <a:solidFill>
                  <a:schemeClr val="accent3">
                    <a:lumMod val="50000"/>
                    <a:alpha val="50196"/>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grpSp>
        <p:grpSp>
          <p:nvGrpSpPr>
            <p:cNvPr id="6" name="Agrupar 5">
              <a:extLst>
                <a:ext uri="{FF2B5EF4-FFF2-40B4-BE49-F238E27FC236}">
                  <a16:creationId xmlns:a16="http://schemas.microsoft.com/office/drawing/2014/main" id="{A064F9B5-174D-1833-B6A5-1469F329580C}"/>
                </a:ext>
              </a:extLst>
            </p:cNvPr>
            <p:cNvGrpSpPr/>
            <p:nvPr/>
          </p:nvGrpSpPr>
          <p:grpSpPr>
            <a:xfrm>
              <a:off x="4166120" y="4088081"/>
              <a:ext cx="2500328" cy="1719170"/>
              <a:chOff x="-5029517" y="5693963"/>
              <a:chExt cx="3184899" cy="2189866"/>
            </a:xfrm>
          </p:grpSpPr>
          <p:grpSp>
            <p:nvGrpSpPr>
              <p:cNvPr id="7" name="Agrupar 6">
                <a:extLst>
                  <a:ext uri="{FF2B5EF4-FFF2-40B4-BE49-F238E27FC236}">
                    <a16:creationId xmlns:a16="http://schemas.microsoft.com/office/drawing/2014/main" id="{6F7BF9A1-5909-F171-7231-FD74C83E424B}"/>
                  </a:ext>
                </a:extLst>
              </p:cNvPr>
              <p:cNvGrpSpPr/>
              <p:nvPr/>
            </p:nvGrpSpPr>
            <p:grpSpPr>
              <a:xfrm>
                <a:off x="-5029517" y="6900414"/>
                <a:ext cx="1771994" cy="983415"/>
                <a:chOff x="7009004" y="3229835"/>
                <a:chExt cx="4913213" cy="2726717"/>
              </a:xfrm>
            </p:grpSpPr>
            <p:sp>
              <p:nvSpPr>
                <p:cNvPr id="33" name="Gráfico 164">
                  <a:extLst>
                    <a:ext uri="{FF2B5EF4-FFF2-40B4-BE49-F238E27FC236}">
                      <a16:creationId xmlns:a16="http://schemas.microsoft.com/office/drawing/2014/main" id="{AE48BA03-2474-762A-EBA1-94552CDC5990}"/>
                    </a:ext>
                  </a:extLst>
                </p:cNvPr>
                <p:cNvSpPr/>
                <p:nvPr/>
              </p:nvSpPr>
              <p:spPr>
                <a:xfrm>
                  <a:off x="7009004" y="3229835"/>
                  <a:ext cx="4913213" cy="2726717"/>
                </a:xfrm>
                <a:custGeom>
                  <a:avLst/>
                  <a:gdLst>
                    <a:gd name="connsiteX0" fmla="*/ 4294841 w 4296614"/>
                    <a:gd name="connsiteY0" fmla="*/ 1531310 h 2384520"/>
                    <a:gd name="connsiteX1" fmla="*/ 3560961 w 4296614"/>
                    <a:gd name="connsiteY1" fmla="*/ 928445 h 2384520"/>
                    <a:gd name="connsiteX2" fmla="*/ 3404239 w 4296614"/>
                    <a:gd name="connsiteY2" fmla="*/ 386644 h 2384520"/>
                    <a:gd name="connsiteX3" fmla="*/ 2811983 w 4296614"/>
                    <a:gd name="connsiteY3" fmla="*/ 15968 h 2384520"/>
                    <a:gd name="connsiteX4" fmla="*/ 2115915 w 4296614"/>
                    <a:gd name="connsiteY4" fmla="*/ 149856 h 2384520"/>
                    <a:gd name="connsiteX5" fmla="*/ 1802162 w 4296614"/>
                    <a:gd name="connsiteY5" fmla="*/ 489261 h 2384520"/>
                    <a:gd name="connsiteX6" fmla="*/ 1798659 w 4296614"/>
                    <a:gd name="connsiteY6" fmla="*/ 495382 h 2384520"/>
                    <a:gd name="connsiteX7" fmla="*/ 1766284 w 4296614"/>
                    <a:gd name="connsiteY7" fmla="*/ 556647 h 2384520"/>
                    <a:gd name="connsiteX8" fmla="*/ 1143486 w 4296614"/>
                    <a:gd name="connsiteY8" fmla="*/ 565715 h 2384520"/>
                    <a:gd name="connsiteX9" fmla="*/ 557497 w 4296614"/>
                    <a:gd name="connsiteY9" fmla="*/ 1091935 h 2384520"/>
                    <a:gd name="connsiteX10" fmla="*/ 483652 w 4296614"/>
                    <a:gd name="connsiteY10" fmla="*/ 1087574 h 2384520"/>
                    <a:gd name="connsiteX11" fmla="*/ 1346 w 4296614"/>
                    <a:gd name="connsiteY11" fmla="*/ 1619897 h 2384520"/>
                    <a:gd name="connsiteX12" fmla="*/ 564311 w 4296614"/>
                    <a:gd name="connsiteY12" fmla="*/ 2075903 h 2384520"/>
                    <a:gd name="connsiteX13" fmla="*/ 716945 w 4296614"/>
                    <a:gd name="connsiteY13" fmla="*/ 2048399 h 2384520"/>
                    <a:gd name="connsiteX14" fmla="*/ 1030780 w 4296614"/>
                    <a:gd name="connsiteY14" fmla="*/ 2281893 h 2384520"/>
                    <a:gd name="connsiteX15" fmla="*/ 1555842 w 4296614"/>
                    <a:gd name="connsiteY15" fmla="*/ 2378973 h 2384520"/>
                    <a:gd name="connsiteX16" fmla="*/ 1802554 w 4296614"/>
                    <a:gd name="connsiteY16" fmla="*/ 2329877 h 2384520"/>
                    <a:gd name="connsiteX17" fmla="*/ 2075530 w 4296614"/>
                    <a:gd name="connsiteY17" fmla="*/ 2189494 h 2384520"/>
                    <a:gd name="connsiteX18" fmla="*/ 2596432 w 4296614"/>
                    <a:gd name="connsiteY18" fmla="*/ 2328125 h 2384520"/>
                    <a:gd name="connsiteX19" fmla="*/ 3140596 w 4296614"/>
                    <a:gd name="connsiteY19" fmla="*/ 2063405 h 2384520"/>
                    <a:gd name="connsiteX20" fmla="*/ 3656790 w 4296614"/>
                    <a:gd name="connsiteY20" fmla="*/ 2235461 h 2384520"/>
                    <a:gd name="connsiteX21" fmla="*/ 4294841 w 4296614"/>
                    <a:gd name="connsiteY21" fmla="*/ 1531301 h 23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6614" h="2384520">
                      <a:moveTo>
                        <a:pt x="4294841" y="1531310"/>
                      </a:moveTo>
                      <a:cubicBezTo>
                        <a:pt x="4264610" y="1158555"/>
                        <a:pt x="3934045" y="932805"/>
                        <a:pt x="3560961" y="928445"/>
                      </a:cubicBezTo>
                      <a:cubicBezTo>
                        <a:pt x="3572555" y="737734"/>
                        <a:pt x="3518040" y="546166"/>
                        <a:pt x="3404239" y="386644"/>
                      </a:cubicBezTo>
                      <a:cubicBezTo>
                        <a:pt x="3267241" y="194574"/>
                        <a:pt x="3052584" y="60211"/>
                        <a:pt x="2811983" y="15968"/>
                      </a:cubicBezTo>
                      <a:cubicBezTo>
                        <a:pt x="2571337" y="-28248"/>
                        <a:pt x="2319096" y="20310"/>
                        <a:pt x="2115915" y="149856"/>
                      </a:cubicBezTo>
                      <a:cubicBezTo>
                        <a:pt x="1970715" y="242511"/>
                        <a:pt x="1885385" y="344882"/>
                        <a:pt x="1802162" y="489261"/>
                      </a:cubicBezTo>
                      <a:cubicBezTo>
                        <a:pt x="1800958" y="491304"/>
                        <a:pt x="1799827" y="493347"/>
                        <a:pt x="1798659" y="495382"/>
                      </a:cubicBezTo>
                      <a:cubicBezTo>
                        <a:pt x="1785623" y="518005"/>
                        <a:pt x="1775279" y="537025"/>
                        <a:pt x="1766284" y="556647"/>
                      </a:cubicBezTo>
                      <a:cubicBezTo>
                        <a:pt x="1564508" y="496978"/>
                        <a:pt x="1344131" y="499021"/>
                        <a:pt x="1143486" y="565715"/>
                      </a:cubicBezTo>
                      <a:cubicBezTo>
                        <a:pt x="877316" y="654174"/>
                        <a:pt x="663945" y="849035"/>
                        <a:pt x="557497" y="1091935"/>
                      </a:cubicBezTo>
                      <a:cubicBezTo>
                        <a:pt x="533177" y="1089362"/>
                        <a:pt x="508592" y="1087574"/>
                        <a:pt x="483652" y="1087574"/>
                      </a:cubicBezTo>
                      <a:cubicBezTo>
                        <a:pt x="197832" y="1087602"/>
                        <a:pt x="-19197" y="1366434"/>
                        <a:pt x="1346" y="1619897"/>
                      </a:cubicBezTo>
                      <a:cubicBezTo>
                        <a:pt x="24380" y="1904376"/>
                        <a:pt x="278920" y="2075903"/>
                        <a:pt x="564311" y="2075903"/>
                      </a:cubicBezTo>
                      <a:cubicBezTo>
                        <a:pt x="617968" y="2075903"/>
                        <a:pt x="669245" y="2066060"/>
                        <a:pt x="716945" y="2048399"/>
                      </a:cubicBezTo>
                      <a:cubicBezTo>
                        <a:pt x="803635" y="2145552"/>
                        <a:pt x="908021" y="2223602"/>
                        <a:pt x="1030780" y="2281893"/>
                      </a:cubicBezTo>
                      <a:cubicBezTo>
                        <a:pt x="1148202" y="2350046"/>
                        <a:pt x="1419162" y="2402025"/>
                        <a:pt x="1555842" y="2378973"/>
                      </a:cubicBezTo>
                      <a:lnTo>
                        <a:pt x="1802554" y="2329877"/>
                      </a:lnTo>
                      <a:cubicBezTo>
                        <a:pt x="1902817" y="2296106"/>
                        <a:pt x="1993785" y="2249300"/>
                        <a:pt x="2075530" y="2189494"/>
                      </a:cubicBezTo>
                      <a:cubicBezTo>
                        <a:pt x="2224972" y="2290058"/>
                        <a:pt x="2409708" y="2341635"/>
                        <a:pt x="2596432" y="2328125"/>
                      </a:cubicBezTo>
                      <a:cubicBezTo>
                        <a:pt x="2808206" y="2312782"/>
                        <a:pt x="3005120" y="2214379"/>
                        <a:pt x="3140596" y="2063405"/>
                      </a:cubicBezTo>
                      <a:cubicBezTo>
                        <a:pt x="3277321" y="2174232"/>
                        <a:pt x="3461354" y="2235461"/>
                        <a:pt x="3656790" y="2235461"/>
                      </a:cubicBezTo>
                      <a:cubicBezTo>
                        <a:pt x="4034864" y="2235461"/>
                        <a:pt x="4321961" y="1866592"/>
                        <a:pt x="4294841" y="1531301"/>
                      </a:cubicBezTo>
                      <a:close/>
                    </a:path>
                  </a:pathLst>
                </a:custGeom>
                <a:solidFill>
                  <a:schemeClr val="bg1">
                    <a:lumMod val="85000"/>
                  </a:schemeClr>
                </a:solidFill>
                <a:ln w="912" cap="flat">
                  <a:noFill/>
                  <a:prstDash val="solid"/>
                  <a:miter/>
                </a:ln>
              </p:spPr>
              <p:txBody>
                <a:bodyPr rtlCol="0" anchor="ctr"/>
                <a:lstStyle/>
                <a:p>
                  <a:endParaRPr lang="pt-BR"/>
                </a:p>
              </p:txBody>
            </p:sp>
            <p:grpSp>
              <p:nvGrpSpPr>
                <p:cNvPr id="44" name="Group 13">
                  <a:extLst>
                    <a:ext uri="{FF2B5EF4-FFF2-40B4-BE49-F238E27FC236}">
                      <a16:creationId xmlns:a16="http://schemas.microsoft.com/office/drawing/2014/main" id="{BB6F1313-0094-1EC7-154A-EB3F3C69B31C}"/>
                    </a:ext>
                  </a:extLst>
                </p:cNvPr>
                <p:cNvGrpSpPr/>
                <p:nvPr/>
              </p:nvGrpSpPr>
              <p:grpSpPr>
                <a:xfrm>
                  <a:off x="7411987" y="3390818"/>
                  <a:ext cx="4429434" cy="2395337"/>
                  <a:chOff x="8350884" y="2027186"/>
                  <a:chExt cx="1538654" cy="832069"/>
                </a:xfrm>
              </p:grpSpPr>
              <p:sp>
                <p:nvSpPr>
                  <p:cNvPr id="45" name="TextBox 23">
                    <a:extLst>
                      <a:ext uri="{FF2B5EF4-FFF2-40B4-BE49-F238E27FC236}">
                        <a16:creationId xmlns:a16="http://schemas.microsoft.com/office/drawing/2014/main" id="{27A73CDC-5ECD-08CD-D908-65E15D648BFB}"/>
                      </a:ext>
                    </a:extLst>
                  </p:cNvPr>
                  <p:cNvSpPr txBox="1"/>
                  <p:nvPr/>
                </p:nvSpPr>
                <p:spPr>
                  <a:xfrm>
                    <a:off x="8463502" y="2027186"/>
                    <a:ext cx="14260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a:ln>
                          <a:noFill/>
                        </a:ln>
                        <a:solidFill>
                          <a:srgbClr val="121E29">
                            <a:lumMod val="85000"/>
                            <a:lumOff val="15000"/>
                          </a:srgbClr>
                        </a:solidFill>
                        <a:effectLst/>
                        <a:uLnTx/>
                        <a:uFillTx/>
                      </a:rPr>
                      <a:t>SaaS</a:t>
                    </a:r>
                  </a:p>
                </p:txBody>
              </p:sp>
              <p:pic>
                <p:nvPicPr>
                  <p:cNvPr id="46" name="Picture 4" descr="Logo Salesforce PNG transparente - StickPNG">
                    <a:extLst>
                      <a:ext uri="{FF2B5EF4-FFF2-40B4-BE49-F238E27FC236}">
                        <a16:creationId xmlns:a16="http://schemas.microsoft.com/office/drawing/2014/main" id="{B6E8E16C-E0CD-2BDD-9C31-5A6C41494F4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50884" y="2343949"/>
                    <a:ext cx="515306" cy="5153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Microsoft Office 365 + Asana • Asana">
                    <a:extLst>
                      <a:ext uri="{FF2B5EF4-FFF2-40B4-BE49-F238E27FC236}">
                        <a16:creationId xmlns:a16="http://schemas.microsoft.com/office/drawing/2014/main" id="{E6A0DDE5-18E9-98C7-A810-05EE9DCDC2FB}"/>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382276" y="2313195"/>
                    <a:ext cx="426266" cy="4262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Zoom Logo Icon - Download in Flat Style">
                    <a:extLst>
                      <a:ext uri="{FF2B5EF4-FFF2-40B4-BE49-F238E27FC236}">
                        <a16:creationId xmlns:a16="http://schemas.microsoft.com/office/drawing/2014/main" id="{C3053E38-CAE3-CD1E-C4E2-74797C9ABB91}"/>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8862476" y="2231724"/>
                    <a:ext cx="710665" cy="24726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a:extLst>
                      <a:ext uri="{FF2B5EF4-FFF2-40B4-BE49-F238E27FC236}">
                        <a16:creationId xmlns:a16="http://schemas.microsoft.com/office/drawing/2014/main" id="{F0E718A4-A203-3BF8-E5F9-BD394A8B79B8}"/>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8943325" y="2513489"/>
                    <a:ext cx="421868" cy="21505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 name="Agrupar 12">
                <a:extLst>
                  <a:ext uri="{FF2B5EF4-FFF2-40B4-BE49-F238E27FC236}">
                    <a16:creationId xmlns:a16="http://schemas.microsoft.com/office/drawing/2014/main" id="{88A9DC2B-21AB-C4E9-345C-5E6336D24240}"/>
                  </a:ext>
                </a:extLst>
              </p:cNvPr>
              <p:cNvGrpSpPr/>
              <p:nvPr/>
            </p:nvGrpSpPr>
            <p:grpSpPr>
              <a:xfrm>
                <a:off x="-3520282" y="5693963"/>
                <a:ext cx="1675664" cy="929954"/>
                <a:chOff x="7541688" y="3425167"/>
                <a:chExt cx="4657917" cy="2585035"/>
              </a:xfrm>
            </p:grpSpPr>
            <p:sp>
              <p:nvSpPr>
                <p:cNvPr id="26" name="Gráfico 164">
                  <a:extLst>
                    <a:ext uri="{FF2B5EF4-FFF2-40B4-BE49-F238E27FC236}">
                      <a16:creationId xmlns:a16="http://schemas.microsoft.com/office/drawing/2014/main" id="{F70E9CFF-9391-675B-9960-AD371BC286C2}"/>
                    </a:ext>
                  </a:extLst>
                </p:cNvPr>
                <p:cNvSpPr/>
                <p:nvPr/>
              </p:nvSpPr>
              <p:spPr>
                <a:xfrm>
                  <a:off x="7541688" y="3425167"/>
                  <a:ext cx="4657917" cy="2585035"/>
                </a:xfrm>
                <a:custGeom>
                  <a:avLst/>
                  <a:gdLst>
                    <a:gd name="connsiteX0" fmla="*/ 4294841 w 4296614"/>
                    <a:gd name="connsiteY0" fmla="*/ 1531310 h 2384520"/>
                    <a:gd name="connsiteX1" fmla="*/ 3560961 w 4296614"/>
                    <a:gd name="connsiteY1" fmla="*/ 928445 h 2384520"/>
                    <a:gd name="connsiteX2" fmla="*/ 3404239 w 4296614"/>
                    <a:gd name="connsiteY2" fmla="*/ 386644 h 2384520"/>
                    <a:gd name="connsiteX3" fmla="*/ 2811983 w 4296614"/>
                    <a:gd name="connsiteY3" fmla="*/ 15968 h 2384520"/>
                    <a:gd name="connsiteX4" fmla="*/ 2115915 w 4296614"/>
                    <a:gd name="connsiteY4" fmla="*/ 149856 h 2384520"/>
                    <a:gd name="connsiteX5" fmla="*/ 1802162 w 4296614"/>
                    <a:gd name="connsiteY5" fmla="*/ 489261 h 2384520"/>
                    <a:gd name="connsiteX6" fmla="*/ 1798659 w 4296614"/>
                    <a:gd name="connsiteY6" fmla="*/ 495382 h 2384520"/>
                    <a:gd name="connsiteX7" fmla="*/ 1766284 w 4296614"/>
                    <a:gd name="connsiteY7" fmla="*/ 556647 h 2384520"/>
                    <a:gd name="connsiteX8" fmla="*/ 1143486 w 4296614"/>
                    <a:gd name="connsiteY8" fmla="*/ 565715 h 2384520"/>
                    <a:gd name="connsiteX9" fmla="*/ 557497 w 4296614"/>
                    <a:gd name="connsiteY9" fmla="*/ 1091935 h 2384520"/>
                    <a:gd name="connsiteX10" fmla="*/ 483652 w 4296614"/>
                    <a:gd name="connsiteY10" fmla="*/ 1087574 h 2384520"/>
                    <a:gd name="connsiteX11" fmla="*/ 1346 w 4296614"/>
                    <a:gd name="connsiteY11" fmla="*/ 1619897 h 2384520"/>
                    <a:gd name="connsiteX12" fmla="*/ 564311 w 4296614"/>
                    <a:gd name="connsiteY12" fmla="*/ 2075903 h 2384520"/>
                    <a:gd name="connsiteX13" fmla="*/ 716945 w 4296614"/>
                    <a:gd name="connsiteY13" fmla="*/ 2048399 h 2384520"/>
                    <a:gd name="connsiteX14" fmla="*/ 1030780 w 4296614"/>
                    <a:gd name="connsiteY14" fmla="*/ 2281893 h 2384520"/>
                    <a:gd name="connsiteX15" fmla="*/ 1555842 w 4296614"/>
                    <a:gd name="connsiteY15" fmla="*/ 2378973 h 2384520"/>
                    <a:gd name="connsiteX16" fmla="*/ 1802554 w 4296614"/>
                    <a:gd name="connsiteY16" fmla="*/ 2329877 h 2384520"/>
                    <a:gd name="connsiteX17" fmla="*/ 2075530 w 4296614"/>
                    <a:gd name="connsiteY17" fmla="*/ 2189494 h 2384520"/>
                    <a:gd name="connsiteX18" fmla="*/ 2596432 w 4296614"/>
                    <a:gd name="connsiteY18" fmla="*/ 2328125 h 2384520"/>
                    <a:gd name="connsiteX19" fmla="*/ 3140596 w 4296614"/>
                    <a:gd name="connsiteY19" fmla="*/ 2063405 h 2384520"/>
                    <a:gd name="connsiteX20" fmla="*/ 3656790 w 4296614"/>
                    <a:gd name="connsiteY20" fmla="*/ 2235461 h 2384520"/>
                    <a:gd name="connsiteX21" fmla="*/ 4294841 w 4296614"/>
                    <a:gd name="connsiteY21" fmla="*/ 1531301 h 23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6614" h="2384520">
                      <a:moveTo>
                        <a:pt x="4294841" y="1531310"/>
                      </a:moveTo>
                      <a:cubicBezTo>
                        <a:pt x="4264610" y="1158555"/>
                        <a:pt x="3934045" y="932805"/>
                        <a:pt x="3560961" y="928445"/>
                      </a:cubicBezTo>
                      <a:cubicBezTo>
                        <a:pt x="3572555" y="737734"/>
                        <a:pt x="3518040" y="546166"/>
                        <a:pt x="3404239" y="386644"/>
                      </a:cubicBezTo>
                      <a:cubicBezTo>
                        <a:pt x="3267241" y="194574"/>
                        <a:pt x="3052584" y="60211"/>
                        <a:pt x="2811983" y="15968"/>
                      </a:cubicBezTo>
                      <a:cubicBezTo>
                        <a:pt x="2571337" y="-28248"/>
                        <a:pt x="2319096" y="20310"/>
                        <a:pt x="2115915" y="149856"/>
                      </a:cubicBezTo>
                      <a:cubicBezTo>
                        <a:pt x="1970715" y="242511"/>
                        <a:pt x="1885385" y="344882"/>
                        <a:pt x="1802162" y="489261"/>
                      </a:cubicBezTo>
                      <a:cubicBezTo>
                        <a:pt x="1800958" y="491304"/>
                        <a:pt x="1799827" y="493347"/>
                        <a:pt x="1798659" y="495382"/>
                      </a:cubicBezTo>
                      <a:cubicBezTo>
                        <a:pt x="1785623" y="518005"/>
                        <a:pt x="1775279" y="537025"/>
                        <a:pt x="1766284" y="556647"/>
                      </a:cubicBezTo>
                      <a:cubicBezTo>
                        <a:pt x="1564508" y="496978"/>
                        <a:pt x="1344131" y="499021"/>
                        <a:pt x="1143486" y="565715"/>
                      </a:cubicBezTo>
                      <a:cubicBezTo>
                        <a:pt x="877316" y="654174"/>
                        <a:pt x="663945" y="849035"/>
                        <a:pt x="557497" y="1091935"/>
                      </a:cubicBezTo>
                      <a:cubicBezTo>
                        <a:pt x="533177" y="1089362"/>
                        <a:pt x="508592" y="1087574"/>
                        <a:pt x="483652" y="1087574"/>
                      </a:cubicBezTo>
                      <a:cubicBezTo>
                        <a:pt x="197832" y="1087602"/>
                        <a:pt x="-19197" y="1366434"/>
                        <a:pt x="1346" y="1619897"/>
                      </a:cubicBezTo>
                      <a:cubicBezTo>
                        <a:pt x="24380" y="1904376"/>
                        <a:pt x="278920" y="2075903"/>
                        <a:pt x="564311" y="2075903"/>
                      </a:cubicBezTo>
                      <a:cubicBezTo>
                        <a:pt x="617968" y="2075903"/>
                        <a:pt x="669245" y="2066060"/>
                        <a:pt x="716945" y="2048399"/>
                      </a:cubicBezTo>
                      <a:cubicBezTo>
                        <a:pt x="803635" y="2145552"/>
                        <a:pt x="908021" y="2223602"/>
                        <a:pt x="1030780" y="2281893"/>
                      </a:cubicBezTo>
                      <a:cubicBezTo>
                        <a:pt x="1148202" y="2350046"/>
                        <a:pt x="1419162" y="2402025"/>
                        <a:pt x="1555842" y="2378973"/>
                      </a:cubicBezTo>
                      <a:lnTo>
                        <a:pt x="1802554" y="2329877"/>
                      </a:lnTo>
                      <a:cubicBezTo>
                        <a:pt x="1902817" y="2296106"/>
                        <a:pt x="1993785" y="2249300"/>
                        <a:pt x="2075530" y="2189494"/>
                      </a:cubicBezTo>
                      <a:cubicBezTo>
                        <a:pt x="2224972" y="2290058"/>
                        <a:pt x="2409708" y="2341635"/>
                        <a:pt x="2596432" y="2328125"/>
                      </a:cubicBezTo>
                      <a:cubicBezTo>
                        <a:pt x="2808206" y="2312782"/>
                        <a:pt x="3005120" y="2214379"/>
                        <a:pt x="3140596" y="2063405"/>
                      </a:cubicBezTo>
                      <a:cubicBezTo>
                        <a:pt x="3277321" y="2174232"/>
                        <a:pt x="3461354" y="2235461"/>
                        <a:pt x="3656790" y="2235461"/>
                      </a:cubicBezTo>
                      <a:cubicBezTo>
                        <a:pt x="4034864" y="2235461"/>
                        <a:pt x="4321961" y="1866592"/>
                        <a:pt x="4294841" y="1531301"/>
                      </a:cubicBezTo>
                      <a:close/>
                    </a:path>
                  </a:pathLst>
                </a:custGeom>
                <a:solidFill>
                  <a:schemeClr val="bg1">
                    <a:lumMod val="85000"/>
                  </a:schemeClr>
                </a:solidFill>
                <a:ln w="912" cap="flat">
                  <a:noFill/>
                  <a:prstDash val="solid"/>
                  <a:miter/>
                </a:ln>
              </p:spPr>
              <p:txBody>
                <a:bodyPr rtlCol="0" anchor="ctr"/>
                <a:lstStyle/>
                <a:p>
                  <a:endParaRPr lang="pt-BR"/>
                </a:p>
              </p:txBody>
            </p:sp>
            <p:grpSp>
              <p:nvGrpSpPr>
                <p:cNvPr id="27" name="Group 34">
                  <a:extLst>
                    <a:ext uri="{FF2B5EF4-FFF2-40B4-BE49-F238E27FC236}">
                      <a16:creationId xmlns:a16="http://schemas.microsoft.com/office/drawing/2014/main" id="{AFE5A7F0-458D-5D34-A8CD-A364D6606617}"/>
                    </a:ext>
                  </a:extLst>
                </p:cNvPr>
                <p:cNvGrpSpPr/>
                <p:nvPr/>
              </p:nvGrpSpPr>
              <p:grpSpPr>
                <a:xfrm>
                  <a:off x="8158202" y="3939022"/>
                  <a:ext cx="3123723" cy="1644750"/>
                  <a:chOff x="10837134" y="2325400"/>
                  <a:chExt cx="859819" cy="452725"/>
                </a:xfrm>
              </p:grpSpPr>
              <p:pic>
                <p:nvPicPr>
                  <p:cNvPr id="28" name="Picture 2">
                    <a:extLst>
                      <a:ext uri="{FF2B5EF4-FFF2-40B4-BE49-F238E27FC236}">
                        <a16:creationId xmlns:a16="http://schemas.microsoft.com/office/drawing/2014/main" id="{F4DF494A-8C36-9E57-0E6D-2050D4CE4D47}"/>
                      </a:ext>
                    </a:extLst>
                  </p:cNvPr>
                  <p:cNvPicPr>
                    <a:picLocks noChangeAspect="1" noChangeArrowheads="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7549" b="7549"/>
                  <a:stretch/>
                </p:blipFill>
                <p:spPr bwMode="auto">
                  <a:xfrm>
                    <a:off x="11252459" y="2325400"/>
                    <a:ext cx="316699" cy="1130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7">
                    <a:extLst>
                      <a:ext uri="{FF2B5EF4-FFF2-40B4-BE49-F238E27FC236}">
                        <a16:creationId xmlns:a16="http://schemas.microsoft.com/office/drawing/2014/main" id="{E2043B03-CC49-4B27-1919-B0960BAEF80F}"/>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1096625" y="2654651"/>
                    <a:ext cx="365053" cy="123474"/>
                  </a:xfrm>
                  <a:prstGeom prst="rect">
                    <a:avLst/>
                  </a:prstGeom>
                </p:spPr>
              </p:pic>
              <p:pic>
                <p:nvPicPr>
                  <p:cNvPr id="30" name="Graphic 61">
                    <a:extLst>
                      <a:ext uri="{FF2B5EF4-FFF2-40B4-BE49-F238E27FC236}">
                        <a16:creationId xmlns:a16="http://schemas.microsoft.com/office/drawing/2014/main" id="{DD3CF12F-C831-BE4D-7205-89870EAE94EC}"/>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079233" y="2490131"/>
                    <a:ext cx="350767" cy="100669"/>
                  </a:xfrm>
                  <a:prstGeom prst="rect">
                    <a:avLst/>
                  </a:prstGeom>
                </p:spPr>
              </p:pic>
              <p:pic>
                <p:nvPicPr>
                  <p:cNvPr id="31" name="Picture 85">
                    <a:extLst>
                      <a:ext uri="{FF2B5EF4-FFF2-40B4-BE49-F238E27FC236}">
                        <a16:creationId xmlns:a16="http://schemas.microsoft.com/office/drawing/2014/main" id="{171E1522-8DC2-D716-42D8-4DA465332E14}"/>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0837134" y="2566554"/>
                    <a:ext cx="173766" cy="173766"/>
                  </a:xfrm>
                  <a:prstGeom prst="rect">
                    <a:avLst/>
                  </a:prstGeom>
                </p:spPr>
              </p:pic>
              <p:pic>
                <p:nvPicPr>
                  <p:cNvPr id="32" name="Picture 83">
                    <a:extLst>
                      <a:ext uri="{FF2B5EF4-FFF2-40B4-BE49-F238E27FC236}">
                        <a16:creationId xmlns:a16="http://schemas.microsoft.com/office/drawing/2014/main" id="{783858DE-4C1C-05DE-A32F-E90523C8AA70}"/>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1531965" y="2543175"/>
                    <a:ext cx="164988" cy="164988"/>
                  </a:xfrm>
                  <a:prstGeom prst="rect">
                    <a:avLst/>
                  </a:prstGeom>
                </p:spPr>
              </p:pic>
            </p:grpSp>
          </p:grpSp>
          <p:grpSp>
            <p:nvGrpSpPr>
              <p:cNvPr id="15" name="Agrupar 14">
                <a:extLst>
                  <a:ext uri="{FF2B5EF4-FFF2-40B4-BE49-F238E27FC236}">
                    <a16:creationId xmlns:a16="http://schemas.microsoft.com/office/drawing/2014/main" id="{1DB0E6F2-F493-BAF2-6035-6290B2B3E97E}"/>
                  </a:ext>
                </a:extLst>
              </p:cNvPr>
              <p:cNvGrpSpPr/>
              <p:nvPr/>
            </p:nvGrpSpPr>
            <p:grpSpPr>
              <a:xfrm>
                <a:off x="-3694905" y="6406614"/>
                <a:ext cx="1841373" cy="1021919"/>
                <a:chOff x="8121166" y="3990242"/>
                <a:chExt cx="4413272" cy="2449262"/>
              </a:xfrm>
            </p:grpSpPr>
            <p:sp>
              <p:nvSpPr>
                <p:cNvPr id="19" name="Gráfico 164">
                  <a:extLst>
                    <a:ext uri="{FF2B5EF4-FFF2-40B4-BE49-F238E27FC236}">
                      <a16:creationId xmlns:a16="http://schemas.microsoft.com/office/drawing/2014/main" id="{3B646DF2-F729-5417-0AD7-941F4379E9DE}"/>
                    </a:ext>
                  </a:extLst>
                </p:cNvPr>
                <p:cNvSpPr/>
                <p:nvPr/>
              </p:nvSpPr>
              <p:spPr>
                <a:xfrm>
                  <a:off x="8121166" y="3990242"/>
                  <a:ext cx="4413272" cy="2449262"/>
                </a:xfrm>
                <a:custGeom>
                  <a:avLst/>
                  <a:gdLst>
                    <a:gd name="connsiteX0" fmla="*/ 4294841 w 4296614"/>
                    <a:gd name="connsiteY0" fmla="*/ 1531310 h 2384520"/>
                    <a:gd name="connsiteX1" fmla="*/ 3560961 w 4296614"/>
                    <a:gd name="connsiteY1" fmla="*/ 928445 h 2384520"/>
                    <a:gd name="connsiteX2" fmla="*/ 3404239 w 4296614"/>
                    <a:gd name="connsiteY2" fmla="*/ 386644 h 2384520"/>
                    <a:gd name="connsiteX3" fmla="*/ 2811983 w 4296614"/>
                    <a:gd name="connsiteY3" fmla="*/ 15968 h 2384520"/>
                    <a:gd name="connsiteX4" fmla="*/ 2115915 w 4296614"/>
                    <a:gd name="connsiteY4" fmla="*/ 149856 h 2384520"/>
                    <a:gd name="connsiteX5" fmla="*/ 1802162 w 4296614"/>
                    <a:gd name="connsiteY5" fmla="*/ 489261 h 2384520"/>
                    <a:gd name="connsiteX6" fmla="*/ 1798659 w 4296614"/>
                    <a:gd name="connsiteY6" fmla="*/ 495382 h 2384520"/>
                    <a:gd name="connsiteX7" fmla="*/ 1766284 w 4296614"/>
                    <a:gd name="connsiteY7" fmla="*/ 556647 h 2384520"/>
                    <a:gd name="connsiteX8" fmla="*/ 1143486 w 4296614"/>
                    <a:gd name="connsiteY8" fmla="*/ 565715 h 2384520"/>
                    <a:gd name="connsiteX9" fmla="*/ 557497 w 4296614"/>
                    <a:gd name="connsiteY9" fmla="*/ 1091935 h 2384520"/>
                    <a:gd name="connsiteX10" fmla="*/ 483652 w 4296614"/>
                    <a:gd name="connsiteY10" fmla="*/ 1087574 h 2384520"/>
                    <a:gd name="connsiteX11" fmla="*/ 1346 w 4296614"/>
                    <a:gd name="connsiteY11" fmla="*/ 1619897 h 2384520"/>
                    <a:gd name="connsiteX12" fmla="*/ 564311 w 4296614"/>
                    <a:gd name="connsiteY12" fmla="*/ 2075903 h 2384520"/>
                    <a:gd name="connsiteX13" fmla="*/ 716945 w 4296614"/>
                    <a:gd name="connsiteY13" fmla="*/ 2048399 h 2384520"/>
                    <a:gd name="connsiteX14" fmla="*/ 1030780 w 4296614"/>
                    <a:gd name="connsiteY14" fmla="*/ 2281893 h 2384520"/>
                    <a:gd name="connsiteX15" fmla="*/ 1555842 w 4296614"/>
                    <a:gd name="connsiteY15" fmla="*/ 2378973 h 2384520"/>
                    <a:gd name="connsiteX16" fmla="*/ 1802554 w 4296614"/>
                    <a:gd name="connsiteY16" fmla="*/ 2329877 h 2384520"/>
                    <a:gd name="connsiteX17" fmla="*/ 2075530 w 4296614"/>
                    <a:gd name="connsiteY17" fmla="*/ 2189494 h 2384520"/>
                    <a:gd name="connsiteX18" fmla="*/ 2596432 w 4296614"/>
                    <a:gd name="connsiteY18" fmla="*/ 2328125 h 2384520"/>
                    <a:gd name="connsiteX19" fmla="*/ 3140596 w 4296614"/>
                    <a:gd name="connsiteY19" fmla="*/ 2063405 h 2384520"/>
                    <a:gd name="connsiteX20" fmla="*/ 3656790 w 4296614"/>
                    <a:gd name="connsiteY20" fmla="*/ 2235461 h 2384520"/>
                    <a:gd name="connsiteX21" fmla="*/ 4294841 w 4296614"/>
                    <a:gd name="connsiteY21" fmla="*/ 1531301 h 23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6614" h="2384520">
                      <a:moveTo>
                        <a:pt x="4294841" y="1531310"/>
                      </a:moveTo>
                      <a:cubicBezTo>
                        <a:pt x="4264610" y="1158555"/>
                        <a:pt x="3934045" y="932805"/>
                        <a:pt x="3560961" y="928445"/>
                      </a:cubicBezTo>
                      <a:cubicBezTo>
                        <a:pt x="3572555" y="737734"/>
                        <a:pt x="3518040" y="546166"/>
                        <a:pt x="3404239" y="386644"/>
                      </a:cubicBezTo>
                      <a:cubicBezTo>
                        <a:pt x="3267241" y="194574"/>
                        <a:pt x="3052584" y="60211"/>
                        <a:pt x="2811983" y="15968"/>
                      </a:cubicBezTo>
                      <a:cubicBezTo>
                        <a:pt x="2571337" y="-28248"/>
                        <a:pt x="2319096" y="20310"/>
                        <a:pt x="2115915" y="149856"/>
                      </a:cubicBezTo>
                      <a:cubicBezTo>
                        <a:pt x="1970715" y="242511"/>
                        <a:pt x="1885385" y="344882"/>
                        <a:pt x="1802162" y="489261"/>
                      </a:cubicBezTo>
                      <a:cubicBezTo>
                        <a:pt x="1800958" y="491304"/>
                        <a:pt x="1799827" y="493347"/>
                        <a:pt x="1798659" y="495382"/>
                      </a:cubicBezTo>
                      <a:cubicBezTo>
                        <a:pt x="1785623" y="518005"/>
                        <a:pt x="1775279" y="537025"/>
                        <a:pt x="1766284" y="556647"/>
                      </a:cubicBezTo>
                      <a:cubicBezTo>
                        <a:pt x="1564508" y="496978"/>
                        <a:pt x="1344131" y="499021"/>
                        <a:pt x="1143486" y="565715"/>
                      </a:cubicBezTo>
                      <a:cubicBezTo>
                        <a:pt x="877316" y="654174"/>
                        <a:pt x="663945" y="849035"/>
                        <a:pt x="557497" y="1091935"/>
                      </a:cubicBezTo>
                      <a:cubicBezTo>
                        <a:pt x="533177" y="1089362"/>
                        <a:pt x="508592" y="1087574"/>
                        <a:pt x="483652" y="1087574"/>
                      </a:cubicBezTo>
                      <a:cubicBezTo>
                        <a:pt x="197832" y="1087602"/>
                        <a:pt x="-19197" y="1366434"/>
                        <a:pt x="1346" y="1619897"/>
                      </a:cubicBezTo>
                      <a:cubicBezTo>
                        <a:pt x="24380" y="1904376"/>
                        <a:pt x="278920" y="2075903"/>
                        <a:pt x="564311" y="2075903"/>
                      </a:cubicBezTo>
                      <a:cubicBezTo>
                        <a:pt x="617968" y="2075903"/>
                        <a:pt x="669245" y="2066060"/>
                        <a:pt x="716945" y="2048399"/>
                      </a:cubicBezTo>
                      <a:cubicBezTo>
                        <a:pt x="803635" y="2145552"/>
                        <a:pt x="908021" y="2223602"/>
                        <a:pt x="1030780" y="2281893"/>
                      </a:cubicBezTo>
                      <a:cubicBezTo>
                        <a:pt x="1148202" y="2350046"/>
                        <a:pt x="1419162" y="2402025"/>
                        <a:pt x="1555842" y="2378973"/>
                      </a:cubicBezTo>
                      <a:lnTo>
                        <a:pt x="1802554" y="2329877"/>
                      </a:lnTo>
                      <a:cubicBezTo>
                        <a:pt x="1902817" y="2296106"/>
                        <a:pt x="1993785" y="2249300"/>
                        <a:pt x="2075530" y="2189494"/>
                      </a:cubicBezTo>
                      <a:cubicBezTo>
                        <a:pt x="2224972" y="2290058"/>
                        <a:pt x="2409708" y="2341635"/>
                        <a:pt x="2596432" y="2328125"/>
                      </a:cubicBezTo>
                      <a:cubicBezTo>
                        <a:pt x="2808206" y="2312782"/>
                        <a:pt x="3005120" y="2214379"/>
                        <a:pt x="3140596" y="2063405"/>
                      </a:cubicBezTo>
                      <a:cubicBezTo>
                        <a:pt x="3277321" y="2174232"/>
                        <a:pt x="3461354" y="2235461"/>
                        <a:pt x="3656790" y="2235461"/>
                      </a:cubicBezTo>
                      <a:cubicBezTo>
                        <a:pt x="4034864" y="2235461"/>
                        <a:pt x="4321961" y="1866592"/>
                        <a:pt x="4294841" y="1531301"/>
                      </a:cubicBezTo>
                      <a:close/>
                    </a:path>
                  </a:pathLst>
                </a:custGeom>
                <a:solidFill>
                  <a:schemeClr val="bg1">
                    <a:lumMod val="85000"/>
                  </a:schemeClr>
                </a:solidFill>
                <a:ln w="912" cap="flat">
                  <a:noFill/>
                  <a:prstDash val="solid"/>
                  <a:miter/>
                </a:ln>
              </p:spPr>
              <p:txBody>
                <a:bodyPr rtlCol="0" anchor="ctr"/>
                <a:lstStyle/>
                <a:p>
                  <a:endParaRPr lang="pt-BR"/>
                </a:p>
              </p:txBody>
            </p:sp>
            <p:grpSp>
              <p:nvGrpSpPr>
                <p:cNvPr id="20" name="Group 1">
                  <a:extLst>
                    <a:ext uri="{FF2B5EF4-FFF2-40B4-BE49-F238E27FC236}">
                      <a16:creationId xmlns:a16="http://schemas.microsoft.com/office/drawing/2014/main" id="{87CA0382-9F3D-0D55-C8D8-8F89429A62A9}"/>
                    </a:ext>
                  </a:extLst>
                </p:cNvPr>
                <p:cNvGrpSpPr/>
                <p:nvPr/>
              </p:nvGrpSpPr>
              <p:grpSpPr>
                <a:xfrm>
                  <a:off x="8715185" y="4245973"/>
                  <a:ext cx="3467621" cy="1938231"/>
                  <a:chOff x="10095653" y="2052440"/>
                  <a:chExt cx="1555059" cy="869202"/>
                </a:xfrm>
              </p:grpSpPr>
              <p:sp>
                <p:nvSpPr>
                  <p:cNvPr id="21" name="TextBox 12">
                    <a:extLst>
                      <a:ext uri="{FF2B5EF4-FFF2-40B4-BE49-F238E27FC236}">
                        <a16:creationId xmlns:a16="http://schemas.microsoft.com/office/drawing/2014/main" id="{071A54F0-EE29-1051-93BE-52CF72BC5BF7}"/>
                      </a:ext>
                    </a:extLst>
                  </p:cNvPr>
                  <p:cNvSpPr txBox="1"/>
                  <p:nvPr/>
                </p:nvSpPr>
                <p:spPr>
                  <a:xfrm>
                    <a:off x="10220583" y="2052440"/>
                    <a:ext cx="1426037" cy="117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0" cap="none" spc="0" normalizeH="0" baseline="0">
                        <a:ln>
                          <a:noFill/>
                        </a:ln>
                        <a:solidFill>
                          <a:srgbClr val="121E29">
                            <a:lumMod val="85000"/>
                            <a:lumOff val="15000"/>
                          </a:srgbClr>
                        </a:solidFill>
                        <a:effectLst/>
                        <a:uLnTx/>
                        <a:uFillTx/>
                      </a:rPr>
                      <a:t>IaaS</a:t>
                    </a:r>
                  </a:p>
                </p:txBody>
              </p:sp>
              <p:pic>
                <p:nvPicPr>
                  <p:cNvPr id="22" name="Picture 3">
                    <a:extLst>
                      <a:ext uri="{FF2B5EF4-FFF2-40B4-BE49-F238E27FC236}">
                        <a16:creationId xmlns:a16="http://schemas.microsoft.com/office/drawing/2014/main" id="{762A69B5-51B3-9C65-CD9E-40E619B8ACCD}"/>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0493506" y="2355672"/>
                    <a:ext cx="461495" cy="276266"/>
                  </a:xfrm>
                  <a:prstGeom prst="rect">
                    <a:avLst/>
                  </a:prstGeom>
                </p:spPr>
              </p:pic>
              <p:pic>
                <p:nvPicPr>
                  <p:cNvPr id="23" name="Picture 4">
                    <a:extLst>
                      <a:ext uri="{FF2B5EF4-FFF2-40B4-BE49-F238E27FC236}">
                        <a16:creationId xmlns:a16="http://schemas.microsoft.com/office/drawing/2014/main" id="{9799DC5F-3B26-EB90-F065-9BA3EF3B5F5A}"/>
                      </a:ext>
                    </a:extLst>
                  </p:cNvPr>
                  <p:cNvPicPr>
                    <a:picLocks noChangeAspect="1"/>
                  </p:cNvPicPr>
                  <p:nvPr/>
                </p:nvPicPr>
                <p:blipFill rotWithShape="1">
                  <a:blip r:embed="rId29" cstate="email">
                    <a:extLst>
                      <a:ext uri="{28A0092B-C50C-407E-A947-70E740481C1C}">
                        <a14:useLocalDpi xmlns:a14="http://schemas.microsoft.com/office/drawing/2010/main"/>
                      </a:ext>
                    </a:extLst>
                  </a:blip>
                  <a:srcRect t="30040" b="28154"/>
                  <a:stretch/>
                </p:blipFill>
                <p:spPr>
                  <a:xfrm>
                    <a:off x="10457153" y="2666114"/>
                    <a:ext cx="916822" cy="255528"/>
                  </a:xfrm>
                  <a:prstGeom prst="rect">
                    <a:avLst/>
                  </a:prstGeom>
                </p:spPr>
              </p:pic>
              <p:pic>
                <p:nvPicPr>
                  <p:cNvPr id="24" name="Picture 2" descr="Google Cloud UK Consultant">
                    <a:extLst>
                      <a:ext uri="{FF2B5EF4-FFF2-40B4-BE49-F238E27FC236}">
                        <a16:creationId xmlns:a16="http://schemas.microsoft.com/office/drawing/2014/main" id="{5F226B8E-F70C-EB31-D0BA-4B5694364896}"/>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1222087" y="2436441"/>
                    <a:ext cx="428625" cy="3387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Oracle Cloud Logo - Oracle Cloud Logo Vector | Full Size PNG Download |  SeekPNG">
                    <a:extLst>
                      <a:ext uri="{FF2B5EF4-FFF2-40B4-BE49-F238E27FC236}">
                        <a16:creationId xmlns:a16="http://schemas.microsoft.com/office/drawing/2014/main" id="{3BAABF0B-2E39-D651-85B8-26AA293F0E69}"/>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0095653" y="2582994"/>
                    <a:ext cx="368163" cy="12554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7" name="Gráfico 164">
                <a:extLst>
                  <a:ext uri="{FF2B5EF4-FFF2-40B4-BE49-F238E27FC236}">
                    <a16:creationId xmlns:a16="http://schemas.microsoft.com/office/drawing/2014/main" id="{E0FE1EF5-74B7-3BB0-68FE-CD91C8A298C6}"/>
                  </a:ext>
                </a:extLst>
              </p:cNvPr>
              <p:cNvSpPr/>
              <p:nvPr/>
            </p:nvSpPr>
            <p:spPr>
              <a:xfrm>
                <a:off x="-4955071" y="5743529"/>
                <a:ext cx="1545278" cy="857593"/>
              </a:xfrm>
              <a:custGeom>
                <a:avLst/>
                <a:gdLst>
                  <a:gd name="connsiteX0" fmla="*/ 4294841 w 4296614"/>
                  <a:gd name="connsiteY0" fmla="*/ 1531310 h 2384520"/>
                  <a:gd name="connsiteX1" fmla="*/ 3560961 w 4296614"/>
                  <a:gd name="connsiteY1" fmla="*/ 928445 h 2384520"/>
                  <a:gd name="connsiteX2" fmla="*/ 3404239 w 4296614"/>
                  <a:gd name="connsiteY2" fmla="*/ 386644 h 2384520"/>
                  <a:gd name="connsiteX3" fmla="*/ 2811983 w 4296614"/>
                  <a:gd name="connsiteY3" fmla="*/ 15968 h 2384520"/>
                  <a:gd name="connsiteX4" fmla="*/ 2115915 w 4296614"/>
                  <a:gd name="connsiteY4" fmla="*/ 149856 h 2384520"/>
                  <a:gd name="connsiteX5" fmla="*/ 1802162 w 4296614"/>
                  <a:gd name="connsiteY5" fmla="*/ 489261 h 2384520"/>
                  <a:gd name="connsiteX6" fmla="*/ 1798659 w 4296614"/>
                  <a:gd name="connsiteY6" fmla="*/ 495382 h 2384520"/>
                  <a:gd name="connsiteX7" fmla="*/ 1766284 w 4296614"/>
                  <a:gd name="connsiteY7" fmla="*/ 556647 h 2384520"/>
                  <a:gd name="connsiteX8" fmla="*/ 1143486 w 4296614"/>
                  <a:gd name="connsiteY8" fmla="*/ 565715 h 2384520"/>
                  <a:gd name="connsiteX9" fmla="*/ 557497 w 4296614"/>
                  <a:gd name="connsiteY9" fmla="*/ 1091935 h 2384520"/>
                  <a:gd name="connsiteX10" fmla="*/ 483652 w 4296614"/>
                  <a:gd name="connsiteY10" fmla="*/ 1087574 h 2384520"/>
                  <a:gd name="connsiteX11" fmla="*/ 1346 w 4296614"/>
                  <a:gd name="connsiteY11" fmla="*/ 1619897 h 2384520"/>
                  <a:gd name="connsiteX12" fmla="*/ 564311 w 4296614"/>
                  <a:gd name="connsiteY12" fmla="*/ 2075903 h 2384520"/>
                  <a:gd name="connsiteX13" fmla="*/ 716945 w 4296614"/>
                  <a:gd name="connsiteY13" fmla="*/ 2048399 h 2384520"/>
                  <a:gd name="connsiteX14" fmla="*/ 1030780 w 4296614"/>
                  <a:gd name="connsiteY14" fmla="*/ 2281893 h 2384520"/>
                  <a:gd name="connsiteX15" fmla="*/ 1555842 w 4296614"/>
                  <a:gd name="connsiteY15" fmla="*/ 2378973 h 2384520"/>
                  <a:gd name="connsiteX16" fmla="*/ 1802554 w 4296614"/>
                  <a:gd name="connsiteY16" fmla="*/ 2329877 h 2384520"/>
                  <a:gd name="connsiteX17" fmla="*/ 2075530 w 4296614"/>
                  <a:gd name="connsiteY17" fmla="*/ 2189494 h 2384520"/>
                  <a:gd name="connsiteX18" fmla="*/ 2596432 w 4296614"/>
                  <a:gd name="connsiteY18" fmla="*/ 2328125 h 2384520"/>
                  <a:gd name="connsiteX19" fmla="*/ 3140596 w 4296614"/>
                  <a:gd name="connsiteY19" fmla="*/ 2063405 h 2384520"/>
                  <a:gd name="connsiteX20" fmla="*/ 3656790 w 4296614"/>
                  <a:gd name="connsiteY20" fmla="*/ 2235461 h 2384520"/>
                  <a:gd name="connsiteX21" fmla="*/ 4294841 w 4296614"/>
                  <a:gd name="connsiteY21" fmla="*/ 1531301 h 23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96614" h="2384520">
                    <a:moveTo>
                      <a:pt x="4294841" y="1531310"/>
                    </a:moveTo>
                    <a:cubicBezTo>
                      <a:pt x="4264610" y="1158555"/>
                      <a:pt x="3934045" y="932805"/>
                      <a:pt x="3560961" y="928445"/>
                    </a:cubicBezTo>
                    <a:cubicBezTo>
                      <a:pt x="3572555" y="737734"/>
                      <a:pt x="3518040" y="546166"/>
                      <a:pt x="3404239" y="386644"/>
                    </a:cubicBezTo>
                    <a:cubicBezTo>
                      <a:pt x="3267241" y="194574"/>
                      <a:pt x="3052584" y="60211"/>
                      <a:pt x="2811983" y="15968"/>
                    </a:cubicBezTo>
                    <a:cubicBezTo>
                      <a:pt x="2571337" y="-28248"/>
                      <a:pt x="2319096" y="20310"/>
                      <a:pt x="2115915" y="149856"/>
                    </a:cubicBezTo>
                    <a:cubicBezTo>
                      <a:pt x="1970715" y="242511"/>
                      <a:pt x="1885385" y="344882"/>
                      <a:pt x="1802162" y="489261"/>
                    </a:cubicBezTo>
                    <a:cubicBezTo>
                      <a:pt x="1800958" y="491304"/>
                      <a:pt x="1799827" y="493347"/>
                      <a:pt x="1798659" y="495382"/>
                    </a:cubicBezTo>
                    <a:cubicBezTo>
                      <a:pt x="1785623" y="518005"/>
                      <a:pt x="1775279" y="537025"/>
                      <a:pt x="1766284" y="556647"/>
                    </a:cubicBezTo>
                    <a:cubicBezTo>
                      <a:pt x="1564508" y="496978"/>
                      <a:pt x="1344131" y="499021"/>
                      <a:pt x="1143486" y="565715"/>
                    </a:cubicBezTo>
                    <a:cubicBezTo>
                      <a:pt x="877316" y="654174"/>
                      <a:pt x="663945" y="849035"/>
                      <a:pt x="557497" y="1091935"/>
                    </a:cubicBezTo>
                    <a:cubicBezTo>
                      <a:pt x="533177" y="1089362"/>
                      <a:pt x="508592" y="1087574"/>
                      <a:pt x="483652" y="1087574"/>
                    </a:cubicBezTo>
                    <a:cubicBezTo>
                      <a:pt x="197832" y="1087602"/>
                      <a:pt x="-19197" y="1366434"/>
                      <a:pt x="1346" y="1619897"/>
                    </a:cubicBezTo>
                    <a:cubicBezTo>
                      <a:pt x="24380" y="1904376"/>
                      <a:pt x="278920" y="2075903"/>
                      <a:pt x="564311" y="2075903"/>
                    </a:cubicBezTo>
                    <a:cubicBezTo>
                      <a:pt x="617968" y="2075903"/>
                      <a:pt x="669245" y="2066060"/>
                      <a:pt x="716945" y="2048399"/>
                    </a:cubicBezTo>
                    <a:cubicBezTo>
                      <a:pt x="803635" y="2145552"/>
                      <a:pt x="908021" y="2223602"/>
                      <a:pt x="1030780" y="2281893"/>
                    </a:cubicBezTo>
                    <a:cubicBezTo>
                      <a:pt x="1148202" y="2350046"/>
                      <a:pt x="1419162" y="2402025"/>
                      <a:pt x="1555842" y="2378973"/>
                    </a:cubicBezTo>
                    <a:lnTo>
                      <a:pt x="1802554" y="2329877"/>
                    </a:lnTo>
                    <a:cubicBezTo>
                      <a:pt x="1902817" y="2296106"/>
                      <a:pt x="1993785" y="2249300"/>
                      <a:pt x="2075530" y="2189494"/>
                    </a:cubicBezTo>
                    <a:cubicBezTo>
                      <a:pt x="2224972" y="2290058"/>
                      <a:pt x="2409708" y="2341635"/>
                      <a:pt x="2596432" y="2328125"/>
                    </a:cubicBezTo>
                    <a:cubicBezTo>
                      <a:pt x="2808206" y="2312782"/>
                      <a:pt x="3005120" y="2214379"/>
                      <a:pt x="3140596" y="2063405"/>
                    </a:cubicBezTo>
                    <a:cubicBezTo>
                      <a:pt x="3277321" y="2174232"/>
                      <a:pt x="3461354" y="2235461"/>
                      <a:pt x="3656790" y="2235461"/>
                    </a:cubicBezTo>
                    <a:cubicBezTo>
                      <a:pt x="4034864" y="2235461"/>
                      <a:pt x="4321961" y="1866592"/>
                      <a:pt x="4294841" y="1531301"/>
                    </a:cubicBezTo>
                    <a:close/>
                  </a:path>
                </a:pathLst>
              </a:custGeom>
              <a:solidFill>
                <a:schemeClr val="bg1">
                  <a:lumMod val="85000"/>
                </a:schemeClr>
              </a:solidFill>
              <a:ln w="912" cap="flat">
                <a:noFill/>
                <a:prstDash val="solid"/>
                <a:miter/>
              </a:ln>
            </p:spPr>
            <p:txBody>
              <a:bodyPr rtlCol="0" anchor="ctr"/>
              <a:lstStyle/>
              <a:p>
                <a:endParaRPr lang="pt-BR"/>
              </a:p>
            </p:txBody>
          </p:sp>
          <p:sp>
            <p:nvSpPr>
              <p:cNvPr id="18" name="CaixaDeTexto 31">
                <a:extLst>
                  <a:ext uri="{FF2B5EF4-FFF2-40B4-BE49-F238E27FC236}">
                    <a16:creationId xmlns:a16="http://schemas.microsoft.com/office/drawing/2014/main" id="{631ECC82-69F1-D895-FB5F-84D9A3DB0CD4}"/>
                  </a:ext>
                </a:extLst>
              </p:cNvPr>
              <p:cNvSpPr txBox="1"/>
              <p:nvPr/>
            </p:nvSpPr>
            <p:spPr>
              <a:xfrm>
                <a:off x="-4764252" y="5980602"/>
                <a:ext cx="1517703" cy="470452"/>
              </a:xfrm>
              <a:prstGeom prst="rect">
                <a:avLst/>
              </a:prstGeom>
              <a:noFill/>
            </p:spPr>
            <p:txBody>
              <a:bodyPr wrap="square" rtlCol="0">
                <a:spAutoFit/>
              </a:bodyPr>
              <a:lstStyle/>
              <a:p>
                <a:r>
                  <a:rPr lang="pt-BR" sz="1800" b="1">
                    <a:solidFill>
                      <a:srgbClr val="610000"/>
                    </a:solidFill>
                  </a:rPr>
                  <a:t>Internet</a:t>
                </a:r>
              </a:p>
            </p:txBody>
          </p:sp>
        </p:grpSp>
      </p:grpSp>
      <p:cxnSp>
        <p:nvCxnSpPr>
          <p:cNvPr id="279" name="Straight Connector 65">
            <a:extLst>
              <a:ext uri="{FF2B5EF4-FFF2-40B4-BE49-F238E27FC236}">
                <a16:creationId xmlns:a16="http://schemas.microsoft.com/office/drawing/2014/main" id="{E17A2995-9D2A-46B7-1C14-93384FBDA6B8}"/>
              </a:ext>
            </a:extLst>
          </p:cNvPr>
          <p:cNvCxnSpPr>
            <a:cxnSpLocks/>
          </p:cNvCxnSpPr>
          <p:nvPr/>
        </p:nvCxnSpPr>
        <p:spPr>
          <a:xfrm flipV="1">
            <a:off x="4279825" y="3829348"/>
            <a:ext cx="1085991" cy="203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80" name="Picture 116">
            <a:extLst>
              <a:ext uri="{FF2B5EF4-FFF2-40B4-BE49-F238E27FC236}">
                <a16:creationId xmlns:a16="http://schemas.microsoft.com/office/drawing/2014/main" id="{D7673DA6-0C90-93C3-6AD0-65552BE0D9D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218724">
            <a:off x="7745271" y="4058083"/>
            <a:ext cx="379284" cy="379284"/>
          </a:xfrm>
          <a:prstGeom prst="rect">
            <a:avLst/>
          </a:prstGeom>
        </p:spPr>
      </p:pic>
      <p:sp>
        <p:nvSpPr>
          <p:cNvPr id="281" name="Forma Livre: Forma 280">
            <a:extLst>
              <a:ext uri="{FF2B5EF4-FFF2-40B4-BE49-F238E27FC236}">
                <a16:creationId xmlns:a16="http://schemas.microsoft.com/office/drawing/2014/main" id="{A71C1BF4-4473-10D5-5C15-9E42FBA13F3A}"/>
              </a:ext>
            </a:extLst>
          </p:cNvPr>
          <p:cNvSpPr/>
          <p:nvPr/>
        </p:nvSpPr>
        <p:spPr>
          <a:xfrm>
            <a:off x="6115320" y="3069545"/>
            <a:ext cx="2639041" cy="1079552"/>
          </a:xfrm>
          <a:custGeom>
            <a:avLst/>
            <a:gdLst>
              <a:gd name="csX0" fmla="*/ 0 w 2703871"/>
              <a:gd name="csY0" fmla="*/ 332301 h 1079552"/>
              <a:gd name="csX1" fmla="*/ 1071716 w 2703871"/>
              <a:gd name="csY1" fmla="*/ 37333 h 1079552"/>
              <a:gd name="csX2" fmla="*/ 2703871 w 2703871"/>
              <a:gd name="csY2" fmla="*/ 1079552 h 1079552"/>
            </a:gdLst>
            <a:ahLst/>
            <a:cxnLst>
              <a:cxn ang="0">
                <a:pos x="csX0" y="csY0"/>
              </a:cxn>
              <a:cxn ang="0">
                <a:pos x="csX1" y="csY1"/>
              </a:cxn>
              <a:cxn ang="0">
                <a:pos x="csX2" y="csY2"/>
              </a:cxn>
            </a:cxnLst>
            <a:rect l="l" t="t" r="r" b="b"/>
            <a:pathLst>
              <a:path w="2703871" h="1079552">
                <a:moveTo>
                  <a:pt x="0" y="332301"/>
                </a:moveTo>
                <a:cubicBezTo>
                  <a:pt x="310535" y="122546"/>
                  <a:pt x="621071" y="-87209"/>
                  <a:pt x="1071716" y="37333"/>
                </a:cubicBezTo>
                <a:cubicBezTo>
                  <a:pt x="1522361" y="161875"/>
                  <a:pt x="2462981" y="1018920"/>
                  <a:pt x="2703871" y="1079552"/>
                </a:cubicBezTo>
              </a:path>
            </a:pathLst>
          </a:cu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7086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1"/>
                                        </p:tgtEl>
                                        <p:attrNameLst>
                                          <p:attrName>style.visibility</p:attrName>
                                        </p:attrNameLst>
                                      </p:cBhvr>
                                      <p:to>
                                        <p:strVal val="visible"/>
                                      </p:to>
                                    </p:set>
                                    <p:animEffect transition="in" filter="fade">
                                      <p:cBhvr>
                                        <p:cTn id="16" dur="250"/>
                                        <p:tgtEl>
                                          <p:spTgt spid="281"/>
                                        </p:tgtEl>
                                      </p:cBhvr>
                                    </p:animEffect>
                                  </p:childTnLst>
                                </p:cTn>
                              </p:par>
                              <p:par>
                                <p:cTn id="17" presetID="10"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Effect transition="in" filter="fade">
                                      <p:cBhvr>
                                        <p:cTn id="19" dur="250"/>
                                        <p:tgtEl>
                                          <p:spTgt spid="280"/>
                                        </p:tgtEl>
                                      </p:cBhvr>
                                    </p:animEffect>
                                  </p:childTnLst>
                                </p:cTn>
                              </p:par>
                              <p:par>
                                <p:cTn id="20" presetID="10" presetClass="entr" presetSubtype="0" fill="hold" nodeType="withEffect">
                                  <p:stCondLst>
                                    <p:cond delay="0"/>
                                  </p:stCondLst>
                                  <p:childTnLst>
                                    <p:set>
                                      <p:cBhvr>
                                        <p:cTn id="21" dur="1" fill="hold">
                                          <p:stCondLst>
                                            <p:cond delay="0"/>
                                          </p:stCondLst>
                                        </p:cTn>
                                        <p:tgtEl>
                                          <p:spTgt spid="279"/>
                                        </p:tgtEl>
                                        <p:attrNameLst>
                                          <p:attrName>style.visibility</p:attrName>
                                        </p:attrNameLst>
                                      </p:cBhvr>
                                      <p:to>
                                        <p:strVal val="visible"/>
                                      </p:to>
                                    </p:set>
                                    <p:animEffect transition="in" filter="fade">
                                      <p:cBhvr>
                                        <p:cTn id="22" dur="25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C4C4D-AD23-56AA-BAF4-F80D3282E269}"/>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41057592-3E35-6431-F014-E3893B31194A}"/>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ABB175A7-C750-B1B4-FA2F-7786C0218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CC2D54A3-BF9A-CD2B-2133-A03A8298655D}"/>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A8C166F2-44DC-C1B8-F53A-EC77FA578234}"/>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D5D785B1-4FFA-3D20-238A-3E3260A2FEDA}"/>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D62BC457-8AA3-7C0E-8823-8C7CCE7622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F1F101DD-0A00-92A4-D465-5026CAA56FC4}"/>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D1F65299-C2E6-4EBB-02FE-D56A039827B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4" name="Retângulo: Cantos Arredondados 59">
            <a:extLst>
              <a:ext uri="{FF2B5EF4-FFF2-40B4-BE49-F238E27FC236}">
                <a16:creationId xmlns:a16="http://schemas.microsoft.com/office/drawing/2014/main" id="{19FDFECE-48E0-8B99-2D54-E03D29FBC057}"/>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9" name="Retângulo: Cantos Arredondados 60">
            <a:extLst>
              <a:ext uri="{FF2B5EF4-FFF2-40B4-BE49-F238E27FC236}">
                <a16:creationId xmlns:a16="http://schemas.microsoft.com/office/drawing/2014/main" id="{525C0E61-84E4-AD15-88B0-9BC3F079B2EF}"/>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10" name="Retângulo: Cantos Arredondados 61">
            <a:extLst>
              <a:ext uri="{FF2B5EF4-FFF2-40B4-BE49-F238E27FC236}">
                <a16:creationId xmlns:a16="http://schemas.microsoft.com/office/drawing/2014/main" id="{77B2C5C7-E1F7-C1E8-3A64-605F0E999E42}"/>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12" name="Retângulo: Cantos Arredondados 62">
            <a:extLst>
              <a:ext uri="{FF2B5EF4-FFF2-40B4-BE49-F238E27FC236}">
                <a16:creationId xmlns:a16="http://schemas.microsoft.com/office/drawing/2014/main" id="{FDEC74C0-FEE1-8C94-258B-662497ACE8DD}"/>
              </a:ext>
            </a:extLst>
          </p:cNvPr>
          <p:cNvSpPr/>
          <p:nvPr/>
        </p:nvSpPr>
        <p:spPr>
          <a:xfrm>
            <a:off x="9179082" y="3083089"/>
            <a:ext cx="2416572"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FUNCIONALIDADES</a:t>
            </a:r>
            <a:endParaRPr lang="pt-BR" sz="1600">
              <a:solidFill>
                <a:schemeClr val="bg1"/>
              </a:solidFill>
              <a:latin typeface="AMX Black" pitchFamily="2" charset="0"/>
              <a:sym typeface="+mn-ea"/>
            </a:endParaRPr>
          </a:p>
        </p:txBody>
      </p:sp>
      <p:sp>
        <p:nvSpPr>
          <p:cNvPr id="15" name="Retângulo: Cantos Arredondados 13">
            <a:extLst>
              <a:ext uri="{FF2B5EF4-FFF2-40B4-BE49-F238E27FC236}">
                <a16:creationId xmlns:a16="http://schemas.microsoft.com/office/drawing/2014/main" id="{8B04A5B9-240D-2C42-74FD-183812E9AE4F}"/>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16" name="Retângulo: Cantos Arredondados 14">
            <a:extLst>
              <a:ext uri="{FF2B5EF4-FFF2-40B4-BE49-F238E27FC236}">
                <a16:creationId xmlns:a16="http://schemas.microsoft.com/office/drawing/2014/main" id="{23E09D29-23F6-0887-523B-FA8F0833854A}"/>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17" name="Retângulo: Cantos Arredondados 61">
            <a:extLst>
              <a:ext uri="{FF2B5EF4-FFF2-40B4-BE49-F238E27FC236}">
                <a16:creationId xmlns:a16="http://schemas.microsoft.com/office/drawing/2014/main" id="{C297A822-A428-9865-1200-6118A0D16D1B}"/>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18" name="Retângulo: Cantos Arredondados 14">
            <a:extLst>
              <a:ext uri="{FF2B5EF4-FFF2-40B4-BE49-F238E27FC236}">
                <a16:creationId xmlns:a16="http://schemas.microsoft.com/office/drawing/2014/main" id="{79855BF6-EB10-79AA-69E0-33FF8ED30744}"/>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19" name="CaixaDeTexto 18">
            <a:extLst>
              <a:ext uri="{FF2B5EF4-FFF2-40B4-BE49-F238E27FC236}">
                <a16:creationId xmlns:a16="http://schemas.microsoft.com/office/drawing/2014/main" id="{937EFC14-38B1-AB02-BCAB-E27013731C1C}"/>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20776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CBF7-15B6-42EC-77E0-C305F4450C9B}"/>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E7BFC242-4643-DC47-889D-DDD46968DFC5}"/>
              </a:ext>
            </a:extLst>
          </p:cNvPr>
          <p:cNvPicPr>
            <a:picLocks noChangeAspect="1"/>
          </p:cNvPicPr>
          <p:nvPr/>
        </p:nvPicPr>
        <p:blipFill>
          <a:blip r:embed="rId2">
            <a:extLst>
              <a:ext uri="{28A0092B-C50C-407E-A947-70E740481C1C}">
                <a14:useLocalDpi xmlns:a14="http://schemas.microsoft.com/office/drawing/2010/main" val="0"/>
              </a:ext>
            </a:extLst>
          </a:blip>
          <a:srcRect l="28149" r="-1757"/>
          <a:stretch>
            <a:fillRect/>
          </a:stretch>
        </p:blipFill>
        <p:spPr>
          <a:xfrm>
            <a:off x="0" y="-19565"/>
            <a:ext cx="7096629" cy="6897129"/>
          </a:xfrm>
          <a:prstGeom prst="rect">
            <a:avLst/>
          </a:prstGeom>
        </p:spPr>
      </p:pic>
      <p:sp>
        <p:nvSpPr>
          <p:cNvPr id="2" name="Retângulo 1">
            <a:extLst>
              <a:ext uri="{FF2B5EF4-FFF2-40B4-BE49-F238E27FC236}">
                <a16:creationId xmlns:a16="http://schemas.microsoft.com/office/drawing/2014/main" id="{6CFBE42C-1140-AFF6-9247-DF7F268AEC32}"/>
              </a:ext>
            </a:extLst>
          </p:cNvPr>
          <p:cNvSpPr/>
          <p:nvPr/>
        </p:nvSpPr>
        <p:spPr>
          <a:xfrm>
            <a:off x="3243135"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B48C409F-8C76-0E75-FD9B-23A661B6D25B}"/>
              </a:ext>
            </a:extLst>
          </p:cNvPr>
          <p:cNvSpPr txBox="1"/>
          <p:nvPr/>
        </p:nvSpPr>
        <p:spPr>
          <a:xfrm>
            <a:off x="5838679" y="2003261"/>
            <a:ext cx="5632174" cy="3108543"/>
          </a:xfrm>
          <a:prstGeom prst="rect">
            <a:avLst/>
          </a:prstGeom>
          <a:noFill/>
        </p:spPr>
        <p:txBody>
          <a:bodyPr wrap="square" anchor="ctr">
            <a:spAutoFit/>
          </a:bodyPr>
          <a:lstStyle/>
          <a:p>
            <a:r>
              <a:rPr lang="pt-BR" sz="2800">
                <a:solidFill>
                  <a:schemeClr val="bg1"/>
                </a:solidFill>
                <a:latin typeface="AMX" pitchFamily="2" charset="77"/>
              </a:rPr>
              <a:t>O Firewall Gerenciado – </a:t>
            </a:r>
            <a:r>
              <a:rPr lang="pt-BR" sz="2800" b="1">
                <a:solidFill>
                  <a:schemeClr val="bg1"/>
                </a:solidFill>
                <a:latin typeface="AMX" pitchFamily="2" charset="77"/>
              </a:rPr>
              <a:t>TP-LINK</a:t>
            </a:r>
            <a:r>
              <a:rPr lang="pt-BR" sz="2800">
                <a:solidFill>
                  <a:schemeClr val="bg1"/>
                </a:solidFill>
                <a:latin typeface="AMX" pitchFamily="2" charset="77"/>
              </a:rPr>
              <a:t> tem diversas funcionalidades e benefícios.</a:t>
            </a:r>
          </a:p>
          <a:p>
            <a:endParaRPr lang="pt-BR" sz="2800">
              <a:solidFill>
                <a:schemeClr val="bg1"/>
              </a:solidFill>
              <a:latin typeface="AMX" pitchFamily="2" charset="77"/>
            </a:endParaRPr>
          </a:p>
          <a:p>
            <a:r>
              <a:rPr lang="pt-BR" sz="2800">
                <a:solidFill>
                  <a:schemeClr val="bg1"/>
                </a:solidFill>
                <a:latin typeface="AMX" pitchFamily="2" charset="77"/>
              </a:rPr>
              <a:t>Por isso, é importante conhecer cada uma de suas funcionalidades para apresentarmos o produto da melhor forma aos nossos clientes!</a:t>
            </a:r>
          </a:p>
        </p:txBody>
      </p:sp>
      <p:grpSp>
        <p:nvGrpSpPr>
          <p:cNvPr id="4" name="Group 6">
            <a:extLst>
              <a:ext uri="{FF2B5EF4-FFF2-40B4-BE49-F238E27FC236}">
                <a16:creationId xmlns:a16="http://schemas.microsoft.com/office/drawing/2014/main" id="{373594D3-AA4C-B6C1-7A84-204D591B987A}"/>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4984C1D2-AB7B-544D-3066-EDF93A7B885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46FD308F-F9A2-493D-8AA6-37F25AC67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39E391AC-C412-53CF-1FDF-AB7BED5C046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16E92E1F-F810-D29F-2D4E-63D09F145B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9748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E94E-042C-E9AE-19AE-42156ED0E69F}"/>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E21533C0-1A3D-C754-9B8F-F2483FE34572}"/>
              </a:ext>
            </a:extLst>
          </p:cNvPr>
          <p:cNvGrpSpPr/>
          <p:nvPr/>
        </p:nvGrpSpPr>
        <p:grpSpPr>
          <a:xfrm>
            <a:off x="4202130" y="794192"/>
            <a:ext cx="3787740" cy="710661"/>
            <a:chOff x="4202130" y="707036"/>
            <a:chExt cx="3787740" cy="710661"/>
          </a:xfrm>
        </p:grpSpPr>
        <p:sp>
          <p:nvSpPr>
            <p:cNvPr id="47" name="Retângulo: Cantos Arredondados 46">
              <a:extLst>
                <a:ext uri="{FF2B5EF4-FFF2-40B4-BE49-F238E27FC236}">
                  <a16:creationId xmlns:a16="http://schemas.microsoft.com/office/drawing/2014/main" id="{34919F12-732F-2A7B-C9AD-D62C4F696990}"/>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680AE01D-1587-CA55-09D7-1DB1C6E77D39}"/>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grpSp>
        <p:nvGrpSpPr>
          <p:cNvPr id="19" name="Agrupar 18">
            <a:extLst>
              <a:ext uri="{FF2B5EF4-FFF2-40B4-BE49-F238E27FC236}">
                <a16:creationId xmlns:a16="http://schemas.microsoft.com/office/drawing/2014/main" id="{01A3D221-ABFB-2F1B-D6A5-7A9F154A2BBF}"/>
              </a:ext>
            </a:extLst>
          </p:cNvPr>
          <p:cNvGrpSpPr/>
          <p:nvPr/>
        </p:nvGrpSpPr>
        <p:grpSpPr>
          <a:xfrm>
            <a:off x="6212954" y="2926194"/>
            <a:ext cx="5509399" cy="1867998"/>
            <a:chOff x="5320178" y="2280238"/>
            <a:chExt cx="6420938" cy="1867998"/>
          </a:xfrm>
        </p:grpSpPr>
        <p:grpSp>
          <p:nvGrpSpPr>
            <p:cNvPr id="12" name="Agrupar 11">
              <a:extLst>
                <a:ext uri="{FF2B5EF4-FFF2-40B4-BE49-F238E27FC236}">
                  <a16:creationId xmlns:a16="http://schemas.microsoft.com/office/drawing/2014/main" id="{94698674-6EF0-984C-2E69-13410628CF46}"/>
                </a:ext>
              </a:extLst>
            </p:cNvPr>
            <p:cNvGrpSpPr/>
            <p:nvPr/>
          </p:nvGrpSpPr>
          <p:grpSpPr>
            <a:xfrm>
              <a:off x="5320178" y="2280238"/>
              <a:ext cx="6420938" cy="1867998"/>
              <a:chOff x="5147900" y="2405194"/>
              <a:chExt cx="6420938" cy="1867998"/>
            </a:xfrm>
          </p:grpSpPr>
          <p:sp>
            <p:nvSpPr>
              <p:cNvPr id="11" name="Retângulo: Cantos Arredondados 10">
                <a:extLst>
                  <a:ext uri="{FF2B5EF4-FFF2-40B4-BE49-F238E27FC236}">
                    <a16:creationId xmlns:a16="http://schemas.microsoft.com/office/drawing/2014/main" id="{1C8AD2AF-954B-D1F8-4D37-397F95E21BC2}"/>
                  </a:ext>
                </a:extLst>
              </p:cNvPr>
              <p:cNvSpPr/>
              <p:nvPr/>
            </p:nvSpPr>
            <p:spPr>
              <a:xfrm>
                <a:off x="5147900" y="2405194"/>
                <a:ext cx="6420938" cy="1867998"/>
              </a:xfrm>
              <a:prstGeom prst="roundRect">
                <a:avLst>
                  <a:gd name="adj" fmla="val 114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000">
                  <a:solidFill>
                    <a:schemeClr val="bg1"/>
                  </a:solidFill>
                </a:endParaRPr>
              </a:p>
            </p:txBody>
          </p:sp>
          <p:sp>
            <p:nvSpPr>
              <p:cNvPr id="10" name="CaixaDeTexto 9">
                <a:extLst>
                  <a:ext uri="{FF2B5EF4-FFF2-40B4-BE49-F238E27FC236}">
                    <a16:creationId xmlns:a16="http://schemas.microsoft.com/office/drawing/2014/main" id="{AE8D4EE3-2871-1887-2B15-9E0802779769}"/>
                  </a:ext>
                </a:extLst>
              </p:cNvPr>
              <p:cNvSpPr txBox="1"/>
              <p:nvPr/>
            </p:nvSpPr>
            <p:spPr>
              <a:xfrm>
                <a:off x="5371272" y="2683956"/>
                <a:ext cx="2981857" cy="1292662"/>
              </a:xfrm>
              <a:prstGeom prst="rect">
                <a:avLst/>
              </a:prstGeom>
              <a:noFill/>
              <a:ln w="12700" cap="flat" cmpd="sng" algn="ctr">
                <a:noFill/>
                <a:prstDash val="solid"/>
                <a:miter lim="800000"/>
                <a:headEnd type="none" w="med" len="med"/>
                <a:tailEnd type="none" w="med" len="med"/>
              </a:ln>
              <a:effectLst/>
            </p:spPr>
            <p:txBody>
              <a:bodyPr wrap="square" lIns="91440" tIns="45720" rIns="91440" bIns="45720" rtlCol="0" anchor="t">
                <a:spAutoFit/>
              </a:bodyPr>
              <a:lstStyle/>
              <a:p>
                <a:pPr marL="285750" marR="0" lvl="0" indent="-285750" defTabSz="914400" eaLnBrk="1" fontAlgn="auto" latinLnBrk="0" hangingPunct="1">
                  <a:spcBef>
                    <a:spcPts val="600"/>
                  </a:spcBef>
                  <a:spcAft>
                    <a:spcPts val="0"/>
                  </a:spcAft>
                  <a:buClr>
                    <a:srgbClr val="610000"/>
                  </a:buClr>
                  <a:buSzTx/>
                  <a:buFont typeface="Courier New" panose="02070309020205020404" pitchFamily="49" charset="0"/>
                  <a:buChar char="o"/>
                  <a:tabLst/>
                  <a:defRPr/>
                </a:pPr>
                <a:r>
                  <a:rPr kumimoji="0" lang="pt-BR" sz="1700" b="1" i="0" u="none" strike="noStrike" kern="0" cap="none" spc="0" normalizeH="0" baseline="0" noProof="0">
                    <a:ln>
                      <a:noFill/>
                    </a:ln>
                    <a:solidFill>
                      <a:srgbClr val="A00000"/>
                    </a:solidFill>
                    <a:effectLst/>
                    <a:uLnTx/>
                    <a:uFillTx/>
                  </a:rPr>
                  <a:t>FIREWALL</a:t>
                </a:r>
                <a:endParaRPr lang="pt-BR" sz="1700" b="1" kern="0">
                  <a:solidFill>
                    <a:srgbClr val="A00000"/>
                  </a:solidFill>
                </a:endParaRPr>
              </a:p>
              <a:p>
                <a:pPr marL="285750" indent="-285750" defTabSz="914400">
                  <a:spcBef>
                    <a:spcPts val="600"/>
                  </a:spcBef>
                  <a:buClr>
                    <a:srgbClr val="610000"/>
                  </a:buClr>
                  <a:buFont typeface="Courier New" panose="02070309020205020404" pitchFamily="49" charset="0"/>
                  <a:buChar char="o"/>
                  <a:defRPr/>
                </a:pPr>
                <a:r>
                  <a:rPr lang="pt-BR" sz="1700" b="1" kern="0">
                    <a:solidFill>
                      <a:srgbClr val="A00000"/>
                    </a:solidFill>
                  </a:rPr>
                  <a:t>CONTROLE</a:t>
                </a:r>
                <a:br>
                  <a:rPr lang="pt-BR" sz="1700" b="1" kern="0">
                    <a:solidFill>
                      <a:srgbClr val="A00000"/>
                    </a:solidFill>
                  </a:rPr>
                </a:br>
                <a:r>
                  <a:rPr lang="pt-BR" sz="1700" b="1" kern="0">
                    <a:solidFill>
                      <a:srgbClr val="A00000"/>
                    </a:solidFill>
                  </a:rPr>
                  <a:t>DE </a:t>
                </a:r>
                <a:r>
                  <a:rPr kumimoji="0" lang="pt-BR" sz="1700" b="1" i="0" u="none" strike="noStrike" kern="0" cap="none" spc="0" normalizeH="0" baseline="0" noProof="0">
                    <a:ln>
                      <a:noFill/>
                    </a:ln>
                    <a:solidFill>
                      <a:srgbClr val="A00000"/>
                    </a:solidFill>
                    <a:effectLst/>
                    <a:uLnTx/>
                    <a:uFillTx/>
                  </a:rPr>
                  <a:t>APLICAÇÕES</a:t>
                </a:r>
              </a:p>
              <a:p>
                <a:pPr marL="285750" indent="-285750" defTabSz="914400">
                  <a:spcBef>
                    <a:spcPts val="600"/>
                  </a:spcBef>
                  <a:buClr>
                    <a:srgbClr val="610000"/>
                  </a:buClr>
                  <a:buFont typeface="Courier New" panose="02070309020205020404" pitchFamily="49" charset="0"/>
                  <a:buChar char="o"/>
                  <a:defRPr/>
                </a:pPr>
                <a:r>
                  <a:rPr lang="pt-BR" sz="1700" b="1" kern="0">
                    <a:solidFill>
                      <a:srgbClr val="A00000"/>
                    </a:solidFill>
                  </a:rPr>
                  <a:t>IPS/IDS</a:t>
                </a:r>
                <a:endParaRPr lang="pt-BR" sz="1700" b="1" i="0" u="none" strike="noStrike" kern="0" cap="none" spc="0" normalizeH="0" baseline="0" noProof="0">
                  <a:ln>
                    <a:noFill/>
                  </a:ln>
                  <a:solidFill>
                    <a:srgbClr val="A00000"/>
                  </a:solidFill>
                  <a:effectLst/>
                  <a:uLnTx/>
                  <a:uFillTx/>
                </a:endParaRPr>
              </a:p>
            </p:txBody>
          </p:sp>
        </p:grpSp>
        <p:sp>
          <p:nvSpPr>
            <p:cNvPr id="15" name="CaixaDeTexto 14">
              <a:extLst>
                <a:ext uri="{FF2B5EF4-FFF2-40B4-BE49-F238E27FC236}">
                  <a16:creationId xmlns:a16="http://schemas.microsoft.com/office/drawing/2014/main" id="{7CB56CD4-23B7-0366-5D0E-6292D1B10ED2}"/>
                </a:ext>
              </a:extLst>
            </p:cNvPr>
            <p:cNvSpPr txBox="1"/>
            <p:nvPr/>
          </p:nvSpPr>
          <p:spPr>
            <a:xfrm>
              <a:off x="8541458" y="2559000"/>
              <a:ext cx="2929395" cy="1292662"/>
            </a:xfrm>
            <a:prstGeom prst="rect">
              <a:avLst/>
            </a:prstGeom>
            <a:noFill/>
            <a:ln w="12700" cap="flat" cmpd="sng" algn="ctr">
              <a:noFill/>
              <a:prstDash val="solid"/>
              <a:miter lim="800000"/>
              <a:headEnd type="none" w="med" len="med"/>
              <a:tailEnd type="none" w="med" len="med"/>
            </a:ln>
            <a:effectLst/>
          </p:spPr>
          <p:txBody>
            <a:bodyPr wrap="square" lIns="91440" tIns="45720" rIns="91440" bIns="45720" rtlCol="0" anchor="t">
              <a:spAutoFit/>
            </a:bodyPr>
            <a:lstStyle/>
            <a:p>
              <a:pPr marL="285750" marR="0" lvl="0" indent="-285750" defTabSz="914400">
                <a:spcBef>
                  <a:spcPts val="600"/>
                </a:spcBef>
                <a:spcAft>
                  <a:spcPts val="0"/>
                </a:spcAft>
                <a:buClr>
                  <a:srgbClr val="610000"/>
                </a:buClr>
                <a:buSzTx/>
                <a:buFont typeface="Courier New" panose="02070309020205020404" pitchFamily="49" charset="0"/>
                <a:buChar char="o"/>
                <a:tabLst/>
                <a:defRPr/>
              </a:pPr>
              <a:r>
                <a:rPr kumimoji="0" lang="pt-BR" sz="1700" b="1" i="0" u="none" strike="noStrike" kern="0" cap="none" spc="0" normalizeH="0" baseline="0" noProof="0">
                  <a:ln>
                    <a:noFill/>
                  </a:ln>
                  <a:solidFill>
                    <a:srgbClr val="A00000"/>
                  </a:solidFill>
                  <a:effectLst/>
                  <a:uLnTx/>
                  <a:uFillTx/>
                </a:rPr>
                <a:t>FILTRO DE URL</a:t>
              </a:r>
              <a:endParaRPr lang="pt-BR"/>
            </a:p>
            <a:p>
              <a:pPr marL="285750" marR="0" lvl="0" indent="-285750" defTabSz="914400" eaLnBrk="1" fontAlgn="auto" latinLnBrk="0" hangingPunct="1">
                <a:spcBef>
                  <a:spcPts val="600"/>
                </a:spcBef>
                <a:spcAft>
                  <a:spcPts val="0"/>
                </a:spcAft>
                <a:buClr>
                  <a:srgbClr val="610000"/>
                </a:buClr>
                <a:buSzTx/>
                <a:buFont typeface="Courier New" panose="02070309020205020404" pitchFamily="49" charset="0"/>
                <a:buChar char="o"/>
                <a:tabLst/>
                <a:defRPr/>
              </a:pPr>
              <a:r>
                <a:rPr kumimoji="0" lang="pt-BR" sz="1700" b="1" i="0" u="none" strike="noStrike" kern="0" cap="none" spc="0" normalizeH="0" baseline="0" noProof="0">
                  <a:ln>
                    <a:noFill/>
                  </a:ln>
                  <a:solidFill>
                    <a:srgbClr val="A00000"/>
                  </a:solidFill>
                  <a:effectLst/>
                  <a:uLnTx/>
                  <a:uFillTx/>
                </a:rPr>
                <a:t>BALANCEAMENTO </a:t>
              </a:r>
              <a:r>
                <a:rPr lang="pt-BR" sz="1700" b="1" kern="0">
                  <a:solidFill>
                    <a:srgbClr val="A00000"/>
                  </a:solidFill>
                </a:rPr>
                <a:t>DE LINKS</a:t>
              </a:r>
              <a:endParaRPr kumimoji="0" lang="pt-BR" sz="1700" b="1" i="0" u="none" strike="noStrike" kern="0" cap="none" spc="0" normalizeH="0" baseline="0" noProof="0">
                <a:ln>
                  <a:noFill/>
                </a:ln>
                <a:solidFill>
                  <a:srgbClr val="A00000"/>
                </a:solidFill>
                <a:effectLst/>
                <a:uLnTx/>
                <a:uFillTx/>
              </a:endParaRPr>
            </a:p>
            <a:p>
              <a:pPr marL="285750" marR="0" lvl="0" indent="-285750" defTabSz="914400" eaLnBrk="1" fontAlgn="auto" latinLnBrk="0" hangingPunct="1">
                <a:spcBef>
                  <a:spcPts val="600"/>
                </a:spcBef>
                <a:spcAft>
                  <a:spcPts val="0"/>
                </a:spcAft>
                <a:buClr>
                  <a:srgbClr val="610000"/>
                </a:buClr>
                <a:buSzTx/>
                <a:buFont typeface="Courier New" panose="02070309020205020404" pitchFamily="49" charset="0"/>
                <a:buChar char="o"/>
                <a:tabLst/>
                <a:defRPr/>
              </a:pPr>
              <a:r>
                <a:rPr kumimoji="0" lang="pt-BR" sz="1700" b="1" i="0" u="none" strike="noStrike" kern="0" cap="none" spc="0" normalizeH="0" baseline="0" noProof="0">
                  <a:ln>
                    <a:noFill/>
                  </a:ln>
                  <a:solidFill>
                    <a:srgbClr val="A00000"/>
                  </a:solidFill>
                  <a:effectLst/>
                  <a:uLnTx/>
                  <a:uFillTx/>
                </a:rPr>
                <a:t>VPN</a:t>
              </a:r>
            </a:p>
          </p:txBody>
        </p:sp>
      </p:grpSp>
      <p:grpSp>
        <p:nvGrpSpPr>
          <p:cNvPr id="2" name="Agrupar 1">
            <a:extLst>
              <a:ext uri="{FF2B5EF4-FFF2-40B4-BE49-F238E27FC236}">
                <a16:creationId xmlns:a16="http://schemas.microsoft.com/office/drawing/2014/main" id="{4FA0285E-BB04-9670-3F59-2B0233D6CF41}"/>
              </a:ext>
            </a:extLst>
          </p:cNvPr>
          <p:cNvGrpSpPr/>
          <p:nvPr/>
        </p:nvGrpSpPr>
        <p:grpSpPr>
          <a:xfrm>
            <a:off x="830934" y="3851287"/>
            <a:ext cx="5071202" cy="1845712"/>
            <a:chOff x="830934" y="3851287"/>
            <a:chExt cx="5071202" cy="1845712"/>
          </a:xfrm>
        </p:grpSpPr>
        <p:pic>
          <p:nvPicPr>
            <p:cNvPr id="6" name="Imagem 5">
              <a:extLst>
                <a:ext uri="{FF2B5EF4-FFF2-40B4-BE49-F238E27FC236}">
                  <a16:creationId xmlns:a16="http://schemas.microsoft.com/office/drawing/2014/main" id="{6BA7269E-2F46-41CB-A708-E246BA73CDD6}"/>
                </a:ext>
              </a:extLst>
            </p:cNvPr>
            <p:cNvPicPr>
              <a:picLocks noChangeAspect="1"/>
            </p:cNvPicPr>
            <p:nvPr/>
          </p:nvPicPr>
          <p:blipFill>
            <a:blip r:embed="rId2"/>
            <a:stretch>
              <a:fillRect/>
            </a:stretch>
          </p:blipFill>
          <p:spPr>
            <a:xfrm>
              <a:off x="830934" y="3851287"/>
              <a:ext cx="5071202" cy="1112847"/>
            </a:xfrm>
            <a:prstGeom prst="rect">
              <a:avLst/>
            </a:prstGeom>
          </p:spPr>
        </p:pic>
        <p:sp>
          <p:nvSpPr>
            <p:cNvPr id="20" name="CaixaDeTexto 19">
              <a:extLst>
                <a:ext uri="{FF2B5EF4-FFF2-40B4-BE49-F238E27FC236}">
                  <a16:creationId xmlns:a16="http://schemas.microsoft.com/office/drawing/2014/main" id="{287BDCB6-C4E0-B69E-5948-469DB1984CEB}"/>
                </a:ext>
              </a:extLst>
            </p:cNvPr>
            <p:cNvSpPr txBox="1"/>
            <p:nvPr/>
          </p:nvSpPr>
          <p:spPr>
            <a:xfrm>
              <a:off x="2057648" y="4866002"/>
              <a:ext cx="2104359" cy="830997"/>
            </a:xfrm>
            <a:prstGeom prst="rect">
              <a:avLst/>
            </a:prstGeom>
            <a:noFill/>
          </p:spPr>
          <p:txBody>
            <a:bodyPr wrap="none" rtlCol="0">
              <a:spAutoFit/>
            </a:bodyPr>
            <a:lstStyle/>
            <a:p>
              <a:r>
                <a:rPr lang="pt-BR" sz="4800"/>
                <a:t>TP-LINK</a:t>
              </a:r>
            </a:p>
          </p:txBody>
        </p:sp>
      </p:grpSp>
      <p:grpSp>
        <p:nvGrpSpPr>
          <p:cNvPr id="3" name="Group 6">
            <a:extLst>
              <a:ext uri="{FF2B5EF4-FFF2-40B4-BE49-F238E27FC236}">
                <a16:creationId xmlns:a16="http://schemas.microsoft.com/office/drawing/2014/main" id="{EF902EDF-B191-7605-9EAA-2B0803F119C1}"/>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A0D5DF0D-247E-D963-391C-E318AF67D170}"/>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BEEF7227-EEBF-6F2E-560B-918106531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7" name="CaixaDeTexto 17">
              <a:extLst>
                <a:ext uri="{FF2B5EF4-FFF2-40B4-BE49-F238E27FC236}">
                  <a16:creationId xmlns:a16="http://schemas.microsoft.com/office/drawing/2014/main" id="{AAD5378E-2338-F2A4-057A-CF3407EA375C}"/>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8" name="Graphic 10">
              <a:extLst>
                <a:ext uri="{FF2B5EF4-FFF2-40B4-BE49-F238E27FC236}">
                  <a16:creationId xmlns:a16="http://schemas.microsoft.com/office/drawing/2014/main" id="{5235D904-5A58-E8DE-974E-9FC6CCE374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pic>
        <p:nvPicPr>
          <p:cNvPr id="13" name="Picture 2">
            <a:extLst>
              <a:ext uri="{FF2B5EF4-FFF2-40B4-BE49-F238E27FC236}">
                <a16:creationId xmlns:a16="http://schemas.microsoft.com/office/drawing/2014/main" id="{95997828-5F02-CC2A-7FE7-1071700F49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34" t="36933" r="5327" b="36147"/>
          <a:stretch>
            <a:fillRect/>
          </a:stretch>
        </p:blipFill>
        <p:spPr bwMode="auto">
          <a:xfrm>
            <a:off x="1868944" y="2951353"/>
            <a:ext cx="2827309" cy="84342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41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250"/>
                                        <p:tgtEl>
                                          <p:spTgt spid="19"/>
                                        </p:tgtEl>
                                      </p:cBhvr>
                                    </p:animEffec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2918-E4F7-4EB1-E6B8-B492CDAE2DA2}"/>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AE9DCDAA-FA01-CFE0-A144-27BF7736D20C}"/>
              </a:ext>
            </a:extLst>
          </p:cNvPr>
          <p:cNvGrpSpPr/>
          <p:nvPr/>
        </p:nvGrpSpPr>
        <p:grpSpPr>
          <a:xfrm>
            <a:off x="-16601" y="2384473"/>
            <a:ext cx="5405030" cy="1716978"/>
            <a:chOff x="200774" y="2354495"/>
            <a:chExt cx="4795295" cy="1716978"/>
          </a:xfrm>
        </p:grpSpPr>
        <p:sp>
          <p:nvSpPr>
            <p:cNvPr id="20" name="Rectangle: Rounded Corners 10">
              <a:extLst>
                <a:ext uri="{FF2B5EF4-FFF2-40B4-BE49-F238E27FC236}">
                  <a16:creationId xmlns:a16="http://schemas.microsoft.com/office/drawing/2014/main" id="{FF1EB93E-194C-D28F-987B-F298D8E76077}"/>
                </a:ext>
              </a:extLst>
            </p:cNvPr>
            <p:cNvSpPr/>
            <p:nvPr/>
          </p:nvSpPr>
          <p:spPr>
            <a:xfrm>
              <a:off x="200774" y="2761629"/>
              <a:ext cx="4795295" cy="1309844"/>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1D351693-5AA9-12A7-BFDC-5605D330F2FD}"/>
                </a:ext>
              </a:extLst>
            </p:cNvPr>
            <p:cNvSpPr txBox="1"/>
            <p:nvPr/>
          </p:nvSpPr>
          <p:spPr>
            <a:xfrm>
              <a:off x="200774" y="2354495"/>
              <a:ext cx="4795287" cy="432033"/>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0A5A9875-0F39-9888-8E0C-7AB492FDB478}"/>
                </a:ext>
              </a:extLst>
            </p:cNvPr>
            <p:cNvSpPr txBox="1"/>
            <p:nvPr/>
          </p:nvSpPr>
          <p:spPr>
            <a:xfrm>
              <a:off x="459618" y="2974062"/>
              <a:ext cx="4328201" cy="881780"/>
            </a:xfrm>
            <a:prstGeom prst="rect">
              <a:avLst/>
            </a:prstGeom>
            <a:noFill/>
          </p:spPr>
          <p:txBody>
            <a:bodyPr wrap="square" lIns="45720" rIns="45720" anchor="t" anchorCtr="0">
              <a:spAutoFit/>
            </a:bodyPr>
            <a:lstStyle/>
            <a:p>
              <a:pPr>
                <a:lnSpc>
                  <a:spcPct val="95000"/>
                </a:lnSpc>
                <a:spcBef>
                  <a:spcPts val="600"/>
                </a:spcBef>
              </a:pPr>
              <a:r>
                <a:rPr lang="pt-BR" sz="1800"/>
                <a:t>Permite ou bloqueia o tráfego com base em um conjunto definido de regras de segurança para impedir o acesso não autorizado.</a:t>
              </a:r>
            </a:p>
          </p:txBody>
        </p:sp>
      </p:grpSp>
      <p:grpSp>
        <p:nvGrpSpPr>
          <p:cNvPr id="168" name="Agrupar 167">
            <a:extLst>
              <a:ext uri="{FF2B5EF4-FFF2-40B4-BE49-F238E27FC236}">
                <a16:creationId xmlns:a16="http://schemas.microsoft.com/office/drawing/2014/main" id="{ADC89651-7D80-952D-207F-09DB0AA8AFC1}"/>
              </a:ext>
            </a:extLst>
          </p:cNvPr>
          <p:cNvGrpSpPr/>
          <p:nvPr/>
        </p:nvGrpSpPr>
        <p:grpSpPr>
          <a:xfrm>
            <a:off x="-2" y="4359430"/>
            <a:ext cx="5407274" cy="1672137"/>
            <a:chOff x="232674" y="4344350"/>
            <a:chExt cx="4271703" cy="1672137"/>
          </a:xfrm>
        </p:grpSpPr>
        <p:sp>
          <p:nvSpPr>
            <p:cNvPr id="8" name="Rectangle: Rounded Corners 10">
              <a:extLst>
                <a:ext uri="{FF2B5EF4-FFF2-40B4-BE49-F238E27FC236}">
                  <a16:creationId xmlns:a16="http://schemas.microsoft.com/office/drawing/2014/main" id="{5A81498D-B02B-C1F5-C018-DB7103FC3A61}"/>
                </a:ext>
              </a:extLst>
            </p:cNvPr>
            <p:cNvSpPr/>
            <p:nvPr/>
          </p:nvSpPr>
          <p:spPr>
            <a:xfrm>
              <a:off x="232674" y="4803987"/>
              <a:ext cx="4271702" cy="1212500"/>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4A9D02CD-3D52-0DF3-119F-410D01EF973D}"/>
                </a:ext>
              </a:extLst>
            </p:cNvPr>
            <p:cNvSpPr txBox="1"/>
            <p:nvPr/>
          </p:nvSpPr>
          <p:spPr>
            <a:xfrm>
              <a:off x="232674" y="4344350"/>
              <a:ext cx="4271703" cy="461665"/>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C4EC8450-D413-3AFF-675D-904ECD9322A2}"/>
                </a:ext>
              </a:extLst>
            </p:cNvPr>
            <p:cNvSpPr txBox="1"/>
            <p:nvPr/>
          </p:nvSpPr>
          <p:spPr>
            <a:xfrm>
              <a:off x="416543" y="4919339"/>
              <a:ext cx="4072411" cy="1035668"/>
            </a:xfrm>
            <a:prstGeom prst="rect">
              <a:avLst/>
            </a:prstGeom>
            <a:noFill/>
          </p:spPr>
          <p:txBody>
            <a:bodyPr wrap="square" lIns="45720" rIns="45720" anchor="t" anchorCtr="0">
              <a:spAutoFit/>
            </a:bodyPr>
            <a:lstStyle/>
            <a:p>
              <a:pPr marL="285750" indent="-285750">
                <a:lnSpc>
                  <a:spcPct val="95000"/>
                </a:lnSpc>
                <a:spcBef>
                  <a:spcPts val="600"/>
                </a:spcBef>
                <a:buFont typeface="Arial" panose="020B0604020202020204" pitchFamily="34" charset="0"/>
                <a:buChar char="•"/>
              </a:pPr>
              <a:r>
                <a:rPr lang="pt-BR" sz="1800"/>
                <a:t>Aplica privilégios de acesso para reduzir riscos.</a:t>
              </a:r>
            </a:p>
            <a:p>
              <a:pPr marL="285750" indent="-285750">
                <a:lnSpc>
                  <a:spcPct val="95000"/>
                </a:lnSpc>
                <a:spcBef>
                  <a:spcPts val="600"/>
                </a:spcBef>
                <a:buFont typeface="Arial" panose="020B0604020202020204" pitchFamily="34" charset="0"/>
                <a:buChar char="•"/>
              </a:pPr>
              <a:r>
                <a:rPr lang="pt-BR" sz="1800"/>
                <a:t>Limita o acesso a recursos sigilosos.</a:t>
              </a:r>
            </a:p>
            <a:p>
              <a:pPr marL="285750" indent="-285750">
                <a:lnSpc>
                  <a:spcPct val="95000"/>
                </a:lnSpc>
                <a:spcBef>
                  <a:spcPts val="600"/>
                </a:spcBef>
                <a:buFont typeface="Arial" panose="020B0604020202020204" pitchFamily="34" charset="0"/>
                <a:buChar char="•"/>
              </a:pPr>
              <a:r>
                <a:rPr lang="pt-BR" sz="1800"/>
                <a:t>Protege a rede contra ameaças cibernéticas.</a:t>
              </a:r>
            </a:p>
          </p:txBody>
        </p:sp>
      </p:grpSp>
      <p:sp>
        <p:nvSpPr>
          <p:cNvPr id="166" name="CaixaDeTexto 165">
            <a:extLst>
              <a:ext uri="{FF2B5EF4-FFF2-40B4-BE49-F238E27FC236}">
                <a16:creationId xmlns:a16="http://schemas.microsoft.com/office/drawing/2014/main" id="{4E8C607F-1C90-F935-4A90-5961E35A088B}"/>
              </a:ext>
            </a:extLst>
          </p:cNvPr>
          <p:cNvSpPr txBox="1"/>
          <p:nvPr/>
        </p:nvSpPr>
        <p:spPr>
          <a:xfrm>
            <a:off x="836734" y="1829088"/>
            <a:ext cx="3733800" cy="461665"/>
          </a:xfrm>
          <a:prstGeom prst="rect">
            <a:avLst/>
          </a:prstGeom>
          <a:noFill/>
        </p:spPr>
        <p:txBody>
          <a:bodyPr wrap="square" rtlCol="0">
            <a:spAutoFit/>
          </a:bodyPr>
          <a:lstStyle/>
          <a:p>
            <a:pPr algn="ctr"/>
            <a:r>
              <a:rPr lang="pt-BR" sz="2400" b="1">
                <a:solidFill>
                  <a:srgbClr val="A00000"/>
                </a:solidFill>
              </a:rPr>
              <a:t>FIREWALL</a:t>
            </a:r>
          </a:p>
        </p:txBody>
      </p:sp>
      <p:grpSp>
        <p:nvGrpSpPr>
          <p:cNvPr id="14" name="Agrupar 13">
            <a:extLst>
              <a:ext uri="{FF2B5EF4-FFF2-40B4-BE49-F238E27FC236}">
                <a16:creationId xmlns:a16="http://schemas.microsoft.com/office/drawing/2014/main" id="{10B01FE5-4790-51E3-3077-EA0CB26046B5}"/>
              </a:ext>
            </a:extLst>
          </p:cNvPr>
          <p:cNvGrpSpPr/>
          <p:nvPr/>
        </p:nvGrpSpPr>
        <p:grpSpPr>
          <a:xfrm>
            <a:off x="5699028" y="2066759"/>
            <a:ext cx="6303503" cy="4049919"/>
            <a:chOff x="5699028" y="2066759"/>
            <a:chExt cx="6303503" cy="4049919"/>
          </a:xfrm>
        </p:grpSpPr>
        <p:grpSp>
          <p:nvGrpSpPr>
            <p:cNvPr id="205" name="Agrupar 204">
              <a:extLst>
                <a:ext uri="{FF2B5EF4-FFF2-40B4-BE49-F238E27FC236}">
                  <a16:creationId xmlns:a16="http://schemas.microsoft.com/office/drawing/2014/main" id="{DE0A39FD-7335-709D-B59A-A0330AC47342}"/>
                </a:ext>
              </a:extLst>
            </p:cNvPr>
            <p:cNvGrpSpPr/>
            <p:nvPr/>
          </p:nvGrpSpPr>
          <p:grpSpPr>
            <a:xfrm>
              <a:off x="5699028" y="2066759"/>
              <a:ext cx="6303503" cy="3997049"/>
              <a:chOff x="5699028" y="1708692"/>
              <a:chExt cx="6303503" cy="3997049"/>
            </a:xfrm>
          </p:grpSpPr>
          <p:pic>
            <p:nvPicPr>
              <p:cNvPr id="9" name="Picture 2" descr="Proteção - ícones de segurança grátis">
                <a:extLst>
                  <a:ext uri="{FF2B5EF4-FFF2-40B4-BE49-F238E27FC236}">
                    <a16:creationId xmlns:a16="http://schemas.microsoft.com/office/drawing/2014/main" id="{C14D7337-5682-B471-E2EE-12FC7F36A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
              <a:stretch>
                <a:fillRect/>
              </a:stretch>
            </p:blipFill>
            <p:spPr bwMode="auto">
              <a:xfrm>
                <a:off x="7533137" y="3032758"/>
                <a:ext cx="1286200" cy="1260608"/>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5">
                <a:extLst>
                  <a:ext uri="{FF2B5EF4-FFF2-40B4-BE49-F238E27FC236}">
                    <a16:creationId xmlns:a16="http://schemas.microsoft.com/office/drawing/2014/main" id="{FC820594-3A12-D4EE-D3A1-2AEB8958D45A}"/>
                  </a:ext>
                </a:extLst>
              </p:cNvPr>
              <p:cNvSpPr/>
              <p:nvPr/>
            </p:nvSpPr>
            <p:spPr>
              <a:xfrm>
                <a:off x="6583516" y="2686257"/>
                <a:ext cx="3427565" cy="44579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rPr>
                  <a:t>Conexão Rede Interna </a:t>
                </a:r>
                <a:r>
                  <a:rPr lang="pt-BR" sz="1200" b="1">
                    <a:solidFill>
                      <a:schemeClr val="tx1"/>
                    </a:solidFill>
                    <a:sym typeface="Wingdings" panose="05000000000000000000" pitchFamily="2" charset="2"/>
                  </a:rPr>
                  <a:t> Rede Externa</a:t>
                </a:r>
                <a:r>
                  <a:rPr lang="pt-BR" sz="1200" b="1">
                    <a:solidFill>
                      <a:schemeClr val="tx1"/>
                    </a:solidFill>
                  </a:rPr>
                  <a:t> </a:t>
                </a:r>
              </a:p>
            </p:txBody>
          </p:sp>
          <p:sp>
            <p:nvSpPr>
              <p:cNvPr id="12" name="Arrow: Right 6">
                <a:extLst>
                  <a:ext uri="{FF2B5EF4-FFF2-40B4-BE49-F238E27FC236}">
                    <a16:creationId xmlns:a16="http://schemas.microsoft.com/office/drawing/2014/main" id="{D0EED389-ED87-37F8-E05E-927318A44BD2}"/>
                  </a:ext>
                </a:extLst>
              </p:cNvPr>
              <p:cNvSpPr/>
              <p:nvPr/>
            </p:nvSpPr>
            <p:spPr>
              <a:xfrm>
                <a:off x="7132863" y="3416845"/>
                <a:ext cx="2878219" cy="44579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chemeClr val="tx1"/>
                    </a:solidFill>
                  </a:rPr>
                  <a:t>Portas e Protocolos Permitidos</a:t>
                </a:r>
              </a:p>
            </p:txBody>
          </p:sp>
          <p:sp>
            <p:nvSpPr>
              <p:cNvPr id="15" name="Arrow: Right 7">
                <a:extLst>
                  <a:ext uri="{FF2B5EF4-FFF2-40B4-BE49-F238E27FC236}">
                    <a16:creationId xmlns:a16="http://schemas.microsoft.com/office/drawing/2014/main" id="{441730E8-186A-A39C-8E21-6003D0C09D8A}"/>
                  </a:ext>
                </a:extLst>
              </p:cNvPr>
              <p:cNvSpPr/>
              <p:nvPr/>
            </p:nvSpPr>
            <p:spPr>
              <a:xfrm>
                <a:off x="6685551" y="4213054"/>
                <a:ext cx="3325530" cy="44579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400" b="1">
                    <a:solidFill>
                      <a:schemeClr val="tx1"/>
                    </a:solidFill>
                  </a:rPr>
                  <a:t>Portas e Protocolos não Permitidos</a:t>
                </a:r>
              </a:p>
            </p:txBody>
          </p:sp>
          <p:sp>
            <p:nvSpPr>
              <p:cNvPr id="19" name="TextBox 9">
                <a:extLst>
                  <a:ext uri="{FF2B5EF4-FFF2-40B4-BE49-F238E27FC236}">
                    <a16:creationId xmlns:a16="http://schemas.microsoft.com/office/drawing/2014/main" id="{DC68FD1C-424D-0B3C-40A9-4067CC99640C}"/>
                  </a:ext>
                </a:extLst>
              </p:cNvPr>
              <p:cNvSpPr txBox="1"/>
              <p:nvPr/>
            </p:nvSpPr>
            <p:spPr>
              <a:xfrm>
                <a:off x="7784563" y="4001554"/>
                <a:ext cx="588623" cy="861774"/>
              </a:xfrm>
              <a:prstGeom prst="rect">
                <a:avLst/>
              </a:prstGeom>
              <a:noFill/>
            </p:spPr>
            <p:txBody>
              <a:bodyPr wrap="none" rtlCol="0">
                <a:spAutoFit/>
              </a:bodyPr>
              <a:lstStyle/>
              <a:p>
                <a:r>
                  <a:rPr lang="pt-BR" sz="5000" b="1">
                    <a:solidFill>
                      <a:srgbClr val="610000"/>
                    </a:solidFill>
                    <a:cs typeface="Arial" panose="020B0604020202020204" pitchFamily="34" charset="0"/>
                  </a:rPr>
                  <a:t>X</a:t>
                </a:r>
              </a:p>
            </p:txBody>
          </p:sp>
          <p:sp>
            <p:nvSpPr>
              <p:cNvPr id="170" name="Arrow: Left 15">
                <a:extLst>
                  <a:ext uri="{FF2B5EF4-FFF2-40B4-BE49-F238E27FC236}">
                    <a16:creationId xmlns:a16="http://schemas.microsoft.com/office/drawing/2014/main" id="{8D2918D4-4C12-C682-F9B9-F510AA54A64B}"/>
                  </a:ext>
                </a:extLst>
              </p:cNvPr>
              <p:cNvSpPr/>
              <p:nvPr/>
            </p:nvSpPr>
            <p:spPr>
              <a:xfrm>
                <a:off x="7965771" y="1936870"/>
                <a:ext cx="3907022" cy="454248"/>
              </a:xfrm>
              <a:prstGeom prst="leftArrow">
                <a:avLst/>
              </a:prstGeom>
              <a:solidFill>
                <a:srgbClr val="6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chemeClr val="bg1"/>
                    </a:solidFill>
                  </a:rPr>
                  <a:t>Conexão Rede Externa </a:t>
                </a:r>
                <a:r>
                  <a:rPr lang="pt-BR" sz="1400" b="1">
                    <a:solidFill>
                      <a:schemeClr val="bg1"/>
                    </a:solidFill>
                    <a:sym typeface="Wingdings" panose="05000000000000000000" pitchFamily="2" charset="2"/>
                  </a:rPr>
                  <a:t> Rede Interna</a:t>
                </a:r>
                <a:endParaRPr lang="pt-BR" sz="1400" b="1">
                  <a:solidFill>
                    <a:schemeClr val="bg1"/>
                  </a:solidFill>
                </a:endParaRPr>
              </a:p>
            </p:txBody>
          </p:sp>
          <p:sp>
            <p:nvSpPr>
              <p:cNvPr id="171" name="Arrow: Left 19">
                <a:extLst>
                  <a:ext uri="{FF2B5EF4-FFF2-40B4-BE49-F238E27FC236}">
                    <a16:creationId xmlns:a16="http://schemas.microsoft.com/office/drawing/2014/main" id="{59AEE589-8195-85E4-6D54-5028A3E4D4D5}"/>
                  </a:ext>
                </a:extLst>
              </p:cNvPr>
              <p:cNvSpPr/>
              <p:nvPr/>
            </p:nvSpPr>
            <p:spPr>
              <a:xfrm>
                <a:off x="7965770" y="5116976"/>
                <a:ext cx="4036761" cy="454248"/>
              </a:xfrm>
              <a:prstGeom prst="leftArrow">
                <a:avLst/>
              </a:prstGeom>
              <a:solidFill>
                <a:srgbClr val="6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solidFill>
                      <a:schemeClr val="bg1"/>
                    </a:solidFill>
                  </a:rPr>
                  <a:t>Conexões de origem e geografias suspeitas </a:t>
                </a:r>
              </a:p>
            </p:txBody>
          </p:sp>
          <p:sp>
            <p:nvSpPr>
              <p:cNvPr id="173" name="TextBox 25">
                <a:extLst>
                  <a:ext uri="{FF2B5EF4-FFF2-40B4-BE49-F238E27FC236}">
                    <a16:creationId xmlns:a16="http://schemas.microsoft.com/office/drawing/2014/main" id="{64B021BD-82B3-2070-C7D9-1261AF316EEA}"/>
                  </a:ext>
                </a:extLst>
              </p:cNvPr>
              <p:cNvSpPr txBox="1"/>
              <p:nvPr/>
            </p:nvSpPr>
            <p:spPr>
              <a:xfrm>
                <a:off x="9449302" y="1712451"/>
                <a:ext cx="588623" cy="861774"/>
              </a:xfrm>
              <a:prstGeom prst="rect">
                <a:avLst/>
              </a:prstGeom>
              <a:noFill/>
            </p:spPr>
            <p:txBody>
              <a:bodyPr wrap="none" rtlCol="0">
                <a:spAutoFit/>
              </a:bodyPr>
              <a:lstStyle/>
              <a:p>
                <a:r>
                  <a:rPr lang="pt-BR" sz="5000" b="1">
                    <a:solidFill>
                      <a:srgbClr val="610000"/>
                    </a:solidFill>
                    <a:cs typeface="Arial" panose="020B0604020202020204" pitchFamily="34" charset="0"/>
                  </a:rPr>
                  <a:t>X</a:t>
                </a:r>
              </a:p>
            </p:txBody>
          </p:sp>
          <p:grpSp>
            <p:nvGrpSpPr>
              <p:cNvPr id="183" name="Agrupar 182">
                <a:extLst>
                  <a:ext uri="{FF2B5EF4-FFF2-40B4-BE49-F238E27FC236}">
                    <a16:creationId xmlns:a16="http://schemas.microsoft.com/office/drawing/2014/main" id="{F36AB341-1B6A-F964-18E0-DFBA07029922}"/>
                  </a:ext>
                </a:extLst>
              </p:cNvPr>
              <p:cNvGrpSpPr/>
              <p:nvPr/>
            </p:nvGrpSpPr>
            <p:grpSpPr>
              <a:xfrm>
                <a:off x="7104765" y="1708692"/>
                <a:ext cx="786105" cy="786105"/>
                <a:chOff x="5342894" y="3687448"/>
                <a:chExt cx="1008036" cy="1008036"/>
              </a:xfrm>
            </p:grpSpPr>
            <p:sp>
              <p:nvSpPr>
                <p:cNvPr id="180" name="Google Shape;1224;p66">
                  <a:extLst>
                    <a:ext uri="{FF2B5EF4-FFF2-40B4-BE49-F238E27FC236}">
                      <a16:creationId xmlns:a16="http://schemas.microsoft.com/office/drawing/2014/main" id="{6F5EB41F-A75F-B51A-7092-73EDF39742F0}"/>
                    </a:ext>
                  </a:extLst>
                </p:cNvPr>
                <p:cNvSpPr/>
                <p:nvPr/>
              </p:nvSpPr>
              <p:spPr>
                <a:xfrm>
                  <a:off x="5342894" y="3687448"/>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81" name="Google Shape;1224;p66">
                  <a:extLst>
                    <a:ext uri="{FF2B5EF4-FFF2-40B4-BE49-F238E27FC236}">
                      <a16:creationId xmlns:a16="http://schemas.microsoft.com/office/drawing/2014/main" id="{94F542B5-CF7B-1097-5311-203C58207700}"/>
                    </a:ext>
                  </a:extLst>
                </p:cNvPr>
                <p:cNvSpPr/>
                <p:nvPr/>
              </p:nvSpPr>
              <p:spPr>
                <a:xfrm>
                  <a:off x="5420631" y="3765185"/>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82" name="Gráfico 181">
                  <a:extLst>
                    <a:ext uri="{FF2B5EF4-FFF2-40B4-BE49-F238E27FC236}">
                      <a16:creationId xmlns:a16="http://schemas.microsoft.com/office/drawing/2014/main" id="{9D9F4CC3-6CAA-03E6-5C91-7B50F08DECB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405" y="3871203"/>
                  <a:ext cx="630382" cy="630382"/>
                </a:xfrm>
                <a:prstGeom prst="rect">
                  <a:avLst/>
                </a:prstGeom>
              </p:spPr>
            </p:pic>
          </p:grpSp>
          <p:grpSp>
            <p:nvGrpSpPr>
              <p:cNvPr id="184" name="Agrupar 183">
                <a:extLst>
                  <a:ext uri="{FF2B5EF4-FFF2-40B4-BE49-F238E27FC236}">
                    <a16:creationId xmlns:a16="http://schemas.microsoft.com/office/drawing/2014/main" id="{D22EF121-65B5-14BA-3C7C-4A991F2FC17F}"/>
                  </a:ext>
                </a:extLst>
              </p:cNvPr>
              <p:cNvGrpSpPr/>
              <p:nvPr/>
            </p:nvGrpSpPr>
            <p:grpSpPr>
              <a:xfrm>
                <a:off x="5699028" y="2459346"/>
                <a:ext cx="786105" cy="786105"/>
                <a:chOff x="5342894" y="3687448"/>
                <a:chExt cx="1008036" cy="1008036"/>
              </a:xfrm>
            </p:grpSpPr>
            <p:sp>
              <p:nvSpPr>
                <p:cNvPr id="185" name="Google Shape;1224;p66">
                  <a:extLst>
                    <a:ext uri="{FF2B5EF4-FFF2-40B4-BE49-F238E27FC236}">
                      <a16:creationId xmlns:a16="http://schemas.microsoft.com/office/drawing/2014/main" id="{CC5CEC2D-15E8-8699-C7E2-D8BF677CF227}"/>
                    </a:ext>
                  </a:extLst>
                </p:cNvPr>
                <p:cNvSpPr/>
                <p:nvPr/>
              </p:nvSpPr>
              <p:spPr>
                <a:xfrm>
                  <a:off x="5342894" y="3687448"/>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86" name="Google Shape;1224;p66">
                  <a:extLst>
                    <a:ext uri="{FF2B5EF4-FFF2-40B4-BE49-F238E27FC236}">
                      <a16:creationId xmlns:a16="http://schemas.microsoft.com/office/drawing/2014/main" id="{5820E734-7EAF-35A2-0216-60ED0F5420AF}"/>
                    </a:ext>
                  </a:extLst>
                </p:cNvPr>
                <p:cNvSpPr/>
                <p:nvPr/>
              </p:nvSpPr>
              <p:spPr>
                <a:xfrm>
                  <a:off x="5420631" y="3765185"/>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87" name="Gráfico 186">
                  <a:extLst>
                    <a:ext uri="{FF2B5EF4-FFF2-40B4-BE49-F238E27FC236}">
                      <a16:creationId xmlns:a16="http://schemas.microsoft.com/office/drawing/2014/main" id="{32A87DC7-D5AD-D37F-1219-42EF6F52A33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405" y="3871203"/>
                  <a:ext cx="630382" cy="630382"/>
                </a:xfrm>
                <a:prstGeom prst="rect">
                  <a:avLst/>
                </a:prstGeom>
              </p:spPr>
            </p:pic>
          </p:grpSp>
          <p:grpSp>
            <p:nvGrpSpPr>
              <p:cNvPr id="188" name="Agrupar 187">
                <a:extLst>
                  <a:ext uri="{FF2B5EF4-FFF2-40B4-BE49-F238E27FC236}">
                    <a16:creationId xmlns:a16="http://schemas.microsoft.com/office/drawing/2014/main" id="{9892FD28-56E6-EABB-3D91-57471CCE34E2}"/>
                  </a:ext>
                </a:extLst>
              </p:cNvPr>
              <p:cNvGrpSpPr/>
              <p:nvPr/>
            </p:nvGrpSpPr>
            <p:grpSpPr>
              <a:xfrm>
                <a:off x="6244766" y="3219908"/>
                <a:ext cx="786105" cy="786105"/>
                <a:chOff x="5342894" y="3687448"/>
                <a:chExt cx="1008036" cy="1008036"/>
              </a:xfrm>
            </p:grpSpPr>
            <p:sp>
              <p:nvSpPr>
                <p:cNvPr id="189" name="Google Shape;1224;p66">
                  <a:extLst>
                    <a:ext uri="{FF2B5EF4-FFF2-40B4-BE49-F238E27FC236}">
                      <a16:creationId xmlns:a16="http://schemas.microsoft.com/office/drawing/2014/main" id="{D8828D4F-40C1-D3FE-0E72-A1DED81728C2}"/>
                    </a:ext>
                  </a:extLst>
                </p:cNvPr>
                <p:cNvSpPr/>
                <p:nvPr/>
              </p:nvSpPr>
              <p:spPr>
                <a:xfrm>
                  <a:off x="5342894" y="3687448"/>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90" name="Google Shape;1224;p66">
                  <a:extLst>
                    <a:ext uri="{FF2B5EF4-FFF2-40B4-BE49-F238E27FC236}">
                      <a16:creationId xmlns:a16="http://schemas.microsoft.com/office/drawing/2014/main" id="{1283713E-EAC0-FE50-9848-048B810861F4}"/>
                    </a:ext>
                  </a:extLst>
                </p:cNvPr>
                <p:cNvSpPr/>
                <p:nvPr/>
              </p:nvSpPr>
              <p:spPr>
                <a:xfrm>
                  <a:off x="5420631" y="3765185"/>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91" name="Gráfico 190">
                  <a:extLst>
                    <a:ext uri="{FF2B5EF4-FFF2-40B4-BE49-F238E27FC236}">
                      <a16:creationId xmlns:a16="http://schemas.microsoft.com/office/drawing/2014/main" id="{F083DE01-45C0-700E-0365-8082807528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405" y="3871203"/>
                  <a:ext cx="630382" cy="630382"/>
                </a:xfrm>
                <a:prstGeom prst="rect">
                  <a:avLst/>
                </a:prstGeom>
              </p:spPr>
            </p:pic>
          </p:grpSp>
          <p:grpSp>
            <p:nvGrpSpPr>
              <p:cNvPr id="192" name="Agrupar 191">
                <a:extLst>
                  <a:ext uri="{FF2B5EF4-FFF2-40B4-BE49-F238E27FC236}">
                    <a16:creationId xmlns:a16="http://schemas.microsoft.com/office/drawing/2014/main" id="{54EB6392-C873-CAB9-2DB5-461676157F04}"/>
                  </a:ext>
                </a:extLst>
              </p:cNvPr>
              <p:cNvGrpSpPr/>
              <p:nvPr/>
            </p:nvGrpSpPr>
            <p:grpSpPr>
              <a:xfrm>
                <a:off x="5786121" y="4077223"/>
                <a:ext cx="786105" cy="786105"/>
                <a:chOff x="5342894" y="3687448"/>
                <a:chExt cx="1008036" cy="1008036"/>
              </a:xfrm>
            </p:grpSpPr>
            <p:sp>
              <p:nvSpPr>
                <p:cNvPr id="193" name="Google Shape;1224;p66">
                  <a:extLst>
                    <a:ext uri="{FF2B5EF4-FFF2-40B4-BE49-F238E27FC236}">
                      <a16:creationId xmlns:a16="http://schemas.microsoft.com/office/drawing/2014/main" id="{ADE2ECD9-41EE-0152-019B-7C123AAA6737}"/>
                    </a:ext>
                  </a:extLst>
                </p:cNvPr>
                <p:cNvSpPr/>
                <p:nvPr/>
              </p:nvSpPr>
              <p:spPr>
                <a:xfrm>
                  <a:off x="5342894" y="3687448"/>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94" name="Google Shape;1224;p66">
                  <a:extLst>
                    <a:ext uri="{FF2B5EF4-FFF2-40B4-BE49-F238E27FC236}">
                      <a16:creationId xmlns:a16="http://schemas.microsoft.com/office/drawing/2014/main" id="{6C472ABC-020A-5F77-6050-013112E18508}"/>
                    </a:ext>
                  </a:extLst>
                </p:cNvPr>
                <p:cNvSpPr/>
                <p:nvPr/>
              </p:nvSpPr>
              <p:spPr>
                <a:xfrm>
                  <a:off x="5420631" y="3765185"/>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95" name="Gráfico 194">
                  <a:extLst>
                    <a:ext uri="{FF2B5EF4-FFF2-40B4-BE49-F238E27FC236}">
                      <a16:creationId xmlns:a16="http://schemas.microsoft.com/office/drawing/2014/main" id="{DA3B8D55-47F9-2241-F326-19C4CBE7500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405" y="3871203"/>
                  <a:ext cx="630382" cy="630382"/>
                </a:xfrm>
                <a:prstGeom prst="rect">
                  <a:avLst/>
                </a:prstGeom>
              </p:spPr>
            </p:pic>
          </p:grpSp>
          <p:grpSp>
            <p:nvGrpSpPr>
              <p:cNvPr id="196" name="Agrupar 195">
                <a:extLst>
                  <a:ext uri="{FF2B5EF4-FFF2-40B4-BE49-F238E27FC236}">
                    <a16:creationId xmlns:a16="http://schemas.microsoft.com/office/drawing/2014/main" id="{7CEC915A-0A04-91A7-9F89-49E4538D776C}"/>
                  </a:ext>
                </a:extLst>
              </p:cNvPr>
              <p:cNvGrpSpPr/>
              <p:nvPr/>
            </p:nvGrpSpPr>
            <p:grpSpPr>
              <a:xfrm>
                <a:off x="7044141" y="4919636"/>
                <a:ext cx="786105" cy="786105"/>
                <a:chOff x="5342894" y="3687448"/>
                <a:chExt cx="1008036" cy="1008036"/>
              </a:xfrm>
            </p:grpSpPr>
            <p:sp>
              <p:nvSpPr>
                <p:cNvPr id="197" name="Google Shape;1224;p66">
                  <a:extLst>
                    <a:ext uri="{FF2B5EF4-FFF2-40B4-BE49-F238E27FC236}">
                      <a16:creationId xmlns:a16="http://schemas.microsoft.com/office/drawing/2014/main" id="{DB613BA0-27E0-24CC-4F3F-C329BD3B9715}"/>
                    </a:ext>
                  </a:extLst>
                </p:cNvPr>
                <p:cNvSpPr/>
                <p:nvPr/>
              </p:nvSpPr>
              <p:spPr>
                <a:xfrm>
                  <a:off x="5342894" y="3687448"/>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98" name="Google Shape;1224;p66">
                  <a:extLst>
                    <a:ext uri="{FF2B5EF4-FFF2-40B4-BE49-F238E27FC236}">
                      <a16:creationId xmlns:a16="http://schemas.microsoft.com/office/drawing/2014/main" id="{EC85664D-74D9-7F73-3B3A-2061308720F3}"/>
                    </a:ext>
                  </a:extLst>
                </p:cNvPr>
                <p:cNvSpPr/>
                <p:nvPr/>
              </p:nvSpPr>
              <p:spPr>
                <a:xfrm>
                  <a:off x="5420631" y="3765185"/>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99" name="Gráfico 198">
                  <a:extLst>
                    <a:ext uri="{FF2B5EF4-FFF2-40B4-BE49-F238E27FC236}">
                      <a16:creationId xmlns:a16="http://schemas.microsoft.com/office/drawing/2014/main" id="{78F53BBE-4FB3-37FB-A7B7-B3BC749E5F5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405" y="3871203"/>
                  <a:ext cx="630382" cy="630382"/>
                </a:xfrm>
                <a:prstGeom prst="rect">
                  <a:avLst/>
                </a:prstGeom>
              </p:spPr>
            </p:pic>
          </p:grpSp>
          <p:grpSp>
            <p:nvGrpSpPr>
              <p:cNvPr id="204" name="Agrupar 203">
                <a:extLst>
                  <a:ext uri="{FF2B5EF4-FFF2-40B4-BE49-F238E27FC236}">
                    <a16:creationId xmlns:a16="http://schemas.microsoft.com/office/drawing/2014/main" id="{95FD90BD-FDAB-58F1-CB59-1066D0104163}"/>
                  </a:ext>
                </a:extLst>
              </p:cNvPr>
              <p:cNvGrpSpPr/>
              <p:nvPr/>
            </p:nvGrpSpPr>
            <p:grpSpPr>
              <a:xfrm>
                <a:off x="10278461" y="2961433"/>
                <a:ext cx="1161182" cy="1403257"/>
                <a:chOff x="10081826" y="2882036"/>
                <a:chExt cx="1161182" cy="1403257"/>
              </a:xfrm>
            </p:grpSpPr>
            <p:sp>
              <p:nvSpPr>
                <p:cNvPr id="200" name="CaixaDeTexto 31">
                  <a:extLst>
                    <a:ext uri="{FF2B5EF4-FFF2-40B4-BE49-F238E27FC236}">
                      <a16:creationId xmlns:a16="http://schemas.microsoft.com/office/drawing/2014/main" id="{E1AFD1F8-CC9A-F2C5-7F8B-227202A86751}"/>
                    </a:ext>
                  </a:extLst>
                </p:cNvPr>
                <p:cNvSpPr txBox="1"/>
                <p:nvPr/>
              </p:nvSpPr>
              <p:spPr>
                <a:xfrm>
                  <a:off x="10081826" y="3885183"/>
                  <a:ext cx="1161182" cy="400110"/>
                </a:xfrm>
                <a:prstGeom prst="rect">
                  <a:avLst/>
                </a:prstGeom>
                <a:noFill/>
              </p:spPr>
              <p:txBody>
                <a:bodyPr wrap="square" rtlCol="0">
                  <a:spAutoFit/>
                </a:bodyPr>
                <a:lstStyle/>
                <a:p>
                  <a:r>
                    <a:rPr lang="pt-BR" sz="2000" b="1">
                      <a:solidFill>
                        <a:srgbClr val="610000"/>
                      </a:solidFill>
                    </a:rPr>
                    <a:t>Internet</a:t>
                  </a:r>
                </a:p>
              </p:txBody>
            </p:sp>
            <p:sp>
              <p:nvSpPr>
                <p:cNvPr id="201" name="Google Shape;1224;p66">
                  <a:extLst>
                    <a:ext uri="{FF2B5EF4-FFF2-40B4-BE49-F238E27FC236}">
                      <a16:creationId xmlns:a16="http://schemas.microsoft.com/office/drawing/2014/main" id="{60BEAC06-C454-9587-07F8-293D786CBC90}"/>
                    </a:ext>
                  </a:extLst>
                </p:cNvPr>
                <p:cNvSpPr/>
                <p:nvPr/>
              </p:nvSpPr>
              <p:spPr>
                <a:xfrm>
                  <a:off x="10158399" y="2882036"/>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202" name="Google Shape;1224;p66">
                  <a:extLst>
                    <a:ext uri="{FF2B5EF4-FFF2-40B4-BE49-F238E27FC236}">
                      <a16:creationId xmlns:a16="http://schemas.microsoft.com/office/drawing/2014/main" id="{5F7900D8-4021-5B1E-799A-F19863B93C24}"/>
                    </a:ext>
                  </a:extLst>
                </p:cNvPr>
                <p:cNvSpPr/>
                <p:nvPr/>
              </p:nvSpPr>
              <p:spPr>
                <a:xfrm>
                  <a:off x="10236137" y="2959773"/>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203" name="Gráfico 202">
                  <a:extLst>
                    <a:ext uri="{FF2B5EF4-FFF2-40B4-BE49-F238E27FC236}">
                      <a16:creationId xmlns:a16="http://schemas.microsoft.com/office/drawing/2014/main" id="{6FFCFC58-CA49-1ABE-09BE-5BD0D67CCDC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338295" y="3170617"/>
                  <a:ext cx="648244" cy="464174"/>
                </a:xfrm>
                <a:prstGeom prst="rect">
                  <a:avLst/>
                </a:prstGeom>
              </p:spPr>
            </p:pic>
          </p:grpSp>
        </p:grpSp>
        <p:sp>
          <p:nvSpPr>
            <p:cNvPr id="172" name="TextBox 22">
              <a:extLst>
                <a:ext uri="{FF2B5EF4-FFF2-40B4-BE49-F238E27FC236}">
                  <a16:creationId xmlns:a16="http://schemas.microsoft.com/office/drawing/2014/main" id="{FDB5D0F7-D43D-0115-B085-866E47BA3988}"/>
                </a:ext>
              </a:extLst>
            </p:cNvPr>
            <p:cNvSpPr txBox="1"/>
            <p:nvPr/>
          </p:nvSpPr>
          <p:spPr>
            <a:xfrm>
              <a:off x="9517768" y="5254904"/>
              <a:ext cx="588623" cy="861774"/>
            </a:xfrm>
            <a:prstGeom prst="rect">
              <a:avLst/>
            </a:prstGeom>
            <a:noFill/>
          </p:spPr>
          <p:txBody>
            <a:bodyPr wrap="none" rtlCol="0">
              <a:spAutoFit/>
            </a:bodyPr>
            <a:lstStyle/>
            <a:p>
              <a:r>
                <a:rPr lang="pt-BR" sz="5000" b="1">
                  <a:solidFill>
                    <a:srgbClr val="610000"/>
                  </a:solidFill>
                  <a:cs typeface="Arial" panose="020B0604020202020204" pitchFamily="34" charset="0"/>
                </a:rPr>
                <a:t>X</a:t>
              </a:r>
            </a:p>
          </p:txBody>
        </p:sp>
      </p:grpSp>
      <p:grpSp>
        <p:nvGrpSpPr>
          <p:cNvPr id="3" name="Group 6">
            <a:extLst>
              <a:ext uri="{FF2B5EF4-FFF2-40B4-BE49-F238E27FC236}">
                <a16:creationId xmlns:a16="http://schemas.microsoft.com/office/drawing/2014/main" id="{86008911-BE20-0E34-B693-840A3136179F}"/>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A8FC67BC-C73B-306A-0231-CEA79B6CF64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BF0AC3B9-2181-9F45-2469-C175415E23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D673CC75-014A-0562-C78D-BA5B42DAE215}"/>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F678DDBF-79EF-9E8D-B4BE-A8DDF54BCD2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1DCB5EDF-B989-A1BF-46DF-CFD86FD56D3E}"/>
              </a:ext>
            </a:extLst>
          </p:cNvPr>
          <p:cNvGrpSpPr/>
          <p:nvPr/>
        </p:nvGrpSpPr>
        <p:grpSpPr>
          <a:xfrm>
            <a:off x="4202130" y="794192"/>
            <a:ext cx="3787740" cy="710661"/>
            <a:chOff x="4202130" y="707036"/>
            <a:chExt cx="3787740" cy="710661"/>
          </a:xfrm>
        </p:grpSpPr>
        <p:sp>
          <p:nvSpPr>
            <p:cNvPr id="10" name="Retângulo: Cantos Arredondados 9">
              <a:extLst>
                <a:ext uri="{FF2B5EF4-FFF2-40B4-BE49-F238E27FC236}">
                  <a16:creationId xmlns:a16="http://schemas.microsoft.com/office/drawing/2014/main" id="{89B1804A-DD67-8E38-6370-CBE80152291D}"/>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1" name="CaixaDeTexto 10">
              <a:extLst>
                <a:ext uri="{FF2B5EF4-FFF2-40B4-BE49-F238E27FC236}">
                  <a16:creationId xmlns:a16="http://schemas.microsoft.com/office/drawing/2014/main" id="{3CCFE5AE-1B6A-939D-6FFA-D5A4F22C6F06}"/>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spTree>
    <p:extLst>
      <p:ext uri="{BB962C8B-B14F-4D97-AF65-F5344CB8AC3E}">
        <p14:creationId xmlns:p14="http://schemas.microsoft.com/office/powerpoint/2010/main" val="76046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250" fill="hold"/>
                                        <p:tgtEl>
                                          <p:spTgt spid="168"/>
                                        </p:tgtEl>
                                        <p:attrNameLst>
                                          <p:attrName>ppt_x</p:attrName>
                                        </p:attrNameLst>
                                      </p:cBhvr>
                                      <p:tavLst>
                                        <p:tav tm="0">
                                          <p:val>
                                            <p:strVal val="0-#ppt_w/2"/>
                                          </p:val>
                                        </p:tav>
                                        <p:tav tm="100000">
                                          <p:val>
                                            <p:strVal val="#ppt_x"/>
                                          </p:val>
                                        </p:tav>
                                      </p:tavLst>
                                    </p:anim>
                                    <p:anim calcmode="lin" valueType="num">
                                      <p:cBhvr additive="base">
                                        <p:cTn id="23" dur="250" fill="hold"/>
                                        <p:tgtEl>
                                          <p:spTgt spid="16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6CF03-95B2-1B95-F548-D4C29411D131}"/>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E85781B3-9D94-4AA9-662F-BDE2E1700B41}"/>
              </a:ext>
            </a:extLst>
          </p:cNvPr>
          <p:cNvGrpSpPr/>
          <p:nvPr/>
        </p:nvGrpSpPr>
        <p:grpSpPr>
          <a:xfrm>
            <a:off x="-16601" y="2267875"/>
            <a:ext cx="4930323" cy="1492762"/>
            <a:chOff x="200774" y="2354495"/>
            <a:chExt cx="4795287" cy="1738149"/>
          </a:xfrm>
        </p:grpSpPr>
        <p:sp>
          <p:nvSpPr>
            <p:cNvPr id="20" name="Rectangle: Rounded Corners 10">
              <a:extLst>
                <a:ext uri="{FF2B5EF4-FFF2-40B4-BE49-F238E27FC236}">
                  <a16:creationId xmlns:a16="http://schemas.microsoft.com/office/drawing/2014/main" id="{5B641F4E-3BE8-6BBC-D01E-81AC412069F2}"/>
                </a:ext>
              </a:extLst>
            </p:cNvPr>
            <p:cNvSpPr/>
            <p:nvPr/>
          </p:nvSpPr>
          <p:spPr>
            <a:xfrm>
              <a:off x="200774" y="2761628"/>
              <a:ext cx="4795287" cy="1331016"/>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D3015F0F-1A54-486E-3673-93D9D08D2606}"/>
                </a:ext>
              </a:extLst>
            </p:cNvPr>
            <p:cNvSpPr txBox="1"/>
            <p:nvPr/>
          </p:nvSpPr>
          <p:spPr>
            <a:xfrm>
              <a:off x="200774" y="2354495"/>
              <a:ext cx="4795287" cy="432033"/>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86EA05EA-9144-9CBA-336B-BD3B8BAAF21E}"/>
                </a:ext>
              </a:extLst>
            </p:cNvPr>
            <p:cNvSpPr txBox="1"/>
            <p:nvPr/>
          </p:nvSpPr>
          <p:spPr>
            <a:xfrm>
              <a:off x="459618" y="3076447"/>
              <a:ext cx="4170732" cy="720324"/>
            </a:xfrm>
            <a:prstGeom prst="rect">
              <a:avLst/>
            </a:prstGeom>
            <a:noFill/>
          </p:spPr>
          <p:txBody>
            <a:bodyPr wrap="square" lIns="45720" rIns="45720" anchor="t" anchorCtr="0">
              <a:spAutoFit/>
            </a:bodyPr>
            <a:lstStyle/>
            <a:p>
              <a:pPr>
                <a:lnSpc>
                  <a:spcPct val="95000"/>
                </a:lnSpc>
                <a:spcBef>
                  <a:spcPts val="600"/>
                </a:spcBef>
              </a:pPr>
              <a:r>
                <a:rPr lang="pt-BR" sz="1800"/>
                <a:t>Garante que apenas aplicações aprovadas possam ser executadas em redes.</a:t>
              </a:r>
            </a:p>
          </p:txBody>
        </p:sp>
      </p:grpSp>
      <p:grpSp>
        <p:nvGrpSpPr>
          <p:cNvPr id="168" name="Agrupar 167">
            <a:extLst>
              <a:ext uri="{FF2B5EF4-FFF2-40B4-BE49-F238E27FC236}">
                <a16:creationId xmlns:a16="http://schemas.microsoft.com/office/drawing/2014/main" id="{BC1D56D5-764A-50AB-9A6E-899406726E6E}"/>
              </a:ext>
            </a:extLst>
          </p:cNvPr>
          <p:cNvGrpSpPr/>
          <p:nvPr/>
        </p:nvGrpSpPr>
        <p:grpSpPr>
          <a:xfrm>
            <a:off x="-1" y="4110292"/>
            <a:ext cx="4930323" cy="1953515"/>
            <a:chOff x="232674" y="4344350"/>
            <a:chExt cx="4271703" cy="1953515"/>
          </a:xfrm>
        </p:grpSpPr>
        <p:sp>
          <p:nvSpPr>
            <p:cNvPr id="8" name="Rectangle: Rounded Corners 10">
              <a:extLst>
                <a:ext uri="{FF2B5EF4-FFF2-40B4-BE49-F238E27FC236}">
                  <a16:creationId xmlns:a16="http://schemas.microsoft.com/office/drawing/2014/main" id="{FB35220B-8E4E-5710-2FE9-CE8154238C72}"/>
                </a:ext>
              </a:extLst>
            </p:cNvPr>
            <p:cNvSpPr/>
            <p:nvPr/>
          </p:nvSpPr>
          <p:spPr>
            <a:xfrm>
              <a:off x="232674" y="4803986"/>
              <a:ext cx="4271702" cy="1493879"/>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6E17E222-4D3A-621D-2D9A-FC208D48FE2B}"/>
                </a:ext>
              </a:extLst>
            </p:cNvPr>
            <p:cNvSpPr txBox="1"/>
            <p:nvPr/>
          </p:nvSpPr>
          <p:spPr>
            <a:xfrm>
              <a:off x="232674" y="4344350"/>
              <a:ext cx="4271703" cy="461665"/>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D9023C0D-1D7B-77FA-F846-D22BB65E9521}"/>
                </a:ext>
              </a:extLst>
            </p:cNvPr>
            <p:cNvSpPr txBox="1"/>
            <p:nvPr/>
          </p:nvSpPr>
          <p:spPr>
            <a:xfrm>
              <a:off x="491516" y="4979475"/>
              <a:ext cx="3674435" cy="1144929"/>
            </a:xfrm>
            <a:prstGeom prst="rect">
              <a:avLst/>
            </a:prstGeom>
            <a:noFill/>
          </p:spPr>
          <p:txBody>
            <a:bodyPr wrap="square" lIns="45720" rIns="45720" anchor="t" anchorCtr="0">
              <a:spAutoFit/>
            </a:bodyPr>
            <a:lstStyle/>
            <a:p>
              <a:pPr>
                <a:lnSpc>
                  <a:spcPct val="95000"/>
                </a:lnSpc>
                <a:spcBef>
                  <a:spcPts val="600"/>
                </a:spcBef>
              </a:pPr>
              <a:r>
                <a:rPr lang="pt-BR" sz="1800"/>
                <a:t>O administrador pode criar regras para liberar ou bloquear certos tipos de aplicativos, ajudando a manter o foco dos usuários nas atividades principais.</a:t>
              </a:r>
            </a:p>
          </p:txBody>
        </p:sp>
      </p:grpSp>
      <p:sp>
        <p:nvSpPr>
          <p:cNvPr id="166" name="CaixaDeTexto 165">
            <a:extLst>
              <a:ext uri="{FF2B5EF4-FFF2-40B4-BE49-F238E27FC236}">
                <a16:creationId xmlns:a16="http://schemas.microsoft.com/office/drawing/2014/main" id="{0FC04708-1508-5A7B-A339-C3DEC8B0540D}"/>
              </a:ext>
            </a:extLst>
          </p:cNvPr>
          <p:cNvSpPr txBox="1"/>
          <p:nvPr/>
        </p:nvSpPr>
        <p:spPr>
          <a:xfrm>
            <a:off x="4445715" y="1639937"/>
            <a:ext cx="3300568" cy="461665"/>
          </a:xfrm>
          <a:prstGeom prst="rect">
            <a:avLst/>
          </a:prstGeom>
          <a:noFill/>
        </p:spPr>
        <p:txBody>
          <a:bodyPr wrap="square" rtlCol="0">
            <a:spAutoFit/>
          </a:bodyPr>
          <a:lstStyle/>
          <a:p>
            <a:pPr algn="ctr"/>
            <a:r>
              <a:rPr lang="pt-BR" sz="2400" b="1">
                <a:solidFill>
                  <a:srgbClr val="A00000"/>
                </a:solidFill>
              </a:rPr>
              <a:t>Controle de aplicações </a:t>
            </a:r>
          </a:p>
        </p:txBody>
      </p:sp>
      <p:grpSp>
        <p:nvGrpSpPr>
          <p:cNvPr id="145" name="Agrupar 144">
            <a:extLst>
              <a:ext uri="{FF2B5EF4-FFF2-40B4-BE49-F238E27FC236}">
                <a16:creationId xmlns:a16="http://schemas.microsoft.com/office/drawing/2014/main" id="{91BC6427-40D7-F4AB-486C-35D04B3F9768}"/>
              </a:ext>
            </a:extLst>
          </p:cNvPr>
          <p:cNvGrpSpPr/>
          <p:nvPr/>
        </p:nvGrpSpPr>
        <p:grpSpPr>
          <a:xfrm>
            <a:off x="5342894" y="2427617"/>
            <a:ext cx="6025022" cy="3701910"/>
            <a:chOff x="5027209" y="2107742"/>
            <a:chExt cx="6025022" cy="3701910"/>
          </a:xfrm>
        </p:grpSpPr>
        <p:pic>
          <p:nvPicPr>
            <p:cNvPr id="25" name="Picture 2" descr="Proteção - ícones de segurança grátis">
              <a:extLst>
                <a:ext uri="{FF2B5EF4-FFF2-40B4-BE49-F238E27FC236}">
                  <a16:creationId xmlns:a16="http://schemas.microsoft.com/office/drawing/2014/main" id="{65931320-3D57-FAB3-FE83-5060D333E6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
            <a:stretch>
              <a:fillRect/>
            </a:stretch>
          </p:blipFill>
          <p:spPr bwMode="auto">
            <a:xfrm>
              <a:off x="9804094" y="4372642"/>
              <a:ext cx="1248137" cy="122330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067">
              <a:extLst>
                <a:ext uri="{FF2B5EF4-FFF2-40B4-BE49-F238E27FC236}">
                  <a16:creationId xmlns:a16="http://schemas.microsoft.com/office/drawing/2014/main" id="{A4D462F5-FE7A-D073-C65C-A62599F85402}"/>
                </a:ext>
              </a:extLst>
            </p:cNvPr>
            <p:cNvGrpSpPr/>
            <p:nvPr/>
          </p:nvGrpSpPr>
          <p:grpSpPr>
            <a:xfrm>
              <a:off x="6662117" y="2365704"/>
              <a:ext cx="2795756" cy="3123306"/>
              <a:chOff x="1577116" y="1225595"/>
              <a:chExt cx="3234711" cy="3613689"/>
            </a:xfrm>
          </p:grpSpPr>
          <p:sp>
            <p:nvSpPr>
              <p:cNvPr id="29" name="Arrow: Right 15">
                <a:extLst>
                  <a:ext uri="{FF2B5EF4-FFF2-40B4-BE49-F238E27FC236}">
                    <a16:creationId xmlns:a16="http://schemas.microsoft.com/office/drawing/2014/main" id="{83B84C8F-2D39-5089-FC39-94205427509C}"/>
                  </a:ext>
                </a:extLst>
              </p:cNvPr>
              <p:cNvSpPr/>
              <p:nvPr/>
            </p:nvSpPr>
            <p:spPr>
              <a:xfrm>
                <a:off x="1577116" y="1919324"/>
                <a:ext cx="3231572"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b="1">
                  <a:solidFill>
                    <a:schemeClr val="tx1"/>
                  </a:solidFill>
                </a:endParaRPr>
              </a:p>
            </p:txBody>
          </p:sp>
          <p:sp>
            <p:nvSpPr>
              <p:cNvPr id="30" name="Arrow: Right 16">
                <a:extLst>
                  <a:ext uri="{FF2B5EF4-FFF2-40B4-BE49-F238E27FC236}">
                    <a16:creationId xmlns:a16="http://schemas.microsoft.com/office/drawing/2014/main" id="{FFFA53D1-6EE9-5D12-76ED-4B54DC83EB21}"/>
                  </a:ext>
                </a:extLst>
              </p:cNvPr>
              <p:cNvSpPr/>
              <p:nvPr/>
            </p:nvSpPr>
            <p:spPr>
              <a:xfrm>
                <a:off x="1580255" y="2840062"/>
                <a:ext cx="3231572"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sp>
            <p:nvSpPr>
              <p:cNvPr id="31" name="Arrow: Right 18">
                <a:extLst>
                  <a:ext uri="{FF2B5EF4-FFF2-40B4-BE49-F238E27FC236}">
                    <a16:creationId xmlns:a16="http://schemas.microsoft.com/office/drawing/2014/main" id="{480EBEFC-FA66-995F-7F5C-6F7E50D54DA8}"/>
                  </a:ext>
                </a:extLst>
              </p:cNvPr>
              <p:cNvSpPr/>
              <p:nvPr/>
            </p:nvSpPr>
            <p:spPr>
              <a:xfrm>
                <a:off x="1580255" y="3557331"/>
                <a:ext cx="3231572"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sp>
            <p:nvSpPr>
              <p:cNvPr id="32" name="Arrow: Right 41">
                <a:extLst>
                  <a:ext uri="{FF2B5EF4-FFF2-40B4-BE49-F238E27FC236}">
                    <a16:creationId xmlns:a16="http://schemas.microsoft.com/office/drawing/2014/main" id="{DCC728D0-E91B-4DBB-DF85-24D3682FD694}"/>
                  </a:ext>
                </a:extLst>
              </p:cNvPr>
              <p:cNvSpPr/>
              <p:nvPr/>
            </p:nvSpPr>
            <p:spPr>
              <a:xfrm>
                <a:off x="1577116" y="1225595"/>
                <a:ext cx="3231572"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sp>
            <p:nvSpPr>
              <p:cNvPr id="33" name="Arrow: Right 42">
                <a:extLst>
                  <a:ext uri="{FF2B5EF4-FFF2-40B4-BE49-F238E27FC236}">
                    <a16:creationId xmlns:a16="http://schemas.microsoft.com/office/drawing/2014/main" id="{72556FD0-F8D2-FA5D-8106-109CEE157E74}"/>
                  </a:ext>
                </a:extLst>
              </p:cNvPr>
              <p:cNvSpPr/>
              <p:nvPr/>
            </p:nvSpPr>
            <p:spPr>
              <a:xfrm>
                <a:off x="1577116" y="4338759"/>
                <a:ext cx="3231572"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pic>
          <p:nvPicPr>
            <p:cNvPr id="35" name="Picture 6">
              <a:extLst>
                <a:ext uri="{FF2B5EF4-FFF2-40B4-BE49-F238E27FC236}">
                  <a16:creationId xmlns:a16="http://schemas.microsoft.com/office/drawing/2014/main" id="{2D661B21-0BAF-08DA-740E-AD3E6540D2D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68266" y="3087276"/>
              <a:ext cx="364620" cy="185871"/>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Shape 2053">
              <a:extLst>
                <a:ext uri="{FF2B5EF4-FFF2-40B4-BE49-F238E27FC236}">
                  <a16:creationId xmlns:a16="http://schemas.microsoft.com/office/drawing/2014/main" id="{82B977BA-C3C4-764B-0475-3937D3E21E08}"/>
                </a:ext>
              </a:extLst>
            </p:cNvPr>
            <p:cNvSpPr/>
            <p:nvPr/>
          </p:nvSpPr>
          <p:spPr>
            <a:xfrm rot="592939" flipH="1">
              <a:off x="6723560" y="2107742"/>
              <a:ext cx="1250295" cy="1096091"/>
            </a:xfrm>
            <a:custGeom>
              <a:avLst/>
              <a:gdLst>
                <a:gd name="connsiteX0" fmla="*/ 495190 w 897732"/>
                <a:gd name="connsiteY0" fmla="*/ 435803 h 867313"/>
                <a:gd name="connsiteX1" fmla="*/ 473847 w 897732"/>
                <a:gd name="connsiteY1" fmla="*/ 461578 h 867313"/>
                <a:gd name="connsiteX2" fmla="*/ 354859 w 897732"/>
                <a:gd name="connsiteY2" fmla="*/ 529766 h 867313"/>
                <a:gd name="connsiteX3" fmla="*/ 142589 w 897732"/>
                <a:gd name="connsiteY3" fmla="*/ 463079 h 867313"/>
                <a:gd name="connsiteX4" fmla="*/ 153366 w 897732"/>
                <a:gd name="connsiteY4" fmla="*/ 142525 h 867313"/>
                <a:gd name="connsiteX5" fmla="*/ 473922 w 897732"/>
                <a:gd name="connsiteY5" fmla="*/ 153301 h 867313"/>
                <a:gd name="connsiteX6" fmla="*/ 484484 w 897732"/>
                <a:gd name="connsiteY6" fmla="*/ 165438 h 867313"/>
                <a:gd name="connsiteX7" fmla="*/ 495190 w 897732"/>
                <a:gd name="connsiteY7" fmla="*/ 179689 h 867313"/>
                <a:gd name="connsiteX8" fmla="*/ 529830 w 897732"/>
                <a:gd name="connsiteY8" fmla="*/ 261515 h 867313"/>
                <a:gd name="connsiteX9" fmla="*/ 495190 w 897732"/>
                <a:gd name="connsiteY9" fmla="*/ 435803 h 867313"/>
                <a:gd name="connsiteX10" fmla="*/ 876157 w 897732"/>
                <a:gd name="connsiteY10" fmla="*/ 744082 h 867313"/>
                <a:gd name="connsiteX11" fmla="*/ 857473 w 897732"/>
                <a:gd name="connsiteY11" fmla="*/ 726353 h 867313"/>
                <a:gd name="connsiteX12" fmla="*/ 763510 w 897732"/>
                <a:gd name="connsiteY12" fmla="*/ 638936 h 867313"/>
                <a:gd name="connsiteX13" fmla="*/ 690685 w 897732"/>
                <a:gd name="connsiteY13" fmla="*/ 571429 h 867313"/>
                <a:gd name="connsiteX14" fmla="*/ 574356 w 897732"/>
                <a:gd name="connsiteY14" fmla="*/ 463897 h 867313"/>
                <a:gd name="connsiteX15" fmla="*/ 582334 w 897732"/>
                <a:gd name="connsiteY15" fmla="*/ 447941 h 867313"/>
                <a:gd name="connsiteX16" fmla="*/ 601904 w 897732"/>
                <a:gd name="connsiteY16" fmla="*/ 398164 h 867313"/>
                <a:gd name="connsiteX17" fmla="*/ 607223 w 897732"/>
                <a:gd name="connsiteY17" fmla="*/ 381253 h 867313"/>
                <a:gd name="connsiteX18" fmla="*/ 608996 w 897732"/>
                <a:gd name="connsiteY18" fmla="*/ 244468 h 867313"/>
                <a:gd name="connsiteX19" fmla="*/ 603677 w 897732"/>
                <a:gd name="connsiteY19" fmla="*/ 224011 h 867313"/>
                <a:gd name="connsiteX20" fmla="*/ 505077 w 897732"/>
                <a:gd name="connsiteY20" fmla="*/ 71202 h 867313"/>
                <a:gd name="connsiteX21" fmla="*/ 478416 w 897732"/>
                <a:gd name="connsiteY21" fmla="*/ 51700 h 867313"/>
                <a:gd name="connsiteX22" fmla="*/ 464233 w 897732"/>
                <a:gd name="connsiteY22" fmla="*/ 42767 h 867313"/>
                <a:gd name="connsiteX23" fmla="*/ 447390 w 897732"/>
                <a:gd name="connsiteY23" fmla="*/ 33903 h 867313"/>
                <a:gd name="connsiteX24" fmla="*/ 416160 w 897732"/>
                <a:gd name="connsiteY24" fmla="*/ 19856 h 867313"/>
                <a:gd name="connsiteX25" fmla="*/ 401022 w 897732"/>
                <a:gd name="connsiteY25" fmla="*/ 14469 h 867313"/>
                <a:gd name="connsiteX26" fmla="*/ 325538 w 897732"/>
                <a:gd name="connsiteY26" fmla="*/ 286 h 867313"/>
                <a:gd name="connsiteX27" fmla="*/ 244735 w 897732"/>
                <a:gd name="connsiteY27" fmla="*/ 6218 h 867313"/>
                <a:gd name="connsiteX28" fmla="*/ 226938 w 897732"/>
                <a:gd name="connsiteY28" fmla="*/ 10651 h 867313"/>
                <a:gd name="connsiteX29" fmla="*/ 150567 w 897732"/>
                <a:gd name="connsiteY29" fmla="*/ 42631 h 867313"/>
                <a:gd name="connsiteX30" fmla="*/ 20260 w 897732"/>
                <a:gd name="connsiteY30" fmla="*/ 198236 h 867313"/>
                <a:gd name="connsiteX31" fmla="*/ 6009 w 897732"/>
                <a:gd name="connsiteY31" fmla="*/ 248900 h 867313"/>
                <a:gd name="connsiteX32" fmla="*/ 6622 w 897732"/>
                <a:gd name="connsiteY32" fmla="*/ 370616 h 867313"/>
                <a:gd name="connsiteX33" fmla="*/ 90153 w 897732"/>
                <a:gd name="connsiteY33" fmla="*/ 526084 h 867313"/>
                <a:gd name="connsiteX34" fmla="*/ 113269 w 897732"/>
                <a:gd name="connsiteY34" fmla="*/ 546541 h 867313"/>
                <a:gd name="connsiteX35" fmla="*/ 130997 w 897732"/>
                <a:gd name="connsiteY35" fmla="*/ 559837 h 867313"/>
                <a:gd name="connsiteX36" fmla="*/ 276647 w 897732"/>
                <a:gd name="connsiteY36" fmla="*/ 614047 h 867313"/>
                <a:gd name="connsiteX37" fmla="*/ 336994 w 897732"/>
                <a:gd name="connsiteY37" fmla="*/ 614047 h 867313"/>
                <a:gd name="connsiteX38" fmla="*/ 347699 w 897732"/>
                <a:gd name="connsiteY38" fmla="*/ 613160 h 867313"/>
                <a:gd name="connsiteX39" fmla="*/ 370747 w 897732"/>
                <a:gd name="connsiteY39" fmla="*/ 608728 h 867313"/>
                <a:gd name="connsiteX40" fmla="*/ 388544 w 897732"/>
                <a:gd name="connsiteY40" fmla="*/ 605182 h 867313"/>
                <a:gd name="connsiteX41" fmla="*/ 472006 w 897732"/>
                <a:gd name="connsiteY41" fmla="*/ 568770 h 867313"/>
                <a:gd name="connsiteX42" fmla="*/ 474665 w 897732"/>
                <a:gd name="connsiteY42" fmla="*/ 566997 h 867313"/>
                <a:gd name="connsiteX43" fmla="*/ 495122 w 897732"/>
                <a:gd name="connsiteY43" fmla="*/ 586499 h 867313"/>
                <a:gd name="connsiteX44" fmla="*/ 686048 w 897732"/>
                <a:gd name="connsiteY44" fmla="*/ 764197 h 867313"/>
                <a:gd name="connsiteX45" fmla="*/ 761533 w 897732"/>
                <a:gd name="connsiteY45" fmla="*/ 833476 h 867313"/>
                <a:gd name="connsiteX46" fmla="*/ 778375 w 897732"/>
                <a:gd name="connsiteY46" fmla="*/ 849500 h 867313"/>
                <a:gd name="connsiteX47" fmla="*/ 809469 w 897732"/>
                <a:gd name="connsiteY47" fmla="*/ 865525 h 867313"/>
                <a:gd name="connsiteX48" fmla="*/ 814788 w 897732"/>
                <a:gd name="connsiteY48" fmla="*/ 866411 h 867313"/>
                <a:gd name="connsiteX49" fmla="*/ 874316 w 897732"/>
                <a:gd name="connsiteY49" fmla="*/ 845955 h 867313"/>
                <a:gd name="connsiteX50" fmla="*/ 879634 w 897732"/>
                <a:gd name="connsiteY50" fmla="*/ 839749 h 867313"/>
                <a:gd name="connsiteX51" fmla="*/ 895659 w 897732"/>
                <a:gd name="connsiteY51" fmla="*/ 809542 h 867313"/>
                <a:gd name="connsiteX52" fmla="*/ 897431 w 897732"/>
                <a:gd name="connsiteY52" fmla="*/ 790859 h 867313"/>
                <a:gd name="connsiteX53" fmla="*/ 876157 w 897732"/>
                <a:gd name="connsiteY53" fmla="*/ 743741 h 8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7732" h="867313">
                  <a:moveTo>
                    <a:pt x="495190" y="435803"/>
                  </a:moveTo>
                  <a:cubicBezTo>
                    <a:pt x="488814" y="444981"/>
                    <a:pt x="481675" y="453600"/>
                    <a:pt x="473847" y="461578"/>
                  </a:cubicBezTo>
                  <a:cubicBezTo>
                    <a:pt x="442440" y="496382"/>
                    <a:pt x="400763" y="520268"/>
                    <a:pt x="354859" y="529766"/>
                  </a:cubicBezTo>
                  <a:cubicBezTo>
                    <a:pt x="277302" y="546336"/>
                    <a:pt x="196735" y="521025"/>
                    <a:pt x="142589" y="463079"/>
                  </a:cubicBezTo>
                  <a:cubicBezTo>
                    <a:pt x="57047" y="371584"/>
                    <a:pt x="61872" y="228068"/>
                    <a:pt x="153366" y="142525"/>
                  </a:cubicBezTo>
                  <a:cubicBezTo>
                    <a:pt x="244860" y="56982"/>
                    <a:pt x="388380" y="61807"/>
                    <a:pt x="473922" y="153301"/>
                  </a:cubicBezTo>
                  <a:cubicBezTo>
                    <a:pt x="477584" y="157221"/>
                    <a:pt x="481109" y="161269"/>
                    <a:pt x="484484" y="165438"/>
                  </a:cubicBezTo>
                  <a:cubicBezTo>
                    <a:pt x="488030" y="169870"/>
                    <a:pt x="491303" y="175188"/>
                    <a:pt x="495190" y="179689"/>
                  </a:cubicBezTo>
                  <a:cubicBezTo>
                    <a:pt x="511876" y="204490"/>
                    <a:pt x="523638" y="232270"/>
                    <a:pt x="529830" y="261515"/>
                  </a:cubicBezTo>
                  <a:cubicBezTo>
                    <a:pt x="542778" y="321902"/>
                    <a:pt x="530252" y="384955"/>
                    <a:pt x="495190" y="435803"/>
                  </a:cubicBezTo>
                  <a:close/>
                  <a:moveTo>
                    <a:pt x="876157" y="744082"/>
                  </a:moveTo>
                  <a:lnTo>
                    <a:pt x="857473" y="726353"/>
                  </a:lnTo>
                  <a:lnTo>
                    <a:pt x="763510" y="638936"/>
                  </a:lnTo>
                  <a:lnTo>
                    <a:pt x="690685" y="571429"/>
                  </a:lnTo>
                  <a:lnTo>
                    <a:pt x="574356" y="463897"/>
                  </a:lnTo>
                  <a:lnTo>
                    <a:pt x="582334" y="447941"/>
                  </a:lnTo>
                  <a:cubicBezTo>
                    <a:pt x="590121" y="431876"/>
                    <a:pt x="596661" y="415231"/>
                    <a:pt x="601904" y="398164"/>
                  </a:cubicBezTo>
                  <a:cubicBezTo>
                    <a:pt x="603677" y="392845"/>
                    <a:pt x="605450" y="387526"/>
                    <a:pt x="607223" y="381253"/>
                  </a:cubicBezTo>
                  <a:cubicBezTo>
                    <a:pt x="618024" y="336363"/>
                    <a:pt x="618631" y="289622"/>
                    <a:pt x="608996" y="244468"/>
                  </a:cubicBezTo>
                  <a:cubicBezTo>
                    <a:pt x="608069" y="237456"/>
                    <a:pt x="606282" y="230586"/>
                    <a:pt x="603677" y="224011"/>
                  </a:cubicBezTo>
                  <a:cubicBezTo>
                    <a:pt x="586937" y="164313"/>
                    <a:pt x="552570" y="111056"/>
                    <a:pt x="505077" y="71202"/>
                  </a:cubicBezTo>
                  <a:cubicBezTo>
                    <a:pt x="496213" y="64383"/>
                    <a:pt x="487280" y="57564"/>
                    <a:pt x="478416" y="51700"/>
                  </a:cubicBezTo>
                  <a:cubicBezTo>
                    <a:pt x="473895" y="48408"/>
                    <a:pt x="469156" y="45424"/>
                    <a:pt x="464233" y="42767"/>
                  </a:cubicBezTo>
                  <a:cubicBezTo>
                    <a:pt x="458907" y="39289"/>
                    <a:pt x="453268" y="36321"/>
                    <a:pt x="447390" y="33903"/>
                  </a:cubicBezTo>
                  <a:cubicBezTo>
                    <a:pt x="437223" y="28699"/>
                    <a:pt x="426797" y="24011"/>
                    <a:pt x="416160" y="19856"/>
                  </a:cubicBezTo>
                  <a:cubicBezTo>
                    <a:pt x="410773" y="18015"/>
                    <a:pt x="406341" y="16242"/>
                    <a:pt x="401022" y="14469"/>
                  </a:cubicBezTo>
                  <a:cubicBezTo>
                    <a:pt x="376556" y="6599"/>
                    <a:pt x="351194" y="1834"/>
                    <a:pt x="325538" y="286"/>
                  </a:cubicBezTo>
                  <a:cubicBezTo>
                    <a:pt x="298466" y="-796"/>
                    <a:pt x="271359" y="1194"/>
                    <a:pt x="244735" y="6218"/>
                  </a:cubicBezTo>
                  <a:cubicBezTo>
                    <a:pt x="238708" y="7285"/>
                    <a:pt x="232761" y="8765"/>
                    <a:pt x="226938" y="10651"/>
                  </a:cubicBezTo>
                  <a:cubicBezTo>
                    <a:pt x="200088" y="17620"/>
                    <a:pt x="174372" y="28389"/>
                    <a:pt x="150567" y="42631"/>
                  </a:cubicBezTo>
                  <a:cubicBezTo>
                    <a:pt x="90942" y="78456"/>
                    <a:pt x="45059" y="133247"/>
                    <a:pt x="20260" y="198236"/>
                  </a:cubicBezTo>
                  <a:cubicBezTo>
                    <a:pt x="14169" y="214718"/>
                    <a:pt x="9404" y="231660"/>
                    <a:pt x="6009" y="248900"/>
                  </a:cubicBezTo>
                  <a:cubicBezTo>
                    <a:pt x="-2204" y="289078"/>
                    <a:pt x="-1996" y="330522"/>
                    <a:pt x="6622" y="370616"/>
                  </a:cubicBezTo>
                  <a:cubicBezTo>
                    <a:pt x="18587" y="429516"/>
                    <a:pt x="47640" y="483596"/>
                    <a:pt x="90153" y="526084"/>
                  </a:cubicBezTo>
                  <a:cubicBezTo>
                    <a:pt x="96972" y="532903"/>
                    <a:pt x="105222" y="539722"/>
                    <a:pt x="113269" y="546541"/>
                  </a:cubicBezTo>
                  <a:cubicBezTo>
                    <a:pt x="118587" y="550973"/>
                    <a:pt x="124792" y="555405"/>
                    <a:pt x="130997" y="559837"/>
                  </a:cubicBezTo>
                  <a:cubicBezTo>
                    <a:pt x="174194" y="589908"/>
                    <a:pt x="224300" y="608558"/>
                    <a:pt x="276647" y="614047"/>
                  </a:cubicBezTo>
                  <a:cubicBezTo>
                    <a:pt x="296724" y="615820"/>
                    <a:pt x="316917" y="615820"/>
                    <a:pt x="336994" y="614047"/>
                  </a:cubicBezTo>
                  <a:cubicBezTo>
                    <a:pt x="340608" y="614047"/>
                    <a:pt x="344153" y="613160"/>
                    <a:pt x="347699" y="613160"/>
                  </a:cubicBezTo>
                  <a:cubicBezTo>
                    <a:pt x="355459" y="612110"/>
                    <a:pt x="363151" y="610631"/>
                    <a:pt x="370747" y="608728"/>
                  </a:cubicBezTo>
                  <a:cubicBezTo>
                    <a:pt x="377020" y="607842"/>
                    <a:pt x="382339" y="606069"/>
                    <a:pt x="388544" y="605182"/>
                  </a:cubicBezTo>
                  <a:cubicBezTo>
                    <a:pt x="418028" y="597273"/>
                    <a:pt x="446156" y="585006"/>
                    <a:pt x="472006" y="568770"/>
                  </a:cubicBezTo>
                  <a:lnTo>
                    <a:pt x="474665" y="566997"/>
                  </a:lnTo>
                  <a:lnTo>
                    <a:pt x="495122" y="586499"/>
                  </a:lnTo>
                  <a:lnTo>
                    <a:pt x="686048" y="764197"/>
                  </a:lnTo>
                  <a:lnTo>
                    <a:pt x="761533" y="833476"/>
                  </a:lnTo>
                  <a:lnTo>
                    <a:pt x="778375" y="849500"/>
                  </a:lnTo>
                  <a:cubicBezTo>
                    <a:pt x="787205" y="857397"/>
                    <a:pt x="797911" y="862913"/>
                    <a:pt x="809469" y="865525"/>
                  </a:cubicBezTo>
                  <a:cubicBezTo>
                    <a:pt x="811289" y="865381"/>
                    <a:pt x="813110" y="865688"/>
                    <a:pt x="814788" y="866411"/>
                  </a:cubicBezTo>
                  <a:cubicBezTo>
                    <a:pt x="836812" y="870086"/>
                    <a:pt x="859205" y="862395"/>
                    <a:pt x="874316" y="845955"/>
                  </a:cubicBezTo>
                  <a:lnTo>
                    <a:pt x="879634" y="839749"/>
                  </a:lnTo>
                  <a:cubicBezTo>
                    <a:pt x="887299" y="831096"/>
                    <a:pt x="892795" y="820745"/>
                    <a:pt x="895659" y="809542"/>
                  </a:cubicBezTo>
                  <a:cubicBezTo>
                    <a:pt x="897561" y="803508"/>
                    <a:pt x="898161" y="797139"/>
                    <a:pt x="897431" y="790859"/>
                  </a:cubicBezTo>
                  <a:cubicBezTo>
                    <a:pt x="897152" y="772891"/>
                    <a:pt x="889453" y="755830"/>
                    <a:pt x="876157" y="743741"/>
                  </a:cubicBezTo>
                  <a:close/>
                </a:path>
              </a:pathLst>
            </a:custGeom>
            <a:solidFill>
              <a:srgbClr val="A00000">
                <a:alpha val="74902"/>
              </a:srgbClr>
            </a:solidFill>
            <a:ln w="6796" cap="flat">
              <a:noFill/>
              <a:prstDash val="solid"/>
              <a:miter/>
            </a:ln>
          </p:spPr>
          <p:txBody>
            <a:bodyPr rtlCol="0" anchor="ctr"/>
            <a:lstStyle/>
            <a:p>
              <a:endParaRPr lang="pt-BR"/>
            </a:p>
          </p:txBody>
        </p:sp>
        <p:pic>
          <p:nvPicPr>
            <p:cNvPr id="39" name="Picture 87">
              <a:extLst>
                <a:ext uri="{FF2B5EF4-FFF2-40B4-BE49-F238E27FC236}">
                  <a16:creationId xmlns:a16="http://schemas.microsoft.com/office/drawing/2014/main" id="{8CA84B6E-698F-22A7-E447-C298AEE806F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330129" y="2495749"/>
              <a:ext cx="510029" cy="172511"/>
            </a:xfrm>
            <a:prstGeom prst="rect">
              <a:avLst/>
            </a:prstGeom>
          </p:spPr>
        </p:pic>
        <p:grpSp>
          <p:nvGrpSpPr>
            <p:cNvPr id="40" name="Group 2063">
              <a:extLst>
                <a:ext uri="{FF2B5EF4-FFF2-40B4-BE49-F238E27FC236}">
                  <a16:creationId xmlns:a16="http://schemas.microsoft.com/office/drawing/2014/main" id="{15A86FE2-147F-9BF3-C3BC-D0B041193DE1}"/>
                </a:ext>
              </a:extLst>
            </p:cNvPr>
            <p:cNvGrpSpPr/>
            <p:nvPr/>
          </p:nvGrpSpPr>
          <p:grpSpPr>
            <a:xfrm>
              <a:off x="6290261" y="3745864"/>
              <a:ext cx="1106089" cy="936375"/>
              <a:chOff x="1146876" y="2822454"/>
              <a:chExt cx="1279754" cy="1083394"/>
            </a:xfrm>
          </p:grpSpPr>
          <p:pic>
            <p:nvPicPr>
              <p:cNvPr id="41" name="Picture 2" descr="Microsoft Office 365 + Asana • Asana">
                <a:extLst>
                  <a:ext uri="{FF2B5EF4-FFF2-40B4-BE49-F238E27FC236}">
                    <a16:creationId xmlns:a16="http://schemas.microsoft.com/office/drawing/2014/main" id="{24084E5D-CB1A-3794-9885-10EA85CB12B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05066" y="2958925"/>
                <a:ext cx="370387" cy="370387"/>
              </a:xfrm>
              <a:prstGeom prst="rect">
                <a:avLst/>
              </a:prstGeom>
              <a:noFill/>
              <a:extLst>
                <a:ext uri="{909E8E84-426E-40DD-AFC4-6F175D3DCCD1}">
                  <a14:hiddenFill xmlns:a14="http://schemas.microsoft.com/office/drawing/2010/main">
                    <a:solidFill>
                      <a:srgbClr val="FFFFFF"/>
                    </a:solidFill>
                  </a14:hiddenFill>
                </a:ext>
              </a:extLst>
            </p:spPr>
          </p:pic>
          <p:sp>
            <p:nvSpPr>
              <p:cNvPr id="42" name="Freeform: Shape 2056">
                <a:extLst>
                  <a:ext uri="{FF2B5EF4-FFF2-40B4-BE49-F238E27FC236}">
                    <a16:creationId xmlns:a16="http://schemas.microsoft.com/office/drawing/2014/main" id="{DD827BB4-3AD3-FA78-FB5E-E9384110773B}"/>
                  </a:ext>
                </a:extLst>
              </p:cNvPr>
              <p:cNvSpPr/>
              <p:nvPr/>
            </p:nvSpPr>
            <p:spPr>
              <a:xfrm flipH="1">
                <a:off x="1146876" y="2822454"/>
                <a:ext cx="1279754" cy="1083394"/>
              </a:xfrm>
              <a:custGeom>
                <a:avLst/>
                <a:gdLst>
                  <a:gd name="connsiteX0" fmla="*/ 495190 w 897732"/>
                  <a:gd name="connsiteY0" fmla="*/ 435803 h 867313"/>
                  <a:gd name="connsiteX1" fmla="*/ 473847 w 897732"/>
                  <a:gd name="connsiteY1" fmla="*/ 461578 h 867313"/>
                  <a:gd name="connsiteX2" fmla="*/ 354859 w 897732"/>
                  <a:gd name="connsiteY2" fmla="*/ 529766 h 867313"/>
                  <a:gd name="connsiteX3" fmla="*/ 142589 w 897732"/>
                  <a:gd name="connsiteY3" fmla="*/ 463079 h 867313"/>
                  <a:gd name="connsiteX4" fmla="*/ 153366 w 897732"/>
                  <a:gd name="connsiteY4" fmla="*/ 142525 h 867313"/>
                  <a:gd name="connsiteX5" fmla="*/ 473922 w 897732"/>
                  <a:gd name="connsiteY5" fmla="*/ 153301 h 867313"/>
                  <a:gd name="connsiteX6" fmla="*/ 484484 w 897732"/>
                  <a:gd name="connsiteY6" fmla="*/ 165438 h 867313"/>
                  <a:gd name="connsiteX7" fmla="*/ 495190 w 897732"/>
                  <a:gd name="connsiteY7" fmla="*/ 179689 h 867313"/>
                  <a:gd name="connsiteX8" fmla="*/ 529830 w 897732"/>
                  <a:gd name="connsiteY8" fmla="*/ 261515 h 867313"/>
                  <a:gd name="connsiteX9" fmla="*/ 495190 w 897732"/>
                  <a:gd name="connsiteY9" fmla="*/ 435803 h 867313"/>
                  <a:gd name="connsiteX10" fmla="*/ 876157 w 897732"/>
                  <a:gd name="connsiteY10" fmla="*/ 744082 h 867313"/>
                  <a:gd name="connsiteX11" fmla="*/ 857473 w 897732"/>
                  <a:gd name="connsiteY11" fmla="*/ 726353 h 867313"/>
                  <a:gd name="connsiteX12" fmla="*/ 763510 w 897732"/>
                  <a:gd name="connsiteY12" fmla="*/ 638936 h 867313"/>
                  <a:gd name="connsiteX13" fmla="*/ 690685 w 897732"/>
                  <a:gd name="connsiteY13" fmla="*/ 571429 h 867313"/>
                  <a:gd name="connsiteX14" fmla="*/ 574356 w 897732"/>
                  <a:gd name="connsiteY14" fmla="*/ 463897 h 867313"/>
                  <a:gd name="connsiteX15" fmla="*/ 582334 w 897732"/>
                  <a:gd name="connsiteY15" fmla="*/ 447941 h 867313"/>
                  <a:gd name="connsiteX16" fmla="*/ 601904 w 897732"/>
                  <a:gd name="connsiteY16" fmla="*/ 398164 h 867313"/>
                  <a:gd name="connsiteX17" fmla="*/ 607223 w 897732"/>
                  <a:gd name="connsiteY17" fmla="*/ 381253 h 867313"/>
                  <a:gd name="connsiteX18" fmla="*/ 608996 w 897732"/>
                  <a:gd name="connsiteY18" fmla="*/ 244468 h 867313"/>
                  <a:gd name="connsiteX19" fmla="*/ 603677 w 897732"/>
                  <a:gd name="connsiteY19" fmla="*/ 224011 h 867313"/>
                  <a:gd name="connsiteX20" fmla="*/ 505077 w 897732"/>
                  <a:gd name="connsiteY20" fmla="*/ 71202 h 867313"/>
                  <a:gd name="connsiteX21" fmla="*/ 478416 w 897732"/>
                  <a:gd name="connsiteY21" fmla="*/ 51700 h 867313"/>
                  <a:gd name="connsiteX22" fmla="*/ 464233 w 897732"/>
                  <a:gd name="connsiteY22" fmla="*/ 42767 h 867313"/>
                  <a:gd name="connsiteX23" fmla="*/ 447390 w 897732"/>
                  <a:gd name="connsiteY23" fmla="*/ 33903 h 867313"/>
                  <a:gd name="connsiteX24" fmla="*/ 416160 w 897732"/>
                  <a:gd name="connsiteY24" fmla="*/ 19856 h 867313"/>
                  <a:gd name="connsiteX25" fmla="*/ 401022 w 897732"/>
                  <a:gd name="connsiteY25" fmla="*/ 14469 h 867313"/>
                  <a:gd name="connsiteX26" fmla="*/ 325538 w 897732"/>
                  <a:gd name="connsiteY26" fmla="*/ 286 h 867313"/>
                  <a:gd name="connsiteX27" fmla="*/ 244735 w 897732"/>
                  <a:gd name="connsiteY27" fmla="*/ 6218 h 867313"/>
                  <a:gd name="connsiteX28" fmla="*/ 226938 w 897732"/>
                  <a:gd name="connsiteY28" fmla="*/ 10651 h 867313"/>
                  <a:gd name="connsiteX29" fmla="*/ 150567 w 897732"/>
                  <a:gd name="connsiteY29" fmla="*/ 42631 h 867313"/>
                  <a:gd name="connsiteX30" fmla="*/ 20260 w 897732"/>
                  <a:gd name="connsiteY30" fmla="*/ 198236 h 867313"/>
                  <a:gd name="connsiteX31" fmla="*/ 6009 w 897732"/>
                  <a:gd name="connsiteY31" fmla="*/ 248900 h 867313"/>
                  <a:gd name="connsiteX32" fmla="*/ 6622 w 897732"/>
                  <a:gd name="connsiteY32" fmla="*/ 370616 h 867313"/>
                  <a:gd name="connsiteX33" fmla="*/ 90153 w 897732"/>
                  <a:gd name="connsiteY33" fmla="*/ 526084 h 867313"/>
                  <a:gd name="connsiteX34" fmla="*/ 113269 w 897732"/>
                  <a:gd name="connsiteY34" fmla="*/ 546541 h 867313"/>
                  <a:gd name="connsiteX35" fmla="*/ 130997 w 897732"/>
                  <a:gd name="connsiteY35" fmla="*/ 559837 h 867313"/>
                  <a:gd name="connsiteX36" fmla="*/ 276647 w 897732"/>
                  <a:gd name="connsiteY36" fmla="*/ 614047 h 867313"/>
                  <a:gd name="connsiteX37" fmla="*/ 336994 w 897732"/>
                  <a:gd name="connsiteY37" fmla="*/ 614047 h 867313"/>
                  <a:gd name="connsiteX38" fmla="*/ 347699 w 897732"/>
                  <a:gd name="connsiteY38" fmla="*/ 613160 h 867313"/>
                  <a:gd name="connsiteX39" fmla="*/ 370747 w 897732"/>
                  <a:gd name="connsiteY39" fmla="*/ 608728 h 867313"/>
                  <a:gd name="connsiteX40" fmla="*/ 388544 w 897732"/>
                  <a:gd name="connsiteY40" fmla="*/ 605182 h 867313"/>
                  <a:gd name="connsiteX41" fmla="*/ 472006 w 897732"/>
                  <a:gd name="connsiteY41" fmla="*/ 568770 h 867313"/>
                  <a:gd name="connsiteX42" fmla="*/ 474665 w 897732"/>
                  <a:gd name="connsiteY42" fmla="*/ 566997 h 867313"/>
                  <a:gd name="connsiteX43" fmla="*/ 495122 w 897732"/>
                  <a:gd name="connsiteY43" fmla="*/ 586499 h 867313"/>
                  <a:gd name="connsiteX44" fmla="*/ 686048 w 897732"/>
                  <a:gd name="connsiteY44" fmla="*/ 764197 h 867313"/>
                  <a:gd name="connsiteX45" fmla="*/ 761533 w 897732"/>
                  <a:gd name="connsiteY45" fmla="*/ 833476 h 867313"/>
                  <a:gd name="connsiteX46" fmla="*/ 778375 w 897732"/>
                  <a:gd name="connsiteY46" fmla="*/ 849500 h 867313"/>
                  <a:gd name="connsiteX47" fmla="*/ 809469 w 897732"/>
                  <a:gd name="connsiteY47" fmla="*/ 865525 h 867313"/>
                  <a:gd name="connsiteX48" fmla="*/ 814788 w 897732"/>
                  <a:gd name="connsiteY48" fmla="*/ 866411 h 867313"/>
                  <a:gd name="connsiteX49" fmla="*/ 874316 w 897732"/>
                  <a:gd name="connsiteY49" fmla="*/ 845955 h 867313"/>
                  <a:gd name="connsiteX50" fmla="*/ 879634 w 897732"/>
                  <a:gd name="connsiteY50" fmla="*/ 839749 h 867313"/>
                  <a:gd name="connsiteX51" fmla="*/ 895659 w 897732"/>
                  <a:gd name="connsiteY51" fmla="*/ 809542 h 867313"/>
                  <a:gd name="connsiteX52" fmla="*/ 897431 w 897732"/>
                  <a:gd name="connsiteY52" fmla="*/ 790859 h 867313"/>
                  <a:gd name="connsiteX53" fmla="*/ 876157 w 897732"/>
                  <a:gd name="connsiteY53" fmla="*/ 743741 h 8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7732" h="867313">
                    <a:moveTo>
                      <a:pt x="495190" y="435803"/>
                    </a:moveTo>
                    <a:cubicBezTo>
                      <a:pt x="488814" y="444981"/>
                      <a:pt x="481675" y="453600"/>
                      <a:pt x="473847" y="461578"/>
                    </a:cubicBezTo>
                    <a:cubicBezTo>
                      <a:pt x="442440" y="496382"/>
                      <a:pt x="400763" y="520268"/>
                      <a:pt x="354859" y="529766"/>
                    </a:cubicBezTo>
                    <a:cubicBezTo>
                      <a:pt x="277302" y="546336"/>
                      <a:pt x="196735" y="521025"/>
                      <a:pt x="142589" y="463079"/>
                    </a:cubicBezTo>
                    <a:cubicBezTo>
                      <a:pt x="57047" y="371584"/>
                      <a:pt x="61872" y="228068"/>
                      <a:pt x="153366" y="142525"/>
                    </a:cubicBezTo>
                    <a:cubicBezTo>
                      <a:pt x="244860" y="56982"/>
                      <a:pt x="388380" y="61807"/>
                      <a:pt x="473922" y="153301"/>
                    </a:cubicBezTo>
                    <a:cubicBezTo>
                      <a:pt x="477584" y="157221"/>
                      <a:pt x="481109" y="161269"/>
                      <a:pt x="484484" y="165438"/>
                    </a:cubicBezTo>
                    <a:cubicBezTo>
                      <a:pt x="488030" y="169870"/>
                      <a:pt x="491303" y="175188"/>
                      <a:pt x="495190" y="179689"/>
                    </a:cubicBezTo>
                    <a:cubicBezTo>
                      <a:pt x="511876" y="204490"/>
                      <a:pt x="523638" y="232270"/>
                      <a:pt x="529830" y="261515"/>
                    </a:cubicBezTo>
                    <a:cubicBezTo>
                      <a:pt x="542778" y="321902"/>
                      <a:pt x="530252" y="384955"/>
                      <a:pt x="495190" y="435803"/>
                    </a:cubicBezTo>
                    <a:close/>
                    <a:moveTo>
                      <a:pt x="876157" y="744082"/>
                    </a:moveTo>
                    <a:lnTo>
                      <a:pt x="857473" y="726353"/>
                    </a:lnTo>
                    <a:lnTo>
                      <a:pt x="763510" y="638936"/>
                    </a:lnTo>
                    <a:lnTo>
                      <a:pt x="690685" y="571429"/>
                    </a:lnTo>
                    <a:lnTo>
                      <a:pt x="574356" y="463897"/>
                    </a:lnTo>
                    <a:lnTo>
                      <a:pt x="582334" y="447941"/>
                    </a:lnTo>
                    <a:cubicBezTo>
                      <a:pt x="590121" y="431876"/>
                      <a:pt x="596661" y="415231"/>
                      <a:pt x="601904" y="398164"/>
                    </a:cubicBezTo>
                    <a:cubicBezTo>
                      <a:pt x="603677" y="392845"/>
                      <a:pt x="605450" y="387526"/>
                      <a:pt x="607223" y="381253"/>
                    </a:cubicBezTo>
                    <a:cubicBezTo>
                      <a:pt x="618024" y="336363"/>
                      <a:pt x="618631" y="289622"/>
                      <a:pt x="608996" y="244468"/>
                    </a:cubicBezTo>
                    <a:cubicBezTo>
                      <a:pt x="608069" y="237456"/>
                      <a:pt x="606282" y="230586"/>
                      <a:pt x="603677" y="224011"/>
                    </a:cubicBezTo>
                    <a:cubicBezTo>
                      <a:pt x="586937" y="164313"/>
                      <a:pt x="552570" y="111056"/>
                      <a:pt x="505077" y="71202"/>
                    </a:cubicBezTo>
                    <a:cubicBezTo>
                      <a:pt x="496213" y="64383"/>
                      <a:pt x="487280" y="57564"/>
                      <a:pt x="478416" y="51700"/>
                    </a:cubicBezTo>
                    <a:cubicBezTo>
                      <a:pt x="473895" y="48408"/>
                      <a:pt x="469156" y="45424"/>
                      <a:pt x="464233" y="42767"/>
                    </a:cubicBezTo>
                    <a:cubicBezTo>
                      <a:pt x="458907" y="39289"/>
                      <a:pt x="453268" y="36321"/>
                      <a:pt x="447390" y="33903"/>
                    </a:cubicBezTo>
                    <a:cubicBezTo>
                      <a:pt x="437223" y="28699"/>
                      <a:pt x="426797" y="24011"/>
                      <a:pt x="416160" y="19856"/>
                    </a:cubicBezTo>
                    <a:cubicBezTo>
                      <a:pt x="410773" y="18015"/>
                      <a:pt x="406341" y="16242"/>
                      <a:pt x="401022" y="14469"/>
                    </a:cubicBezTo>
                    <a:cubicBezTo>
                      <a:pt x="376556" y="6599"/>
                      <a:pt x="351194" y="1834"/>
                      <a:pt x="325538" y="286"/>
                    </a:cubicBezTo>
                    <a:cubicBezTo>
                      <a:pt x="298466" y="-796"/>
                      <a:pt x="271359" y="1194"/>
                      <a:pt x="244735" y="6218"/>
                    </a:cubicBezTo>
                    <a:cubicBezTo>
                      <a:pt x="238708" y="7285"/>
                      <a:pt x="232761" y="8765"/>
                      <a:pt x="226938" y="10651"/>
                    </a:cubicBezTo>
                    <a:cubicBezTo>
                      <a:pt x="200088" y="17620"/>
                      <a:pt x="174372" y="28389"/>
                      <a:pt x="150567" y="42631"/>
                    </a:cubicBezTo>
                    <a:cubicBezTo>
                      <a:pt x="90942" y="78456"/>
                      <a:pt x="45059" y="133247"/>
                      <a:pt x="20260" y="198236"/>
                    </a:cubicBezTo>
                    <a:cubicBezTo>
                      <a:pt x="14169" y="214718"/>
                      <a:pt x="9404" y="231660"/>
                      <a:pt x="6009" y="248900"/>
                    </a:cubicBezTo>
                    <a:cubicBezTo>
                      <a:pt x="-2204" y="289078"/>
                      <a:pt x="-1996" y="330522"/>
                      <a:pt x="6622" y="370616"/>
                    </a:cubicBezTo>
                    <a:cubicBezTo>
                      <a:pt x="18587" y="429516"/>
                      <a:pt x="47640" y="483596"/>
                      <a:pt x="90153" y="526084"/>
                    </a:cubicBezTo>
                    <a:cubicBezTo>
                      <a:pt x="96972" y="532903"/>
                      <a:pt x="105222" y="539722"/>
                      <a:pt x="113269" y="546541"/>
                    </a:cubicBezTo>
                    <a:cubicBezTo>
                      <a:pt x="118587" y="550973"/>
                      <a:pt x="124792" y="555405"/>
                      <a:pt x="130997" y="559837"/>
                    </a:cubicBezTo>
                    <a:cubicBezTo>
                      <a:pt x="174194" y="589908"/>
                      <a:pt x="224300" y="608558"/>
                      <a:pt x="276647" y="614047"/>
                    </a:cubicBezTo>
                    <a:cubicBezTo>
                      <a:pt x="296724" y="615820"/>
                      <a:pt x="316917" y="615820"/>
                      <a:pt x="336994" y="614047"/>
                    </a:cubicBezTo>
                    <a:cubicBezTo>
                      <a:pt x="340608" y="614047"/>
                      <a:pt x="344153" y="613160"/>
                      <a:pt x="347699" y="613160"/>
                    </a:cubicBezTo>
                    <a:cubicBezTo>
                      <a:pt x="355459" y="612110"/>
                      <a:pt x="363151" y="610631"/>
                      <a:pt x="370747" y="608728"/>
                    </a:cubicBezTo>
                    <a:cubicBezTo>
                      <a:pt x="377020" y="607842"/>
                      <a:pt x="382339" y="606069"/>
                      <a:pt x="388544" y="605182"/>
                    </a:cubicBezTo>
                    <a:cubicBezTo>
                      <a:pt x="418028" y="597273"/>
                      <a:pt x="446156" y="585006"/>
                      <a:pt x="472006" y="568770"/>
                    </a:cubicBezTo>
                    <a:lnTo>
                      <a:pt x="474665" y="566997"/>
                    </a:lnTo>
                    <a:lnTo>
                      <a:pt x="495122" y="586499"/>
                    </a:lnTo>
                    <a:lnTo>
                      <a:pt x="686048" y="764197"/>
                    </a:lnTo>
                    <a:lnTo>
                      <a:pt x="761533" y="833476"/>
                    </a:lnTo>
                    <a:lnTo>
                      <a:pt x="778375" y="849500"/>
                    </a:lnTo>
                    <a:cubicBezTo>
                      <a:pt x="787205" y="857397"/>
                      <a:pt x="797911" y="862913"/>
                      <a:pt x="809469" y="865525"/>
                    </a:cubicBezTo>
                    <a:cubicBezTo>
                      <a:pt x="811289" y="865381"/>
                      <a:pt x="813110" y="865688"/>
                      <a:pt x="814788" y="866411"/>
                    </a:cubicBezTo>
                    <a:cubicBezTo>
                      <a:pt x="836812" y="870086"/>
                      <a:pt x="859205" y="862395"/>
                      <a:pt x="874316" y="845955"/>
                    </a:cubicBezTo>
                    <a:lnTo>
                      <a:pt x="879634" y="839749"/>
                    </a:lnTo>
                    <a:cubicBezTo>
                      <a:pt x="887299" y="831096"/>
                      <a:pt x="892795" y="820745"/>
                      <a:pt x="895659" y="809542"/>
                    </a:cubicBezTo>
                    <a:cubicBezTo>
                      <a:pt x="897561" y="803508"/>
                      <a:pt x="898161" y="797139"/>
                      <a:pt x="897431" y="790859"/>
                    </a:cubicBezTo>
                    <a:cubicBezTo>
                      <a:pt x="897152" y="772891"/>
                      <a:pt x="889453" y="755830"/>
                      <a:pt x="876157" y="743741"/>
                    </a:cubicBezTo>
                    <a:close/>
                  </a:path>
                </a:pathLst>
              </a:custGeom>
              <a:solidFill>
                <a:srgbClr val="A00000">
                  <a:alpha val="74902"/>
                </a:srgbClr>
              </a:solidFill>
              <a:ln w="6796" cap="flat">
                <a:noFill/>
                <a:prstDash val="solid"/>
                <a:miter/>
              </a:ln>
            </p:spPr>
            <p:txBody>
              <a:bodyPr rtlCol="0" anchor="ctr"/>
              <a:lstStyle/>
              <a:p>
                <a:endParaRPr lang="pt-BR"/>
              </a:p>
            </p:txBody>
          </p:sp>
        </p:grpSp>
        <p:grpSp>
          <p:nvGrpSpPr>
            <p:cNvPr id="43" name="Group 2066">
              <a:extLst>
                <a:ext uri="{FF2B5EF4-FFF2-40B4-BE49-F238E27FC236}">
                  <a16:creationId xmlns:a16="http://schemas.microsoft.com/office/drawing/2014/main" id="{C2689094-5A7D-B370-0576-4A979D527ACB}"/>
                </a:ext>
              </a:extLst>
            </p:cNvPr>
            <p:cNvGrpSpPr/>
            <p:nvPr/>
          </p:nvGrpSpPr>
          <p:grpSpPr>
            <a:xfrm>
              <a:off x="7228074" y="4999701"/>
              <a:ext cx="931118" cy="783185"/>
              <a:chOff x="2450144" y="3867900"/>
              <a:chExt cx="1077311" cy="906151"/>
            </a:xfrm>
          </p:grpSpPr>
          <p:pic>
            <p:nvPicPr>
              <p:cNvPr id="44" name="Picture 83">
                <a:extLst>
                  <a:ext uri="{FF2B5EF4-FFF2-40B4-BE49-F238E27FC236}">
                    <a16:creationId xmlns:a16="http://schemas.microsoft.com/office/drawing/2014/main" id="{C93BEE03-6763-CFCB-10AB-C44EF8BA86D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017551" y="4049277"/>
                <a:ext cx="291104" cy="291104"/>
              </a:xfrm>
              <a:prstGeom prst="rect">
                <a:avLst/>
              </a:prstGeom>
            </p:spPr>
          </p:pic>
          <p:sp>
            <p:nvSpPr>
              <p:cNvPr id="45" name="Freeform: Shape 2058">
                <a:extLst>
                  <a:ext uri="{FF2B5EF4-FFF2-40B4-BE49-F238E27FC236}">
                    <a16:creationId xmlns:a16="http://schemas.microsoft.com/office/drawing/2014/main" id="{3F97D93E-BEB6-8EE3-E768-9F3466A7FEFD}"/>
                  </a:ext>
                </a:extLst>
              </p:cNvPr>
              <p:cNvSpPr/>
              <p:nvPr/>
            </p:nvSpPr>
            <p:spPr>
              <a:xfrm flipH="1">
                <a:off x="2450144" y="3867900"/>
                <a:ext cx="1077311" cy="906151"/>
              </a:xfrm>
              <a:custGeom>
                <a:avLst/>
                <a:gdLst>
                  <a:gd name="connsiteX0" fmla="*/ 495190 w 897732"/>
                  <a:gd name="connsiteY0" fmla="*/ 435803 h 867313"/>
                  <a:gd name="connsiteX1" fmla="*/ 473847 w 897732"/>
                  <a:gd name="connsiteY1" fmla="*/ 461578 h 867313"/>
                  <a:gd name="connsiteX2" fmla="*/ 354859 w 897732"/>
                  <a:gd name="connsiteY2" fmla="*/ 529766 h 867313"/>
                  <a:gd name="connsiteX3" fmla="*/ 142589 w 897732"/>
                  <a:gd name="connsiteY3" fmla="*/ 463079 h 867313"/>
                  <a:gd name="connsiteX4" fmla="*/ 153366 w 897732"/>
                  <a:gd name="connsiteY4" fmla="*/ 142525 h 867313"/>
                  <a:gd name="connsiteX5" fmla="*/ 473922 w 897732"/>
                  <a:gd name="connsiteY5" fmla="*/ 153301 h 867313"/>
                  <a:gd name="connsiteX6" fmla="*/ 484484 w 897732"/>
                  <a:gd name="connsiteY6" fmla="*/ 165438 h 867313"/>
                  <a:gd name="connsiteX7" fmla="*/ 495190 w 897732"/>
                  <a:gd name="connsiteY7" fmla="*/ 179689 h 867313"/>
                  <a:gd name="connsiteX8" fmla="*/ 529830 w 897732"/>
                  <a:gd name="connsiteY8" fmla="*/ 261515 h 867313"/>
                  <a:gd name="connsiteX9" fmla="*/ 495190 w 897732"/>
                  <a:gd name="connsiteY9" fmla="*/ 435803 h 867313"/>
                  <a:gd name="connsiteX10" fmla="*/ 876157 w 897732"/>
                  <a:gd name="connsiteY10" fmla="*/ 744082 h 867313"/>
                  <a:gd name="connsiteX11" fmla="*/ 857473 w 897732"/>
                  <a:gd name="connsiteY11" fmla="*/ 726353 h 867313"/>
                  <a:gd name="connsiteX12" fmla="*/ 763510 w 897732"/>
                  <a:gd name="connsiteY12" fmla="*/ 638936 h 867313"/>
                  <a:gd name="connsiteX13" fmla="*/ 690685 w 897732"/>
                  <a:gd name="connsiteY13" fmla="*/ 571429 h 867313"/>
                  <a:gd name="connsiteX14" fmla="*/ 574356 w 897732"/>
                  <a:gd name="connsiteY14" fmla="*/ 463897 h 867313"/>
                  <a:gd name="connsiteX15" fmla="*/ 582334 w 897732"/>
                  <a:gd name="connsiteY15" fmla="*/ 447941 h 867313"/>
                  <a:gd name="connsiteX16" fmla="*/ 601904 w 897732"/>
                  <a:gd name="connsiteY16" fmla="*/ 398164 h 867313"/>
                  <a:gd name="connsiteX17" fmla="*/ 607223 w 897732"/>
                  <a:gd name="connsiteY17" fmla="*/ 381253 h 867313"/>
                  <a:gd name="connsiteX18" fmla="*/ 608996 w 897732"/>
                  <a:gd name="connsiteY18" fmla="*/ 244468 h 867313"/>
                  <a:gd name="connsiteX19" fmla="*/ 603677 w 897732"/>
                  <a:gd name="connsiteY19" fmla="*/ 224011 h 867313"/>
                  <a:gd name="connsiteX20" fmla="*/ 505077 w 897732"/>
                  <a:gd name="connsiteY20" fmla="*/ 71202 h 867313"/>
                  <a:gd name="connsiteX21" fmla="*/ 478416 w 897732"/>
                  <a:gd name="connsiteY21" fmla="*/ 51700 h 867313"/>
                  <a:gd name="connsiteX22" fmla="*/ 464233 w 897732"/>
                  <a:gd name="connsiteY22" fmla="*/ 42767 h 867313"/>
                  <a:gd name="connsiteX23" fmla="*/ 447390 w 897732"/>
                  <a:gd name="connsiteY23" fmla="*/ 33903 h 867313"/>
                  <a:gd name="connsiteX24" fmla="*/ 416160 w 897732"/>
                  <a:gd name="connsiteY24" fmla="*/ 19856 h 867313"/>
                  <a:gd name="connsiteX25" fmla="*/ 401022 w 897732"/>
                  <a:gd name="connsiteY25" fmla="*/ 14469 h 867313"/>
                  <a:gd name="connsiteX26" fmla="*/ 325538 w 897732"/>
                  <a:gd name="connsiteY26" fmla="*/ 286 h 867313"/>
                  <a:gd name="connsiteX27" fmla="*/ 244735 w 897732"/>
                  <a:gd name="connsiteY27" fmla="*/ 6218 h 867313"/>
                  <a:gd name="connsiteX28" fmla="*/ 226938 w 897732"/>
                  <a:gd name="connsiteY28" fmla="*/ 10651 h 867313"/>
                  <a:gd name="connsiteX29" fmla="*/ 150567 w 897732"/>
                  <a:gd name="connsiteY29" fmla="*/ 42631 h 867313"/>
                  <a:gd name="connsiteX30" fmla="*/ 20260 w 897732"/>
                  <a:gd name="connsiteY30" fmla="*/ 198236 h 867313"/>
                  <a:gd name="connsiteX31" fmla="*/ 6009 w 897732"/>
                  <a:gd name="connsiteY31" fmla="*/ 248900 h 867313"/>
                  <a:gd name="connsiteX32" fmla="*/ 6622 w 897732"/>
                  <a:gd name="connsiteY32" fmla="*/ 370616 h 867313"/>
                  <a:gd name="connsiteX33" fmla="*/ 90153 w 897732"/>
                  <a:gd name="connsiteY33" fmla="*/ 526084 h 867313"/>
                  <a:gd name="connsiteX34" fmla="*/ 113269 w 897732"/>
                  <a:gd name="connsiteY34" fmla="*/ 546541 h 867313"/>
                  <a:gd name="connsiteX35" fmla="*/ 130997 w 897732"/>
                  <a:gd name="connsiteY35" fmla="*/ 559837 h 867313"/>
                  <a:gd name="connsiteX36" fmla="*/ 276647 w 897732"/>
                  <a:gd name="connsiteY36" fmla="*/ 614047 h 867313"/>
                  <a:gd name="connsiteX37" fmla="*/ 336994 w 897732"/>
                  <a:gd name="connsiteY37" fmla="*/ 614047 h 867313"/>
                  <a:gd name="connsiteX38" fmla="*/ 347699 w 897732"/>
                  <a:gd name="connsiteY38" fmla="*/ 613160 h 867313"/>
                  <a:gd name="connsiteX39" fmla="*/ 370747 w 897732"/>
                  <a:gd name="connsiteY39" fmla="*/ 608728 h 867313"/>
                  <a:gd name="connsiteX40" fmla="*/ 388544 w 897732"/>
                  <a:gd name="connsiteY40" fmla="*/ 605182 h 867313"/>
                  <a:gd name="connsiteX41" fmla="*/ 472006 w 897732"/>
                  <a:gd name="connsiteY41" fmla="*/ 568770 h 867313"/>
                  <a:gd name="connsiteX42" fmla="*/ 474665 w 897732"/>
                  <a:gd name="connsiteY42" fmla="*/ 566997 h 867313"/>
                  <a:gd name="connsiteX43" fmla="*/ 495122 w 897732"/>
                  <a:gd name="connsiteY43" fmla="*/ 586499 h 867313"/>
                  <a:gd name="connsiteX44" fmla="*/ 686048 w 897732"/>
                  <a:gd name="connsiteY44" fmla="*/ 764197 h 867313"/>
                  <a:gd name="connsiteX45" fmla="*/ 761533 w 897732"/>
                  <a:gd name="connsiteY45" fmla="*/ 833476 h 867313"/>
                  <a:gd name="connsiteX46" fmla="*/ 778375 w 897732"/>
                  <a:gd name="connsiteY46" fmla="*/ 849500 h 867313"/>
                  <a:gd name="connsiteX47" fmla="*/ 809469 w 897732"/>
                  <a:gd name="connsiteY47" fmla="*/ 865525 h 867313"/>
                  <a:gd name="connsiteX48" fmla="*/ 814788 w 897732"/>
                  <a:gd name="connsiteY48" fmla="*/ 866411 h 867313"/>
                  <a:gd name="connsiteX49" fmla="*/ 874316 w 897732"/>
                  <a:gd name="connsiteY49" fmla="*/ 845955 h 867313"/>
                  <a:gd name="connsiteX50" fmla="*/ 879634 w 897732"/>
                  <a:gd name="connsiteY50" fmla="*/ 839749 h 867313"/>
                  <a:gd name="connsiteX51" fmla="*/ 895659 w 897732"/>
                  <a:gd name="connsiteY51" fmla="*/ 809542 h 867313"/>
                  <a:gd name="connsiteX52" fmla="*/ 897431 w 897732"/>
                  <a:gd name="connsiteY52" fmla="*/ 790859 h 867313"/>
                  <a:gd name="connsiteX53" fmla="*/ 876157 w 897732"/>
                  <a:gd name="connsiteY53" fmla="*/ 743741 h 8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7732" h="867313">
                    <a:moveTo>
                      <a:pt x="495190" y="435803"/>
                    </a:moveTo>
                    <a:cubicBezTo>
                      <a:pt x="488814" y="444981"/>
                      <a:pt x="481675" y="453600"/>
                      <a:pt x="473847" y="461578"/>
                    </a:cubicBezTo>
                    <a:cubicBezTo>
                      <a:pt x="442440" y="496382"/>
                      <a:pt x="400763" y="520268"/>
                      <a:pt x="354859" y="529766"/>
                    </a:cubicBezTo>
                    <a:cubicBezTo>
                      <a:pt x="277302" y="546336"/>
                      <a:pt x="196735" y="521025"/>
                      <a:pt x="142589" y="463079"/>
                    </a:cubicBezTo>
                    <a:cubicBezTo>
                      <a:pt x="57047" y="371584"/>
                      <a:pt x="61872" y="228068"/>
                      <a:pt x="153366" y="142525"/>
                    </a:cubicBezTo>
                    <a:cubicBezTo>
                      <a:pt x="244860" y="56982"/>
                      <a:pt x="388380" y="61807"/>
                      <a:pt x="473922" y="153301"/>
                    </a:cubicBezTo>
                    <a:cubicBezTo>
                      <a:pt x="477584" y="157221"/>
                      <a:pt x="481109" y="161269"/>
                      <a:pt x="484484" y="165438"/>
                    </a:cubicBezTo>
                    <a:cubicBezTo>
                      <a:pt x="488030" y="169870"/>
                      <a:pt x="491303" y="175188"/>
                      <a:pt x="495190" y="179689"/>
                    </a:cubicBezTo>
                    <a:cubicBezTo>
                      <a:pt x="511876" y="204490"/>
                      <a:pt x="523638" y="232270"/>
                      <a:pt x="529830" y="261515"/>
                    </a:cubicBezTo>
                    <a:cubicBezTo>
                      <a:pt x="542778" y="321902"/>
                      <a:pt x="530252" y="384955"/>
                      <a:pt x="495190" y="435803"/>
                    </a:cubicBezTo>
                    <a:close/>
                    <a:moveTo>
                      <a:pt x="876157" y="744082"/>
                    </a:moveTo>
                    <a:lnTo>
                      <a:pt x="857473" y="726353"/>
                    </a:lnTo>
                    <a:lnTo>
                      <a:pt x="763510" y="638936"/>
                    </a:lnTo>
                    <a:lnTo>
                      <a:pt x="690685" y="571429"/>
                    </a:lnTo>
                    <a:lnTo>
                      <a:pt x="574356" y="463897"/>
                    </a:lnTo>
                    <a:lnTo>
                      <a:pt x="582334" y="447941"/>
                    </a:lnTo>
                    <a:cubicBezTo>
                      <a:pt x="590121" y="431876"/>
                      <a:pt x="596661" y="415231"/>
                      <a:pt x="601904" y="398164"/>
                    </a:cubicBezTo>
                    <a:cubicBezTo>
                      <a:pt x="603677" y="392845"/>
                      <a:pt x="605450" y="387526"/>
                      <a:pt x="607223" y="381253"/>
                    </a:cubicBezTo>
                    <a:cubicBezTo>
                      <a:pt x="618024" y="336363"/>
                      <a:pt x="618631" y="289622"/>
                      <a:pt x="608996" y="244468"/>
                    </a:cubicBezTo>
                    <a:cubicBezTo>
                      <a:pt x="608069" y="237456"/>
                      <a:pt x="606282" y="230586"/>
                      <a:pt x="603677" y="224011"/>
                    </a:cubicBezTo>
                    <a:cubicBezTo>
                      <a:pt x="586937" y="164313"/>
                      <a:pt x="552570" y="111056"/>
                      <a:pt x="505077" y="71202"/>
                    </a:cubicBezTo>
                    <a:cubicBezTo>
                      <a:pt x="496213" y="64383"/>
                      <a:pt x="487280" y="57564"/>
                      <a:pt x="478416" y="51700"/>
                    </a:cubicBezTo>
                    <a:cubicBezTo>
                      <a:pt x="473895" y="48408"/>
                      <a:pt x="469156" y="45424"/>
                      <a:pt x="464233" y="42767"/>
                    </a:cubicBezTo>
                    <a:cubicBezTo>
                      <a:pt x="458907" y="39289"/>
                      <a:pt x="453268" y="36321"/>
                      <a:pt x="447390" y="33903"/>
                    </a:cubicBezTo>
                    <a:cubicBezTo>
                      <a:pt x="437223" y="28699"/>
                      <a:pt x="426797" y="24011"/>
                      <a:pt x="416160" y="19856"/>
                    </a:cubicBezTo>
                    <a:cubicBezTo>
                      <a:pt x="410773" y="18015"/>
                      <a:pt x="406341" y="16242"/>
                      <a:pt x="401022" y="14469"/>
                    </a:cubicBezTo>
                    <a:cubicBezTo>
                      <a:pt x="376556" y="6599"/>
                      <a:pt x="351194" y="1834"/>
                      <a:pt x="325538" y="286"/>
                    </a:cubicBezTo>
                    <a:cubicBezTo>
                      <a:pt x="298466" y="-796"/>
                      <a:pt x="271359" y="1194"/>
                      <a:pt x="244735" y="6218"/>
                    </a:cubicBezTo>
                    <a:cubicBezTo>
                      <a:pt x="238708" y="7285"/>
                      <a:pt x="232761" y="8765"/>
                      <a:pt x="226938" y="10651"/>
                    </a:cubicBezTo>
                    <a:cubicBezTo>
                      <a:pt x="200088" y="17620"/>
                      <a:pt x="174372" y="28389"/>
                      <a:pt x="150567" y="42631"/>
                    </a:cubicBezTo>
                    <a:cubicBezTo>
                      <a:pt x="90942" y="78456"/>
                      <a:pt x="45059" y="133247"/>
                      <a:pt x="20260" y="198236"/>
                    </a:cubicBezTo>
                    <a:cubicBezTo>
                      <a:pt x="14169" y="214718"/>
                      <a:pt x="9404" y="231660"/>
                      <a:pt x="6009" y="248900"/>
                    </a:cubicBezTo>
                    <a:cubicBezTo>
                      <a:pt x="-2204" y="289078"/>
                      <a:pt x="-1996" y="330522"/>
                      <a:pt x="6622" y="370616"/>
                    </a:cubicBezTo>
                    <a:cubicBezTo>
                      <a:pt x="18587" y="429516"/>
                      <a:pt x="47640" y="483596"/>
                      <a:pt x="90153" y="526084"/>
                    </a:cubicBezTo>
                    <a:cubicBezTo>
                      <a:pt x="96972" y="532903"/>
                      <a:pt x="105222" y="539722"/>
                      <a:pt x="113269" y="546541"/>
                    </a:cubicBezTo>
                    <a:cubicBezTo>
                      <a:pt x="118587" y="550973"/>
                      <a:pt x="124792" y="555405"/>
                      <a:pt x="130997" y="559837"/>
                    </a:cubicBezTo>
                    <a:cubicBezTo>
                      <a:pt x="174194" y="589908"/>
                      <a:pt x="224300" y="608558"/>
                      <a:pt x="276647" y="614047"/>
                    </a:cubicBezTo>
                    <a:cubicBezTo>
                      <a:pt x="296724" y="615820"/>
                      <a:pt x="316917" y="615820"/>
                      <a:pt x="336994" y="614047"/>
                    </a:cubicBezTo>
                    <a:cubicBezTo>
                      <a:pt x="340608" y="614047"/>
                      <a:pt x="344153" y="613160"/>
                      <a:pt x="347699" y="613160"/>
                    </a:cubicBezTo>
                    <a:cubicBezTo>
                      <a:pt x="355459" y="612110"/>
                      <a:pt x="363151" y="610631"/>
                      <a:pt x="370747" y="608728"/>
                    </a:cubicBezTo>
                    <a:cubicBezTo>
                      <a:pt x="377020" y="607842"/>
                      <a:pt x="382339" y="606069"/>
                      <a:pt x="388544" y="605182"/>
                    </a:cubicBezTo>
                    <a:cubicBezTo>
                      <a:pt x="418028" y="597273"/>
                      <a:pt x="446156" y="585006"/>
                      <a:pt x="472006" y="568770"/>
                    </a:cubicBezTo>
                    <a:lnTo>
                      <a:pt x="474665" y="566997"/>
                    </a:lnTo>
                    <a:lnTo>
                      <a:pt x="495122" y="586499"/>
                    </a:lnTo>
                    <a:lnTo>
                      <a:pt x="686048" y="764197"/>
                    </a:lnTo>
                    <a:lnTo>
                      <a:pt x="761533" y="833476"/>
                    </a:lnTo>
                    <a:lnTo>
                      <a:pt x="778375" y="849500"/>
                    </a:lnTo>
                    <a:cubicBezTo>
                      <a:pt x="787205" y="857397"/>
                      <a:pt x="797911" y="862913"/>
                      <a:pt x="809469" y="865525"/>
                    </a:cubicBezTo>
                    <a:cubicBezTo>
                      <a:pt x="811289" y="865381"/>
                      <a:pt x="813110" y="865688"/>
                      <a:pt x="814788" y="866411"/>
                    </a:cubicBezTo>
                    <a:cubicBezTo>
                      <a:pt x="836812" y="870086"/>
                      <a:pt x="859205" y="862395"/>
                      <a:pt x="874316" y="845955"/>
                    </a:cubicBezTo>
                    <a:lnTo>
                      <a:pt x="879634" y="839749"/>
                    </a:lnTo>
                    <a:cubicBezTo>
                      <a:pt x="887299" y="831096"/>
                      <a:pt x="892795" y="820745"/>
                      <a:pt x="895659" y="809542"/>
                    </a:cubicBezTo>
                    <a:cubicBezTo>
                      <a:pt x="897561" y="803508"/>
                      <a:pt x="898161" y="797139"/>
                      <a:pt x="897431" y="790859"/>
                    </a:cubicBezTo>
                    <a:cubicBezTo>
                      <a:pt x="897152" y="772891"/>
                      <a:pt x="889453" y="755830"/>
                      <a:pt x="876157" y="743741"/>
                    </a:cubicBezTo>
                    <a:close/>
                  </a:path>
                </a:pathLst>
              </a:custGeom>
              <a:solidFill>
                <a:srgbClr val="A00000">
                  <a:alpha val="74902"/>
                </a:srgbClr>
              </a:solidFill>
              <a:ln w="6796" cap="flat">
                <a:noFill/>
                <a:prstDash val="solid"/>
                <a:miter/>
              </a:ln>
            </p:spPr>
            <p:txBody>
              <a:bodyPr rtlCol="0" anchor="ctr"/>
              <a:lstStyle/>
              <a:p>
                <a:endParaRPr lang="pt-BR"/>
              </a:p>
            </p:txBody>
          </p:sp>
        </p:grpSp>
        <p:grpSp>
          <p:nvGrpSpPr>
            <p:cNvPr id="46" name="Group 2065">
              <a:extLst>
                <a:ext uri="{FF2B5EF4-FFF2-40B4-BE49-F238E27FC236}">
                  <a16:creationId xmlns:a16="http://schemas.microsoft.com/office/drawing/2014/main" id="{55A2FDC2-DD23-7966-92DD-FD1A474E0F9F}"/>
                </a:ext>
              </a:extLst>
            </p:cNvPr>
            <p:cNvGrpSpPr/>
            <p:nvPr/>
          </p:nvGrpSpPr>
          <p:grpSpPr>
            <a:xfrm>
              <a:off x="7098651" y="4200083"/>
              <a:ext cx="1161182" cy="1063955"/>
              <a:chOff x="2082189" y="3202510"/>
              <a:chExt cx="1343496" cy="1231004"/>
            </a:xfrm>
          </p:grpSpPr>
          <p:pic>
            <p:nvPicPr>
              <p:cNvPr id="49" name="Picture 2">
                <a:extLst>
                  <a:ext uri="{FF2B5EF4-FFF2-40B4-BE49-F238E27FC236}">
                    <a16:creationId xmlns:a16="http://schemas.microsoft.com/office/drawing/2014/main" id="{AC0DF662-462F-24B9-E0AF-0D6E1ED9F895}"/>
                  </a:ext>
                </a:extLst>
              </p:cNvPr>
              <p:cNvPicPr>
                <a:picLocks noChangeAspect="1" noChangeArrowheads="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t="7549" b="7549"/>
              <a:stretch/>
            </p:blipFill>
            <p:spPr bwMode="auto">
              <a:xfrm>
                <a:off x="2676020" y="3559092"/>
                <a:ext cx="564020" cy="201277"/>
              </a:xfrm>
              <a:prstGeom prst="rect">
                <a:avLst/>
              </a:prstGeom>
              <a:noFill/>
              <a:extLst>
                <a:ext uri="{909E8E84-426E-40DD-AFC4-6F175D3DCCD1}">
                  <a14:hiddenFill xmlns:a14="http://schemas.microsoft.com/office/drawing/2010/main">
                    <a:solidFill>
                      <a:srgbClr val="FFFFFF"/>
                    </a:solidFill>
                  </a14:hiddenFill>
                </a:ext>
              </a:extLst>
            </p:spPr>
          </p:pic>
          <p:sp>
            <p:nvSpPr>
              <p:cNvPr id="50" name="Freeform: Shape 2059">
                <a:extLst>
                  <a:ext uri="{FF2B5EF4-FFF2-40B4-BE49-F238E27FC236}">
                    <a16:creationId xmlns:a16="http://schemas.microsoft.com/office/drawing/2014/main" id="{8B95525B-2932-DF79-A593-DA2CB5C1C67D}"/>
                  </a:ext>
                </a:extLst>
              </p:cNvPr>
              <p:cNvSpPr/>
              <p:nvPr/>
            </p:nvSpPr>
            <p:spPr>
              <a:xfrm flipH="1">
                <a:off x="2082189" y="3202510"/>
                <a:ext cx="1343496" cy="1231004"/>
              </a:xfrm>
              <a:custGeom>
                <a:avLst/>
                <a:gdLst>
                  <a:gd name="connsiteX0" fmla="*/ 495190 w 897732"/>
                  <a:gd name="connsiteY0" fmla="*/ 435803 h 867313"/>
                  <a:gd name="connsiteX1" fmla="*/ 473847 w 897732"/>
                  <a:gd name="connsiteY1" fmla="*/ 461578 h 867313"/>
                  <a:gd name="connsiteX2" fmla="*/ 354859 w 897732"/>
                  <a:gd name="connsiteY2" fmla="*/ 529766 h 867313"/>
                  <a:gd name="connsiteX3" fmla="*/ 142589 w 897732"/>
                  <a:gd name="connsiteY3" fmla="*/ 463079 h 867313"/>
                  <a:gd name="connsiteX4" fmla="*/ 153366 w 897732"/>
                  <a:gd name="connsiteY4" fmla="*/ 142525 h 867313"/>
                  <a:gd name="connsiteX5" fmla="*/ 473922 w 897732"/>
                  <a:gd name="connsiteY5" fmla="*/ 153301 h 867313"/>
                  <a:gd name="connsiteX6" fmla="*/ 484484 w 897732"/>
                  <a:gd name="connsiteY6" fmla="*/ 165438 h 867313"/>
                  <a:gd name="connsiteX7" fmla="*/ 495190 w 897732"/>
                  <a:gd name="connsiteY7" fmla="*/ 179689 h 867313"/>
                  <a:gd name="connsiteX8" fmla="*/ 529830 w 897732"/>
                  <a:gd name="connsiteY8" fmla="*/ 261515 h 867313"/>
                  <a:gd name="connsiteX9" fmla="*/ 495190 w 897732"/>
                  <a:gd name="connsiteY9" fmla="*/ 435803 h 867313"/>
                  <a:gd name="connsiteX10" fmla="*/ 876157 w 897732"/>
                  <a:gd name="connsiteY10" fmla="*/ 744082 h 867313"/>
                  <a:gd name="connsiteX11" fmla="*/ 857473 w 897732"/>
                  <a:gd name="connsiteY11" fmla="*/ 726353 h 867313"/>
                  <a:gd name="connsiteX12" fmla="*/ 763510 w 897732"/>
                  <a:gd name="connsiteY12" fmla="*/ 638936 h 867313"/>
                  <a:gd name="connsiteX13" fmla="*/ 690685 w 897732"/>
                  <a:gd name="connsiteY13" fmla="*/ 571429 h 867313"/>
                  <a:gd name="connsiteX14" fmla="*/ 574356 w 897732"/>
                  <a:gd name="connsiteY14" fmla="*/ 463897 h 867313"/>
                  <a:gd name="connsiteX15" fmla="*/ 582334 w 897732"/>
                  <a:gd name="connsiteY15" fmla="*/ 447941 h 867313"/>
                  <a:gd name="connsiteX16" fmla="*/ 601904 w 897732"/>
                  <a:gd name="connsiteY16" fmla="*/ 398164 h 867313"/>
                  <a:gd name="connsiteX17" fmla="*/ 607223 w 897732"/>
                  <a:gd name="connsiteY17" fmla="*/ 381253 h 867313"/>
                  <a:gd name="connsiteX18" fmla="*/ 608996 w 897732"/>
                  <a:gd name="connsiteY18" fmla="*/ 244468 h 867313"/>
                  <a:gd name="connsiteX19" fmla="*/ 603677 w 897732"/>
                  <a:gd name="connsiteY19" fmla="*/ 224011 h 867313"/>
                  <a:gd name="connsiteX20" fmla="*/ 505077 w 897732"/>
                  <a:gd name="connsiteY20" fmla="*/ 71202 h 867313"/>
                  <a:gd name="connsiteX21" fmla="*/ 478416 w 897732"/>
                  <a:gd name="connsiteY21" fmla="*/ 51700 h 867313"/>
                  <a:gd name="connsiteX22" fmla="*/ 464233 w 897732"/>
                  <a:gd name="connsiteY22" fmla="*/ 42767 h 867313"/>
                  <a:gd name="connsiteX23" fmla="*/ 447390 w 897732"/>
                  <a:gd name="connsiteY23" fmla="*/ 33903 h 867313"/>
                  <a:gd name="connsiteX24" fmla="*/ 416160 w 897732"/>
                  <a:gd name="connsiteY24" fmla="*/ 19856 h 867313"/>
                  <a:gd name="connsiteX25" fmla="*/ 401022 w 897732"/>
                  <a:gd name="connsiteY25" fmla="*/ 14469 h 867313"/>
                  <a:gd name="connsiteX26" fmla="*/ 325538 w 897732"/>
                  <a:gd name="connsiteY26" fmla="*/ 286 h 867313"/>
                  <a:gd name="connsiteX27" fmla="*/ 244735 w 897732"/>
                  <a:gd name="connsiteY27" fmla="*/ 6218 h 867313"/>
                  <a:gd name="connsiteX28" fmla="*/ 226938 w 897732"/>
                  <a:gd name="connsiteY28" fmla="*/ 10651 h 867313"/>
                  <a:gd name="connsiteX29" fmla="*/ 150567 w 897732"/>
                  <a:gd name="connsiteY29" fmla="*/ 42631 h 867313"/>
                  <a:gd name="connsiteX30" fmla="*/ 20260 w 897732"/>
                  <a:gd name="connsiteY30" fmla="*/ 198236 h 867313"/>
                  <a:gd name="connsiteX31" fmla="*/ 6009 w 897732"/>
                  <a:gd name="connsiteY31" fmla="*/ 248900 h 867313"/>
                  <a:gd name="connsiteX32" fmla="*/ 6622 w 897732"/>
                  <a:gd name="connsiteY32" fmla="*/ 370616 h 867313"/>
                  <a:gd name="connsiteX33" fmla="*/ 90153 w 897732"/>
                  <a:gd name="connsiteY33" fmla="*/ 526084 h 867313"/>
                  <a:gd name="connsiteX34" fmla="*/ 113269 w 897732"/>
                  <a:gd name="connsiteY34" fmla="*/ 546541 h 867313"/>
                  <a:gd name="connsiteX35" fmla="*/ 130997 w 897732"/>
                  <a:gd name="connsiteY35" fmla="*/ 559837 h 867313"/>
                  <a:gd name="connsiteX36" fmla="*/ 276647 w 897732"/>
                  <a:gd name="connsiteY36" fmla="*/ 614047 h 867313"/>
                  <a:gd name="connsiteX37" fmla="*/ 336994 w 897732"/>
                  <a:gd name="connsiteY37" fmla="*/ 614047 h 867313"/>
                  <a:gd name="connsiteX38" fmla="*/ 347699 w 897732"/>
                  <a:gd name="connsiteY38" fmla="*/ 613160 h 867313"/>
                  <a:gd name="connsiteX39" fmla="*/ 370747 w 897732"/>
                  <a:gd name="connsiteY39" fmla="*/ 608728 h 867313"/>
                  <a:gd name="connsiteX40" fmla="*/ 388544 w 897732"/>
                  <a:gd name="connsiteY40" fmla="*/ 605182 h 867313"/>
                  <a:gd name="connsiteX41" fmla="*/ 472006 w 897732"/>
                  <a:gd name="connsiteY41" fmla="*/ 568770 h 867313"/>
                  <a:gd name="connsiteX42" fmla="*/ 474665 w 897732"/>
                  <a:gd name="connsiteY42" fmla="*/ 566997 h 867313"/>
                  <a:gd name="connsiteX43" fmla="*/ 495122 w 897732"/>
                  <a:gd name="connsiteY43" fmla="*/ 586499 h 867313"/>
                  <a:gd name="connsiteX44" fmla="*/ 686048 w 897732"/>
                  <a:gd name="connsiteY44" fmla="*/ 764197 h 867313"/>
                  <a:gd name="connsiteX45" fmla="*/ 761533 w 897732"/>
                  <a:gd name="connsiteY45" fmla="*/ 833476 h 867313"/>
                  <a:gd name="connsiteX46" fmla="*/ 778375 w 897732"/>
                  <a:gd name="connsiteY46" fmla="*/ 849500 h 867313"/>
                  <a:gd name="connsiteX47" fmla="*/ 809469 w 897732"/>
                  <a:gd name="connsiteY47" fmla="*/ 865525 h 867313"/>
                  <a:gd name="connsiteX48" fmla="*/ 814788 w 897732"/>
                  <a:gd name="connsiteY48" fmla="*/ 866411 h 867313"/>
                  <a:gd name="connsiteX49" fmla="*/ 874316 w 897732"/>
                  <a:gd name="connsiteY49" fmla="*/ 845955 h 867313"/>
                  <a:gd name="connsiteX50" fmla="*/ 879634 w 897732"/>
                  <a:gd name="connsiteY50" fmla="*/ 839749 h 867313"/>
                  <a:gd name="connsiteX51" fmla="*/ 895659 w 897732"/>
                  <a:gd name="connsiteY51" fmla="*/ 809542 h 867313"/>
                  <a:gd name="connsiteX52" fmla="*/ 897431 w 897732"/>
                  <a:gd name="connsiteY52" fmla="*/ 790859 h 867313"/>
                  <a:gd name="connsiteX53" fmla="*/ 876157 w 897732"/>
                  <a:gd name="connsiteY53" fmla="*/ 743741 h 8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7732" h="867313">
                    <a:moveTo>
                      <a:pt x="495190" y="435803"/>
                    </a:moveTo>
                    <a:cubicBezTo>
                      <a:pt x="488814" y="444981"/>
                      <a:pt x="481675" y="453600"/>
                      <a:pt x="473847" y="461578"/>
                    </a:cubicBezTo>
                    <a:cubicBezTo>
                      <a:pt x="442440" y="496382"/>
                      <a:pt x="400763" y="520268"/>
                      <a:pt x="354859" y="529766"/>
                    </a:cubicBezTo>
                    <a:cubicBezTo>
                      <a:pt x="277302" y="546336"/>
                      <a:pt x="196735" y="521025"/>
                      <a:pt x="142589" y="463079"/>
                    </a:cubicBezTo>
                    <a:cubicBezTo>
                      <a:pt x="57047" y="371584"/>
                      <a:pt x="61872" y="228068"/>
                      <a:pt x="153366" y="142525"/>
                    </a:cubicBezTo>
                    <a:cubicBezTo>
                      <a:pt x="244860" y="56982"/>
                      <a:pt x="388380" y="61807"/>
                      <a:pt x="473922" y="153301"/>
                    </a:cubicBezTo>
                    <a:cubicBezTo>
                      <a:pt x="477584" y="157221"/>
                      <a:pt x="481109" y="161269"/>
                      <a:pt x="484484" y="165438"/>
                    </a:cubicBezTo>
                    <a:cubicBezTo>
                      <a:pt x="488030" y="169870"/>
                      <a:pt x="491303" y="175188"/>
                      <a:pt x="495190" y="179689"/>
                    </a:cubicBezTo>
                    <a:cubicBezTo>
                      <a:pt x="511876" y="204490"/>
                      <a:pt x="523638" y="232270"/>
                      <a:pt x="529830" y="261515"/>
                    </a:cubicBezTo>
                    <a:cubicBezTo>
                      <a:pt x="542778" y="321902"/>
                      <a:pt x="530252" y="384955"/>
                      <a:pt x="495190" y="435803"/>
                    </a:cubicBezTo>
                    <a:close/>
                    <a:moveTo>
                      <a:pt x="876157" y="744082"/>
                    </a:moveTo>
                    <a:lnTo>
                      <a:pt x="857473" y="726353"/>
                    </a:lnTo>
                    <a:lnTo>
                      <a:pt x="763510" y="638936"/>
                    </a:lnTo>
                    <a:lnTo>
                      <a:pt x="690685" y="571429"/>
                    </a:lnTo>
                    <a:lnTo>
                      <a:pt x="574356" y="463897"/>
                    </a:lnTo>
                    <a:lnTo>
                      <a:pt x="582334" y="447941"/>
                    </a:lnTo>
                    <a:cubicBezTo>
                      <a:pt x="590121" y="431876"/>
                      <a:pt x="596661" y="415231"/>
                      <a:pt x="601904" y="398164"/>
                    </a:cubicBezTo>
                    <a:cubicBezTo>
                      <a:pt x="603677" y="392845"/>
                      <a:pt x="605450" y="387526"/>
                      <a:pt x="607223" y="381253"/>
                    </a:cubicBezTo>
                    <a:cubicBezTo>
                      <a:pt x="618024" y="336363"/>
                      <a:pt x="618631" y="289622"/>
                      <a:pt x="608996" y="244468"/>
                    </a:cubicBezTo>
                    <a:cubicBezTo>
                      <a:pt x="608069" y="237456"/>
                      <a:pt x="606282" y="230586"/>
                      <a:pt x="603677" y="224011"/>
                    </a:cubicBezTo>
                    <a:cubicBezTo>
                      <a:pt x="586937" y="164313"/>
                      <a:pt x="552570" y="111056"/>
                      <a:pt x="505077" y="71202"/>
                    </a:cubicBezTo>
                    <a:cubicBezTo>
                      <a:pt x="496213" y="64383"/>
                      <a:pt x="487280" y="57564"/>
                      <a:pt x="478416" y="51700"/>
                    </a:cubicBezTo>
                    <a:cubicBezTo>
                      <a:pt x="473895" y="48408"/>
                      <a:pt x="469156" y="45424"/>
                      <a:pt x="464233" y="42767"/>
                    </a:cubicBezTo>
                    <a:cubicBezTo>
                      <a:pt x="458907" y="39289"/>
                      <a:pt x="453268" y="36321"/>
                      <a:pt x="447390" y="33903"/>
                    </a:cubicBezTo>
                    <a:cubicBezTo>
                      <a:pt x="437223" y="28699"/>
                      <a:pt x="426797" y="24011"/>
                      <a:pt x="416160" y="19856"/>
                    </a:cubicBezTo>
                    <a:cubicBezTo>
                      <a:pt x="410773" y="18015"/>
                      <a:pt x="406341" y="16242"/>
                      <a:pt x="401022" y="14469"/>
                    </a:cubicBezTo>
                    <a:cubicBezTo>
                      <a:pt x="376556" y="6599"/>
                      <a:pt x="351194" y="1834"/>
                      <a:pt x="325538" y="286"/>
                    </a:cubicBezTo>
                    <a:cubicBezTo>
                      <a:pt x="298466" y="-796"/>
                      <a:pt x="271359" y="1194"/>
                      <a:pt x="244735" y="6218"/>
                    </a:cubicBezTo>
                    <a:cubicBezTo>
                      <a:pt x="238708" y="7285"/>
                      <a:pt x="232761" y="8765"/>
                      <a:pt x="226938" y="10651"/>
                    </a:cubicBezTo>
                    <a:cubicBezTo>
                      <a:pt x="200088" y="17620"/>
                      <a:pt x="174372" y="28389"/>
                      <a:pt x="150567" y="42631"/>
                    </a:cubicBezTo>
                    <a:cubicBezTo>
                      <a:pt x="90942" y="78456"/>
                      <a:pt x="45059" y="133247"/>
                      <a:pt x="20260" y="198236"/>
                    </a:cubicBezTo>
                    <a:cubicBezTo>
                      <a:pt x="14169" y="214718"/>
                      <a:pt x="9404" y="231660"/>
                      <a:pt x="6009" y="248900"/>
                    </a:cubicBezTo>
                    <a:cubicBezTo>
                      <a:pt x="-2204" y="289078"/>
                      <a:pt x="-1996" y="330522"/>
                      <a:pt x="6622" y="370616"/>
                    </a:cubicBezTo>
                    <a:cubicBezTo>
                      <a:pt x="18587" y="429516"/>
                      <a:pt x="47640" y="483596"/>
                      <a:pt x="90153" y="526084"/>
                    </a:cubicBezTo>
                    <a:cubicBezTo>
                      <a:pt x="96972" y="532903"/>
                      <a:pt x="105222" y="539722"/>
                      <a:pt x="113269" y="546541"/>
                    </a:cubicBezTo>
                    <a:cubicBezTo>
                      <a:pt x="118587" y="550973"/>
                      <a:pt x="124792" y="555405"/>
                      <a:pt x="130997" y="559837"/>
                    </a:cubicBezTo>
                    <a:cubicBezTo>
                      <a:pt x="174194" y="589908"/>
                      <a:pt x="224300" y="608558"/>
                      <a:pt x="276647" y="614047"/>
                    </a:cubicBezTo>
                    <a:cubicBezTo>
                      <a:pt x="296724" y="615820"/>
                      <a:pt x="316917" y="615820"/>
                      <a:pt x="336994" y="614047"/>
                    </a:cubicBezTo>
                    <a:cubicBezTo>
                      <a:pt x="340608" y="614047"/>
                      <a:pt x="344153" y="613160"/>
                      <a:pt x="347699" y="613160"/>
                    </a:cubicBezTo>
                    <a:cubicBezTo>
                      <a:pt x="355459" y="612110"/>
                      <a:pt x="363151" y="610631"/>
                      <a:pt x="370747" y="608728"/>
                    </a:cubicBezTo>
                    <a:cubicBezTo>
                      <a:pt x="377020" y="607842"/>
                      <a:pt x="382339" y="606069"/>
                      <a:pt x="388544" y="605182"/>
                    </a:cubicBezTo>
                    <a:cubicBezTo>
                      <a:pt x="418028" y="597273"/>
                      <a:pt x="446156" y="585006"/>
                      <a:pt x="472006" y="568770"/>
                    </a:cubicBezTo>
                    <a:lnTo>
                      <a:pt x="474665" y="566997"/>
                    </a:lnTo>
                    <a:lnTo>
                      <a:pt x="495122" y="586499"/>
                    </a:lnTo>
                    <a:lnTo>
                      <a:pt x="686048" y="764197"/>
                    </a:lnTo>
                    <a:lnTo>
                      <a:pt x="761533" y="833476"/>
                    </a:lnTo>
                    <a:lnTo>
                      <a:pt x="778375" y="849500"/>
                    </a:lnTo>
                    <a:cubicBezTo>
                      <a:pt x="787205" y="857397"/>
                      <a:pt x="797911" y="862913"/>
                      <a:pt x="809469" y="865525"/>
                    </a:cubicBezTo>
                    <a:cubicBezTo>
                      <a:pt x="811289" y="865381"/>
                      <a:pt x="813110" y="865688"/>
                      <a:pt x="814788" y="866411"/>
                    </a:cubicBezTo>
                    <a:cubicBezTo>
                      <a:pt x="836812" y="870086"/>
                      <a:pt x="859205" y="862395"/>
                      <a:pt x="874316" y="845955"/>
                    </a:cubicBezTo>
                    <a:lnTo>
                      <a:pt x="879634" y="839749"/>
                    </a:lnTo>
                    <a:cubicBezTo>
                      <a:pt x="887299" y="831096"/>
                      <a:pt x="892795" y="820745"/>
                      <a:pt x="895659" y="809542"/>
                    </a:cubicBezTo>
                    <a:cubicBezTo>
                      <a:pt x="897561" y="803508"/>
                      <a:pt x="898161" y="797139"/>
                      <a:pt x="897431" y="790859"/>
                    </a:cubicBezTo>
                    <a:cubicBezTo>
                      <a:pt x="897152" y="772891"/>
                      <a:pt x="889453" y="755830"/>
                      <a:pt x="876157" y="743741"/>
                    </a:cubicBezTo>
                    <a:close/>
                  </a:path>
                </a:pathLst>
              </a:custGeom>
              <a:solidFill>
                <a:srgbClr val="A00000">
                  <a:alpha val="74902"/>
                </a:srgbClr>
              </a:solidFill>
              <a:ln w="6796" cap="flat">
                <a:noFill/>
                <a:prstDash val="solid"/>
                <a:miter/>
              </a:ln>
            </p:spPr>
            <p:txBody>
              <a:bodyPr rtlCol="0" anchor="ctr"/>
              <a:lstStyle/>
              <a:p>
                <a:endParaRPr lang="pt-BR"/>
              </a:p>
            </p:txBody>
          </p:sp>
        </p:grpSp>
        <p:sp>
          <p:nvSpPr>
            <p:cNvPr id="52" name="TextBox 2060">
              <a:extLst>
                <a:ext uri="{FF2B5EF4-FFF2-40B4-BE49-F238E27FC236}">
                  <a16:creationId xmlns:a16="http://schemas.microsoft.com/office/drawing/2014/main" id="{FBD82250-4749-62EB-3638-75881FB08A3A}"/>
                </a:ext>
              </a:extLst>
            </p:cNvPr>
            <p:cNvSpPr txBox="1"/>
            <p:nvPr/>
          </p:nvSpPr>
          <p:spPr>
            <a:xfrm>
              <a:off x="8324031" y="4793989"/>
              <a:ext cx="670376" cy="1015663"/>
            </a:xfrm>
            <a:prstGeom prst="rect">
              <a:avLst/>
            </a:prstGeom>
            <a:noFill/>
          </p:spPr>
          <p:txBody>
            <a:bodyPr wrap="none" rtlCol="0">
              <a:spAutoFit/>
            </a:bodyPr>
            <a:lstStyle/>
            <a:p>
              <a:r>
                <a:rPr lang="pt-BR" sz="6000" b="1">
                  <a:solidFill>
                    <a:srgbClr val="610000"/>
                  </a:solidFill>
                  <a:cs typeface="Arial" panose="020B0604020202020204" pitchFamily="34" charset="0"/>
                </a:rPr>
                <a:t>X</a:t>
              </a:r>
            </a:p>
          </p:txBody>
        </p:sp>
        <p:sp>
          <p:nvSpPr>
            <p:cNvPr id="53" name="TextBox 2061">
              <a:extLst>
                <a:ext uri="{FF2B5EF4-FFF2-40B4-BE49-F238E27FC236}">
                  <a16:creationId xmlns:a16="http://schemas.microsoft.com/office/drawing/2014/main" id="{130CD4C7-C205-8A1B-44EA-0F8899C4A941}"/>
                </a:ext>
              </a:extLst>
            </p:cNvPr>
            <p:cNvSpPr txBox="1"/>
            <p:nvPr/>
          </p:nvSpPr>
          <p:spPr>
            <a:xfrm>
              <a:off x="8324031" y="4087425"/>
              <a:ext cx="670376" cy="1015663"/>
            </a:xfrm>
            <a:prstGeom prst="rect">
              <a:avLst/>
            </a:prstGeom>
            <a:noFill/>
          </p:spPr>
          <p:txBody>
            <a:bodyPr wrap="none" rtlCol="0">
              <a:spAutoFit/>
            </a:bodyPr>
            <a:lstStyle/>
            <a:p>
              <a:r>
                <a:rPr lang="pt-BR" sz="6000" b="1">
                  <a:solidFill>
                    <a:srgbClr val="610000"/>
                  </a:solidFill>
                  <a:cs typeface="Arial" panose="020B0604020202020204" pitchFamily="34" charset="0"/>
                </a:rPr>
                <a:t>X</a:t>
              </a:r>
            </a:p>
          </p:txBody>
        </p:sp>
        <p:grpSp>
          <p:nvGrpSpPr>
            <p:cNvPr id="134" name="Agrupar 133">
              <a:extLst>
                <a:ext uri="{FF2B5EF4-FFF2-40B4-BE49-F238E27FC236}">
                  <a16:creationId xmlns:a16="http://schemas.microsoft.com/office/drawing/2014/main" id="{DA156051-94B3-3D50-8199-805C7923F8E3}"/>
                </a:ext>
              </a:extLst>
            </p:cNvPr>
            <p:cNvGrpSpPr/>
            <p:nvPr/>
          </p:nvGrpSpPr>
          <p:grpSpPr>
            <a:xfrm>
              <a:off x="5027209" y="3558504"/>
              <a:ext cx="1362077" cy="1008036"/>
              <a:chOff x="5027209" y="3558504"/>
              <a:chExt cx="1362077" cy="1008036"/>
            </a:xfrm>
          </p:grpSpPr>
          <p:cxnSp>
            <p:nvCxnSpPr>
              <p:cNvPr id="132" name="Conector de Seta Reta 131">
                <a:extLst>
                  <a:ext uri="{FF2B5EF4-FFF2-40B4-BE49-F238E27FC236}">
                    <a16:creationId xmlns:a16="http://schemas.microsoft.com/office/drawing/2014/main" id="{A155AD6C-99C1-D543-E221-CCE798AA10BE}"/>
                  </a:ext>
                </a:extLst>
              </p:cNvPr>
              <p:cNvCxnSpPr>
                <a:cxnSpLocks/>
              </p:cNvCxnSpPr>
              <p:nvPr/>
            </p:nvCxnSpPr>
            <p:spPr>
              <a:xfrm>
                <a:off x="5695948" y="4057451"/>
                <a:ext cx="69333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62" name="Agrupar 61">
                <a:extLst>
                  <a:ext uri="{FF2B5EF4-FFF2-40B4-BE49-F238E27FC236}">
                    <a16:creationId xmlns:a16="http://schemas.microsoft.com/office/drawing/2014/main" id="{17D11FD3-3E3F-E0F8-43D8-5CA411130A2A}"/>
                  </a:ext>
                </a:extLst>
              </p:cNvPr>
              <p:cNvGrpSpPr/>
              <p:nvPr/>
            </p:nvGrpSpPr>
            <p:grpSpPr>
              <a:xfrm>
                <a:off x="5027209" y="3558504"/>
                <a:ext cx="1008036" cy="1008036"/>
                <a:chOff x="5825207" y="2589552"/>
                <a:chExt cx="1372915" cy="1372915"/>
              </a:xfrm>
            </p:grpSpPr>
            <p:sp>
              <p:nvSpPr>
                <p:cNvPr id="59" name="Google Shape;1224;p66">
                  <a:extLst>
                    <a:ext uri="{FF2B5EF4-FFF2-40B4-BE49-F238E27FC236}">
                      <a16:creationId xmlns:a16="http://schemas.microsoft.com/office/drawing/2014/main" id="{04F325F9-2BC2-03F0-B4C8-9EC6110D64F3}"/>
                    </a:ext>
                  </a:extLst>
                </p:cNvPr>
                <p:cNvSpPr/>
                <p:nvPr/>
              </p:nvSpPr>
              <p:spPr>
                <a:xfrm>
                  <a:off x="5825207" y="2589552"/>
                  <a:ext cx="1372915" cy="1372915"/>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60" name="Google Shape;1224;p66">
                  <a:extLst>
                    <a:ext uri="{FF2B5EF4-FFF2-40B4-BE49-F238E27FC236}">
                      <a16:creationId xmlns:a16="http://schemas.microsoft.com/office/drawing/2014/main" id="{4104B3A5-2292-D149-A2E7-07F6032DFE0B}"/>
                    </a:ext>
                  </a:extLst>
                </p:cNvPr>
                <p:cNvSpPr/>
                <p:nvPr/>
              </p:nvSpPr>
              <p:spPr>
                <a:xfrm>
                  <a:off x="5931083" y="2695427"/>
                  <a:ext cx="1161161" cy="116116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61" name="Gráfico 60">
                  <a:extLst>
                    <a:ext uri="{FF2B5EF4-FFF2-40B4-BE49-F238E27FC236}">
                      <a16:creationId xmlns:a16="http://schemas.microsoft.com/office/drawing/2014/main" id="{C8CD9BFC-55AC-7EFA-EE1C-90EDE23BBDF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081953" y="2839821"/>
                  <a:ext cx="858562" cy="858562"/>
                </a:xfrm>
                <a:prstGeom prst="rect">
                  <a:avLst/>
                </a:prstGeom>
              </p:spPr>
            </p:pic>
          </p:grpSp>
        </p:grpSp>
        <p:sp>
          <p:nvSpPr>
            <p:cNvPr id="136" name="Freeform: Shape 2053">
              <a:extLst>
                <a:ext uri="{FF2B5EF4-FFF2-40B4-BE49-F238E27FC236}">
                  <a16:creationId xmlns:a16="http://schemas.microsoft.com/office/drawing/2014/main" id="{02AA526F-23E2-F03A-DB39-015E3B40C644}"/>
                </a:ext>
              </a:extLst>
            </p:cNvPr>
            <p:cNvSpPr/>
            <p:nvPr/>
          </p:nvSpPr>
          <p:spPr>
            <a:xfrm rot="385070" flipH="1">
              <a:off x="7325175" y="2893905"/>
              <a:ext cx="1022508" cy="896398"/>
            </a:xfrm>
            <a:custGeom>
              <a:avLst/>
              <a:gdLst>
                <a:gd name="connsiteX0" fmla="*/ 495190 w 897732"/>
                <a:gd name="connsiteY0" fmla="*/ 435803 h 867313"/>
                <a:gd name="connsiteX1" fmla="*/ 473847 w 897732"/>
                <a:gd name="connsiteY1" fmla="*/ 461578 h 867313"/>
                <a:gd name="connsiteX2" fmla="*/ 354859 w 897732"/>
                <a:gd name="connsiteY2" fmla="*/ 529766 h 867313"/>
                <a:gd name="connsiteX3" fmla="*/ 142589 w 897732"/>
                <a:gd name="connsiteY3" fmla="*/ 463079 h 867313"/>
                <a:gd name="connsiteX4" fmla="*/ 153366 w 897732"/>
                <a:gd name="connsiteY4" fmla="*/ 142525 h 867313"/>
                <a:gd name="connsiteX5" fmla="*/ 473922 w 897732"/>
                <a:gd name="connsiteY5" fmla="*/ 153301 h 867313"/>
                <a:gd name="connsiteX6" fmla="*/ 484484 w 897732"/>
                <a:gd name="connsiteY6" fmla="*/ 165438 h 867313"/>
                <a:gd name="connsiteX7" fmla="*/ 495190 w 897732"/>
                <a:gd name="connsiteY7" fmla="*/ 179689 h 867313"/>
                <a:gd name="connsiteX8" fmla="*/ 529830 w 897732"/>
                <a:gd name="connsiteY8" fmla="*/ 261515 h 867313"/>
                <a:gd name="connsiteX9" fmla="*/ 495190 w 897732"/>
                <a:gd name="connsiteY9" fmla="*/ 435803 h 867313"/>
                <a:gd name="connsiteX10" fmla="*/ 876157 w 897732"/>
                <a:gd name="connsiteY10" fmla="*/ 744082 h 867313"/>
                <a:gd name="connsiteX11" fmla="*/ 857473 w 897732"/>
                <a:gd name="connsiteY11" fmla="*/ 726353 h 867313"/>
                <a:gd name="connsiteX12" fmla="*/ 763510 w 897732"/>
                <a:gd name="connsiteY12" fmla="*/ 638936 h 867313"/>
                <a:gd name="connsiteX13" fmla="*/ 690685 w 897732"/>
                <a:gd name="connsiteY13" fmla="*/ 571429 h 867313"/>
                <a:gd name="connsiteX14" fmla="*/ 574356 w 897732"/>
                <a:gd name="connsiteY14" fmla="*/ 463897 h 867313"/>
                <a:gd name="connsiteX15" fmla="*/ 582334 w 897732"/>
                <a:gd name="connsiteY15" fmla="*/ 447941 h 867313"/>
                <a:gd name="connsiteX16" fmla="*/ 601904 w 897732"/>
                <a:gd name="connsiteY16" fmla="*/ 398164 h 867313"/>
                <a:gd name="connsiteX17" fmla="*/ 607223 w 897732"/>
                <a:gd name="connsiteY17" fmla="*/ 381253 h 867313"/>
                <a:gd name="connsiteX18" fmla="*/ 608996 w 897732"/>
                <a:gd name="connsiteY18" fmla="*/ 244468 h 867313"/>
                <a:gd name="connsiteX19" fmla="*/ 603677 w 897732"/>
                <a:gd name="connsiteY19" fmla="*/ 224011 h 867313"/>
                <a:gd name="connsiteX20" fmla="*/ 505077 w 897732"/>
                <a:gd name="connsiteY20" fmla="*/ 71202 h 867313"/>
                <a:gd name="connsiteX21" fmla="*/ 478416 w 897732"/>
                <a:gd name="connsiteY21" fmla="*/ 51700 h 867313"/>
                <a:gd name="connsiteX22" fmla="*/ 464233 w 897732"/>
                <a:gd name="connsiteY22" fmla="*/ 42767 h 867313"/>
                <a:gd name="connsiteX23" fmla="*/ 447390 w 897732"/>
                <a:gd name="connsiteY23" fmla="*/ 33903 h 867313"/>
                <a:gd name="connsiteX24" fmla="*/ 416160 w 897732"/>
                <a:gd name="connsiteY24" fmla="*/ 19856 h 867313"/>
                <a:gd name="connsiteX25" fmla="*/ 401022 w 897732"/>
                <a:gd name="connsiteY25" fmla="*/ 14469 h 867313"/>
                <a:gd name="connsiteX26" fmla="*/ 325538 w 897732"/>
                <a:gd name="connsiteY26" fmla="*/ 286 h 867313"/>
                <a:gd name="connsiteX27" fmla="*/ 244735 w 897732"/>
                <a:gd name="connsiteY27" fmla="*/ 6218 h 867313"/>
                <a:gd name="connsiteX28" fmla="*/ 226938 w 897732"/>
                <a:gd name="connsiteY28" fmla="*/ 10651 h 867313"/>
                <a:gd name="connsiteX29" fmla="*/ 150567 w 897732"/>
                <a:gd name="connsiteY29" fmla="*/ 42631 h 867313"/>
                <a:gd name="connsiteX30" fmla="*/ 20260 w 897732"/>
                <a:gd name="connsiteY30" fmla="*/ 198236 h 867313"/>
                <a:gd name="connsiteX31" fmla="*/ 6009 w 897732"/>
                <a:gd name="connsiteY31" fmla="*/ 248900 h 867313"/>
                <a:gd name="connsiteX32" fmla="*/ 6622 w 897732"/>
                <a:gd name="connsiteY32" fmla="*/ 370616 h 867313"/>
                <a:gd name="connsiteX33" fmla="*/ 90153 w 897732"/>
                <a:gd name="connsiteY33" fmla="*/ 526084 h 867313"/>
                <a:gd name="connsiteX34" fmla="*/ 113269 w 897732"/>
                <a:gd name="connsiteY34" fmla="*/ 546541 h 867313"/>
                <a:gd name="connsiteX35" fmla="*/ 130997 w 897732"/>
                <a:gd name="connsiteY35" fmla="*/ 559837 h 867313"/>
                <a:gd name="connsiteX36" fmla="*/ 276647 w 897732"/>
                <a:gd name="connsiteY36" fmla="*/ 614047 h 867313"/>
                <a:gd name="connsiteX37" fmla="*/ 336994 w 897732"/>
                <a:gd name="connsiteY37" fmla="*/ 614047 h 867313"/>
                <a:gd name="connsiteX38" fmla="*/ 347699 w 897732"/>
                <a:gd name="connsiteY38" fmla="*/ 613160 h 867313"/>
                <a:gd name="connsiteX39" fmla="*/ 370747 w 897732"/>
                <a:gd name="connsiteY39" fmla="*/ 608728 h 867313"/>
                <a:gd name="connsiteX40" fmla="*/ 388544 w 897732"/>
                <a:gd name="connsiteY40" fmla="*/ 605182 h 867313"/>
                <a:gd name="connsiteX41" fmla="*/ 472006 w 897732"/>
                <a:gd name="connsiteY41" fmla="*/ 568770 h 867313"/>
                <a:gd name="connsiteX42" fmla="*/ 474665 w 897732"/>
                <a:gd name="connsiteY42" fmla="*/ 566997 h 867313"/>
                <a:gd name="connsiteX43" fmla="*/ 495122 w 897732"/>
                <a:gd name="connsiteY43" fmla="*/ 586499 h 867313"/>
                <a:gd name="connsiteX44" fmla="*/ 686048 w 897732"/>
                <a:gd name="connsiteY44" fmla="*/ 764197 h 867313"/>
                <a:gd name="connsiteX45" fmla="*/ 761533 w 897732"/>
                <a:gd name="connsiteY45" fmla="*/ 833476 h 867313"/>
                <a:gd name="connsiteX46" fmla="*/ 778375 w 897732"/>
                <a:gd name="connsiteY46" fmla="*/ 849500 h 867313"/>
                <a:gd name="connsiteX47" fmla="*/ 809469 w 897732"/>
                <a:gd name="connsiteY47" fmla="*/ 865525 h 867313"/>
                <a:gd name="connsiteX48" fmla="*/ 814788 w 897732"/>
                <a:gd name="connsiteY48" fmla="*/ 866411 h 867313"/>
                <a:gd name="connsiteX49" fmla="*/ 874316 w 897732"/>
                <a:gd name="connsiteY49" fmla="*/ 845955 h 867313"/>
                <a:gd name="connsiteX50" fmla="*/ 879634 w 897732"/>
                <a:gd name="connsiteY50" fmla="*/ 839749 h 867313"/>
                <a:gd name="connsiteX51" fmla="*/ 895659 w 897732"/>
                <a:gd name="connsiteY51" fmla="*/ 809542 h 867313"/>
                <a:gd name="connsiteX52" fmla="*/ 897431 w 897732"/>
                <a:gd name="connsiteY52" fmla="*/ 790859 h 867313"/>
                <a:gd name="connsiteX53" fmla="*/ 876157 w 897732"/>
                <a:gd name="connsiteY53" fmla="*/ 743741 h 86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7732" h="867313">
                  <a:moveTo>
                    <a:pt x="495190" y="435803"/>
                  </a:moveTo>
                  <a:cubicBezTo>
                    <a:pt x="488814" y="444981"/>
                    <a:pt x="481675" y="453600"/>
                    <a:pt x="473847" y="461578"/>
                  </a:cubicBezTo>
                  <a:cubicBezTo>
                    <a:pt x="442440" y="496382"/>
                    <a:pt x="400763" y="520268"/>
                    <a:pt x="354859" y="529766"/>
                  </a:cubicBezTo>
                  <a:cubicBezTo>
                    <a:pt x="277302" y="546336"/>
                    <a:pt x="196735" y="521025"/>
                    <a:pt x="142589" y="463079"/>
                  </a:cubicBezTo>
                  <a:cubicBezTo>
                    <a:pt x="57047" y="371584"/>
                    <a:pt x="61872" y="228068"/>
                    <a:pt x="153366" y="142525"/>
                  </a:cubicBezTo>
                  <a:cubicBezTo>
                    <a:pt x="244860" y="56982"/>
                    <a:pt x="388380" y="61807"/>
                    <a:pt x="473922" y="153301"/>
                  </a:cubicBezTo>
                  <a:cubicBezTo>
                    <a:pt x="477584" y="157221"/>
                    <a:pt x="481109" y="161269"/>
                    <a:pt x="484484" y="165438"/>
                  </a:cubicBezTo>
                  <a:cubicBezTo>
                    <a:pt x="488030" y="169870"/>
                    <a:pt x="491303" y="175188"/>
                    <a:pt x="495190" y="179689"/>
                  </a:cubicBezTo>
                  <a:cubicBezTo>
                    <a:pt x="511876" y="204490"/>
                    <a:pt x="523638" y="232270"/>
                    <a:pt x="529830" y="261515"/>
                  </a:cubicBezTo>
                  <a:cubicBezTo>
                    <a:pt x="542778" y="321902"/>
                    <a:pt x="530252" y="384955"/>
                    <a:pt x="495190" y="435803"/>
                  </a:cubicBezTo>
                  <a:close/>
                  <a:moveTo>
                    <a:pt x="876157" y="744082"/>
                  </a:moveTo>
                  <a:lnTo>
                    <a:pt x="857473" y="726353"/>
                  </a:lnTo>
                  <a:lnTo>
                    <a:pt x="763510" y="638936"/>
                  </a:lnTo>
                  <a:lnTo>
                    <a:pt x="690685" y="571429"/>
                  </a:lnTo>
                  <a:lnTo>
                    <a:pt x="574356" y="463897"/>
                  </a:lnTo>
                  <a:lnTo>
                    <a:pt x="582334" y="447941"/>
                  </a:lnTo>
                  <a:cubicBezTo>
                    <a:pt x="590121" y="431876"/>
                    <a:pt x="596661" y="415231"/>
                    <a:pt x="601904" y="398164"/>
                  </a:cubicBezTo>
                  <a:cubicBezTo>
                    <a:pt x="603677" y="392845"/>
                    <a:pt x="605450" y="387526"/>
                    <a:pt x="607223" y="381253"/>
                  </a:cubicBezTo>
                  <a:cubicBezTo>
                    <a:pt x="618024" y="336363"/>
                    <a:pt x="618631" y="289622"/>
                    <a:pt x="608996" y="244468"/>
                  </a:cubicBezTo>
                  <a:cubicBezTo>
                    <a:pt x="608069" y="237456"/>
                    <a:pt x="606282" y="230586"/>
                    <a:pt x="603677" y="224011"/>
                  </a:cubicBezTo>
                  <a:cubicBezTo>
                    <a:pt x="586937" y="164313"/>
                    <a:pt x="552570" y="111056"/>
                    <a:pt x="505077" y="71202"/>
                  </a:cubicBezTo>
                  <a:cubicBezTo>
                    <a:pt x="496213" y="64383"/>
                    <a:pt x="487280" y="57564"/>
                    <a:pt x="478416" y="51700"/>
                  </a:cubicBezTo>
                  <a:cubicBezTo>
                    <a:pt x="473895" y="48408"/>
                    <a:pt x="469156" y="45424"/>
                    <a:pt x="464233" y="42767"/>
                  </a:cubicBezTo>
                  <a:cubicBezTo>
                    <a:pt x="458907" y="39289"/>
                    <a:pt x="453268" y="36321"/>
                    <a:pt x="447390" y="33903"/>
                  </a:cubicBezTo>
                  <a:cubicBezTo>
                    <a:pt x="437223" y="28699"/>
                    <a:pt x="426797" y="24011"/>
                    <a:pt x="416160" y="19856"/>
                  </a:cubicBezTo>
                  <a:cubicBezTo>
                    <a:pt x="410773" y="18015"/>
                    <a:pt x="406341" y="16242"/>
                    <a:pt x="401022" y="14469"/>
                  </a:cubicBezTo>
                  <a:cubicBezTo>
                    <a:pt x="376556" y="6599"/>
                    <a:pt x="351194" y="1834"/>
                    <a:pt x="325538" y="286"/>
                  </a:cubicBezTo>
                  <a:cubicBezTo>
                    <a:pt x="298466" y="-796"/>
                    <a:pt x="271359" y="1194"/>
                    <a:pt x="244735" y="6218"/>
                  </a:cubicBezTo>
                  <a:cubicBezTo>
                    <a:pt x="238708" y="7285"/>
                    <a:pt x="232761" y="8765"/>
                    <a:pt x="226938" y="10651"/>
                  </a:cubicBezTo>
                  <a:cubicBezTo>
                    <a:pt x="200088" y="17620"/>
                    <a:pt x="174372" y="28389"/>
                    <a:pt x="150567" y="42631"/>
                  </a:cubicBezTo>
                  <a:cubicBezTo>
                    <a:pt x="90942" y="78456"/>
                    <a:pt x="45059" y="133247"/>
                    <a:pt x="20260" y="198236"/>
                  </a:cubicBezTo>
                  <a:cubicBezTo>
                    <a:pt x="14169" y="214718"/>
                    <a:pt x="9404" y="231660"/>
                    <a:pt x="6009" y="248900"/>
                  </a:cubicBezTo>
                  <a:cubicBezTo>
                    <a:pt x="-2204" y="289078"/>
                    <a:pt x="-1996" y="330522"/>
                    <a:pt x="6622" y="370616"/>
                  </a:cubicBezTo>
                  <a:cubicBezTo>
                    <a:pt x="18587" y="429516"/>
                    <a:pt x="47640" y="483596"/>
                    <a:pt x="90153" y="526084"/>
                  </a:cubicBezTo>
                  <a:cubicBezTo>
                    <a:pt x="96972" y="532903"/>
                    <a:pt x="105222" y="539722"/>
                    <a:pt x="113269" y="546541"/>
                  </a:cubicBezTo>
                  <a:cubicBezTo>
                    <a:pt x="118587" y="550973"/>
                    <a:pt x="124792" y="555405"/>
                    <a:pt x="130997" y="559837"/>
                  </a:cubicBezTo>
                  <a:cubicBezTo>
                    <a:pt x="174194" y="589908"/>
                    <a:pt x="224300" y="608558"/>
                    <a:pt x="276647" y="614047"/>
                  </a:cubicBezTo>
                  <a:cubicBezTo>
                    <a:pt x="296724" y="615820"/>
                    <a:pt x="316917" y="615820"/>
                    <a:pt x="336994" y="614047"/>
                  </a:cubicBezTo>
                  <a:cubicBezTo>
                    <a:pt x="340608" y="614047"/>
                    <a:pt x="344153" y="613160"/>
                    <a:pt x="347699" y="613160"/>
                  </a:cubicBezTo>
                  <a:cubicBezTo>
                    <a:pt x="355459" y="612110"/>
                    <a:pt x="363151" y="610631"/>
                    <a:pt x="370747" y="608728"/>
                  </a:cubicBezTo>
                  <a:cubicBezTo>
                    <a:pt x="377020" y="607842"/>
                    <a:pt x="382339" y="606069"/>
                    <a:pt x="388544" y="605182"/>
                  </a:cubicBezTo>
                  <a:cubicBezTo>
                    <a:pt x="418028" y="597273"/>
                    <a:pt x="446156" y="585006"/>
                    <a:pt x="472006" y="568770"/>
                  </a:cubicBezTo>
                  <a:lnTo>
                    <a:pt x="474665" y="566997"/>
                  </a:lnTo>
                  <a:lnTo>
                    <a:pt x="495122" y="586499"/>
                  </a:lnTo>
                  <a:lnTo>
                    <a:pt x="686048" y="764197"/>
                  </a:lnTo>
                  <a:lnTo>
                    <a:pt x="761533" y="833476"/>
                  </a:lnTo>
                  <a:lnTo>
                    <a:pt x="778375" y="849500"/>
                  </a:lnTo>
                  <a:cubicBezTo>
                    <a:pt x="787205" y="857397"/>
                    <a:pt x="797911" y="862913"/>
                    <a:pt x="809469" y="865525"/>
                  </a:cubicBezTo>
                  <a:cubicBezTo>
                    <a:pt x="811289" y="865381"/>
                    <a:pt x="813110" y="865688"/>
                    <a:pt x="814788" y="866411"/>
                  </a:cubicBezTo>
                  <a:cubicBezTo>
                    <a:pt x="836812" y="870086"/>
                    <a:pt x="859205" y="862395"/>
                    <a:pt x="874316" y="845955"/>
                  </a:cubicBezTo>
                  <a:lnTo>
                    <a:pt x="879634" y="839749"/>
                  </a:lnTo>
                  <a:cubicBezTo>
                    <a:pt x="887299" y="831096"/>
                    <a:pt x="892795" y="820745"/>
                    <a:pt x="895659" y="809542"/>
                  </a:cubicBezTo>
                  <a:cubicBezTo>
                    <a:pt x="897561" y="803508"/>
                    <a:pt x="898161" y="797139"/>
                    <a:pt x="897431" y="790859"/>
                  </a:cubicBezTo>
                  <a:cubicBezTo>
                    <a:pt x="897152" y="772891"/>
                    <a:pt x="889453" y="755830"/>
                    <a:pt x="876157" y="743741"/>
                  </a:cubicBezTo>
                  <a:close/>
                </a:path>
              </a:pathLst>
            </a:custGeom>
            <a:solidFill>
              <a:srgbClr val="A00000">
                <a:alpha val="74902"/>
              </a:srgbClr>
            </a:solidFill>
            <a:ln w="6796" cap="flat">
              <a:noFill/>
              <a:prstDash val="solid"/>
              <a:miter/>
            </a:ln>
          </p:spPr>
          <p:txBody>
            <a:bodyPr rtlCol="0" anchor="ctr"/>
            <a:lstStyle/>
            <a:p>
              <a:endParaRPr lang="pt-BR"/>
            </a:p>
          </p:txBody>
        </p:sp>
        <p:grpSp>
          <p:nvGrpSpPr>
            <p:cNvPr id="144" name="Agrupar 143">
              <a:extLst>
                <a:ext uri="{FF2B5EF4-FFF2-40B4-BE49-F238E27FC236}">
                  <a16:creationId xmlns:a16="http://schemas.microsoft.com/office/drawing/2014/main" id="{284BFD14-EFFD-0965-90B6-A40F5F54EBBB}"/>
                </a:ext>
              </a:extLst>
            </p:cNvPr>
            <p:cNvGrpSpPr/>
            <p:nvPr/>
          </p:nvGrpSpPr>
          <p:grpSpPr>
            <a:xfrm>
              <a:off x="9766141" y="2753092"/>
              <a:ext cx="1161182" cy="1403257"/>
              <a:chOff x="9766141" y="2753092"/>
              <a:chExt cx="1161182" cy="1403257"/>
            </a:xfrm>
          </p:grpSpPr>
          <p:sp>
            <p:nvSpPr>
              <p:cNvPr id="27" name="CaixaDeTexto 31">
                <a:extLst>
                  <a:ext uri="{FF2B5EF4-FFF2-40B4-BE49-F238E27FC236}">
                    <a16:creationId xmlns:a16="http://schemas.microsoft.com/office/drawing/2014/main" id="{6B8F123D-B0E6-D365-1F4B-A4342A7442A7}"/>
                  </a:ext>
                </a:extLst>
              </p:cNvPr>
              <p:cNvSpPr txBox="1"/>
              <p:nvPr/>
            </p:nvSpPr>
            <p:spPr>
              <a:xfrm>
                <a:off x="9766141" y="3756239"/>
                <a:ext cx="1161182" cy="400110"/>
              </a:xfrm>
              <a:prstGeom prst="rect">
                <a:avLst/>
              </a:prstGeom>
              <a:noFill/>
            </p:spPr>
            <p:txBody>
              <a:bodyPr wrap="square" rtlCol="0">
                <a:spAutoFit/>
              </a:bodyPr>
              <a:lstStyle/>
              <a:p>
                <a:r>
                  <a:rPr lang="pt-BR" sz="2000" b="1">
                    <a:solidFill>
                      <a:srgbClr val="610000"/>
                    </a:solidFill>
                  </a:rPr>
                  <a:t>Internet</a:t>
                </a:r>
              </a:p>
            </p:txBody>
          </p:sp>
          <p:grpSp>
            <p:nvGrpSpPr>
              <p:cNvPr id="139" name="Agrupar 138">
                <a:extLst>
                  <a:ext uri="{FF2B5EF4-FFF2-40B4-BE49-F238E27FC236}">
                    <a16:creationId xmlns:a16="http://schemas.microsoft.com/office/drawing/2014/main" id="{E8A41569-F19C-A654-4C3B-20ABA1AC34D1}"/>
                  </a:ext>
                </a:extLst>
              </p:cNvPr>
              <p:cNvGrpSpPr/>
              <p:nvPr/>
            </p:nvGrpSpPr>
            <p:grpSpPr>
              <a:xfrm>
                <a:off x="9842714" y="2753092"/>
                <a:ext cx="1008036" cy="1008036"/>
                <a:chOff x="5825205" y="2589551"/>
                <a:chExt cx="1372915" cy="1372915"/>
              </a:xfrm>
            </p:grpSpPr>
            <p:sp>
              <p:nvSpPr>
                <p:cNvPr id="140" name="Google Shape;1224;p66">
                  <a:extLst>
                    <a:ext uri="{FF2B5EF4-FFF2-40B4-BE49-F238E27FC236}">
                      <a16:creationId xmlns:a16="http://schemas.microsoft.com/office/drawing/2014/main" id="{DBBFB39E-E8E8-A787-E920-0E8EAAA04BFA}"/>
                    </a:ext>
                  </a:extLst>
                </p:cNvPr>
                <p:cNvSpPr/>
                <p:nvPr/>
              </p:nvSpPr>
              <p:spPr>
                <a:xfrm>
                  <a:off x="5825205" y="2589551"/>
                  <a:ext cx="1372915" cy="1372915"/>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41" name="Google Shape;1224;p66">
                  <a:extLst>
                    <a:ext uri="{FF2B5EF4-FFF2-40B4-BE49-F238E27FC236}">
                      <a16:creationId xmlns:a16="http://schemas.microsoft.com/office/drawing/2014/main" id="{7E12A31C-DBF1-144B-500F-CD8D1F885FA6}"/>
                    </a:ext>
                  </a:extLst>
                </p:cNvPr>
                <p:cNvSpPr/>
                <p:nvPr/>
              </p:nvSpPr>
              <p:spPr>
                <a:xfrm>
                  <a:off x="5931082" y="2695426"/>
                  <a:ext cx="1161161" cy="1161161"/>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grpSp>
        </p:grpSp>
        <p:pic>
          <p:nvPicPr>
            <p:cNvPr id="143" name="Gráfico 142">
              <a:extLst>
                <a:ext uri="{FF2B5EF4-FFF2-40B4-BE49-F238E27FC236}">
                  <a16:creationId xmlns:a16="http://schemas.microsoft.com/office/drawing/2014/main" id="{0AD15E52-1BB9-6355-8851-F07895472BA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0022610" y="3041673"/>
              <a:ext cx="648244" cy="464174"/>
            </a:xfrm>
            <a:prstGeom prst="rect">
              <a:avLst/>
            </a:prstGeom>
          </p:spPr>
        </p:pic>
      </p:grpSp>
      <p:grpSp>
        <p:nvGrpSpPr>
          <p:cNvPr id="3" name="Group 6">
            <a:extLst>
              <a:ext uri="{FF2B5EF4-FFF2-40B4-BE49-F238E27FC236}">
                <a16:creationId xmlns:a16="http://schemas.microsoft.com/office/drawing/2014/main" id="{9EE68D4A-6BA1-5AB1-31B0-D86ABDDA9F90}"/>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D0358121-3B2D-5245-6321-1CE11C19355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72EB1D72-5707-89E7-5002-A8EE037C7D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6FAC57F7-F28B-FB57-9C38-461F9773F6E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3AAB360B-A421-BA55-39AB-E0D7A845B2C3}"/>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0F299A1C-A695-8CB2-4B61-9E09FC4A1022}"/>
              </a:ext>
            </a:extLst>
          </p:cNvPr>
          <p:cNvGrpSpPr/>
          <p:nvPr/>
        </p:nvGrpSpPr>
        <p:grpSpPr>
          <a:xfrm>
            <a:off x="4202130" y="794192"/>
            <a:ext cx="3787740" cy="710661"/>
            <a:chOff x="4202130" y="707036"/>
            <a:chExt cx="3787740" cy="710661"/>
          </a:xfrm>
        </p:grpSpPr>
        <p:sp>
          <p:nvSpPr>
            <p:cNvPr id="9" name="Retângulo: Cantos Arredondados 8">
              <a:extLst>
                <a:ext uri="{FF2B5EF4-FFF2-40B4-BE49-F238E27FC236}">
                  <a16:creationId xmlns:a16="http://schemas.microsoft.com/office/drawing/2014/main" id="{07889132-173C-6673-E325-85EBD6FE3E46}"/>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0" name="CaixaDeTexto 9">
              <a:extLst>
                <a:ext uri="{FF2B5EF4-FFF2-40B4-BE49-F238E27FC236}">
                  <a16:creationId xmlns:a16="http://schemas.microsoft.com/office/drawing/2014/main" id="{300E43A1-0056-9DEF-7536-261F2D3D4254}"/>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spTree>
    <p:extLst>
      <p:ext uri="{BB962C8B-B14F-4D97-AF65-F5344CB8AC3E}">
        <p14:creationId xmlns:p14="http://schemas.microsoft.com/office/powerpoint/2010/main" val="33070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250" fill="hold"/>
                                        <p:tgtEl>
                                          <p:spTgt spid="168"/>
                                        </p:tgtEl>
                                        <p:attrNameLst>
                                          <p:attrName>ppt_x</p:attrName>
                                        </p:attrNameLst>
                                      </p:cBhvr>
                                      <p:tavLst>
                                        <p:tav tm="0">
                                          <p:val>
                                            <p:strVal val="0-#ppt_w/2"/>
                                          </p:val>
                                        </p:tav>
                                        <p:tav tm="100000">
                                          <p:val>
                                            <p:strVal val="#ppt_x"/>
                                          </p:val>
                                        </p:tav>
                                      </p:tavLst>
                                    </p:anim>
                                    <p:anim calcmode="lin" valueType="num">
                                      <p:cBhvr additive="base">
                                        <p:cTn id="23" dur="250" fill="hold"/>
                                        <p:tgtEl>
                                          <p:spTgt spid="16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25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56BE-B11B-5764-60AA-680BF36BE005}"/>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FAD7DBF0-9FC9-5AC5-2A51-468FEE7083B1}"/>
              </a:ext>
            </a:extLst>
          </p:cNvPr>
          <p:cNvGrpSpPr/>
          <p:nvPr/>
        </p:nvGrpSpPr>
        <p:grpSpPr>
          <a:xfrm>
            <a:off x="-16601" y="2323803"/>
            <a:ext cx="4930323" cy="1668957"/>
            <a:chOff x="200774" y="2354495"/>
            <a:chExt cx="4795287" cy="1943308"/>
          </a:xfrm>
        </p:grpSpPr>
        <p:sp>
          <p:nvSpPr>
            <p:cNvPr id="20" name="Rectangle: Rounded Corners 10">
              <a:extLst>
                <a:ext uri="{FF2B5EF4-FFF2-40B4-BE49-F238E27FC236}">
                  <a16:creationId xmlns:a16="http://schemas.microsoft.com/office/drawing/2014/main" id="{0378C219-05C0-22A9-90BA-F7453639FC57}"/>
                </a:ext>
              </a:extLst>
            </p:cNvPr>
            <p:cNvSpPr/>
            <p:nvPr/>
          </p:nvSpPr>
          <p:spPr>
            <a:xfrm>
              <a:off x="200774" y="2761628"/>
              <a:ext cx="4795287" cy="1536175"/>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878F3753-1BB0-C8D7-4FD2-E49D36552A5C}"/>
                </a:ext>
              </a:extLst>
            </p:cNvPr>
            <p:cNvSpPr txBox="1"/>
            <p:nvPr/>
          </p:nvSpPr>
          <p:spPr>
            <a:xfrm>
              <a:off x="200774" y="2354495"/>
              <a:ext cx="4795287" cy="432033"/>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247032D7-FB2B-1412-D092-F68E10D4DA38}"/>
                </a:ext>
              </a:extLst>
            </p:cNvPr>
            <p:cNvSpPr txBox="1"/>
            <p:nvPr/>
          </p:nvSpPr>
          <p:spPr>
            <a:xfrm>
              <a:off x="459618" y="2885131"/>
              <a:ext cx="4170732" cy="1333138"/>
            </a:xfrm>
            <a:prstGeom prst="rect">
              <a:avLst/>
            </a:prstGeom>
            <a:noFill/>
          </p:spPr>
          <p:txBody>
            <a:bodyPr wrap="square" lIns="45720" rIns="45720" anchor="t" anchorCtr="0">
              <a:spAutoFit/>
            </a:bodyPr>
            <a:lstStyle/>
            <a:p>
              <a:pPr>
                <a:lnSpc>
                  <a:spcPct val="95000"/>
                </a:lnSpc>
                <a:spcBef>
                  <a:spcPts val="600"/>
                </a:spcBef>
              </a:pPr>
              <a:r>
                <a:rPr lang="pt-BR" sz="1800"/>
                <a:t>É uma tecnologia de segurança de rede </a:t>
              </a:r>
              <a:br>
                <a:rPr lang="pt-BR" sz="1800"/>
              </a:br>
              <a:r>
                <a:rPr lang="pt-BR" sz="1800"/>
                <a:t>e prevenção de ameaças que examina fluxos de tráfego de rede para detectar </a:t>
              </a:r>
              <a:br>
                <a:rPr lang="pt-BR" sz="1800"/>
              </a:br>
              <a:r>
                <a:rPr lang="pt-BR" sz="1800"/>
                <a:t>e prevenir vulnerabilidades.</a:t>
              </a:r>
            </a:p>
          </p:txBody>
        </p:sp>
      </p:grpSp>
      <p:grpSp>
        <p:nvGrpSpPr>
          <p:cNvPr id="168" name="Agrupar 167">
            <a:extLst>
              <a:ext uri="{FF2B5EF4-FFF2-40B4-BE49-F238E27FC236}">
                <a16:creationId xmlns:a16="http://schemas.microsoft.com/office/drawing/2014/main" id="{4919C690-98F5-9DAB-97DA-D792E626A5FD}"/>
              </a:ext>
            </a:extLst>
          </p:cNvPr>
          <p:cNvGrpSpPr/>
          <p:nvPr/>
        </p:nvGrpSpPr>
        <p:grpSpPr>
          <a:xfrm>
            <a:off x="-1" y="4272297"/>
            <a:ext cx="4930323" cy="1614597"/>
            <a:chOff x="232674" y="4344350"/>
            <a:chExt cx="4271703" cy="1614597"/>
          </a:xfrm>
        </p:grpSpPr>
        <p:sp>
          <p:nvSpPr>
            <p:cNvPr id="8" name="Rectangle: Rounded Corners 10">
              <a:extLst>
                <a:ext uri="{FF2B5EF4-FFF2-40B4-BE49-F238E27FC236}">
                  <a16:creationId xmlns:a16="http://schemas.microsoft.com/office/drawing/2014/main" id="{54F1E1E1-DC9A-94C9-4DBE-55DC0DFD4564}"/>
                </a:ext>
              </a:extLst>
            </p:cNvPr>
            <p:cNvSpPr/>
            <p:nvPr/>
          </p:nvSpPr>
          <p:spPr>
            <a:xfrm>
              <a:off x="232674" y="4803987"/>
              <a:ext cx="4271702" cy="1154960"/>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E1A9EA50-123C-A616-77E1-A5DE3989D497}"/>
                </a:ext>
              </a:extLst>
            </p:cNvPr>
            <p:cNvSpPr txBox="1"/>
            <p:nvPr/>
          </p:nvSpPr>
          <p:spPr>
            <a:xfrm>
              <a:off x="232674" y="4344350"/>
              <a:ext cx="4271703" cy="461665"/>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1DDFD9EF-AB26-FEB2-DA6E-397C58A51814}"/>
                </a:ext>
              </a:extLst>
            </p:cNvPr>
            <p:cNvSpPr txBox="1"/>
            <p:nvPr/>
          </p:nvSpPr>
          <p:spPr>
            <a:xfrm>
              <a:off x="440951" y="4970232"/>
              <a:ext cx="3909900" cy="881780"/>
            </a:xfrm>
            <a:prstGeom prst="rect">
              <a:avLst/>
            </a:prstGeom>
            <a:noFill/>
          </p:spPr>
          <p:txBody>
            <a:bodyPr wrap="square" lIns="45720" rIns="45720" anchor="t" anchorCtr="0">
              <a:spAutoFit/>
            </a:bodyPr>
            <a:lstStyle/>
            <a:p>
              <a:pPr>
                <a:lnSpc>
                  <a:spcPct val="95000"/>
                </a:lnSpc>
                <a:spcBef>
                  <a:spcPts val="600"/>
                </a:spcBef>
              </a:pPr>
              <a:r>
                <a:rPr lang="pt-BR" sz="1800"/>
                <a:t>Melhorar a proteção para as organizações, fornecendo um patch virtual para mitigar vulnerabilidades conhecidas e de dia zero.</a:t>
              </a:r>
            </a:p>
          </p:txBody>
        </p:sp>
      </p:grpSp>
      <p:sp>
        <p:nvSpPr>
          <p:cNvPr id="166" name="CaixaDeTexto 165">
            <a:extLst>
              <a:ext uri="{FF2B5EF4-FFF2-40B4-BE49-F238E27FC236}">
                <a16:creationId xmlns:a16="http://schemas.microsoft.com/office/drawing/2014/main" id="{8AEE90C0-486F-D8D5-5382-645B0E6353BA}"/>
              </a:ext>
            </a:extLst>
          </p:cNvPr>
          <p:cNvSpPr txBox="1"/>
          <p:nvPr/>
        </p:nvSpPr>
        <p:spPr>
          <a:xfrm>
            <a:off x="3630838" y="1639937"/>
            <a:ext cx="4930322" cy="461665"/>
          </a:xfrm>
          <a:prstGeom prst="rect">
            <a:avLst/>
          </a:prstGeom>
          <a:noFill/>
        </p:spPr>
        <p:txBody>
          <a:bodyPr wrap="square" rtlCol="0">
            <a:spAutoFit/>
          </a:bodyPr>
          <a:lstStyle/>
          <a:p>
            <a:pPr algn="ctr"/>
            <a:r>
              <a:rPr lang="pt-BR" sz="2400" b="1">
                <a:solidFill>
                  <a:srgbClr val="A00000"/>
                </a:solidFill>
              </a:rPr>
              <a:t>IPS – </a:t>
            </a:r>
            <a:r>
              <a:rPr lang="pt-BR" sz="2400" b="1" err="1">
                <a:solidFill>
                  <a:srgbClr val="A00000"/>
                </a:solidFill>
              </a:rPr>
              <a:t>Intrusion</a:t>
            </a:r>
            <a:r>
              <a:rPr lang="pt-BR" sz="2400" b="1">
                <a:solidFill>
                  <a:srgbClr val="A00000"/>
                </a:solidFill>
              </a:rPr>
              <a:t> </a:t>
            </a:r>
            <a:r>
              <a:rPr lang="pt-BR" sz="2400" b="1" err="1">
                <a:solidFill>
                  <a:srgbClr val="A00000"/>
                </a:solidFill>
              </a:rPr>
              <a:t>Prevention</a:t>
            </a:r>
            <a:r>
              <a:rPr lang="pt-BR" sz="2400" b="1">
                <a:solidFill>
                  <a:srgbClr val="A00000"/>
                </a:solidFill>
              </a:rPr>
              <a:t> Service </a:t>
            </a:r>
          </a:p>
        </p:txBody>
      </p:sp>
      <p:grpSp>
        <p:nvGrpSpPr>
          <p:cNvPr id="343" name="Agrupar 342">
            <a:extLst>
              <a:ext uri="{FF2B5EF4-FFF2-40B4-BE49-F238E27FC236}">
                <a16:creationId xmlns:a16="http://schemas.microsoft.com/office/drawing/2014/main" id="{A50C5CDC-FF24-B4C1-2F57-01FD1CCC62B0}"/>
              </a:ext>
            </a:extLst>
          </p:cNvPr>
          <p:cNvGrpSpPr/>
          <p:nvPr/>
        </p:nvGrpSpPr>
        <p:grpSpPr>
          <a:xfrm>
            <a:off x="5154112" y="1504853"/>
            <a:ext cx="6596688" cy="4925711"/>
            <a:chOff x="5133432" y="1021741"/>
            <a:chExt cx="6596688" cy="4925711"/>
          </a:xfrm>
        </p:grpSpPr>
        <p:grpSp>
          <p:nvGrpSpPr>
            <p:cNvPr id="318" name="Agrupar 317">
              <a:extLst>
                <a:ext uri="{FF2B5EF4-FFF2-40B4-BE49-F238E27FC236}">
                  <a16:creationId xmlns:a16="http://schemas.microsoft.com/office/drawing/2014/main" id="{4D653C20-7308-34D7-41CC-714D5BAA3600}"/>
                </a:ext>
              </a:extLst>
            </p:cNvPr>
            <p:cNvGrpSpPr/>
            <p:nvPr/>
          </p:nvGrpSpPr>
          <p:grpSpPr>
            <a:xfrm>
              <a:off x="6601106" y="2101603"/>
              <a:ext cx="5129014" cy="3845849"/>
              <a:chOff x="5950759" y="1962165"/>
              <a:chExt cx="5824616" cy="4367427"/>
            </a:xfrm>
          </p:grpSpPr>
          <p:pic>
            <p:nvPicPr>
              <p:cNvPr id="3" name="Picture 2" descr="Proteção - ícones de segurança grátis">
                <a:extLst>
                  <a:ext uri="{FF2B5EF4-FFF2-40B4-BE49-F238E27FC236}">
                    <a16:creationId xmlns:a16="http://schemas.microsoft.com/office/drawing/2014/main" id="{EDEEFB7C-6824-AAF4-8F93-9630DD8D9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
              <a:stretch>
                <a:fillRect/>
              </a:stretch>
            </p:blipFill>
            <p:spPr bwMode="auto">
              <a:xfrm>
                <a:off x="6883626" y="3430926"/>
                <a:ext cx="1444104" cy="141537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93">
                <a:extLst>
                  <a:ext uri="{FF2B5EF4-FFF2-40B4-BE49-F238E27FC236}">
                    <a16:creationId xmlns:a16="http://schemas.microsoft.com/office/drawing/2014/main" id="{DA20F7AA-811E-8A0D-DA93-BFF0B5952257}"/>
                  </a:ext>
                </a:extLst>
              </p:cNvPr>
              <p:cNvGrpSpPr/>
              <p:nvPr/>
            </p:nvGrpSpPr>
            <p:grpSpPr>
              <a:xfrm>
                <a:off x="5950759" y="2379885"/>
                <a:ext cx="3109901" cy="3547336"/>
                <a:chOff x="6401889" y="1264759"/>
                <a:chExt cx="3109901" cy="3547336"/>
              </a:xfrm>
            </p:grpSpPr>
            <p:sp>
              <p:nvSpPr>
                <p:cNvPr id="5" name="Arrow: Left-Right 68">
                  <a:extLst>
                    <a:ext uri="{FF2B5EF4-FFF2-40B4-BE49-F238E27FC236}">
                      <a16:creationId xmlns:a16="http://schemas.microsoft.com/office/drawing/2014/main" id="{E122A15F-2808-B7C8-EEF1-C104D45B0E50}"/>
                    </a:ext>
                  </a:extLst>
                </p:cNvPr>
                <p:cNvSpPr/>
                <p:nvPr/>
              </p:nvSpPr>
              <p:spPr>
                <a:xfrm>
                  <a:off x="6405713" y="1264759"/>
                  <a:ext cx="3065319" cy="500525"/>
                </a:xfrm>
                <a:prstGeom prst="lef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Arrow: Left-Right 69">
                  <a:extLst>
                    <a:ext uri="{FF2B5EF4-FFF2-40B4-BE49-F238E27FC236}">
                      <a16:creationId xmlns:a16="http://schemas.microsoft.com/office/drawing/2014/main" id="{A7128272-74E6-C3CC-56A7-A1CA137295FD}"/>
                    </a:ext>
                  </a:extLst>
                </p:cNvPr>
                <p:cNvSpPr/>
                <p:nvPr/>
              </p:nvSpPr>
              <p:spPr>
                <a:xfrm>
                  <a:off x="6405713" y="1954752"/>
                  <a:ext cx="3065319" cy="500525"/>
                </a:xfrm>
                <a:prstGeom prst="lef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Arrow: Left-Right 70">
                  <a:extLst>
                    <a:ext uri="{FF2B5EF4-FFF2-40B4-BE49-F238E27FC236}">
                      <a16:creationId xmlns:a16="http://schemas.microsoft.com/office/drawing/2014/main" id="{C2418052-E328-B549-1D89-C1F8D9886485}"/>
                    </a:ext>
                  </a:extLst>
                </p:cNvPr>
                <p:cNvSpPr/>
                <p:nvPr/>
              </p:nvSpPr>
              <p:spPr>
                <a:xfrm>
                  <a:off x="6446471" y="2824111"/>
                  <a:ext cx="3065319" cy="500525"/>
                </a:xfrm>
                <a:prstGeom prst="lef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Arrow: Left-Right 71">
                  <a:extLst>
                    <a:ext uri="{FF2B5EF4-FFF2-40B4-BE49-F238E27FC236}">
                      <a16:creationId xmlns:a16="http://schemas.microsoft.com/office/drawing/2014/main" id="{59DD382D-6200-B826-0562-68FFAFE6B8FA}"/>
                    </a:ext>
                  </a:extLst>
                </p:cNvPr>
                <p:cNvSpPr/>
                <p:nvPr/>
              </p:nvSpPr>
              <p:spPr>
                <a:xfrm>
                  <a:off x="6401890" y="3583427"/>
                  <a:ext cx="3065319" cy="500525"/>
                </a:xfrm>
                <a:prstGeom prst="lef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Arrow: Left-Right 72">
                  <a:extLst>
                    <a:ext uri="{FF2B5EF4-FFF2-40B4-BE49-F238E27FC236}">
                      <a16:creationId xmlns:a16="http://schemas.microsoft.com/office/drawing/2014/main" id="{79F913F8-BDC5-4256-5610-3A4F1E9110E6}"/>
                    </a:ext>
                  </a:extLst>
                </p:cNvPr>
                <p:cNvSpPr/>
                <p:nvPr/>
              </p:nvSpPr>
              <p:spPr>
                <a:xfrm>
                  <a:off x="6401889" y="4311570"/>
                  <a:ext cx="3065319" cy="500525"/>
                </a:xfrm>
                <a:prstGeom prst="lef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 name="Group 92">
                <a:extLst>
                  <a:ext uri="{FF2B5EF4-FFF2-40B4-BE49-F238E27FC236}">
                    <a16:creationId xmlns:a16="http://schemas.microsoft.com/office/drawing/2014/main" id="{D7E8AC9F-A453-BE1B-483F-4AA443860AF5}"/>
                  </a:ext>
                </a:extLst>
              </p:cNvPr>
              <p:cNvGrpSpPr/>
              <p:nvPr/>
            </p:nvGrpSpPr>
            <p:grpSpPr>
              <a:xfrm>
                <a:off x="7129964" y="3164155"/>
                <a:ext cx="833797" cy="406782"/>
                <a:chOff x="8495241" y="5382522"/>
                <a:chExt cx="833797" cy="406782"/>
              </a:xfrm>
            </p:grpSpPr>
            <p:pic>
              <p:nvPicPr>
                <p:cNvPr id="12" name="Imagem 22" descr="Imagem em preto e branco&#10;&#10;Descrição gerada automaticamente">
                  <a:extLst>
                    <a:ext uri="{FF2B5EF4-FFF2-40B4-BE49-F238E27FC236}">
                      <a16:creationId xmlns:a16="http://schemas.microsoft.com/office/drawing/2014/main" id="{2EF82DA5-A4C6-06E1-D8BB-590A63FCCC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5241" y="5382522"/>
                  <a:ext cx="274960" cy="312963"/>
                </a:xfrm>
                <a:prstGeom prst="rect">
                  <a:avLst/>
                </a:prstGeom>
              </p:spPr>
            </p:pic>
            <p:grpSp>
              <p:nvGrpSpPr>
                <p:cNvPr id="13" name="Group 94">
                  <a:extLst>
                    <a:ext uri="{FF2B5EF4-FFF2-40B4-BE49-F238E27FC236}">
                      <a16:creationId xmlns:a16="http://schemas.microsoft.com/office/drawing/2014/main" id="{5BEA00BA-BF28-8CFC-0F66-41950A2E615C}"/>
                    </a:ext>
                  </a:extLst>
                </p:cNvPr>
                <p:cNvGrpSpPr/>
                <p:nvPr/>
              </p:nvGrpSpPr>
              <p:grpSpPr>
                <a:xfrm>
                  <a:off x="8851430" y="5389912"/>
                  <a:ext cx="431636" cy="282682"/>
                  <a:chOff x="8575204" y="5365386"/>
                  <a:chExt cx="514831" cy="350542"/>
                </a:xfrm>
              </p:grpSpPr>
              <p:sp>
                <p:nvSpPr>
                  <p:cNvPr id="19" name="Freeform: Shape 96">
                    <a:extLst>
                      <a:ext uri="{FF2B5EF4-FFF2-40B4-BE49-F238E27FC236}">
                        <a16:creationId xmlns:a16="http://schemas.microsoft.com/office/drawing/2014/main" id="{A431625F-1FDD-31A7-473D-CF1C6D201299}"/>
                      </a:ext>
                    </a:extLst>
                  </p:cNvPr>
                  <p:cNvSpPr/>
                  <p:nvPr/>
                </p:nvSpPr>
                <p:spPr>
                  <a:xfrm>
                    <a:off x="8575794"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6" name="Freeform: Shape 97">
                    <a:extLst>
                      <a:ext uri="{FF2B5EF4-FFF2-40B4-BE49-F238E27FC236}">
                        <a16:creationId xmlns:a16="http://schemas.microsoft.com/office/drawing/2014/main" id="{65865FFA-0D6B-A213-441D-30293CF44533}"/>
                      </a:ext>
                    </a:extLst>
                  </p:cNvPr>
                  <p:cNvSpPr/>
                  <p:nvPr/>
                </p:nvSpPr>
                <p:spPr>
                  <a:xfrm>
                    <a:off x="8713271"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34" name="Freeform: Shape 98">
                    <a:extLst>
                      <a:ext uri="{FF2B5EF4-FFF2-40B4-BE49-F238E27FC236}">
                        <a16:creationId xmlns:a16="http://schemas.microsoft.com/office/drawing/2014/main" id="{72BA65B9-F07A-BEC0-C086-DB9025FF001B}"/>
                      </a:ext>
                    </a:extLst>
                  </p:cNvPr>
                  <p:cNvSpPr/>
                  <p:nvPr/>
                </p:nvSpPr>
                <p:spPr>
                  <a:xfrm>
                    <a:off x="8762110" y="5365510"/>
                    <a:ext cx="88668" cy="59179"/>
                  </a:xfrm>
                  <a:custGeom>
                    <a:avLst/>
                    <a:gdLst>
                      <a:gd name="connsiteX0" fmla="*/ 88638 w 88668"/>
                      <a:gd name="connsiteY0" fmla="*/ 44334 h 59179"/>
                      <a:gd name="connsiteX1" fmla="*/ 48249 w 88668"/>
                      <a:gd name="connsiteY1" fmla="*/ 55612 h 59179"/>
                      <a:gd name="connsiteX2" fmla="*/ 0 w 88668"/>
                      <a:gd name="connsiteY2" fmla="*/ 44334 h 59179"/>
                      <a:gd name="connsiteX3" fmla="*/ 44334 w 88668"/>
                      <a:gd name="connsiteY3" fmla="*/ 0 h 59179"/>
                      <a:gd name="connsiteX4" fmla="*/ 88669 w 88668"/>
                      <a:gd name="connsiteY4" fmla="*/ 44334 h 5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59179">
                        <a:moveTo>
                          <a:pt x="88638" y="44334"/>
                        </a:moveTo>
                        <a:cubicBezTo>
                          <a:pt x="88638" y="68847"/>
                          <a:pt x="72700" y="55612"/>
                          <a:pt x="48249" y="55612"/>
                        </a:cubicBezTo>
                        <a:cubicBezTo>
                          <a:pt x="23798" y="55612"/>
                          <a:pt x="0" y="68847"/>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36" name="Freeform: Shape 99">
                    <a:extLst>
                      <a:ext uri="{FF2B5EF4-FFF2-40B4-BE49-F238E27FC236}">
                        <a16:creationId xmlns:a16="http://schemas.microsoft.com/office/drawing/2014/main" id="{9A6F860E-33F3-CEC7-4D28-292824B5BAF7}"/>
                      </a:ext>
                    </a:extLst>
                  </p:cNvPr>
                  <p:cNvSpPr/>
                  <p:nvPr/>
                </p:nvSpPr>
                <p:spPr>
                  <a:xfrm>
                    <a:off x="8899525"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37" name="Freeform: Shape 100">
                    <a:extLst>
                      <a:ext uri="{FF2B5EF4-FFF2-40B4-BE49-F238E27FC236}">
                        <a16:creationId xmlns:a16="http://schemas.microsoft.com/office/drawing/2014/main" id="{45360DF6-DC78-84AE-E6FA-3715BA7AA285}"/>
                      </a:ext>
                    </a:extLst>
                  </p:cNvPr>
                  <p:cNvSpPr/>
                  <p:nvPr/>
                </p:nvSpPr>
                <p:spPr>
                  <a:xfrm>
                    <a:off x="8948333"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54" name="Freeform: Shape 101">
                    <a:extLst>
                      <a:ext uri="{FF2B5EF4-FFF2-40B4-BE49-F238E27FC236}">
                        <a16:creationId xmlns:a16="http://schemas.microsoft.com/office/drawing/2014/main" id="{A508B9FA-7929-5857-537D-7890CBA2E66F}"/>
                      </a:ext>
                    </a:extLst>
                  </p:cNvPr>
                  <p:cNvSpPr/>
                  <p:nvPr/>
                </p:nvSpPr>
                <p:spPr>
                  <a:xfrm>
                    <a:off x="8575204"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55" name="Freeform: Shape 102">
                    <a:extLst>
                      <a:ext uri="{FF2B5EF4-FFF2-40B4-BE49-F238E27FC236}">
                        <a16:creationId xmlns:a16="http://schemas.microsoft.com/office/drawing/2014/main" id="{CB276B57-BB05-D56D-B8FC-A271351E4A42}"/>
                      </a:ext>
                    </a:extLst>
                  </p:cNvPr>
                  <p:cNvSpPr/>
                  <p:nvPr/>
                </p:nvSpPr>
                <p:spPr>
                  <a:xfrm>
                    <a:off x="8622932" y="5503189"/>
                    <a:ext cx="82789" cy="88669"/>
                  </a:xfrm>
                  <a:custGeom>
                    <a:avLst/>
                    <a:gdLst>
                      <a:gd name="connsiteX0" fmla="*/ 82790 w 82789"/>
                      <a:gd name="connsiteY0" fmla="*/ 44692 h 88669"/>
                      <a:gd name="connsiteX1" fmla="*/ 45508 w 82789"/>
                      <a:gd name="connsiteY1" fmla="*/ 88653 h 88669"/>
                      <a:gd name="connsiteX2" fmla="*/ 16 w 82789"/>
                      <a:gd name="connsiteY2" fmla="*/ 45508 h 88669"/>
                      <a:gd name="connsiteX3" fmla="*/ 43161 w 82789"/>
                      <a:gd name="connsiteY3" fmla="*/ 16 h 88669"/>
                      <a:gd name="connsiteX4" fmla="*/ 45508 w 82789"/>
                      <a:gd name="connsiteY4" fmla="*/ 16 h 88669"/>
                      <a:gd name="connsiteX5" fmla="*/ 82790 w 82789"/>
                      <a:gd name="connsiteY5" fmla="*/ 44692 h 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89" h="88669">
                        <a:moveTo>
                          <a:pt x="82790" y="44692"/>
                        </a:moveTo>
                        <a:cubicBezTo>
                          <a:pt x="82790" y="69173"/>
                          <a:pt x="70021" y="88653"/>
                          <a:pt x="45508" y="88653"/>
                        </a:cubicBezTo>
                        <a:cubicBezTo>
                          <a:pt x="21032" y="89303"/>
                          <a:pt x="664" y="69984"/>
                          <a:pt x="16" y="45508"/>
                        </a:cubicBezTo>
                        <a:cubicBezTo>
                          <a:pt x="-632" y="21031"/>
                          <a:pt x="18684" y="664"/>
                          <a:pt x="43161" y="16"/>
                        </a:cubicBezTo>
                        <a:cubicBezTo>
                          <a:pt x="43943" y="-5"/>
                          <a:pt x="44726" y="-5"/>
                          <a:pt x="45508" y="16"/>
                        </a:cubicBezTo>
                        <a:cubicBezTo>
                          <a:pt x="69897" y="16"/>
                          <a:pt x="82790" y="20210"/>
                          <a:pt x="82790" y="44692"/>
                        </a:cubicBezTo>
                        <a:close/>
                      </a:path>
                    </a:pathLst>
                  </a:custGeom>
                  <a:noFill/>
                  <a:ln w="24606" cap="flat">
                    <a:solidFill>
                      <a:srgbClr val="FF0000"/>
                    </a:solidFill>
                    <a:prstDash val="solid"/>
                    <a:miter/>
                  </a:ln>
                </p:spPr>
                <p:txBody>
                  <a:bodyPr rtlCol="0" anchor="ctr"/>
                  <a:lstStyle/>
                  <a:p>
                    <a:endParaRPr lang="pt-BR"/>
                  </a:p>
                </p:txBody>
              </p:sp>
              <p:sp>
                <p:nvSpPr>
                  <p:cNvPr id="56" name="Freeform: Shape 103">
                    <a:extLst>
                      <a:ext uri="{FF2B5EF4-FFF2-40B4-BE49-F238E27FC236}">
                        <a16:creationId xmlns:a16="http://schemas.microsoft.com/office/drawing/2014/main" id="{7CE85DA9-83C8-C759-1FB1-3CA2EAC4327D}"/>
                      </a:ext>
                    </a:extLst>
                  </p:cNvPr>
                  <p:cNvSpPr/>
                  <p:nvPr/>
                </p:nvSpPr>
                <p:spPr>
                  <a:xfrm>
                    <a:off x="8761458"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57" name="Freeform: Shape 104">
                    <a:extLst>
                      <a:ext uri="{FF2B5EF4-FFF2-40B4-BE49-F238E27FC236}">
                        <a16:creationId xmlns:a16="http://schemas.microsoft.com/office/drawing/2014/main" id="{8511DEC0-95DD-0243-9A0B-162A60174B50}"/>
                      </a:ext>
                    </a:extLst>
                  </p:cNvPr>
                  <p:cNvSpPr/>
                  <p:nvPr/>
                </p:nvSpPr>
                <p:spPr>
                  <a:xfrm>
                    <a:off x="8810266"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58" name="Freeform: Shape 105">
                    <a:extLst>
                      <a:ext uri="{FF2B5EF4-FFF2-40B4-BE49-F238E27FC236}">
                        <a16:creationId xmlns:a16="http://schemas.microsoft.com/office/drawing/2014/main" id="{86F4862E-F1D7-1BB1-05F2-4BBC4693A5CB}"/>
                      </a:ext>
                    </a:extLst>
                  </p:cNvPr>
                  <p:cNvSpPr/>
                  <p:nvPr/>
                </p:nvSpPr>
                <p:spPr>
                  <a:xfrm>
                    <a:off x="9001367"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63" name="Freeform: Shape 106">
                    <a:extLst>
                      <a:ext uri="{FF2B5EF4-FFF2-40B4-BE49-F238E27FC236}">
                        <a16:creationId xmlns:a16="http://schemas.microsoft.com/office/drawing/2014/main" id="{142E848C-216F-4C8E-74FC-6DA8019ACADA}"/>
                      </a:ext>
                    </a:extLst>
                  </p:cNvPr>
                  <p:cNvSpPr/>
                  <p:nvPr/>
                </p:nvSpPr>
                <p:spPr>
                  <a:xfrm>
                    <a:off x="9085810"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128" name="Freeform: Shape 107">
                    <a:extLst>
                      <a:ext uri="{FF2B5EF4-FFF2-40B4-BE49-F238E27FC236}">
                        <a16:creationId xmlns:a16="http://schemas.microsoft.com/office/drawing/2014/main" id="{59AFA598-3EA3-E726-3018-FE2906CB569D}"/>
                      </a:ext>
                    </a:extLst>
                  </p:cNvPr>
                  <p:cNvSpPr/>
                  <p:nvPr/>
                </p:nvSpPr>
                <p:spPr>
                  <a:xfrm>
                    <a:off x="8575794"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129" name="Freeform: Shape 108">
                    <a:extLst>
                      <a:ext uri="{FF2B5EF4-FFF2-40B4-BE49-F238E27FC236}">
                        <a16:creationId xmlns:a16="http://schemas.microsoft.com/office/drawing/2014/main" id="{4F57B8B4-6109-AB98-D384-591CE4AD90B7}"/>
                      </a:ext>
                    </a:extLst>
                  </p:cNvPr>
                  <p:cNvSpPr/>
                  <p:nvPr/>
                </p:nvSpPr>
                <p:spPr>
                  <a:xfrm>
                    <a:off x="8713271"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130" name="Freeform: Shape 109">
                    <a:extLst>
                      <a:ext uri="{FF2B5EF4-FFF2-40B4-BE49-F238E27FC236}">
                        <a16:creationId xmlns:a16="http://schemas.microsoft.com/office/drawing/2014/main" id="{D9CDE35E-8EB6-7234-CC2B-E238EE9F3985}"/>
                      </a:ext>
                    </a:extLst>
                  </p:cNvPr>
                  <p:cNvSpPr/>
                  <p:nvPr/>
                </p:nvSpPr>
                <p:spPr>
                  <a:xfrm>
                    <a:off x="8762079" y="5658331"/>
                    <a:ext cx="88679" cy="55422"/>
                  </a:xfrm>
                  <a:custGeom>
                    <a:avLst/>
                    <a:gdLst>
                      <a:gd name="connsiteX0" fmla="*/ 88669 w 88679"/>
                      <a:gd name="connsiteY0" fmla="*/ 11119 h 55422"/>
                      <a:gd name="connsiteX1" fmla="*/ 44334 w 88679"/>
                      <a:gd name="connsiteY1" fmla="*/ 55423 h 55422"/>
                      <a:gd name="connsiteX2" fmla="*/ 0 w 88679"/>
                      <a:gd name="connsiteY2" fmla="*/ 11150 h 55422"/>
                      <a:gd name="connsiteX3" fmla="*/ 0 w 88679"/>
                      <a:gd name="connsiteY3" fmla="*/ 11119 h 55422"/>
                      <a:gd name="connsiteX4" fmla="*/ 43713 w 88679"/>
                      <a:gd name="connsiteY4" fmla="*/ 10218 h 55422"/>
                      <a:gd name="connsiteX5" fmla="*/ 88669 w 88679"/>
                      <a:gd name="connsiteY5" fmla="*/ 11119 h 5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79" h="55422">
                        <a:moveTo>
                          <a:pt x="88669" y="11119"/>
                        </a:moveTo>
                        <a:cubicBezTo>
                          <a:pt x="88352" y="35468"/>
                          <a:pt x="68682" y="55121"/>
                          <a:pt x="44334" y="55423"/>
                        </a:cubicBezTo>
                        <a:cubicBezTo>
                          <a:pt x="19866" y="55441"/>
                          <a:pt x="17" y="35620"/>
                          <a:pt x="0" y="11150"/>
                        </a:cubicBezTo>
                        <a:cubicBezTo>
                          <a:pt x="0" y="11141"/>
                          <a:pt x="0" y="11129"/>
                          <a:pt x="0" y="11119"/>
                        </a:cubicBezTo>
                        <a:cubicBezTo>
                          <a:pt x="0" y="-13362"/>
                          <a:pt x="19200" y="10218"/>
                          <a:pt x="43713" y="10218"/>
                        </a:cubicBezTo>
                        <a:cubicBezTo>
                          <a:pt x="68226" y="10218"/>
                          <a:pt x="89228" y="-6465"/>
                          <a:pt x="88669" y="11119"/>
                        </a:cubicBezTo>
                        <a:close/>
                      </a:path>
                    </a:pathLst>
                  </a:custGeom>
                  <a:noFill/>
                  <a:ln w="24606" cap="flat">
                    <a:solidFill>
                      <a:srgbClr val="FF0000"/>
                    </a:solidFill>
                    <a:prstDash val="solid"/>
                    <a:miter/>
                  </a:ln>
                </p:spPr>
                <p:txBody>
                  <a:bodyPr rtlCol="0" anchor="ctr"/>
                  <a:lstStyle/>
                  <a:p>
                    <a:endParaRPr lang="pt-BR"/>
                  </a:p>
                </p:txBody>
              </p:sp>
              <p:sp>
                <p:nvSpPr>
                  <p:cNvPr id="131" name="Freeform: Shape 110">
                    <a:extLst>
                      <a:ext uri="{FF2B5EF4-FFF2-40B4-BE49-F238E27FC236}">
                        <a16:creationId xmlns:a16="http://schemas.microsoft.com/office/drawing/2014/main" id="{6796E2ED-416A-F3CB-B8E5-2E79A2BA052A}"/>
                      </a:ext>
                    </a:extLst>
                  </p:cNvPr>
                  <p:cNvSpPr/>
                  <p:nvPr/>
                </p:nvSpPr>
                <p:spPr>
                  <a:xfrm>
                    <a:off x="8899525" y="5631361"/>
                    <a:ext cx="3106" cy="84567"/>
                  </a:xfrm>
                  <a:custGeom>
                    <a:avLst/>
                    <a:gdLst>
                      <a:gd name="connsiteX0" fmla="*/ 0 w 3106"/>
                      <a:gd name="connsiteY0" fmla="*/ 0 h 84567"/>
                      <a:gd name="connsiteX1" fmla="*/ 0 w 3106"/>
                      <a:gd name="connsiteY1" fmla="*/ 84568 h 84567"/>
                    </a:gdLst>
                    <a:ahLst/>
                    <a:cxnLst>
                      <a:cxn ang="0">
                        <a:pos x="connsiteX0" y="connsiteY0"/>
                      </a:cxn>
                      <a:cxn ang="0">
                        <a:pos x="connsiteX1" y="connsiteY1"/>
                      </a:cxn>
                    </a:cxnLst>
                    <a:rect l="l" t="t" r="r" b="b"/>
                    <a:pathLst>
                      <a:path w="3106" h="84567">
                        <a:moveTo>
                          <a:pt x="0" y="0"/>
                        </a:moveTo>
                        <a:lnTo>
                          <a:pt x="0" y="84568"/>
                        </a:lnTo>
                      </a:path>
                    </a:pathLst>
                  </a:custGeom>
                  <a:ln w="24606" cap="rnd">
                    <a:solidFill>
                      <a:srgbClr val="FF0000"/>
                    </a:solidFill>
                    <a:prstDash val="solid"/>
                    <a:miter/>
                  </a:ln>
                </p:spPr>
                <p:txBody>
                  <a:bodyPr rtlCol="0" anchor="ctr"/>
                  <a:lstStyle/>
                  <a:p>
                    <a:endParaRPr lang="pt-BR"/>
                  </a:p>
                </p:txBody>
              </p:sp>
              <p:sp>
                <p:nvSpPr>
                  <p:cNvPr id="133" name="Freeform: Shape 111">
                    <a:extLst>
                      <a:ext uri="{FF2B5EF4-FFF2-40B4-BE49-F238E27FC236}">
                        <a16:creationId xmlns:a16="http://schemas.microsoft.com/office/drawing/2014/main" id="{876D7C3E-FE14-6141-4F12-AB4FF44C05FF}"/>
                      </a:ext>
                    </a:extLst>
                  </p:cNvPr>
                  <p:cNvSpPr/>
                  <p:nvPr/>
                </p:nvSpPr>
                <p:spPr>
                  <a:xfrm>
                    <a:off x="8948333"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135" name="Freeform: Shape 112">
                    <a:extLst>
                      <a:ext uri="{FF2B5EF4-FFF2-40B4-BE49-F238E27FC236}">
                        <a16:creationId xmlns:a16="http://schemas.microsoft.com/office/drawing/2014/main" id="{7321119E-1E1E-6A2B-AE12-C33D27FB3899}"/>
                      </a:ext>
                    </a:extLst>
                  </p:cNvPr>
                  <p:cNvSpPr/>
                  <p:nvPr/>
                </p:nvSpPr>
                <p:spPr>
                  <a:xfrm>
                    <a:off x="9085810"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grpSp>
            <p:sp>
              <p:nvSpPr>
                <p:cNvPr id="15" name="Freeform: Shape 95">
                  <a:extLst>
                    <a:ext uri="{FF2B5EF4-FFF2-40B4-BE49-F238E27FC236}">
                      <a16:creationId xmlns:a16="http://schemas.microsoft.com/office/drawing/2014/main" id="{660D9300-F503-1067-6C1F-7E91A6C40101}"/>
                    </a:ext>
                  </a:extLst>
                </p:cNvPr>
                <p:cNvSpPr/>
                <p:nvPr/>
              </p:nvSpPr>
              <p:spPr>
                <a:xfrm>
                  <a:off x="8920009" y="5394134"/>
                  <a:ext cx="409029" cy="395170"/>
                </a:xfrm>
                <a:custGeom>
                  <a:avLst/>
                  <a:gdLst>
                    <a:gd name="connsiteX0" fmla="*/ 225621 w 409029"/>
                    <a:gd name="connsiteY0" fmla="*/ 198563 h 395170"/>
                    <a:gd name="connsiteX1" fmla="*/ 215897 w 409029"/>
                    <a:gd name="connsiteY1" fmla="*/ 210307 h 395170"/>
                    <a:gd name="connsiteX2" fmla="*/ 161683 w 409029"/>
                    <a:gd name="connsiteY2" fmla="*/ 241375 h 395170"/>
                    <a:gd name="connsiteX3" fmla="*/ 64967 w 409029"/>
                    <a:gd name="connsiteY3" fmla="*/ 210990 h 395170"/>
                    <a:gd name="connsiteX4" fmla="*/ 69877 w 409029"/>
                    <a:gd name="connsiteY4" fmla="*/ 64938 h 395170"/>
                    <a:gd name="connsiteX5" fmla="*/ 215931 w 409029"/>
                    <a:gd name="connsiteY5" fmla="*/ 69848 h 395170"/>
                    <a:gd name="connsiteX6" fmla="*/ 220744 w 409029"/>
                    <a:gd name="connsiteY6" fmla="*/ 75378 h 395170"/>
                    <a:gd name="connsiteX7" fmla="*/ 225621 w 409029"/>
                    <a:gd name="connsiteY7" fmla="*/ 81871 h 395170"/>
                    <a:gd name="connsiteX8" fmla="*/ 241404 w 409029"/>
                    <a:gd name="connsiteY8" fmla="*/ 119153 h 395170"/>
                    <a:gd name="connsiteX9" fmla="*/ 225621 w 409029"/>
                    <a:gd name="connsiteY9" fmla="*/ 198563 h 395170"/>
                    <a:gd name="connsiteX10" fmla="*/ 399199 w 409029"/>
                    <a:gd name="connsiteY10" fmla="*/ 339023 h 395170"/>
                    <a:gd name="connsiteX11" fmla="*/ 390687 w 409029"/>
                    <a:gd name="connsiteY11" fmla="*/ 330945 h 395170"/>
                    <a:gd name="connsiteX12" fmla="*/ 347875 w 409029"/>
                    <a:gd name="connsiteY12" fmla="*/ 291115 h 395170"/>
                    <a:gd name="connsiteX13" fmla="*/ 314694 w 409029"/>
                    <a:gd name="connsiteY13" fmla="*/ 260358 h 395170"/>
                    <a:gd name="connsiteX14" fmla="*/ 261691 w 409029"/>
                    <a:gd name="connsiteY14" fmla="*/ 211363 h 395170"/>
                    <a:gd name="connsiteX15" fmla="*/ 265326 w 409029"/>
                    <a:gd name="connsiteY15" fmla="*/ 204093 h 395170"/>
                    <a:gd name="connsiteX16" fmla="*/ 274243 w 409029"/>
                    <a:gd name="connsiteY16" fmla="*/ 181413 h 395170"/>
                    <a:gd name="connsiteX17" fmla="*/ 276666 w 409029"/>
                    <a:gd name="connsiteY17" fmla="*/ 173709 h 395170"/>
                    <a:gd name="connsiteX18" fmla="*/ 277474 w 409029"/>
                    <a:gd name="connsiteY18" fmla="*/ 111386 h 395170"/>
                    <a:gd name="connsiteX19" fmla="*/ 275051 w 409029"/>
                    <a:gd name="connsiteY19" fmla="*/ 102065 h 395170"/>
                    <a:gd name="connsiteX20" fmla="*/ 230126 w 409029"/>
                    <a:gd name="connsiteY20" fmla="*/ 32441 h 395170"/>
                    <a:gd name="connsiteX21" fmla="*/ 217978 w 409029"/>
                    <a:gd name="connsiteY21" fmla="*/ 23556 h 395170"/>
                    <a:gd name="connsiteX22" fmla="*/ 211516 w 409029"/>
                    <a:gd name="connsiteY22" fmla="*/ 19486 h 395170"/>
                    <a:gd name="connsiteX23" fmla="*/ 203842 w 409029"/>
                    <a:gd name="connsiteY23" fmla="*/ 15447 h 395170"/>
                    <a:gd name="connsiteX24" fmla="*/ 189613 w 409029"/>
                    <a:gd name="connsiteY24" fmla="*/ 9047 h 395170"/>
                    <a:gd name="connsiteX25" fmla="*/ 182716 w 409029"/>
                    <a:gd name="connsiteY25" fmla="*/ 6593 h 395170"/>
                    <a:gd name="connsiteX26" fmla="*/ 148323 w 409029"/>
                    <a:gd name="connsiteY26" fmla="*/ 130 h 395170"/>
                    <a:gd name="connsiteX27" fmla="*/ 111508 w 409029"/>
                    <a:gd name="connsiteY27" fmla="*/ 2833 h 395170"/>
                    <a:gd name="connsiteX28" fmla="*/ 103399 w 409029"/>
                    <a:gd name="connsiteY28" fmla="*/ 4853 h 395170"/>
                    <a:gd name="connsiteX29" fmla="*/ 68602 w 409029"/>
                    <a:gd name="connsiteY29" fmla="*/ 19424 h 395170"/>
                    <a:gd name="connsiteX30" fmla="*/ 9231 w 409029"/>
                    <a:gd name="connsiteY30" fmla="*/ 90321 h 395170"/>
                    <a:gd name="connsiteX31" fmla="*/ 2738 w 409029"/>
                    <a:gd name="connsiteY31" fmla="*/ 113405 h 395170"/>
                    <a:gd name="connsiteX32" fmla="*/ 3017 w 409029"/>
                    <a:gd name="connsiteY32" fmla="*/ 168862 h 395170"/>
                    <a:gd name="connsiteX33" fmla="*/ 41076 w 409029"/>
                    <a:gd name="connsiteY33" fmla="*/ 239697 h 395170"/>
                    <a:gd name="connsiteX34" fmla="*/ 51608 w 409029"/>
                    <a:gd name="connsiteY34" fmla="*/ 249018 h 395170"/>
                    <a:gd name="connsiteX35" fmla="*/ 59686 w 409029"/>
                    <a:gd name="connsiteY35" fmla="*/ 255076 h 395170"/>
                    <a:gd name="connsiteX36" fmla="*/ 126048 w 409029"/>
                    <a:gd name="connsiteY36" fmla="*/ 279775 h 395170"/>
                    <a:gd name="connsiteX37" fmla="*/ 153543 w 409029"/>
                    <a:gd name="connsiteY37" fmla="*/ 279775 h 395170"/>
                    <a:gd name="connsiteX38" fmla="*/ 158421 w 409029"/>
                    <a:gd name="connsiteY38" fmla="*/ 279372 h 395170"/>
                    <a:gd name="connsiteX39" fmla="*/ 168922 w 409029"/>
                    <a:gd name="connsiteY39" fmla="*/ 277352 h 395170"/>
                    <a:gd name="connsiteX40" fmla="*/ 177031 w 409029"/>
                    <a:gd name="connsiteY40" fmla="*/ 275737 h 395170"/>
                    <a:gd name="connsiteX41" fmla="*/ 215058 w 409029"/>
                    <a:gd name="connsiteY41" fmla="*/ 259146 h 395170"/>
                    <a:gd name="connsiteX42" fmla="*/ 216270 w 409029"/>
                    <a:gd name="connsiteY42" fmla="*/ 258338 h 395170"/>
                    <a:gd name="connsiteX43" fmla="*/ 225590 w 409029"/>
                    <a:gd name="connsiteY43" fmla="*/ 267224 h 395170"/>
                    <a:gd name="connsiteX44" fmla="*/ 312581 w 409029"/>
                    <a:gd name="connsiteY44" fmla="*/ 348188 h 395170"/>
                    <a:gd name="connsiteX45" fmla="*/ 346974 w 409029"/>
                    <a:gd name="connsiteY45" fmla="*/ 379753 h 395170"/>
                    <a:gd name="connsiteX46" fmla="*/ 354648 w 409029"/>
                    <a:gd name="connsiteY46" fmla="*/ 387054 h 395170"/>
                    <a:gd name="connsiteX47" fmla="*/ 368815 w 409029"/>
                    <a:gd name="connsiteY47" fmla="*/ 394355 h 395170"/>
                    <a:gd name="connsiteX48" fmla="*/ 371238 w 409029"/>
                    <a:gd name="connsiteY48" fmla="*/ 394759 h 395170"/>
                    <a:gd name="connsiteX49" fmla="*/ 398361 w 409029"/>
                    <a:gd name="connsiteY49" fmla="*/ 385439 h 395170"/>
                    <a:gd name="connsiteX50" fmla="*/ 400784 w 409029"/>
                    <a:gd name="connsiteY50" fmla="*/ 382611 h 395170"/>
                    <a:gd name="connsiteX51" fmla="*/ 408085 w 409029"/>
                    <a:gd name="connsiteY51" fmla="*/ 368848 h 395170"/>
                    <a:gd name="connsiteX52" fmla="*/ 408893 w 409029"/>
                    <a:gd name="connsiteY52" fmla="*/ 360335 h 395170"/>
                    <a:gd name="connsiteX53" fmla="*/ 399199 w 409029"/>
                    <a:gd name="connsiteY53" fmla="*/ 338867 h 39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9029" h="395170">
                      <a:moveTo>
                        <a:pt x="225621" y="198563"/>
                      </a:moveTo>
                      <a:cubicBezTo>
                        <a:pt x="222716" y="202745"/>
                        <a:pt x="219463" y="206672"/>
                        <a:pt x="215897" y="210307"/>
                      </a:cubicBezTo>
                      <a:cubicBezTo>
                        <a:pt x="201587" y="226164"/>
                        <a:pt x="182598" y="237047"/>
                        <a:pt x="161683" y="241375"/>
                      </a:cubicBezTo>
                      <a:cubicBezTo>
                        <a:pt x="126346" y="248925"/>
                        <a:pt x="89637" y="237392"/>
                        <a:pt x="64967" y="210990"/>
                      </a:cubicBezTo>
                      <a:cubicBezTo>
                        <a:pt x="25992" y="169303"/>
                        <a:pt x="28190" y="103913"/>
                        <a:pt x="69877" y="64938"/>
                      </a:cubicBezTo>
                      <a:cubicBezTo>
                        <a:pt x="111564" y="25963"/>
                        <a:pt x="176956" y="28161"/>
                        <a:pt x="215931" y="69848"/>
                      </a:cubicBezTo>
                      <a:cubicBezTo>
                        <a:pt x="217599" y="71634"/>
                        <a:pt x="219206" y="73478"/>
                        <a:pt x="220744" y="75378"/>
                      </a:cubicBezTo>
                      <a:cubicBezTo>
                        <a:pt x="222359" y="77397"/>
                        <a:pt x="223850" y="79820"/>
                        <a:pt x="225621" y="81871"/>
                      </a:cubicBezTo>
                      <a:cubicBezTo>
                        <a:pt x="233224" y="93171"/>
                        <a:pt x="238583" y="105828"/>
                        <a:pt x="241404" y="119153"/>
                      </a:cubicBezTo>
                      <a:cubicBezTo>
                        <a:pt x="247304" y="146667"/>
                        <a:pt x="241597" y="175396"/>
                        <a:pt x="225621" y="198563"/>
                      </a:cubicBezTo>
                      <a:close/>
                      <a:moveTo>
                        <a:pt x="399199" y="339023"/>
                      </a:moveTo>
                      <a:lnTo>
                        <a:pt x="390687" y="330945"/>
                      </a:lnTo>
                      <a:lnTo>
                        <a:pt x="347875" y="291115"/>
                      </a:lnTo>
                      <a:lnTo>
                        <a:pt x="314694" y="260358"/>
                      </a:lnTo>
                      <a:lnTo>
                        <a:pt x="261691" y="211363"/>
                      </a:lnTo>
                      <a:lnTo>
                        <a:pt x="265326" y="204093"/>
                      </a:lnTo>
                      <a:cubicBezTo>
                        <a:pt x="268874" y="196774"/>
                        <a:pt x="271854" y="189190"/>
                        <a:pt x="274243" y="181413"/>
                      </a:cubicBezTo>
                      <a:cubicBezTo>
                        <a:pt x="275051" y="178990"/>
                        <a:pt x="275859" y="176567"/>
                        <a:pt x="276666" y="173709"/>
                      </a:cubicBezTo>
                      <a:cubicBezTo>
                        <a:pt x="281588" y="153255"/>
                        <a:pt x="281864" y="131959"/>
                        <a:pt x="277474" y="111386"/>
                      </a:cubicBezTo>
                      <a:cubicBezTo>
                        <a:pt x="277052" y="108191"/>
                        <a:pt x="276238" y="105061"/>
                        <a:pt x="275051" y="102065"/>
                      </a:cubicBezTo>
                      <a:cubicBezTo>
                        <a:pt x="267424" y="74865"/>
                        <a:pt x="251765" y="50600"/>
                        <a:pt x="230126" y="32441"/>
                      </a:cubicBezTo>
                      <a:cubicBezTo>
                        <a:pt x="226087" y="29334"/>
                        <a:pt x="222017" y="26228"/>
                        <a:pt x="217978" y="23556"/>
                      </a:cubicBezTo>
                      <a:cubicBezTo>
                        <a:pt x="215919" y="22056"/>
                        <a:pt x="213759" y="20696"/>
                        <a:pt x="211516" y="19486"/>
                      </a:cubicBezTo>
                      <a:cubicBezTo>
                        <a:pt x="209090" y="17901"/>
                        <a:pt x="206520" y="16549"/>
                        <a:pt x="203842" y="15447"/>
                      </a:cubicBezTo>
                      <a:cubicBezTo>
                        <a:pt x="199210" y="13076"/>
                        <a:pt x="194460" y="10940"/>
                        <a:pt x="189613" y="9047"/>
                      </a:cubicBezTo>
                      <a:cubicBezTo>
                        <a:pt x="187159" y="8208"/>
                        <a:pt x="185139" y="7400"/>
                        <a:pt x="182716" y="6593"/>
                      </a:cubicBezTo>
                      <a:cubicBezTo>
                        <a:pt x="171569" y="3007"/>
                        <a:pt x="160013" y="836"/>
                        <a:pt x="148323" y="130"/>
                      </a:cubicBezTo>
                      <a:cubicBezTo>
                        <a:pt x="135989" y="-363"/>
                        <a:pt x="123638" y="544"/>
                        <a:pt x="111508" y="2833"/>
                      </a:cubicBezTo>
                      <a:cubicBezTo>
                        <a:pt x="108761" y="3319"/>
                        <a:pt x="106052" y="3994"/>
                        <a:pt x="103399" y="4853"/>
                      </a:cubicBezTo>
                      <a:cubicBezTo>
                        <a:pt x="91165" y="8028"/>
                        <a:pt x="79448" y="12935"/>
                        <a:pt x="68602" y="19424"/>
                      </a:cubicBezTo>
                      <a:cubicBezTo>
                        <a:pt x="41436" y="35747"/>
                        <a:pt x="20530" y="60711"/>
                        <a:pt x="9231" y="90321"/>
                      </a:cubicBezTo>
                      <a:cubicBezTo>
                        <a:pt x="6456" y="97831"/>
                        <a:pt x="4285" y="105550"/>
                        <a:pt x="2738" y="113405"/>
                      </a:cubicBezTo>
                      <a:cubicBezTo>
                        <a:pt x="-1004" y="131711"/>
                        <a:pt x="-909" y="150594"/>
                        <a:pt x="3017" y="168862"/>
                      </a:cubicBezTo>
                      <a:cubicBezTo>
                        <a:pt x="8469" y="195699"/>
                        <a:pt x="21706" y="220339"/>
                        <a:pt x="41076" y="239697"/>
                      </a:cubicBezTo>
                      <a:cubicBezTo>
                        <a:pt x="44183" y="242804"/>
                        <a:pt x="47942" y="245911"/>
                        <a:pt x="51608" y="249018"/>
                      </a:cubicBezTo>
                      <a:cubicBezTo>
                        <a:pt x="54031" y="251037"/>
                        <a:pt x="56859" y="253057"/>
                        <a:pt x="59686" y="255076"/>
                      </a:cubicBezTo>
                      <a:cubicBezTo>
                        <a:pt x="79367" y="268777"/>
                        <a:pt x="102197" y="277275"/>
                        <a:pt x="126048" y="279775"/>
                      </a:cubicBezTo>
                      <a:cubicBezTo>
                        <a:pt x="135195" y="280583"/>
                        <a:pt x="144396" y="280583"/>
                        <a:pt x="153543" y="279775"/>
                      </a:cubicBezTo>
                      <a:cubicBezTo>
                        <a:pt x="155190" y="279775"/>
                        <a:pt x="156805" y="279372"/>
                        <a:pt x="158421" y="279372"/>
                      </a:cubicBezTo>
                      <a:cubicBezTo>
                        <a:pt x="161956" y="278893"/>
                        <a:pt x="165461" y="278219"/>
                        <a:pt x="168922" y="277352"/>
                      </a:cubicBezTo>
                      <a:cubicBezTo>
                        <a:pt x="171780" y="276948"/>
                        <a:pt x="174203" y="276141"/>
                        <a:pt x="177031" y="275737"/>
                      </a:cubicBezTo>
                      <a:cubicBezTo>
                        <a:pt x="190464" y="272133"/>
                        <a:pt x="203280" y="266544"/>
                        <a:pt x="215058" y="259146"/>
                      </a:cubicBezTo>
                      <a:lnTo>
                        <a:pt x="216270" y="258338"/>
                      </a:lnTo>
                      <a:lnTo>
                        <a:pt x="225590" y="267224"/>
                      </a:lnTo>
                      <a:lnTo>
                        <a:pt x="312581" y="348188"/>
                      </a:lnTo>
                      <a:lnTo>
                        <a:pt x="346974" y="379753"/>
                      </a:lnTo>
                      <a:lnTo>
                        <a:pt x="354648" y="387054"/>
                      </a:lnTo>
                      <a:cubicBezTo>
                        <a:pt x="358671" y="390652"/>
                        <a:pt x="363549" y="393165"/>
                        <a:pt x="368815" y="394355"/>
                      </a:cubicBezTo>
                      <a:cubicBezTo>
                        <a:pt x="369644" y="394290"/>
                        <a:pt x="370474" y="394430"/>
                        <a:pt x="371238" y="394759"/>
                      </a:cubicBezTo>
                      <a:cubicBezTo>
                        <a:pt x="381273" y="396434"/>
                        <a:pt x="391476" y="392929"/>
                        <a:pt x="398361" y="385439"/>
                      </a:cubicBezTo>
                      <a:lnTo>
                        <a:pt x="400784" y="382611"/>
                      </a:lnTo>
                      <a:cubicBezTo>
                        <a:pt x="404276" y="378669"/>
                        <a:pt x="406780" y="373953"/>
                        <a:pt x="408085" y="368848"/>
                      </a:cubicBezTo>
                      <a:cubicBezTo>
                        <a:pt x="408952" y="366099"/>
                        <a:pt x="409225" y="363197"/>
                        <a:pt x="408893" y="360335"/>
                      </a:cubicBezTo>
                      <a:cubicBezTo>
                        <a:pt x="408765" y="352149"/>
                        <a:pt x="405258" y="344376"/>
                        <a:pt x="399199" y="338867"/>
                      </a:cubicBezTo>
                      <a:close/>
                    </a:path>
                  </a:pathLst>
                </a:custGeom>
                <a:solidFill>
                  <a:srgbClr val="A00000"/>
                </a:solidFill>
                <a:ln w="3076" cap="flat">
                  <a:noFill/>
                  <a:prstDash val="solid"/>
                  <a:miter/>
                </a:ln>
              </p:spPr>
              <p:txBody>
                <a:bodyPr rtlCol="0" anchor="ctr"/>
                <a:lstStyle/>
                <a:p>
                  <a:endParaRPr lang="pt-BR"/>
                </a:p>
              </p:txBody>
            </p:sp>
          </p:grpSp>
          <p:grpSp>
            <p:nvGrpSpPr>
              <p:cNvPr id="137" name="Group 113">
                <a:extLst>
                  <a:ext uri="{FF2B5EF4-FFF2-40B4-BE49-F238E27FC236}">
                    <a16:creationId xmlns:a16="http://schemas.microsoft.com/office/drawing/2014/main" id="{89DE040D-635F-961D-0B64-BC0C969D492D}"/>
                  </a:ext>
                </a:extLst>
              </p:cNvPr>
              <p:cNvGrpSpPr/>
              <p:nvPr/>
            </p:nvGrpSpPr>
            <p:grpSpPr>
              <a:xfrm>
                <a:off x="7366697" y="2673552"/>
                <a:ext cx="477337" cy="395342"/>
                <a:chOff x="9766018" y="5428390"/>
                <a:chExt cx="477337" cy="395342"/>
              </a:xfrm>
            </p:grpSpPr>
            <p:sp>
              <p:nvSpPr>
                <p:cNvPr id="138" name="Freeform: Shape 114">
                  <a:extLst>
                    <a:ext uri="{FF2B5EF4-FFF2-40B4-BE49-F238E27FC236}">
                      <a16:creationId xmlns:a16="http://schemas.microsoft.com/office/drawing/2014/main" id="{4B84610C-F74D-383A-073C-F78946A29D24}"/>
                    </a:ext>
                  </a:extLst>
                </p:cNvPr>
                <p:cNvSpPr/>
                <p:nvPr/>
              </p:nvSpPr>
              <p:spPr>
                <a:xfrm>
                  <a:off x="9766471"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42" name="Freeform: Shape 115">
                  <a:extLst>
                    <a:ext uri="{FF2B5EF4-FFF2-40B4-BE49-F238E27FC236}">
                      <a16:creationId xmlns:a16="http://schemas.microsoft.com/office/drawing/2014/main" id="{7CFBCB43-25B7-1A5A-A2D3-454A24FD5D1F}"/>
                    </a:ext>
                  </a:extLst>
                </p:cNvPr>
                <p:cNvSpPr/>
                <p:nvPr/>
              </p:nvSpPr>
              <p:spPr>
                <a:xfrm>
                  <a:off x="9871841"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46" name="Freeform: Shape 116">
                  <a:extLst>
                    <a:ext uri="{FF2B5EF4-FFF2-40B4-BE49-F238E27FC236}">
                      <a16:creationId xmlns:a16="http://schemas.microsoft.com/office/drawing/2014/main" id="{D3E9B00A-BC3D-D6CE-5174-4D3EF29A8861}"/>
                    </a:ext>
                  </a:extLst>
                </p:cNvPr>
                <p:cNvSpPr/>
                <p:nvPr/>
              </p:nvSpPr>
              <p:spPr>
                <a:xfrm>
                  <a:off x="9909274" y="5428486"/>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47" name="Freeform: Shape 117">
                  <a:extLst>
                    <a:ext uri="{FF2B5EF4-FFF2-40B4-BE49-F238E27FC236}">
                      <a16:creationId xmlns:a16="http://schemas.microsoft.com/office/drawing/2014/main" id="{862C93FC-6075-8E29-B3DE-8856F964F75A}"/>
                    </a:ext>
                  </a:extLst>
                </p:cNvPr>
                <p:cNvSpPr/>
                <p:nvPr/>
              </p:nvSpPr>
              <p:spPr>
                <a:xfrm>
                  <a:off x="1001459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48" name="Freeform: Shape 118">
                  <a:extLst>
                    <a:ext uri="{FF2B5EF4-FFF2-40B4-BE49-F238E27FC236}">
                      <a16:creationId xmlns:a16="http://schemas.microsoft.com/office/drawing/2014/main" id="{9C16A1CA-8D28-23F4-8D91-8BD3873821C6}"/>
                    </a:ext>
                  </a:extLst>
                </p:cNvPr>
                <p:cNvSpPr/>
                <p:nvPr/>
              </p:nvSpPr>
              <p:spPr>
                <a:xfrm>
                  <a:off x="10052006"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49" name="Freeform: Shape 119">
                  <a:extLst>
                    <a:ext uri="{FF2B5EF4-FFF2-40B4-BE49-F238E27FC236}">
                      <a16:creationId xmlns:a16="http://schemas.microsoft.com/office/drawing/2014/main" id="{EFFD45BB-B012-22DE-D98D-C59C0EECE12F}"/>
                    </a:ext>
                  </a:extLst>
                </p:cNvPr>
                <p:cNvSpPr/>
                <p:nvPr/>
              </p:nvSpPr>
              <p:spPr>
                <a:xfrm>
                  <a:off x="9766018"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50" name="Freeform: Shape 120">
                  <a:extLst>
                    <a:ext uri="{FF2B5EF4-FFF2-40B4-BE49-F238E27FC236}">
                      <a16:creationId xmlns:a16="http://schemas.microsoft.com/office/drawing/2014/main" id="{02231565-DBF7-34F6-938F-0E40A56C0C11}"/>
                    </a:ext>
                  </a:extLst>
                </p:cNvPr>
                <p:cNvSpPr/>
                <p:nvPr/>
              </p:nvSpPr>
              <p:spPr>
                <a:xfrm>
                  <a:off x="9802599" y="5534011"/>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151" name="Freeform: Shape 121">
                  <a:extLst>
                    <a:ext uri="{FF2B5EF4-FFF2-40B4-BE49-F238E27FC236}">
                      <a16:creationId xmlns:a16="http://schemas.microsoft.com/office/drawing/2014/main" id="{CFD9D737-1BF5-FD1B-449B-ADCC702D5919}"/>
                    </a:ext>
                  </a:extLst>
                </p:cNvPr>
                <p:cNvSpPr/>
                <p:nvPr/>
              </p:nvSpPr>
              <p:spPr>
                <a:xfrm>
                  <a:off x="9908774"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52" name="Freeform: Shape 122">
                  <a:extLst>
                    <a:ext uri="{FF2B5EF4-FFF2-40B4-BE49-F238E27FC236}">
                      <a16:creationId xmlns:a16="http://schemas.microsoft.com/office/drawing/2014/main" id="{6475F98F-7247-E9C1-CEE1-60F3A2C8EFB4}"/>
                    </a:ext>
                  </a:extLst>
                </p:cNvPr>
                <p:cNvSpPr/>
                <p:nvPr/>
              </p:nvSpPr>
              <p:spPr>
                <a:xfrm>
                  <a:off x="994618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53" name="Freeform: Shape 123">
                  <a:extLst>
                    <a:ext uri="{FF2B5EF4-FFF2-40B4-BE49-F238E27FC236}">
                      <a16:creationId xmlns:a16="http://schemas.microsoft.com/office/drawing/2014/main" id="{84B2684C-931B-4AAF-44E4-4B82603D1939}"/>
                    </a:ext>
                  </a:extLst>
                </p:cNvPr>
                <p:cNvSpPr/>
                <p:nvPr/>
              </p:nvSpPr>
              <p:spPr>
                <a:xfrm>
                  <a:off x="1009265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54" name="Freeform: Shape 124">
                  <a:extLst>
                    <a:ext uri="{FF2B5EF4-FFF2-40B4-BE49-F238E27FC236}">
                      <a16:creationId xmlns:a16="http://schemas.microsoft.com/office/drawing/2014/main" id="{81248672-D195-E9F1-AB38-C6AF2B67AC1A}"/>
                    </a:ext>
                  </a:extLst>
                </p:cNvPr>
                <p:cNvSpPr/>
                <p:nvPr/>
              </p:nvSpPr>
              <p:spPr>
                <a:xfrm>
                  <a:off x="1015737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55" name="Freeform: Shape 125">
                  <a:extLst>
                    <a:ext uri="{FF2B5EF4-FFF2-40B4-BE49-F238E27FC236}">
                      <a16:creationId xmlns:a16="http://schemas.microsoft.com/office/drawing/2014/main" id="{C3021063-E2E8-D114-BBAA-6DADF3400EAC}"/>
                    </a:ext>
                  </a:extLst>
                </p:cNvPr>
                <p:cNvSpPr/>
                <p:nvPr/>
              </p:nvSpPr>
              <p:spPr>
                <a:xfrm>
                  <a:off x="9766471"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56" name="Freeform: Shape 126">
                  <a:extLst>
                    <a:ext uri="{FF2B5EF4-FFF2-40B4-BE49-F238E27FC236}">
                      <a16:creationId xmlns:a16="http://schemas.microsoft.com/office/drawing/2014/main" id="{DB53468C-1928-9604-1129-70894C996210}"/>
                    </a:ext>
                  </a:extLst>
                </p:cNvPr>
                <p:cNvSpPr/>
                <p:nvPr/>
              </p:nvSpPr>
              <p:spPr>
                <a:xfrm>
                  <a:off x="9871841"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57" name="Freeform: Shape 127">
                  <a:extLst>
                    <a:ext uri="{FF2B5EF4-FFF2-40B4-BE49-F238E27FC236}">
                      <a16:creationId xmlns:a16="http://schemas.microsoft.com/office/drawing/2014/main" id="{396C79A3-07DE-996D-1DB7-F4E2B799EA1F}"/>
                    </a:ext>
                  </a:extLst>
                </p:cNvPr>
                <p:cNvSpPr/>
                <p:nvPr/>
              </p:nvSpPr>
              <p:spPr>
                <a:xfrm>
                  <a:off x="9909250" y="5652921"/>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158" name="Freeform: Shape 128">
                  <a:extLst>
                    <a:ext uri="{FF2B5EF4-FFF2-40B4-BE49-F238E27FC236}">
                      <a16:creationId xmlns:a16="http://schemas.microsoft.com/office/drawing/2014/main" id="{8B9301F8-15F8-5B30-1A48-91E2F31CCED7}"/>
                    </a:ext>
                  </a:extLst>
                </p:cNvPr>
                <p:cNvSpPr/>
                <p:nvPr/>
              </p:nvSpPr>
              <p:spPr>
                <a:xfrm>
                  <a:off x="10014597" y="5632249"/>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159" name="Freeform: Shape 129">
                  <a:extLst>
                    <a:ext uri="{FF2B5EF4-FFF2-40B4-BE49-F238E27FC236}">
                      <a16:creationId xmlns:a16="http://schemas.microsoft.com/office/drawing/2014/main" id="{88992DB8-7A78-942A-DA8D-136989AF8968}"/>
                    </a:ext>
                  </a:extLst>
                </p:cNvPr>
                <p:cNvSpPr/>
                <p:nvPr/>
              </p:nvSpPr>
              <p:spPr>
                <a:xfrm>
                  <a:off x="10052006"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60" name="Freeform: Shape 130">
                  <a:extLst>
                    <a:ext uri="{FF2B5EF4-FFF2-40B4-BE49-F238E27FC236}">
                      <a16:creationId xmlns:a16="http://schemas.microsoft.com/office/drawing/2014/main" id="{BC2FCFEC-4F30-5DAD-CF77-1716159201A4}"/>
                    </a:ext>
                  </a:extLst>
                </p:cNvPr>
                <p:cNvSpPr/>
                <p:nvPr/>
              </p:nvSpPr>
              <p:spPr>
                <a:xfrm>
                  <a:off x="10157377"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61" name="Freeform: Shape 131">
                  <a:extLst>
                    <a:ext uri="{FF2B5EF4-FFF2-40B4-BE49-F238E27FC236}">
                      <a16:creationId xmlns:a16="http://schemas.microsoft.com/office/drawing/2014/main" id="{01C47EFA-FEBA-93FA-49A2-3AC2298EFE44}"/>
                    </a:ext>
                  </a:extLst>
                </p:cNvPr>
                <p:cNvSpPr/>
                <p:nvPr/>
              </p:nvSpPr>
              <p:spPr>
                <a:xfrm>
                  <a:off x="9834326" y="5428562"/>
                  <a:ext cx="409029" cy="395170"/>
                </a:xfrm>
                <a:custGeom>
                  <a:avLst/>
                  <a:gdLst>
                    <a:gd name="connsiteX0" fmla="*/ 225621 w 409029"/>
                    <a:gd name="connsiteY0" fmla="*/ 198563 h 395170"/>
                    <a:gd name="connsiteX1" fmla="*/ 215897 w 409029"/>
                    <a:gd name="connsiteY1" fmla="*/ 210307 h 395170"/>
                    <a:gd name="connsiteX2" fmla="*/ 161683 w 409029"/>
                    <a:gd name="connsiteY2" fmla="*/ 241375 h 395170"/>
                    <a:gd name="connsiteX3" fmla="*/ 64967 w 409029"/>
                    <a:gd name="connsiteY3" fmla="*/ 210990 h 395170"/>
                    <a:gd name="connsiteX4" fmla="*/ 69877 w 409029"/>
                    <a:gd name="connsiteY4" fmla="*/ 64938 h 395170"/>
                    <a:gd name="connsiteX5" fmla="*/ 215931 w 409029"/>
                    <a:gd name="connsiteY5" fmla="*/ 69848 h 395170"/>
                    <a:gd name="connsiteX6" fmla="*/ 220744 w 409029"/>
                    <a:gd name="connsiteY6" fmla="*/ 75378 h 395170"/>
                    <a:gd name="connsiteX7" fmla="*/ 225621 w 409029"/>
                    <a:gd name="connsiteY7" fmla="*/ 81871 h 395170"/>
                    <a:gd name="connsiteX8" fmla="*/ 241404 w 409029"/>
                    <a:gd name="connsiteY8" fmla="*/ 119153 h 395170"/>
                    <a:gd name="connsiteX9" fmla="*/ 225621 w 409029"/>
                    <a:gd name="connsiteY9" fmla="*/ 198563 h 395170"/>
                    <a:gd name="connsiteX10" fmla="*/ 399199 w 409029"/>
                    <a:gd name="connsiteY10" fmla="*/ 339023 h 395170"/>
                    <a:gd name="connsiteX11" fmla="*/ 390687 w 409029"/>
                    <a:gd name="connsiteY11" fmla="*/ 330945 h 395170"/>
                    <a:gd name="connsiteX12" fmla="*/ 347875 w 409029"/>
                    <a:gd name="connsiteY12" fmla="*/ 291115 h 395170"/>
                    <a:gd name="connsiteX13" fmla="*/ 314694 w 409029"/>
                    <a:gd name="connsiteY13" fmla="*/ 260358 h 395170"/>
                    <a:gd name="connsiteX14" fmla="*/ 261691 w 409029"/>
                    <a:gd name="connsiteY14" fmla="*/ 211363 h 395170"/>
                    <a:gd name="connsiteX15" fmla="*/ 265326 w 409029"/>
                    <a:gd name="connsiteY15" fmla="*/ 204093 h 395170"/>
                    <a:gd name="connsiteX16" fmla="*/ 274243 w 409029"/>
                    <a:gd name="connsiteY16" fmla="*/ 181413 h 395170"/>
                    <a:gd name="connsiteX17" fmla="*/ 276666 w 409029"/>
                    <a:gd name="connsiteY17" fmla="*/ 173709 h 395170"/>
                    <a:gd name="connsiteX18" fmla="*/ 277474 w 409029"/>
                    <a:gd name="connsiteY18" fmla="*/ 111386 h 395170"/>
                    <a:gd name="connsiteX19" fmla="*/ 275051 w 409029"/>
                    <a:gd name="connsiteY19" fmla="*/ 102065 h 395170"/>
                    <a:gd name="connsiteX20" fmla="*/ 230126 w 409029"/>
                    <a:gd name="connsiteY20" fmla="*/ 32441 h 395170"/>
                    <a:gd name="connsiteX21" fmla="*/ 217978 w 409029"/>
                    <a:gd name="connsiteY21" fmla="*/ 23556 h 395170"/>
                    <a:gd name="connsiteX22" fmla="*/ 211516 w 409029"/>
                    <a:gd name="connsiteY22" fmla="*/ 19486 h 395170"/>
                    <a:gd name="connsiteX23" fmla="*/ 203842 w 409029"/>
                    <a:gd name="connsiteY23" fmla="*/ 15447 h 395170"/>
                    <a:gd name="connsiteX24" fmla="*/ 189613 w 409029"/>
                    <a:gd name="connsiteY24" fmla="*/ 9047 h 395170"/>
                    <a:gd name="connsiteX25" fmla="*/ 182716 w 409029"/>
                    <a:gd name="connsiteY25" fmla="*/ 6593 h 395170"/>
                    <a:gd name="connsiteX26" fmla="*/ 148323 w 409029"/>
                    <a:gd name="connsiteY26" fmla="*/ 130 h 395170"/>
                    <a:gd name="connsiteX27" fmla="*/ 111508 w 409029"/>
                    <a:gd name="connsiteY27" fmla="*/ 2833 h 395170"/>
                    <a:gd name="connsiteX28" fmla="*/ 103399 w 409029"/>
                    <a:gd name="connsiteY28" fmla="*/ 4853 h 395170"/>
                    <a:gd name="connsiteX29" fmla="*/ 68602 w 409029"/>
                    <a:gd name="connsiteY29" fmla="*/ 19424 h 395170"/>
                    <a:gd name="connsiteX30" fmla="*/ 9231 w 409029"/>
                    <a:gd name="connsiteY30" fmla="*/ 90321 h 395170"/>
                    <a:gd name="connsiteX31" fmla="*/ 2738 w 409029"/>
                    <a:gd name="connsiteY31" fmla="*/ 113405 h 395170"/>
                    <a:gd name="connsiteX32" fmla="*/ 3017 w 409029"/>
                    <a:gd name="connsiteY32" fmla="*/ 168862 h 395170"/>
                    <a:gd name="connsiteX33" fmla="*/ 41076 w 409029"/>
                    <a:gd name="connsiteY33" fmla="*/ 239697 h 395170"/>
                    <a:gd name="connsiteX34" fmla="*/ 51608 w 409029"/>
                    <a:gd name="connsiteY34" fmla="*/ 249018 h 395170"/>
                    <a:gd name="connsiteX35" fmla="*/ 59686 w 409029"/>
                    <a:gd name="connsiteY35" fmla="*/ 255076 h 395170"/>
                    <a:gd name="connsiteX36" fmla="*/ 126048 w 409029"/>
                    <a:gd name="connsiteY36" fmla="*/ 279775 h 395170"/>
                    <a:gd name="connsiteX37" fmla="*/ 153543 w 409029"/>
                    <a:gd name="connsiteY37" fmla="*/ 279775 h 395170"/>
                    <a:gd name="connsiteX38" fmla="*/ 158421 w 409029"/>
                    <a:gd name="connsiteY38" fmla="*/ 279372 h 395170"/>
                    <a:gd name="connsiteX39" fmla="*/ 168922 w 409029"/>
                    <a:gd name="connsiteY39" fmla="*/ 277352 h 395170"/>
                    <a:gd name="connsiteX40" fmla="*/ 177031 w 409029"/>
                    <a:gd name="connsiteY40" fmla="*/ 275737 h 395170"/>
                    <a:gd name="connsiteX41" fmla="*/ 215058 w 409029"/>
                    <a:gd name="connsiteY41" fmla="*/ 259146 h 395170"/>
                    <a:gd name="connsiteX42" fmla="*/ 216270 w 409029"/>
                    <a:gd name="connsiteY42" fmla="*/ 258338 h 395170"/>
                    <a:gd name="connsiteX43" fmla="*/ 225590 w 409029"/>
                    <a:gd name="connsiteY43" fmla="*/ 267224 h 395170"/>
                    <a:gd name="connsiteX44" fmla="*/ 312581 w 409029"/>
                    <a:gd name="connsiteY44" fmla="*/ 348188 h 395170"/>
                    <a:gd name="connsiteX45" fmla="*/ 346974 w 409029"/>
                    <a:gd name="connsiteY45" fmla="*/ 379753 h 395170"/>
                    <a:gd name="connsiteX46" fmla="*/ 354648 w 409029"/>
                    <a:gd name="connsiteY46" fmla="*/ 387054 h 395170"/>
                    <a:gd name="connsiteX47" fmla="*/ 368815 w 409029"/>
                    <a:gd name="connsiteY47" fmla="*/ 394355 h 395170"/>
                    <a:gd name="connsiteX48" fmla="*/ 371238 w 409029"/>
                    <a:gd name="connsiteY48" fmla="*/ 394759 h 395170"/>
                    <a:gd name="connsiteX49" fmla="*/ 398361 w 409029"/>
                    <a:gd name="connsiteY49" fmla="*/ 385439 h 395170"/>
                    <a:gd name="connsiteX50" fmla="*/ 400784 w 409029"/>
                    <a:gd name="connsiteY50" fmla="*/ 382611 h 395170"/>
                    <a:gd name="connsiteX51" fmla="*/ 408085 w 409029"/>
                    <a:gd name="connsiteY51" fmla="*/ 368848 h 395170"/>
                    <a:gd name="connsiteX52" fmla="*/ 408893 w 409029"/>
                    <a:gd name="connsiteY52" fmla="*/ 360335 h 395170"/>
                    <a:gd name="connsiteX53" fmla="*/ 399199 w 409029"/>
                    <a:gd name="connsiteY53" fmla="*/ 338867 h 39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9029" h="395170">
                      <a:moveTo>
                        <a:pt x="225621" y="198563"/>
                      </a:moveTo>
                      <a:cubicBezTo>
                        <a:pt x="222716" y="202745"/>
                        <a:pt x="219463" y="206672"/>
                        <a:pt x="215897" y="210307"/>
                      </a:cubicBezTo>
                      <a:cubicBezTo>
                        <a:pt x="201587" y="226164"/>
                        <a:pt x="182598" y="237047"/>
                        <a:pt x="161683" y="241375"/>
                      </a:cubicBezTo>
                      <a:cubicBezTo>
                        <a:pt x="126346" y="248925"/>
                        <a:pt x="89637" y="237392"/>
                        <a:pt x="64967" y="210990"/>
                      </a:cubicBezTo>
                      <a:cubicBezTo>
                        <a:pt x="25992" y="169303"/>
                        <a:pt x="28190" y="103913"/>
                        <a:pt x="69877" y="64938"/>
                      </a:cubicBezTo>
                      <a:cubicBezTo>
                        <a:pt x="111564" y="25963"/>
                        <a:pt x="176956" y="28161"/>
                        <a:pt x="215931" y="69848"/>
                      </a:cubicBezTo>
                      <a:cubicBezTo>
                        <a:pt x="217599" y="71634"/>
                        <a:pt x="219206" y="73478"/>
                        <a:pt x="220744" y="75378"/>
                      </a:cubicBezTo>
                      <a:cubicBezTo>
                        <a:pt x="222359" y="77397"/>
                        <a:pt x="223850" y="79820"/>
                        <a:pt x="225621" y="81871"/>
                      </a:cubicBezTo>
                      <a:cubicBezTo>
                        <a:pt x="233224" y="93171"/>
                        <a:pt x="238583" y="105828"/>
                        <a:pt x="241404" y="119153"/>
                      </a:cubicBezTo>
                      <a:cubicBezTo>
                        <a:pt x="247304" y="146667"/>
                        <a:pt x="241597" y="175396"/>
                        <a:pt x="225621" y="198563"/>
                      </a:cubicBezTo>
                      <a:close/>
                      <a:moveTo>
                        <a:pt x="399199" y="339023"/>
                      </a:moveTo>
                      <a:lnTo>
                        <a:pt x="390687" y="330945"/>
                      </a:lnTo>
                      <a:lnTo>
                        <a:pt x="347875" y="291115"/>
                      </a:lnTo>
                      <a:lnTo>
                        <a:pt x="314694" y="260358"/>
                      </a:lnTo>
                      <a:lnTo>
                        <a:pt x="261691" y="211363"/>
                      </a:lnTo>
                      <a:lnTo>
                        <a:pt x="265326" y="204093"/>
                      </a:lnTo>
                      <a:cubicBezTo>
                        <a:pt x="268874" y="196774"/>
                        <a:pt x="271854" y="189190"/>
                        <a:pt x="274243" y="181413"/>
                      </a:cubicBezTo>
                      <a:cubicBezTo>
                        <a:pt x="275051" y="178990"/>
                        <a:pt x="275859" y="176567"/>
                        <a:pt x="276666" y="173709"/>
                      </a:cubicBezTo>
                      <a:cubicBezTo>
                        <a:pt x="281588" y="153255"/>
                        <a:pt x="281864" y="131959"/>
                        <a:pt x="277474" y="111386"/>
                      </a:cubicBezTo>
                      <a:cubicBezTo>
                        <a:pt x="277052" y="108191"/>
                        <a:pt x="276238" y="105061"/>
                        <a:pt x="275051" y="102065"/>
                      </a:cubicBezTo>
                      <a:cubicBezTo>
                        <a:pt x="267424" y="74865"/>
                        <a:pt x="251765" y="50600"/>
                        <a:pt x="230126" y="32441"/>
                      </a:cubicBezTo>
                      <a:cubicBezTo>
                        <a:pt x="226087" y="29334"/>
                        <a:pt x="222017" y="26228"/>
                        <a:pt x="217978" y="23556"/>
                      </a:cubicBezTo>
                      <a:cubicBezTo>
                        <a:pt x="215919" y="22056"/>
                        <a:pt x="213759" y="20696"/>
                        <a:pt x="211516" y="19486"/>
                      </a:cubicBezTo>
                      <a:cubicBezTo>
                        <a:pt x="209090" y="17901"/>
                        <a:pt x="206520" y="16549"/>
                        <a:pt x="203842" y="15447"/>
                      </a:cubicBezTo>
                      <a:cubicBezTo>
                        <a:pt x="199210" y="13076"/>
                        <a:pt x="194460" y="10940"/>
                        <a:pt x="189613" y="9047"/>
                      </a:cubicBezTo>
                      <a:cubicBezTo>
                        <a:pt x="187159" y="8208"/>
                        <a:pt x="185139" y="7400"/>
                        <a:pt x="182716" y="6593"/>
                      </a:cubicBezTo>
                      <a:cubicBezTo>
                        <a:pt x="171569" y="3007"/>
                        <a:pt x="160013" y="836"/>
                        <a:pt x="148323" y="130"/>
                      </a:cubicBezTo>
                      <a:cubicBezTo>
                        <a:pt x="135989" y="-363"/>
                        <a:pt x="123638" y="544"/>
                        <a:pt x="111508" y="2833"/>
                      </a:cubicBezTo>
                      <a:cubicBezTo>
                        <a:pt x="108761" y="3319"/>
                        <a:pt x="106052" y="3994"/>
                        <a:pt x="103399" y="4853"/>
                      </a:cubicBezTo>
                      <a:cubicBezTo>
                        <a:pt x="91165" y="8028"/>
                        <a:pt x="79448" y="12935"/>
                        <a:pt x="68602" y="19424"/>
                      </a:cubicBezTo>
                      <a:cubicBezTo>
                        <a:pt x="41436" y="35747"/>
                        <a:pt x="20530" y="60711"/>
                        <a:pt x="9231" y="90321"/>
                      </a:cubicBezTo>
                      <a:cubicBezTo>
                        <a:pt x="6456" y="97831"/>
                        <a:pt x="4285" y="105550"/>
                        <a:pt x="2738" y="113405"/>
                      </a:cubicBezTo>
                      <a:cubicBezTo>
                        <a:pt x="-1004" y="131711"/>
                        <a:pt x="-909" y="150594"/>
                        <a:pt x="3017" y="168862"/>
                      </a:cubicBezTo>
                      <a:cubicBezTo>
                        <a:pt x="8469" y="195699"/>
                        <a:pt x="21706" y="220339"/>
                        <a:pt x="41076" y="239697"/>
                      </a:cubicBezTo>
                      <a:cubicBezTo>
                        <a:pt x="44183" y="242804"/>
                        <a:pt x="47942" y="245911"/>
                        <a:pt x="51608" y="249018"/>
                      </a:cubicBezTo>
                      <a:cubicBezTo>
                        <a:pt x="54031" y="251037"/>
                        <a:pt x="56859" y="253057"/>
                        <a:pt x="59686" y="255076"/>
                      </a:cubicBezTo>
                      <a:cubicBezTo>
                        <a:pt x="79367" y="268777"/>
                        <a:pt x="102197" y="277275"/>
                        <a:pt x="126048" y="279775"/>
                      </a:cubicBezTo>
                      <a:cubicBezTo>
                        <a:pt x="135195" y="280583"/>
                        <a:pt x="144396" y="280583"/>
                        <a:pt x="153543" y="279775"/>
                      </a:cubicBezTo>
                      <a:cubicBezTo>
                        <a:pt x="155190" y="279775"/>
                        <a:pt x="156805" y="279372"/>
                        <a:pt x="158421" y="279372"/>
                      </a:cubicBezTo>
                      <a:cubicBezTo>
                        <a:pt x="161956" y="278893"/>
                        <a:pt x="165461" y="278219"/>
                        <a:pt x="168922" y="277352"/>
                      </a:cubicBezTo>
                      <a:cubicBezTo>
                        <a:pt x="171780" y="276948"/>
                        <a:pt x="174203" y="276141"/>
                        <a:pt x="177031" y="275737"/>
                      </a:cubicBezTo>
                      <a:cubicBezTo>
                        <a:pt x="190464" y="272133"/>
                        <a:pt x="203280" y="266544"/>
                        <a:pt x="215058" y="259146"/>
                      </a:cubicBezTo>
                      <a:lnTo>
                        <a:pt x="216270" y="258338"/>
                      </a:lnTo>
                      <a:lnTo>
                        <a:pt x="225590" y="267224"/>
                      </a:lnTo>
                      <a:lnTo>
                        <a:pt x="312581" y="348188"/>
                      </a:lnTo>
                      <a:lnTo>
                        <a:pt x="346974" y="379753"/>
                      </a:lnTo>
                      <a:lnTo>
                        <a:pt x="354648" y="387054"/>
                      </a:lnTo>
                      <a:cubicBezTo>
                        <a:pt x="358671" y="390652"/>
                        <a:pt x="363549" y="393165"/>
                        <a:pt x="368815" y="394355"/>
                      </a:cubicBezTo>
                      <a:cubicBezTo>
                        <a:pt x="369644" y="394290"/>
                        <a:pt x="370474" y="394430"/>
                        <a:pt x="371238" y="394759"/>
                      </a:cubicBezTo>
                      <a:cubicBezTo>
                        <a:pt x="381273" y="396434"/>
                        <a:pt x="391476" y="392929"/>
                        <a:pt x="398361" y="385439"/>
                      </a:cubicBezTo>
                      <a:lnTo>
                        <a:pt x="400784" y="382611"/>
                      </a:lnTo>
                      <a:cubicBezTo>
                        <a:pt x="404276" y="378669"/>
                        <a:pt x="406780" y="373953"/>
                        <a:pt x="408085" y="368848"/>
                      </a:cubicBezTo>
                      <a:cubicBezTo>
                        <a:pt x="408952" y="366099"/>
                        <a:pt x="409225" y="363197"/>
                        <a:pt x="408893" y="360335"/>
                      </a:cubicBezTo>
                      <a:cubicBezTo>
                        <a:pt x="408765" y="352149"/>
                        <a:pt x="405258" y="344376"/>
                        <a:pt x="399199" y="338867"/>
                      </a:cubicBezTo>
                      <a:close/>
                    </a:path>
                  </a:pathLst>
                </a:custGeom>
                <a:solidFill>
                  <a:srgbClr val="A00000"/>
                </a:solidFill>
                <a:ln w="3076" cap="flat">
                  <a:noFill/>
                  <a:prstDash val="solid"/>
                  <a:miter/>
                </a:ln>
              </p:spPr>
              <p:txBody>
                <a:bodyPr rtlCol="0" anchor="ctr"/>
                <a:lstStyle/>
                <a:p>
                  <a:endParaRPr lang="pt-BR"/>
                </a:p>
              </p:txBody>
            </p:sp>
          </p:grpSp>
          <p:grpSp>
            <p:nvGrpSpPr>
              <p:cNvPr id="162" name="Group 132">
                <a:extLst>
                  <a:ext uri="{FF2B5EF4-FFF2-40B4-BE49-F238E27FC236}">
                    <a16:creationId xmlns:a16="http://schemas.microsoft.com/office/drawing/2014/main" id="{FBDEAEBE-7539-149F-BE48-C5A37917E9A8}"/>
                  </a:ext>
                </a:extLst>
              </p:cNvPr>
              <p:cNvGrpSpPr/>
              <p:nvPr/>
            </p:nvGrpSpPr>
            <p:grpSpPr>
              <a:xfrm>
                <a:off x="6408710" y="4024101"/>
                <a:ext cx="477337" cy="395341"/>
                <a:chOff x="9766018" y="5428390"/>
                <a:chExt cx="477337" cy="395341"/>
              </a:xfrm>
            </p:grpSpPr>
            <p:sp>
              <p:nvSpPr>
                <p:cNvPr id="163" name="Freeform: Shape 133">
                  <a:extLst>
                    <a:ext uri="{FF2B5EF4-FFF2-40B4-BE49-F238E27FC236}">
                      <a16:creationId xmlns:a16="http://schemas.microsoft.com/office/drawing/2014/main" id="{E475829D-8F56-62B3-8889-CF6878081921}"/>
                    </a:ext>
                  </a:extLst>
                </p:cNvPr>
                <p:cNvSpPr/>
                <p:nvPr/>
              </p:nvSpPr>
              <p:spPr>
                <a:xfrm>
                  <a:off x="9766471"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64" name="Freeform: Shape 134">
                  <a:extLst>
                    <a:ext uri="{FF2B5EF4-FFF2-40B4-BE49-F238E27FC236}">
                      <a16:creationId xmlns:a16="http://schemas.microsoft.com/office/drawing/2014/main" id="{9480CB93-B05D-588D-6043-21F0CFF0A7FD}"/>
                    </a:ext>
                  </a:extLst>
                </p:cNvPr>
                <p:cNvSpPr/>
                <p:nvPr/>
              </p:nvSpPr>
              <p:spPr>
                <a:xfrm>
                  <a:off x="9871841"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65" name="Freeform: Shape 135">
                  <a:extLst>
                    <a:ext uri="{FF2B5EF4-FFF2-40B4-BE49-F238E27FC236}">
                      <a16:creationId xmlns:a16="http://schemas.microsoft.com/office/drawing/2014/main" id="{9F274504-7E37-4E2B-6897-47C776B77D06}"/>
                    </a:ext>
                  </a:extLst>
                </p:cNvPr>
                <p:cNvSpPr/>
                <p:nvPr/>
              </p:nvSpPr>
              <p:spPr>
                <a:xfrm>
                  <a:off x="9909274" y="5428486"/>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69" name="Freeform: Shape 136">
                  <a:extLst>
                    <a:ext uri="{FF2B5EF4-FFF2-40B4-BE49-F238E27FC236}">
                      <a16:creationId xmlns:a16="http://schemas.microsoft.com/office/drawing/2014/main" id="{0E145170-DAA4-5662-1AD1-3644FD0768EF}"/>
                    </a:ext>
                  </a:extLst>
                </p:cNvPr>
                <p:cNvSpPr/>
                <p:nvPr/>
              </p:nvSpPr>
              <p:spPr>
                <a:xfrm>
                  <a:off x="1001459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70" name="Freeform: Shape 137">
                  <a:extLst>
                    <a:ext uri="{FF2B5EF4-FFF2-40B4-BE49-F238E27FC236}">
                      <a16:creationId xmlns:a16="http://schemas.microsoft.com/office/drawing/2014/main" id="{FC015426-BBE1-BA2F-1FC0-818454AD6AD7}"/>
                    </a:ext>
                  </a:extLst>
                </p:cNvPr>
                <p:cNvSpPr/>
                <p:nvPr/>
              </p:nvSpPr>
              <p:spPr>
                <a:xfrm>
                  <a:off x="10052006"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71" name="Freeform: Shape 138">
                  <a:extLst>
                    <a:ext uri="{FF2B5EF4-FFF2-40B4-BE49-F238E27FC236}">
                      <a16:creationId xmlns:a16="http://schemas.microsoft.com/office/drawing/2014/main" id="{91C51B2A-E639-8DA8-2539-ED92D5243845}"/>
                    </a:ext>
                  </a:extLst>
                </p:cNvPr>
                <p:cNvSpPr/>
                <p:nvPr/>
              </p:nvSpPr>
              <p:spPr>
                <a:xfrm>
                  <a:off x="9766018"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72" name="Freeform: Shape 139">
                  <a:extLst>
                    <a:ext uri="{FF2B5EF4-FFF2-40B4-BE49-F238E27FC236}">
                      <a16:creationId xmlns:a16="http://schemas.microsoft.com/office/drawing/2014/main" id="{4F41EB11-F658-31CD-CD56-DBA0E46C543E}"/>
                    </a:ext>
                  </a:extLst>
                </p:cNvPr>
                <p:cNvSpPr/>
                <p:nvPr/>
              </p:nvSpPr>
              <p:spPr>
                <a:xfrm>
                  <a:off x="9802599" y="5534011"/>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173" name="Freeform: Shape 140">
                  <a:extLst>
                    <a:ext uri="{FF2B5EF4-FFF2-40B4-BE49-F238E27FC236}">
                      <a16:creationId xmlns:a16="http://schemas.microsoft.com/office/drawing/2014/main" id="{78A13B76-70C5-6451-5CB8-137F1DE37378}"/>
                    </a:ext>
                  </a:extLst>
                </p:cNvPr>
                <p:cNvSpPr/>
                <p:nvPr/>
              </p:nvSpPr>
              <p:spPr>
                <a:xfrm>
                  <a:off x="9908774"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74" name="Freeform: Shape 141">
                  <a:extLst>
                    <a:ext uri="{FF2B5EF4-FFF2-40B4-BE49-F238E27FC236}">
                      <a16:creationId xmlns:a16="http://schemas.microsoft.com/office/drawing/2014/main" id="{C534E2B2-0619-4AC6-3A09-3339B2C8EA9F}"/>
                    </a:ext>
                  </a:extLst>
                </p:cNvPr>
                <p:cNvSpPr/>
                <p:nvPr/>
              </p:nvSpPr>
              <p:spPr>
                <a:xfrm>
                  <a:off x="994618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75" name="Freeform: Shape 142">
                  <a:extLst>
                    <a:ext uri="{FF2B5EF4-FFF2-40B4-BE49-F238E27FC236}">
                      <a16:creationId xmlns:a16="http://schemas.microsoft.com/office/drawing/2014/main" id="{CA6B5852-6B43-9C01-E3F9-CCD0B59D1A4E}"/>
                    </a:ext>
                  </a:extLst>
                </p:cNvPr>
                <p:cNvSpPr/>
                <p:nvPr/>
              </p:nvSpPr>
              <p:spPr>
                <a:xfrm>
                  <a:off x="1009265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76" name="Freeform: Shape 143">
                  <a:extLst>
                    <a:ext uri="{FF2B5EF4-FFF2-40B4-BE49-F238E27FC236}">
                      <a16:creationId xmlns:a16="http://schemas.microsoft.com/office/drawing/2014/main" id="{A899EE3F-2E4B-5F59-3328-876463E69D9E}"/>
                    </a:ext>
                  </a:extLst>
                </p:cNvPr>
                <p:cNvSpPr/>
                <p:nvPr/>
              </p:nvSpPr>
              <p:spPr>
                <a:xfrm>
                  <a:off x="1015737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77" name="Freeform: Shape 144">
                  <a:extLst>
                    <a:ext uri="{FF2B5EF4-FFF2-40B4-BE49-F238E27FC236}">
                      <a16:creationId xmlns:a16="http://schemas.microsoft.com/office/drawing/2014/main" id="{A0ADB528-F59E-88CB-78AD-14A2EFD1D22D}"/>
                    </a:ext>
                  </a:extLst>
                </p:cNvPr>
                <p:cNvSpPr/>
                <p:nvPr/>
              </p:nvSpPr>
              <p:spPr>
                <a:xfrm>
                  <a:off x="9766471"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78" name="Freeform: Shape 145">
                  <a:extLst>
                    <a:ext uri="{FF2B5EF4-FFF2-40B4-BE49-F238E27FC236}">
                      <a16:creationId xmlns:a16="http://schemas.microsoft.com/office/drawing/2014/main" id="{8B35B82A-72FE-E644-B069-6DDBF0716430}"/>
                    </a:ext>
                  </a:extLst>
                </p:cNvPr>
                <p:cNvSpPr/>
                <p:nvPr/>
              </p:nvSpPr>
              <p:spPr>
                <a:xfrm>
                  <a:off x="9871841"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79" name="Freeform: Shape 146">
                  <a:extLst>
                    <a:ext uri="{FF2B5EF4-FFF2-40B4-BE49-F238E27FC236}">
                      <a16:creationId xmlns:a16="http://schemas.microsoft.com/office/drawing/2014/main" id="{73704537-EA68-D79B-3F53-5AAD61E9624A}"/>
                    </a:ext>
                  </a:extLst>
                </p:cNvPr>
                <p:cNvSpPr/>
                <p:nvPr/>
              </p:nvSpPr>
              <p:spPr>
                <a:xfrm>
                  <a:off x="9909250" y="5652921"/>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180" name="Freeform: Shape 147">
                  <a:extLst>
                    <a:ext uri="{FF2B5EF4-FFF2-40B4-BE49-F238E27FC236}">
                      <a16:creationId xmlns:a16="http://schemas.microsoft.com/office/drawing/2014/main" id="{6C8B3D8F-A322-9007-AAE3-56C059E112DA}"/>
                    </a:ext>
                  </a:extLst>
                </p:cNvPr>
                <p:cNvSpPr/>
                <p:nvPr/>
              </p:nvSpPr>
              <p:spPr>
                <a:xfrm>
                  <a:off x="10014597" y="5632249"/>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181" name="Freeform: Shape 148">
                  <a:extLst>
                    <a:ext uri="{FF2B5EF4-FFF2-40B4-BE49-F238E27FC236}">
                      <a16:creationId xmlns:a16="http://schemas.microsoft.com/office/drawing/2014/main" id="{223029EE-47B0-70CF-53CF-5FB0B5AC7F96}"/>
                    </a:ext>
                  </a:extLst>
                </p:cNvPr>
                <p:cNvSpPr/>
                <p:nvPr/>
              </p:nvSpPr>
              <p:spPr>
                <a:xfrm>
                  <a:off x="10052006"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82" name="Freeform: Shape 149">
                  <a:extLst>
                    <a:ext uri="{FF2B5EF4-FFF2-40B4-BE49-F238E27FC236}">
                      <a16:creationId xmlns:a16="http://schemas.microsoft.com/office/drawing/2014/main" id="{0C64EF0B-EAA1-30A8-956D-FCF36B1B5378}"/>
                    </a:ext>
                  </a:extLst>
                </p:cNvPr>
                <p:cNvSpPr/>
                <p:nvPr/>
              </p:nvSpPr>
              <p:spPr>
                <a:xfrm>
                  <a:off x="10157377"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83" name="Freeform: Shape 150">
                  <a:extLst>
                    <a:ext uri="{FF2B5EF4-FFF2-40B4-BE49-F238E27FC236}">
                      <a16:creationId xmlns:a16="http://schemas.microsoft.com/office/drawing/2014/main" id="{F971D58A-32C4-7E8A-C69A-348562ED88B5}"/>
                    </a:ext>
                  </a:extLst>
                </p:cNvPr>
                <p:cNvSpPr/>
                <p:nvPr/>
              </p:nvSpPr>
              <p:spPr>
                <a:xfrm>
                  <a:off x="9834326" y="5428561"/>
                  <a:ext cx="409029" cy="395170"/>
                </a:xfrm>
                <a:custGeom>
                  <a:avLst/>
                  <a:gdLst>
                    <a:gd name="connsiteX0" fmla="*/ 225621 w 409029"/>
                    <a:gd name="connsiteY0" fmla="*/ 198563 h 395170"/>
                    <a:gd name="connsiteX1" fmla="*/ 215897 w 409029"/>
                    <a:gd name="connsiteY1" fmla="*/ 210307 h 395170"/>
                    <a:gd name="connsiteX2" fmla="*/ 161683 w 409029"/>
                    <a:gd name="connsiteY2" fmla="*/ 241375 h 395170"/>
                    <a:gd name="connsiteX3" fmla="*/ 64967 w 409029"/>
                    <a:gd name="connsiteY3" fmla="*/ 210990 h 395170"/>
                    <a:gd name="connsiteX4" fmla="*/ 69877 w 409029"/>
                    <a:gd name="connsiteY4" fmla="*/ 64938 h 395170"/>
                    <a:gd name="connsiteX5" fmla="*/ 215931 w 409029"/>
                    <a:gd name="connsiteY5" fmla="*/ 69848 h 395170"/>
                    <a:gd name="connsiteX6" fmla="*/ 220744 w 409029"/>
                    <a:gd name="connsiteY6" fmla="*/ 75378 h 395170"/>
                    <a:gd name="connsiteX7" fmla="*/ 225621 w 409029"/>
                    <a:gd name="connsiteY7" fmla="*/ 81871 h 395170"/>
                    <a:gd name="connsiteX8" fmla="*/ 241404 w 409029"/>
                    <a:gd name="connsiteY8" fmla="*/ 119153 h 395170"/>
                    <a:gd name="connsiteX9" fmla="*/ 225621 w 409029"/>
                    <a:gd name="connsiteY9" fmla="*/ 198563 h 395170"/>
                    <a:gd name="connsiteX10" fmla="*/ 399199 w 409029"/>
                    <a:gd name="connsiteY10" fmla="*/ 339023 h 395170"/>
                    <a:gd name="connsiteX11" fmla="*/ 390687 w 409029"/>
                    <a:gd name="connsiteY11" fmla="*/ 330945 h 395170"/>
                    <a:gd name="connsiteX12" fmla="*/ 347875 w 409029"/>
                    <a:gd name="connsiteY12" fmla="*/ 291115 h 395170"/>
                    <a:gd name="connsiteX13" fmla="*/ 314694 w 409029"/>
                    <a:gd name="connsiteY13" fmla="*/ 260358 h 395170"/>
                    <a:gd name="connsiteX14" fmla="*/ 261691 w 409029"/>
                    <a:gd name="connsiteY14" fmla="*/ 211363 h 395170"/>
                    <a:gd name="connsiteX15" fmla="*/ 265326 w 409029"/>
                    <a:gd name="connsiteY15" fmla="*/ 204093 h 395170"/>
                    <a:gd name="connsiteX16" fmla="*/ 274243 w 409029"/>
                    <a:gd name="connsiteY16" fmla="*/ 181413 h 395170"/>
                    <a:gd name="connsiteX17" fmla="*/ 276666 w 409029"/>
                    <a:gd name="connsiteY17" fmla="*/ 173709 h 395170"/>
                    <a:gd name="connsiteX18" fmla="*/ 277474 w 409029"/>
                    <a:gd name="connsiteY18" fmla="*/ 111386 h 395170"/>
                    <a:gd name="connsiteX19" fmla="*/ 275051 w 409029"/>
                    <a:gd name="connsiteY19" fmla="*/ 102065 h 395170"/>
                    <a:gd name="connsiteX20" fmla="*/ 230126 w 409029"/>
                    <a:gd name="connsiteY20" fmla="*/ 32441 h 395170"/>
                    <a:gd name="connsiteX21" fmla="*/ 217978 w 409029"/>
                    <a:gd name="connsiteY21" fmla="*/ 23556 h 395170"/>
                    <a:gd name="connsiteX22" fmla="*/ 211516 w 409029"/>
                    <a:gd name="connsiteY22" fmla="*/ 19486 h 395170"/>
                    <a:gd name="connsiteX23" fmla="*/ 203842 w 409029"/>
                    <a:gd name="connsiteY23" fmla="*/ 15447 h 395170"/>
                    <a:gd name="connsiteX24" fmla="*/ 189613 w 409029"/>
                    <a:gd name="connsiteY24" fmla="*/ 9047 h 395170"/>
                    <a:gd name="connsiteX25" fmla="*/ 182716 w 409029"/>
                    <a:gd name="connsiteY25" fmla="*/ 6593 h 395170"/>
                    <a:gd name="connsiteX26" fmla="*/ 148323 w 409029"/>
                    <a:gd name="connsiteY26" fmla="*/ 130 h 395170"/>
                    <a:gd name="connsiteX27" fmla="*/ 111508 w 409029"/>
                    <a:gd name="connsiteY27" fmla="*/ 2833 h 395170"/>
                    <a:gd name="connsiteX28" fmla="*/ 103399 w 409029"/>
                    <a:gd name="connsiteY28" fmla="*/ 4853 h 395170"/>
                    <a:gd name="connsiteX29" fmla="*/ 68602 w 409029"/>
                    <a:gd name="connsiteY29" fmla="*/ 19424 h 395170"/>
                    <a:gd name="connsiteX30" fmla="*/ 9231 w 409029"/>
                    <a:gd name="connsiteY30" fmla="*/ 90321 h 395170"/>
                    <a:gd name="connsiteX31" fmla="*/ 2738 w 409029"/>
                    <a:gd name="connsiteY31" fmla="*/ 113405 h 395170"/>
                    <a:gd name="connsiteX32" fmla="*/ 3017 w 409029"/>
                    <a:gd name="connsiteY32" fmla="*/ 168862 h 395170"/>
                    <a:gd name="connsiteX33" fmla="*/ 41076 w 409029"/>
                    <a:gd name="connsiteY33" fmla="*/ 239697 h 395170"/>
                    <a:gd name="connsiteX34" fmla="*/ 51608 w 409029"/>
                    <a:gd name="connsiteY34" fmla="*/ 249018 h 395170"/>
                    <a:gd name="connsiteX35" fmla="*/ 59686 w 409029"/>
                    <a:gd name="connsiteY35" fmla="*/ 255076 h 395170"/>
                    <a:gd name="connsiteX36" fmla="*/ 126048 w 409029"/>
                    <a:gd name="connsiteY36" fmla="*/ 279775 h 395170"/>
                    <a:gd name="connsiteX37" fmla="*/ 153543 w 409029"/>
                    <a:gd name="connsiteY37" fmla="*/ 279775 h 395170"/>
                    <a:gd name="connsiteX38" fmla="*/ 158421 w 409029"/>
                    <a:gd name="connsiteY38" fmla="*/ 279372 h 395170"/>
                    <a:gd name="connsiteX39" fmla="*/ 168922 w 409029"/>
                    <a:gd name="connsiteY39" fmla="*/ 277352 h 395170"/>
                    <a:gd name="connsiteX40" fmla="*/ 177031 w 409029"/>
                    <a:gd name="connsiteY40" fmla="*/ 275737 h 395170"/>
                    <a:gd name="connsiteX41" fmla="*/ 215058 w 409029"/>
                    <a:gd name="connsiteY41" fmla="*/ 259146 h 395170"/>
                    <a:gd name="connsiteX42" fmla="*/ 216270 w 409029"/>
                    <a:gd name="connsiteY42" fmla="*/ 258338 h 395170"/>
                    <a:gd name="connsiteX43" fmla="*/ 225590 w 409029"/>
                    <a:gd name="connsiteY43" fmla="*/ 267224 h 395170"/>
                    <a:gd name="connsiteX44" fmla="*/ 312581 w 409029"/>
                    <a:gd name="connsiteY44" fmla="*/ 348188 h 395170"/>
                    <a:gd name="connsiteX45" fmla="*/ 346974 w 409029"/>
                    <a:gd name="connsiteY45" fmla="*/ 379753 h 395170"/>
                    <a:gd name="connsiteX46" fmla="*/ 354648 w 409029"/>
                    <a:gd name="connsiteY46" fmla="*/ 387054 h 395170"/>
                    <a:gd name="connsiteX47" fmla="*/ 368815 w 409029"/>
                    <a:gd name="connsiteY47" fmla="*/ 394355 h 395170"/>
                    <a:gd name="connsiteX48" fmla="*/ 371238 w 409029"/>
                    <a:gd name="connsiteY48" fmla="*/ 394759 h 395170"/>
                    <a:gd name="connsiteX49" fmla="*/ 398361 w 409029"/>
                    <a:gd name="connsiteY49" fmla="*/ 385439 h 395170"/>
                    <a:gd name="connsiteX50" fmla="*/ 400784 w 409029"/>
                    <a:gd name="connsiteY50" fmla="*/ 382611 h 395170"/>
                    <a:gd name="connsiteX51" fmla="*/ 408085 w 409029"/>
                    <a:gd name="connsiteY51" fmla="*/ 368848 h 395170"/>
                    <a:gd name="connsiteX52" fmla="*/ 408893 w 409029"/>
                    <a:gd name="connsiteY52" fmla="*/ 360335 h 395170"/>
                    <a:gd name="connsiteX53" fmla="*/ 399199 w 409029"/>
                    <a:gd name="connsiteY53" fmla="*/ 338867 h 39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9029" h="395170">
                      <a:moveTo>
                        <a:pt x="225621" y="198563"/>
                      </a:moveTo>
                      <a:cubicBezTo>
                        <a:pt x="222716" y="202745"/>
                        <a:pt x="219463" y="206672"/>
                        <a:pt x="215897" y="210307"/>
                      </a:cubicBezTo>
                      <a:cubicBezTo>
                        <a:pt x="201587" y="226164"/>
                        <a:pt x="182598" y="237047"/>
                        <a:pt x="161683" y="241375"/>
                      </a:cubicBezTo>
                      <a:cubicBezTo>
                        <a:pt x="126346" y="248925"/>
                        <a:pt x="89637" y="237392"/>
                        <a:pt x="64967" y="210990"/>
                      </a:cubicBezTo>
                      <a:cubicBezTo>
                        <a:pt x="25992" y="169303"/>
                        <a:pt x="28190" y="103913"/>
                        <a:pt x="69877" y="64938"/>
                      </a:cubicBezTo>
                      <a:cubicBezTo>
                        <a:pt x="111564" y="25963"/>
                        <a:pt x="176956" y="28161"/>
                        <a:pt x="215931" y="69848"/>
                      </a:cubicBezTo>
                      <a:cubicBezTo>
                        <a:pt x="217599" y="71634"/>
                        <a:pt x="219206" y="73478"/>
                        <a:pt x="220744" y="75378"/>
                      </a:cubicBezTo>
                      <a:cubicBezTo>
                        <a:pt x="222359" y="77397"/>
                        <a:pt x="223850" y="79820"/>
                        <a:pt x="225621" y="81871"/>
                      </a:cubicBezTo>
                      <a:cubicBezTo>
                        <a:pt x="233224" y="93171"/>
                        <a:pt x="238583" y="105828"/>
                        <a:pt x="241404" y="119153"/>
                      </a:cubicBezTo>
                      <a:cubicBezTo>
                        <a:pt x="247304" y="146667"/>
                        <a:pt x="241597" y="175396"/>
                        <a:pt x="225621" y="198563"/>
                      </a:cubicBezTo>
                      <a:close/>
                      <a:moveTo>
                        <a:pt x="399199" y="339023"/>
                      </a:moveTo>
                      <a:lnTo>
                        <a:pt x="390687" y="330945"/>
                      </a:lnTo>
                      <a:lnTo>
                        <a:pt x="347875" y="291115"/>
                      </a:lnTo>
                      <a:lnTo>
                        <a:pt x="314694" y="260358"/>
                      </a:lnTo>
                      <a:lnTo>
                        <a:pt x="261691" y="211363"/>
                      </a:lnTo>
                      <a:lnTo>
                        <a:pt x="265326" y="204093"/>
                      </a:lnTo>
                      <a:cubicBezTo>
                        <a:pt x="268874" y="196774"/>
                        <a:pt x="271854" y="189190"/>
                        <a:pt x="274243" y="181413"/>
                      </a:cubicBezTo>
                      <a:cubicBezTo>
                        <a:pt x="275051" y="178990"/>
                        <a:pt x="275859" y="176567"/>
                        <a:pt x="276666" y="173709"/>
                      </a:cubicBezTo>
                      <a:cubicBezTo>
                        <a:pt x="281588" y="153255"/>
                        <a:pt x="281864" y="131959"/>
                        <a:pt x="277474" y="111386"/>
                      </a:cubicBezTo>
                      <a:cubicBezTo>
                        <a:pt x="277052" y="108191"/>
                        <a:pt x="276238" y="105061"/>
                        <a:pt x="275051" y="102065"/>
                      </a:cubicBezTo>
                      <a:cubicBezTo>
                        <a:pt x="267424" y="74865"/>
                        <a:pt x="251765" y="50600"/>
                        <a:pt x="230126" y="32441"/>
                      </a:cubicBezTo>
                      <a:cubicBezTo>
                        <a:pt x="226087" y="29334"/>
                        <a:pt x="222017" y="26228"/>
                        <a:pt x="217978" y="23556"/>
                      </a:cubicBezTo>
                      <a:cubicBezTo>
                        <a:pt x="215919" y="22056"/>
                        <a:pt x="213759" y="20696"/>
                        <a:pt x="211516" y="19486"/>
                      </a:cubicBezTo>
                      <a:cubicBezTo>
                        <a:pt x="209090" y="17901"/>
                        <a:pt x="206520" y="16549"/>
                        <a:pt x="203842" y="15447"/>
                      </a:cubicBezTo>
                      <a:cubicBezTo>
                        <a:pt x="199210" y="13076"/>
                        <a:pt x="194460" y="10940"/>
                        <a:pt x="189613" y="9047"/>
                      </a:cubicBezTo>
                      <a:cubicBezTo>
                        <a:pt x="187159" y="8208"/>
                        <a:pt x="185139" y="7400"/>
                        <a:pt x="182716" y="6593"/>
                      </a:cubicBezTo>
                      <a:cubicBezTo>
                        <a:pt x="171569" y="3007"/>
                        <a:pt x="160013" y="836"/>
                        <a:pt x="148323" y="130"/>
                      </a:cubicBezTo>
                      <a:cubicBezTo>
                        <a:pt x="135989" y="-363"/>
                        <a:pt x="123638" y="544"/>
                        <a:pt x="111508" y="2833"/>
                      </a:cubicBezTo>
                      <a:cubicBezTo>
                        <a:pt x="108761" y="3319"/>
                        <a:pt x="106052" y="3994"/>
                        <a:pt x="103399" y="4853"/>
                      </a:cubicBezTo>
                      <a:cubicBezTo>
                        <a:pt x="91165" y="8028"/>
                        <a:pt x="79448" y="12935"/>
                        <a:pt x="68602" y="19424"/>
                      </a:cubicBezTo>
                      <a:cubicBezTo>
                        <a:pt x="41436" y="35747"/>
                        <a:pt x="20530" y="60711"/>
                        <a:pt x="9231" y="90321"/>
                      </a:cubicBezTo>
                      <a:cubicBezTo>
                        <a:pt x="6456" y="97831"/>
                        <a:pt x="4285" y="105550"/>
                        <a:pt x="2738" y="113405"/>
                      </a:cubicBezTo>
                      <a:cubicBezTo>
                        <a:pt x="-1004" y="131711"/>
                        <a:pt x="-909" y="150594"/>
                        <a:pt x="3017" y="168862"/>
                      </a:cubicBezTo>
                      <a:cubicBezTo>
                        <a:pt x="8469" y="195699"/>
                        <a:pt x="21706" y="220339"/>
                        <a:pt x="41076" y="239697"/>
                      </a:cubicBezTo>
                      <a:cubicBezTo>
                        <a:pt x="44183" y="242804"/>
                        <a:pt x="47942" y="245911"/>
                        <a:pt x="51608" y="249018"/>
                      </a:cubicBezTo>
                      <a:cubicBezTo>
                        <a:pt x="54031" y="251037"/>
                        <a:pt x="56859" y="253057"/>
                        <a:pt x="59686" y="255076"/>
                      </a:cubicBezTo>
                      <a:cubicBezTo>
                        <a:pt x="79367" y="268777"/>
                        <a:pt x="102197" y="277275"/>
                        <a:pt x="126048" y="279775"/>
                      </a:cubicBezTo>
                      <a:cubicBezTo>
                        <a:pt x="135195" y="280583"/>
                        <a:pt x="144396" y="280583"/>
                        <a:pt x="153543" y="279775"/>
                      </a:cubicBezTo>
                      <a:cubicBezTo>
                        <a:pt x="155190" y="279775"/>
                        <a:pt x="156805" y="279372"/>
                        <a:pt x="158421" y="279372"/>
                      </a:cubicBezTo>
                      <a:cubicBezTo>
                        <a:pt x="161956" y="278893"/>
                        <a:pt x="165461" y="278219"/>
                        <a:pt x="168922" y="277352"/>
                      </a:cubicBezTo>
                      <a:cubicBezTo>
                        <a:pt x="171780" y="276948"/>
                        <a:pt x="174203" y="276141"/>
                        <a:pt x="177031" y="275737"/>
                      </a:cubicBezTo>
                      <a:cubicBezTo>
                        <a:pt x="190464" y="272133"/>
                        <a:pt x="203280" y="266544"/>
                        <a:pt x="215058" y="259146"/>
                      </a:cubicBezTo>
                      <a:lnTo>
                        <a:pt x="216270" y="258338"/>
                      </a:lnTo>
                      <a:lnTo>
                        <a:pt x="225590" y="267224"/>
                      </a:lnTo>
                      <a:lnTo>
                        <a:pt x="312581" y="348188"/>
                      </a:lnTo>
                      <a:lnTo>
                        <a:pt x="346974" y="379753"/>
                      </a:lnTo>
                      <a:lnTo>
                        <a:pt x="354648" y="387054"/>
                      </a:lnTo>
                      <a:cubicBezTo>
                        <a:pt x="358671" y="390652"/>
                        <a:pt x="363549" y="393165"/>
                        <a:pt x="368815" y="394355"/>
                      </a:cubicBezTo>
                      <a:cubicBezTo>
                        <a:pt x="369644" y="394290"/>
                        <a:pt x="370474" y="394430"/>
                        <a:pt x="371238" y="394759"/>
                      </a:cubicBezTo>
                      <a:cubicBezTo>
                        <a:pt x="381273" y="396434"/>
                        <a:pt x="391476" y="392929"/>
                        <a:pt x="398361" y="385439"/>
                      </a:cubicBezTo>
                      <a:lnTo>
                        <a:pt x="400784" y="382611"/>
                      </a:lnTo>
                      <a:cubicBezTo>
                        <a:pt x="404276" y="378669"/>
                        <a:pt x="406780" y="373953"/>
                        <a:pt x="408085" y="368848"/>
                      </a:cubicBezTo>
                      <a:cubicBezTo>
                        <a:pt x="408952" y="366099"/>
                        <a:pt x="409225" y="363197"/>
                        <a:pt x="408893" y="360335"/>
                      </a:cubicBezTo>
                      <a:cubicBezTo>
                        <a:pt x="408765" y="352149"/>
                        <a:pt x="405258" y="344376"/>
                        <a:pt x="399199" y="338867"/>
                      </a:cubicBezTo>
                      <a:close/>
                    </a:path>
                  </a:pathLst>
                </a:custGeom>
                <a:solidFill>
                  <a:srgbClr val="A00000"/>
                </a:solidFill>
                <a:ln w="3076" cap="flat">
                  <a:noFill/>
                  <a:prstDash val="solid"/>
                  <a:miter/>
                </a:ln>
              </p:spPr>
              <p:txBody>
                <a:bodyPr rtlCol="0" anchor="ctr"/>
                <a:lstStyle/>
                <a:p>
                  <a:endParaRPr lang="pt-BR"/>
                </a:p>
              </p:txBody>
            </p:sp>
          </p:grpSp>
          <p:grpSp>
            <p:nvGrpSpPr>
              <p:cNvPr id="184" name="Group 151">
                <a:extLst>
                  <a:ext uri="{FF2B5EF4-FFF2-40B4-BE49-F238E27FC236}">
                    <a16:creationId xmlns:a16="http://schemas.microsoft.com/office/drawing/2014/main" id="{32E20ADB-FB54-C7E3-39E3-A952F1656A27}"/>
                  </a:ext>
                </a:extLst>
              </p:cNvPr>
              <p:cNvGrpSpPr/>
              <p:nvPr/>
            </p:nvGrpSpPr>
            <p:grpSpPr>
              <a:xfrm>
                <a:off x="7432900" y="4806758"/>
                <a:ext cx="477337" cy="395342"/>
                <a:chOff x="9766018" y="5428390"/>
                <a:chExt cx="477337" cy="395342"/>
              </a:xfrm>
            </p:grpSpPr>
            <p:sp>
              <p:nvSpPr>
                <p:cNvPr id="185" name="Freeform: Shape 152">
                  <a:extLst>
                    <a:ext uri="{FF2B5EF4-FFF2-40B4-BE49-F238E27FC236}">
                      <a16:creationId xmlns:a16="http://schemas.microsoft.com/office/drawing/2014/main" id="{2B2D3B7D-D25F-FCB0-E6BC-46C423C36AEF}"/>
                    </a:ext>
                  </a:extLst>
                </p:cNvPr>
                <p:cNvSpPr/>
                <p:nvPr/>
              </p:nvSpPr>
              <p:spPr>
                <a:xfrm>
                  <a:off x="9766471"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86" name="Freeform: Shape 153">
                  <a:extLst>
                    <a:ext uri="{FF2B5EF4-FFF2-40B4-BE49-F238E27FC236}">
                      <a16:creationId xmlns:a16="http://schemas.microsoft.com/office/drawing/2014/main" id="{7E7C711B-1E5A-2D41-3011-2D493A5EA7C5}"/>
                    </a:ext>
                  </a:extLst>
                </p:cNvPr>
                <p:cNvSpPr/>
                <p:nvPr/>
              </p:nvSpPr>
              <p:spPr>
                <a:xfrm>
                  <a:off x="9871841"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87" name="Freeform: Shape 154">
                  <a:extLst>
                    <a:ext uri="{FF2B5EF4-FFF2-40B4-BE49-F238E27FC236}">
                      <a16:creationId xmlns:a16="http://schemas.microsoft.com/office/drawing/2014/main" id="{4349F8FC-DF64-6AB4-6F06-AA32260FADB2}"/>
                    </a:ext>
                  </a:extLst>
                </p:cNvPr>
                <p:cNvSpPr/>
                <p:nvPr/>
              </p:nvSpPr>
              <p:spPr>
                <a:xfrm>
                  <a:off x="9909274" y="5428486"/>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88" name="Freeform: Shape 155">
                  <a:extLst>
                    <a:ext uri="{FF2B5EF4-FFF2-40B4-BE49-F238E27FC236}">
                      <a16:creationId xmlns:a16="http://schemas.microsoft.com/office/drawing/2014/main" id="{71933C1A-9138-1B1A-568A-DFFD8BD8FF44}"/>
                    </a:ext>
                  </a:extLst>
                </p:cNvPr>
                <p:cNvSpPr/>
                <p:nvPr/>
              </p:nvSpPr>
              <p:spPr>
                <a:xfrm>
                  <a:off x="1001459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89" name="Freeform: Shape 156">
                  <a:extLst>
                    <a:ext uri="{FF2B5EF4-FFF2-40B4-BE49-F238E27FC236}">
                      <a16:creationId xmlns:a16="http://schemas.microsoft.com/office/drawing/2014/main" id="{D85BAF35-341B-393F-E566-8554A5CFD377}"/>
                    </a:ext>
                  </a:extLst>
                </p:cNvPr>
                <p:cNvSpPr/>
                <p:nvPr/>
              </p:nvSpPr>
              <p:spPr>
                <a:xfrm>
                  <a:off x="10052006" y="542848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90" name="Freeform: Shape 157">
                  <a:extLst>
                    <a:ext uri="{FF2B5EF4-FFF2-40B4-BE49-F238E27FC236}">
                      <a16:creationId xmlns:a16="http://schemas.microsoft.com/office/drawing/2014/main" id="{630B8695-2B64-5771-7739-AA1D456B0749}"/>
                    </a:ext>
                  </a:extLst>
                </p:cNvPr>
                <p:cNvSpPr/>
                <p:nvPr/>
              </p:nvSpPr>
              <p:spPr>
                <a:xfrm>
                  <a:off x="9766018"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91" name="Freeform: Shape 158">
                  <a:extLst>
                    <a:ext uri="{FF2B5EF4-FFF2-40B4-BE49-F238E27FC236}">
                      <a16:creationId xmlns:a16="http://schemas.microsoft.com/office/drawing/2014/main" id="{7CCF0EEE-9849-8770-FFB7-3A35898A2F01}"/>
                    </a:ext>
                  </a:extLst>
                </p:cNvPr>
                <p:cNvSpPr/>
                <p:nvPr/>
              </p:nvSpPr>
              <p:spPr>
                <a:xfrm>
                  <a:off x="9802599" y="5534011"/>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192" name="Freeform: Shape 159">
                  <a:extLst>
                    <a:ext uri="{FF2B5EF4-FFF2-40B4-BE49-F238E27FC236}">
                      <a16:creationId xmlns:a16="http://schemas.microsoft.com/office/drawing/2014/main" id="{9DB6618B-BFDD-F4DB-C124-7709CB0EDBAA}"/>
                    </a:ext>
                  </a:extLst>
                </p:cNvPr>
                <p:cNvSpPr/>
                <p:nvPr/>
              </p:nvSpPr>
              <p:spPr>
                <a:xfrm>
                  <a:off x="9908774" y="553390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93" name="Freeform: Shape 160">
                  <a:extLst>
                    <a:ext uri="{FF2B5EF4-FFF2-40B4-BE49-F238E27FC236}">
                      <a16:creationId xmlns:a16="http://schemas.microsoft.com/office/drawing/2014/main" id="{18432E67-6E8A-DE39-51E3-9465E00E4CE8}"/>
                    </a:ext>
                  </a:extLst>
                </p:cNvPr>
                <p:cNvSpPr/>
                <p:nvPr/>
              </p:nvSpPr>
              <p:spPr>
                <a:xfrm>
                  <a:off x="994618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94" name="Freeform: Shape 161">
                  <a:extLst>
                    <a:ext uri="{FF2B5EF4-FFF2-40B4-BE49-F238E27FC236}">
                      <a16:creationId xmlns:a16="http://schemas.microsoft.com/office/drawing/2014/main" id="{043CC3B7-0724-577F-AD48-7FDD796B7D37}"/>
                    </a:ext>
                  </a:extLst>
                </p:cNvPr>
                <p:cNvSpPr/>
                <p:nvPr/>
              </p:nvSpPr>
              <p:spPr>
                <a:xfrm>
                  <a:off x="10092654" y="5533999"/>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95" name="Freeform: Shape 162">
                  <a:extLst>
                    <a:ext uri="{FF2B5EF4-FFF2-40B4-BE49-F238E27FC236}">
                      <a16:creationId xmlns:a16="http://schemas.microsoft.com/office/drawing/2014/main" id="{6FDAFFB4-2AB4-D99B-A43D-2334AFB1282A}"/>
                    </a:ext>
                  </a:extLst>
                </p:cNvPr>
                <p:cNvSpPr/>
                <p:nvPr/>
              </p:nvSpPr>
              <p:spPr>
                <a:xfrm>
                  <a:off x="10157377" y="5428390"/>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96" name="Freeform: Shape 163">
                  <a:extLst>
                    <a:ext uri="{FF2B5EF4-FFF2-40B4-BE49-F238E27FC236}">
                      <a16:creationId xmlns:a16="http://schemas.microsoft.com/office/drawing/2014/main" id="{2C01143D-E387-3317-A652-968D0953F6B0}"/>
                    </a:ext>
                  </a:extLst>
                </p:cNvPr>
                <p:cNvSpPr/>
                <p:nvPr/>
              </p:nvSpPr>
              <p:spPr>
                <a:xfrm>
                  <a:off x="9766471"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197" name="Freeform: Shape 164">
                  <a:extLst>
                    <a:ext uri="{FF2B5EF4-FFF2-40B4-BE49-F238E27FC236}">
                      <a16:creationId xmlns:a16="http://schemas.microsoft.com/office/drawing/2014/main" id="{ADDEA605-CB22-90CA-D2C2-73AF140D1124}"/>
                    </a:ext>
                  </a:extLst>
                </p:cNvPr>
                <p:cNvSpPr/>
                <p:nvPr/>
              </p:nvSpPr>
              <p:spPr>
                <a:xfrm>
                  <a:off x="9871841"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198" name="Freeform: Shape 165">
                  <a:extLst>
                    <a:ext uri="{FF2B5EF4-FFF2-40B4-BE49-F238E27FC236}">
                      <a16:creationId xmlns:a16="http://schemas.microsoft.com/office/drawing/2014/main" id="{518F793B-B88F-E239-9BF0-B445505135CD}"/>
                    </a:ext>
                  </a:extLst>
                </p:cNvPr>
                <p:cNvSpPr/>
                <p:nvPr/>
              </p:nvSpPr>
              <p:spPr>
                <a:xfrm>
                  <a:off x="9909250" y="5652921"/>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199" name="Freeform: Shape 166">
                  <a:extLst>
                    <a:ext uri="{FF2B5EF4-FFF2-40B4-BE49-F238E27FC236}">
                      <a16:creationId xmlns:a16="http://schemas.microsoft.com/office/drawing/2014/main" id="{7E3E565C-BE78-DA5C-9267-3B8C2BC4B0A7}"/>
                    </a:ext>
                  </a:extLst>
                </p:cNvPr>
                <p:cNvSpPr/>
                <p:nvPr/>
              </p:nvSpPr>
              <p:spPr>
                <a:xfrm>
                  <a:off x="10014597" y="5632249"/>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200" name="Freeform: Shape 167">
                  <a:extLst>
                    <a:ext uri="{FF2B5EF4-FFF2-40B4-BE49-F238E27FC236}">
                      <a16:creationId xmlns:a16="http://schemas.microsoft.com/office/drawing/2014/main" id="{621CE7FC-DEB6-8826-BF2C-CFA041EEF83D}"/>
                    </a:ext>
                  </a:extLst>
                </p:cNvPr>
                <p:cNvSpPr/>
                <p:nvPr/>
              </p:nvSpPr>
              <p:spPr>
                <a:xfrm>
                  <a:off x="10052006" y="562746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01" name="Freeform: Shape 168">
                  <a:extLst>
                    <a:ext uri="{FF2B5EF4-FFF2-40B4-BE49-F238E27FC236}">
                      <a16:creationId xmlns:a16="http://schemas.microsoft.com/office/drawing/2014/main" id="{01BCF7D7-C4D4-961F-1666-8C9908B4F308}"/>
                    </a:ext>
                  </a:extLst>
                </p:cNvPr>
                <p:cNvSpPr/>
                <p:nvPr/>
              </p:nvSpPr>
              <p:spPr>
                <a:xfrm>
                  <a:off x="10157377" y="5627344"/>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02" name="Freeform: Shape 169">
                  <a:extLst>
                    <a:ext uri="{FF2B5EF4-FFF2-40B4-BE49-F238E27FC236}">
                      <a16:creationId xmlns:a16="http://schemas.microsoft.com/office/drawing/2014/main" id="{4E1D6FF7-6EE0-103D-4018-B0B8F80946CA}"/>
                    </a:ext>
                  </a:extLst>
                </p:cNvPr>
                <p:cNvSpPr/>
                <p:nvPr/>
              </p:nvSpPr>
              <p:spPr>
                <a:xfrm>
                  <a:off x="9834326" y="5428562"/>
                  <a:ext cx="409029" cy="395170"/>
                </a:xfrm>
                <a:custGeom>
                  <a:avLst/>
                  <a:gdLst>
                    <a:gd name="connsiteX0" fmla="*/ 225621 w 409029"/>
                    <a:gd name="connsiteY0" fmla="*/ 198563 h 395170"/>
                    <a:gd name="connsiteX1" fmla="*/ 215897 w 409029"/>
                    <a:gd name="connsiteY1" fmla="*/ 210307 h 395170"/>
                    <a:gd name="connsiteX2" fmla="*/ 161683 w 409029"/>
                    <a:gd name="connsiteY2" fmla="*/ 241375 h 395170"/>
                    <a:gd name="connsiteX3" fmla="*/ 64967 w 409029"/>
                    <a:gd name="connsiteY3" fmla="*/ 210990 h 395170"/>
                    <a:gd name="connsiteX4" fmla="*/ 69877 w 409029"/>
                    <a:gd name="connsiteY4" fmla="*/ 64938 h 395170"/>
                    <a:gd name="connsiteX5" fmla="*/ 215931 w 409029"/>
                    <a:gd name="connsiteY5" fmla="*/ 69848 h 395170"/>
                    <a:gd name="connsiteX6" fmla="*/ 220744 w 409029"/>
                    <a:gd name="connsiteY6" fmla="*/ 75378 h 395170"/>
                    <a:gd name="connsiteX7" fmla="*/ 225621 w 409029"/>
                    <a:gd name="connsiteY7" fmla="*/ 81871 h 395170"/>
                    <a:gd name="connsiteX8" fmla="*/ 241404 w 409029"/>
                    <a:gd name="connsiteY8" fmla="*/ 119153 h 395170"/>
                    <a:gd name="connsiteX9" fmla="*/ 225621 w 409029"/>
                    <a:gd name="connsiteY9" fmla="*/ 198563 h 395170"/>
                    <a:gd name="connsiteX10" fmla="*/ 399199 w 409029"/>
                    <a:gd name="connsiteY10" fmla="*/ 339023 h 395170"/>
                    <a:gd name="connsiteX11" fmla="*/ 390687 w 409029"/>
                    <a:gd name="connsiteY11" fmla="*/ 330945 h 395170"/>
                    <a:gd name="connsiteX12" fmla="*/ 347875 w 409029"/>
                    <a:gd name="connsiteY12" fmla="*/ 291115 h 395170"/>
                    <a:gd name="connsiteX13" fmla="*/ 314694 w 409029"/>
                    <a:gd name="connsiteY13" fmla="*/ 260358 h 395170"/>
                    <a:gd name="connsiteX14" fmla="*/ 261691 w 409029"/>
                    <a:gd name="connsiteY14" fmla="*/ 211363 h 395170"/>
                    <a:gd name="connsiteX15" fmla="*/ 265326 w 409029"/>
                    <a:gd name="connsiteY15" fmla="*/ 204093 h 395170"/>
                    <a:gd name="connsiteX16" fmla="*/ 274243 w 409029"/>
                    <a:gd name="connsiteY16" fmla="*/ 181413 h 395170"/>
                    <a:gd name="connsiteX17" fmla="*/ 276666 w 409029"/>
                    <a:gd name="connsiteY17" fmla="*/ 173709 h 395170"/>
                    <a:gd name="connsiteX18" fmla="*/ 277474 w 409029"/>
                    <a:gd name="connsiteY18" fmla="*/ 111386 h 395170"/>
                    <a:gd name="connsiteX19" fmla="*/ 275051 w 409029"/>
                    <a:gd name="connsiteY19" fmla="*/ 102065 h 395170"/>
                    <a:gd name="connsiteX20" fmla="*/ 230126 w 409029"/>
                    <a:gd name="connsiteY20" fmla="*/ 32441 h 395170"/>
                    <a:gd name="connsiteX21" fmla="*/ 217978 w 409029"/>
                    <a:gd name="connsiteY21" fmla="*/ 23556 h 395170"/>
                    <a:gd name="connsiteX22" fmla="*/ 211516 w 409029"/>
                    <a:gd name="connsiteY22" fmla="*/ 19486 h 395170"/>
                    <a:gd name="connsiteX23" fmla="*/ 203842 w 409029"/>
                    <a:gd name="connsiteY23" fmla="*/ 15447 h 395170"/>
                    <a:gd name="connsiteX24" fmla="*/ 189613 w 409029"/>
                    <a:gd name="connsiteY24" fmla="*/ 9047 h 395170"/>
                    <a:gd name="connsiteX25" fmla="*/ 182716 w 409029"/>
                    <a:gd name="connsiteY25" fmla="*/ 6593 h 395170"/>
                    <a:gd name="connsiteX26" fmla="*/ 148323 w 409029"/>
                    <a:gd name="connsiteY26" fmla="*/ 130 h 395170"/>
                    <a:gd name="connsiteX27" fmla="*/ 111508 w 409029"/>
                    <a:gd name="connsiteY27" fmla="*/ 2833 h 395170"/>
                    <a:gd name="connsiteX28" fmla="*/ 103399 w 409029"/>
                    <a:gd name="connsiteY28" fmla="*/ 4853 h 395170"/>
                    <a:gd name="connsiteX29" fmla="*/ 68602 w 409029"/>
                    <a:gd name="connsiteY29" fmla="*/ 19424 h 395170"/>
                    <a:gd name="connsiteX30" fmla="*/ 9231 w 409029"/>
                    <a:gd name="connsiteY30" fmla="*/ 90321 h 395170"/>
                    <a:gd name="connsiteX31" fmla="*/ 2738 w 409029"/>
                    <a:gd name="connsiteY31" fmla="*/ 113405 h 395170"/>
                    <a:gd name="connsiteX32" fmla="*/ 3017 w 409029"/>
                    <a:gd name="connsiteY32" fmla="*/ 168862 h 395170"/>
                    <a:gd name="connsiteX33" fmla="*/ 41076 w 409029"/>
                    <a:gd name="connsiteY33" fmla="*/ 239697 h 395170"/>
                    <a:gd name="connsiteX34" fmla="*/ 51608 w 409029"/>
                    <a:gd name="connsiteY34" fmla="*/ 249018 h 395170"/>
                    <a:gd name="connsiteX35" fmla="*/ 59686 w 409029"/>
                    <a:gd name="connsiteY35" fmla="*/ 255076 h 395170"/>
                    <a:gd name="connsiteX36" fmla="*/ 126048 w 409029"/>
                    <a:gd name="connsiteY36" fmla="*/ 279775 h 395170"/>
                    <a:gd name="connsiteX37" fmla="*/ 153543 w 409029"/>
                    <a:gd name="connsiteY37" fmla="*/ 279775 h 395170"/>
                    <a:gd name="connsiteX38" fmla="*/ 158421 w 409029"/>
                    <a:gd name="connsiteY38" fmla="*/ 279372 h 395170"/>
                    <a:gd name="connsiteX39" fmla="*/ 168922 w 409029"/>
                    <a:gd name="connsiteY39" fmla="*/ 277352 h 395170"/>
                    <a:gd name="connsiteX40" fmla="*/ 177031 w 409029"/>
                    <a:gd name="connsiteY40" fmla="*/ 275737 h 395170"/>
                    <a:gd name="connsiteX41" fmla="*/ 215058 w 409029"/>
                    <a:gd name="connsiteY41" fmla="*/ 259146 h 395170"/>
                    <a:gd name="connsiteX42" fmla="*/ 216270 w 409029"/>
                    <a:gd name="connsiteY42" fmla="*/ 258338 h 395170"/>
                    <a:gd name="connsiteX43" fmla="*/ 225590 w 409029"/>
                    <a:gd name="connsiteY43" fmla="*/ 267224 h 395170"/>
                    <a:gd name="connsiteX44" fmla="*/ 312581 w 409029"/>
                    <a:gd name="connsiteY44" fmla="*/ 348188 h 395170"/>
                    <a:gd name="connsiteX45" fmla="*/ 346974 w 409029"/>
                    <a:gd name="connsiteY45" fmla="*/ 379753 h 395170"/>
                    <a:gd name="connsiteX46" fmla="*/ 354648 w 409029"/>
                    <a:gd name="connsiteY46" fmla="*/ 387054 h 395170"/>
                    <a:gd name="connsiteX47" fmla="*/ 368815 w 409029"/>
                    <a:gd name="connsiteY47" fmla="*/ 394355 h 395170"/>
                    <a:gd name="connsiteX48" fmla="*/ 371238 w 409029"/>
                    <a:gd name="connsiteY48" fmla="*/ 394759 h 395170"/>
                    <a:gd name="connsiteX49" fmla="*/ 398361 w 409029"/>
                    <a:gd name="connsiteY49" fmla="*/ 385439 h 395170"/>
                    <a:gd name="connsiteX50" fmla="*/ 400784 w 409029"/>
                    <a:gd name="connsiteY50" fmla="*/ 382611 h 395170"/>
                    <a:gd name="connsiteX51" fmla="*/ 408085 w 409029"/>
                    <a:gd name="connsiteY51" fmla="*/ 368848 h 395170"/>
                    <a:gd name="connsiteX52" fmla="*/ 408893 w 409029"/>
                    <a:gd name="connsiteY52" fmla="*/ 360335 h 395170"/>
                    <a:gd name="connsiteX53" fmla="*/ 399199 w 409029"/>
                    <a:gd name="connsiteY53" fmla="*/ 338867 h 39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9029" h="395170">
                      <a:moveTo>
                        <a:pt x="225621" y="198563"/>
                      </a:moveTo>
                      <a:cubicBezTo>
                        <a:pt x="222716" y="202745"/>
                        <a:pt x="219463" y="206672"/>
                        <a:pt x="215897" y="210307"/>
                      </a:cubicBezTo>
                      <a:cubicBezTo>
                        <a:pt x="201587" y="226164"/>
                        <a:pt x="182598" y="237047"/>
                        <a:pt x="161683" y="241375"/>
                      </a:cubicBezTo>
                      <a:cubicBezTo>
                        <a:pt x="126346" y="248925"/>
                        <a:pt x="89637" y="237392"/>
                        <a:pt x="64967" y="210990"/>
                      </a:cubicBezTo>
                      <a:cubicBezTo>
                        <a:pt x="25992" y="169303"/>
                        <a:pt x="28190" y="103913"/>
                        <a:pt x="69877" y="64938"/>
                      </a:cubicBezTo>
                      <a:cubicBezTo>
                        <a:pt x="111564" y="25963"/>
                        <a:pt x="176956" y="28161"/>
                        <a:pt x="215931" y="69848"/>
                      </a:cubicBezTo>
                      <a:cubicBezTo>
                        <a:pt x="217599" y="71634"/>
                        <a:pt x="219206" y="73478"/>
                        <a:pt x="220744" y="75378"/>
                      </a:cubicBezTo>
                      <a:cubicBezTo>
                        <a:pt x="222359" y="77397"/>
                        <a:pt x="223850" y="79820"/>
                        <a:pt x="225621" y="81871"/>
                      </a:cubicBezTo>
                      <a:cubicBezTo>
                        <a:pt x="233224" y="93171"/>
                        <a:pt x="238583" y="105828"/>
                        <a:pt x="241404" y="119153"/>
                      </a:cubicBezTo>
                      <a:cubicBezTo>
                        <a:pt x="247304" y="146667"/>
                        <a:pt x="241597" y="175396"/>
                        <a:pt x="225621" y="198563"/>
                      </a:cubicBezTo>
                      <a:close/>
                      <a:moveTo>
                        <a:pt x="399199" y="339023"/>
                      </a:moveTo>
                      <a:lnTo>
                        <a:pt x="390687" y="330945"/>
                      </a:lnTo>
                      <a:lnTo>
                        <a:pt x="347875" y="291115"/>
                      </a:lnTo>
                      <a:lnTo>
                        <a:pt x="314694" y="260358"/>
                      </a:lnTo>
                      <a:lnTo>
                        <a:pt x="261691" y="211363"/>
                      </a:lnTo>
                      <a:lnTo>
                        <a:pt x="265326" y="204093"/>
                      </a:lnTo>
                      <a:cubicBezTo>
                        <a:pt x="268874" y="196774"/>
                        <a:pt x="271854" y="189190"/>
                        <a:pt x="274243" y="181413"/>
                      </a:cubicBezTo>
                      <a:cubicBezTo>
                        <a:pt x="275051" y="178990"/>
                        <a:pt x="275859" y="176567"/>
                        <a:pt x="276666" y="173709"/>
                      </a:cubicBezTo>
                      <a:cubicBezTo>
                        <a:pt x="281588" y="153255"/>
                        <a:pt x="281864" y="131959"/>
                        <a:pt x="277474" y="111386"/>
                      </a:cubicBezTo>
                      <a:cubicBezTo>
                        <a:pt x="277052" y="108191"/>
                        <a:pt x="276238" y="105061"/>
                        <a:pt x="275051" y="102065"/>
                      </a:cubicBezTo>
                      <a:cubicBezTo>
                        <a:pt x="267424" y="74865"/>
                        <a:pt x="251765" y="50600"/>
                        <a:pt x="230126" y="32441"/>
                      </a:cubicBezTo>
                      <a:cubicBezTo>
                        <a:pt x="226087" y="29334"/>
                        <a:pt x="222017" y="26228"/>
                        <a:pt x="217978" y="23556"/>
                      </a:cubicBezTo>
                      <a:cubicBezTo>
                        <a:pt x="215919" y="22056"/>
                        <a:pt x="213759" y="20696"/>
                        <a:pt x="211516" y="19486"/>
                      </a:cubicBezTo>
                      <a:cubicBezTo>
                        <a:pt x="209090" y="17901"/>
                        <a:pt x="206520" y="16549"/>
                        <a:pt x="203842" y="15447"/>
                      </a:cubicBezTo>
                      <a:cubicBezTo>
                        <a:pt x="199210" y="13076"/>
                        <a:pt x="194460" y="10940"/>
                        <a:pt x="189613" y="9047"/>
                      </a:cubicBezTo>
                      <a:cubicBezTo>
                        <a:pt x="187159" y="8208"/>
                        <a:pt x="185139" y="7400"/>
                        <a:pt x="182716" y="6593"/>
                      </a:cubicBezTo>
                      <a:cubicBezTo>
                        <a:pt x="171569" y="3007"/>
                        <a:pt x="160013" y="836"/>
                        <a:pt x="148323" y="130"/>
                      </a:cubicBezTo>
                      <a:cubicBezTo>
                        <a:pt x="135989" y="-363"/>
                        <a:pt x="123638" y="544"/>
                        <a:pt x="111508" y="2833"/>
                      </a:cubicBezTo>
                      <a:cubicBezTo>
                        <a:pt x="108761" y="3319"/>
                        <a:pt x="106052" y="3994"/>
                        <a:pt x="103399" y="4853"/>
                      </a:cubicBezTo>
                      <a:cubicBezTo>
                        <a:pt x="91165" y="8028"/>
                        <a:pt x="79448" y="12935"/>
                        <a:pt x="68602" y="19424"/>
                      </a:cubicBezTo>
                      <a:cubicBezTo>
                        <a:pt x="41436" y="35747"/>
                        <a:pt x="20530" y="60711"/>
                        <a:pt x="9231" y="90321"/>
                      </a:cubicBezTo>
                      <a:cubicBezTo>
                        <a:pt x="6456" y="97831"/>
                        <a:pt x="4285" y="105550"/>
                        <a:pt x="2738" y="113405"/>
                      </a:cubicBezTo>
                      <a:cubicBezTo>
                        <a:pt x="-1004" y="131711"/>
                        <a:pt x="-909" y="150594"/>
                        <a:pt x="3017" y="168862"/>
                      </a:cubicBezTo>
                      <a:cubicBezTo>
                        <a:pt x="8469" y="195699"/>
                        <a:pt x="21706" y="220339"/>
                        <a:pt x="41076" y="239697"/>
                      </a:cubicBezTo>
                      <a:cubicBezTo>
                        <a:pt x="44183" y="242804"/>
                        <a:pt x="47942" y="245911"/>
                        <a:pt x="51608" y="249018"/>
                      </a:cubicBezTo>
                      <a:cubicBezTo>
                        <a:pt x="54031" y="251037"/>
                        <a:pt x="56859" y="253057"/>
                        <a:pt x="59686" y="255076"/>
                      </a:cubicBezTo>
                      <a:cubicBezTo>
                        <a:pt x="79367" y="268777"/>
                        <a:pt x="102197" y="277275"/>
                        <a:pt x="126048" y="279775"/>
                      </a:cubicBezTo>
                      <a:cubicBezTo>
                        <a:pt x="135195" y="280583"/>
                        <a:pt x="144396" y="280583"/>
                        <a:pt x="153543" y="279775"/>
                      </a:cubicBezTo>
                      <a:cubicBezTo>
                        <a:pt x="155190" y="279775"/>
                        <a:pt x="156805" y="279372"/>
                        <a:pt x="158421" y="279372"/>
                      </a:cubicBezTo>
                      <a:cubicBezTo>
                        <a:pt x="161956" y="278893"/>
                        <a:pt x="165461" y="278219"/>
                        <a:pt x="168922" y="277352"/>
                      </a:cubicBezTo>
                      <a:cubicBezTo>
                        <a:pt x="171780" y="276948"/>
                        <a:pt x="174203" y="276141"/>
                        <a:pt x="177031" y="275737"/>
                      </a:cubicBezTo>
                      <a:cubicBezTo>
                        <a:pt x="190464" y="272133"/>
                        <a:pt x="203280" y="266544"/>
                        <a:pt x="215058" y="259146"/>
                      </a:cubicBezTo>
                      <a:lnTo>
                        <a:pt x="216270" y="258338"/>
                      </a:lnTo>
                      <a:lnTo>
                        <a:pt x="225590" y="267224"/>
                      </a:lnTo>
                      <a:lnTo>
                        <a:pt x="312581" y="348188"/>
                      </a:lnTo>
                      <a:lnTo>
                        <a:pt x="346974" y="379753"/>
                      </a:lnTo>
                      <a:lnTo>
                        <a:pt x="354648" y="387054"/>
                      </a:lnTo>
                      <a:cubicBezTo>
                        <a:pt x="358671" y="390652"/>
                        <a:pt x="363549" y="393165"/>
                        <a:pt x="368815" y="394355"/>
                      </a:cubicBezTo>
                      <a:cubicBezTo>
                        <a:pt x="369644" y="394290"/>
                        <a:pt x="370474" y="394430"/>
                        <a:pt x="371238" y="394759"/>
                      </a:cubicBezTo>
                      <a:cubicBezTo>
                        <a:pt x="381273" y="396434"/>
                        <a:pt x="391476" y="392929"/>
                        <a:pt x="398361" y="385439"/>
                      </a:cubicBezTo>
                      <a:lnTo>
                        <a:pt x="400784" y="382611"/>
                      </a:lnTo>
                      <a:cubicBezTo>
                        <a:pt x="404276" y="378669"/>
                        <a:pt x="406780" y="373953"/>
                        <a:pt x="408085" y="368848"/>
                      </a:cubicBezTo>
                      <a:cubicBezTo>
                        <a:pt x="408952" y="366099"/>
                        <a:pt x="409225" y="363197"/>
                        <a:pt x="408893" y="360335"/>
                      </a:cubicBezTo>
                      <a:cubicBezTo>
                        <a:pt x="408765" y="352149"/>
                        <a:pt x="405258" y="344376"/>
                        <a:pt x="399199" y="338867"/>
                      </a:cubicBezTo>
                      <a:close/>
                    </a:path>
                  </a:pathLst>
                </a:custGeom>
                <a:solidFill>
                  <a:srgbClr val="A00000"/>
                </a:solidFill>
                <a:ln w="3076" cap="flat">
                  <a:noFill/>
                  <a:prstDash val="solid"/>
                  <a:miter/>
                </a:ln>
              </p:spPr>
              <p:txBody>
                <a:bodyPr rtlCol="0" anchor="ctr"/>
                <a:lstStyle/>
                <a:p>
                  <a:endParaRPr lang="pt-BR"/>
                </a:p>
              </p:txBody>
            </p:sp>
          </p:grpSp>
          <p:grpSp>
            <p:nvGrpSpPr>
              <p:cNvPr id="203" name="Group 170">
                <a:extLst>
                  <a:ext uri="{FF2B5EF4-FFF2-40B4-BE49-F238E27FC236}">
                    <a16:creationId xmlns:a16="http://schemas.microsoft.com/office/drawing/2014/main" id="{A673ECAA-AB34-9F0D-8576-DACA4DC96AA8}"/>
                  </a:ext>
                </a:extLst>
              </p:cNvPr>
              <p:cNvGrpSpPr/>
              <p:nvPr/>
            </p:nvGrpSpPr>
            <p:grpSpPr>
              <a:xfrm>
                <a:off x="7193217" y="5508980"/>
                <a:ext cx="833797" cy="406782"/>
                <a:chOff x="8495241" y="5382522"/>
                <a:chExt cx="833797" cy="406782"/>
              </a:xfrm>
            </p:grpSpPr>
            <p:pic>
              <p:nvPicPr>
                <p:cNvPr id="204" name="Imagem 22" descr="Imagem em preto e branco&#10;&#10;Descrição gerada automaticamente">
                  <a:extLst>
                    <a:ext uri="{FF2B5EF4-FFF2-40B4-BE49-F238E27FC236}">
                      <a16:creationId xmlns:a16="http://schemas.microsoft.com/office/drawing/2014/main" id="{D7B25EAC-482F-84BB-E1B6-0EAAD3D90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5241" y="5382522"/>
                  <a:ext cx="274960" cy="312963"/>
                </a:xfrm>
                <a:prstGeom prst="rect">
                  <a:avLst/>
                </a:prstGeom>
              </p:spPr>
            </p:pic>
            <p:grpSp>
              <p:nvGrpSpPr>
                <p:cNvPr id="205" name="Group 172">
                  <a:extLst>
                    <a:ext uri="{FF2B5EF4-FFF2-40B4-BE49-F238E27FC236}">
                      <a16:creationId xmlns:a16="http://schemas.microsoft.com/office/drawing/2014/main" id="{DEF1C59F-6A2C-9E56-5322-C40C934C5C45}"/>
                    </a:ext>
                  </a:extLst>
                </p:cNvPr>
                <p:cNvGrpSpPr/>
                <p:nvPr/>
              </p:nvGrpSpPr>
              <p:grpSpPr>
                <a:xfrm>
                  <a:off x="8851430" y="5389912"/>
                  <a:ext cx="431636" cy="282682"/>
                  <a:chOff x="8575204" y="5365386"/>
                  <a:chExt cx="514831" cy="350542"/>
                </a:xfrm>
              </p:grpSpPr>
              <p:sp>
                <p:nvSpPr>
                  <p:cNvPr id="207" name="Freeform: Shape 174">
                    <a:extLst>
                      <a:ext uri="{FF2B5EF4-FFF2-40B4-BE49-F238E27FC236}">
                        <a16:creationId xmlns:a16="http://schemas.microsoft.com/office/drawing/2014/main" id="{CC3B178A-0BE6-2809-0E99-A1F25225F219}"/>
                      </a:ext>
                    </a:extLst>
                  </p:cNvPr>
                  <p:cNvSpPr/>
                  <p:nvPr/>
                </p:nvSpPr>
                <p:spPr>
                  <a:xfrm>
                    <a:off x="8575794"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08" name="Freeform: Shape 175">
                    <a:extLst>
                      <a:ext uri="{FF2B5EF4-FFF2-40B4-BE49-F238E27FC236}">
                        <a16:creationId xmlns:a16="http://schemas.microsoft.com/office/drawing/2014/main" id="{8E619C66-DCD3-2019-502F-AAFD51857C02}"/>
                      </a:ext>
                    </a:extLst>
                  </p:cNvPr>
                  <p:cNvSpPr/>
                  <p:nvPr/>
                </p:nvSpPr>
                <p:spPr>
                  <a:xfrm>
                    <a:off x="8713271"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09" name="Freeform: Shape 176">
                    <a:extLst>
                      <a:ext uri="{FF2B5EF4-FFF2-40B4-BE49-F238E27FC236}">
                        <a16:creationId xmlns:a16="http://schemas.microsoft.com/office/drawing/2014/main" id="{A2DCAA57-0575-376D-79EF-9F56DB6805FE}"/>
                      </a:ext>
                    </a:extLst>
                  </p:cNvPr>
                  <p:cNvSpPr/>
                  <p:nvPr/>
                </p:nvSpPr>
                <p:spPr>
                  <a:xfrm>
                    <a:off x="8762110" y="5365510"/>
                    <a:ext cx="88668" cy="59179"/>
                  </a:xfrm>
                  <a:custGeom>
                    <a:avLst/>
                    <a:gdLst>
                      <a:gd name="connsiteX0" fmla="*/ 88638 w 88668"/>
                      <a:gd name="connsiteY0" fmla="*/ 44334 h 59179"/>
                      <a:gd name="connsiteX1" fmla="*/ 48249 w 88668"/>
                      <a:gd name="connsiteY1" fmla="*/ 55612 h 59179"/>
                      <a:gd name="connsiteX2" fmla="*/ 0 w 88668"/>
                      <a:gd name="connsiteY2" fmla="*/ 44334 h 59179"/>
                      <a:gd name="connsiteX3" fmla="*/ 44334 w 88668"/>
                      <a:gd name="connsiteY3" fmla="*/ 0 h 59179"/>
                      <a:gd name="connsiteX4" fmla="*/ 88669 w 88668"/>
                      <a:gd name="connsiteY4" fmla="*/ 44334 h 5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59179">
                        <a:moveTo>
                          <a:pt x="88638" y="44334"/>
                        </a:moveTo>
                        <a:cubicBezTo>
                          <a:pt x="88638" y="68847"/>
                          <a:pt x="72700" y="55612"/>
                          <a:pt x="48249" y="55612"/>
                        </a:cubicBezTo>
                        <a:cubicBezTo>
                          <a:pt x="23798" y="55612"/>
                          <a:pt x="0" y="68847"/>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10" name="Freeform: Shape 177">
                    <a:extLst>
                      <a:ext uri="{FF2B5EF4-FFF2-40B4-BE49-F238E27FC236}">
                        <a16:creationId xmlns:a16="http://schemas.microsoft.com/office/drawing/2014/main" id="{E818A91D-F2EB-FF0E-9E78-ACE7B318F397}"/>
                      </a:ext>
                    </a:extLst>
                  </p:cNvPr>
                  <p:cNvSpPr/>
                  <p:nvPr/>
                </p:nvSpPr>
                <p:spPr>
                  <a:xfrm>
                    <a:off x="8899525"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11" name="Freeform: Shape 178">
                    <a:extLst>
                      <a:ext uri="{FF2B5EF4-FFF2-40B4-BE49-F238E27FC236}">
                        <a16:creationId xmlns:a16="http://schemas.microsoft.com/office/drawing/2014/main" id="{643F01ED-887A-26B5-6CFF-E56545CE7B76}"/>
                      </a:ext>
                    </a:extLst>
                  </p:cNvPr>
                  <p:cNvSpPr/>
                  <p:nvPr/>
                </p:nvSpPr>
                <p:spPr>
                  <a:xfrm>
                    <a:off x="8948333"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12" name="Freeform: Shape 179">
                    <a:extLst>
                      <a:ext uri="{FF2B5EF4-FFF2-40B4-BE49-F238E27FC236}">
                        <a16:creationId xmlns:a16="http://schemas.microsoft.com/office/drawing/2014/main" id="{10FC1E9D-2FEC-92C0-B1C2-1C4CEDE96AD6}"/>
                      </a:ext>
                    </a:extLst>
                  </p:cNvPr>
                  <p:cNvSpPr/>
                  <p:nvPr/>
                </p:nvSpPr>
                <p:spPr>
                  <a:xfrm>
                    <a:off x="8575204"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13" name="Freeform: Shape 180">
                    <a:extLst>
                      <a:ext uri="{FF2B5EF4-FFF2-40B4-BE49-F238E27FC236}">
                        <a16:creationId xmlns:a16="http://schemas.microsoft.com/office/drawing/2014/main" id="{71CA093A-6E2B-5E9F-7BC2-FD610DA7BE79}"/>
                      </a:ext>
                    </a:extLst>
                  </p:cNvPr>
                  <p:cNvSpPr/>
                  <p:nvPr/>
                </p:nvSpPr>
                <p:spPr>
                  <a:xfrm>
                    <a:off x="8622932" y="5503189"/>
                    <a:ext cx="82789" cy="88669"/>
                  </a:xfrm>
                  <a:custGeom>
                    <a:avLst/>
                    <a:gdLst>
                      <a:gd name="connsiteX0" fmla="*/ 82790 w 82789"/>
                      <a:gd name="connsiteY0" fmla="*/ 44692 h 88669"/>
                      <a:gd name="connsiteX1" fmla="*/ 45508 w 82789"/>
                      <a:gd name="connsiteY1" fmla="*/ 88653 h 88669"/>
                      <a:gd name="connsiteX2" fmla="*/ 16 w 82789"/>
                      <a:gd name="connsiteY2" fmla="*/ 45508 h 88669"/>
                      <a:gd name="connsiteX3" fmla="*/ 43161 w 82789"/>
                      <a:gd name="connsiteY3" fmla="*/ 16 h 88669"/>
                      <a:gd name="connsiteX4" fmla="*/ 45508 w 82789"/>
                      <a:gd name="connsiteY4" fmla="*/ 16 h 88669"/>
                      <a:gd name="connsiteX5" fmla="*/ 82790 w 82789"/>
                      <a:gd name="connsiteY5" fmla="*/ 44692 h 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89" h="88669">
                        <a:moveTo>
                          <a:pt x="82790" y="44692"/>
                        </a:moveTo>
                        <a:cubicBezTo>
                          <a:pt x="82790" y="69173"/>
                          <a:pt x="70021" y="88653"/>
                          <a:pt x="45508" y="88653"/>
                        </a:cubicBezTo>
                        <a:cubicBezTo>
                          <a:pt x="21032" y="89303"/>
                          <a:pt x="664" y="69984"/>
                          <a:pt x="16" y="45508"/>
                        </a:cubicBezTo>
                        <a:cubicBezTo>
                          <a:pt x="-632" y="21031"/>
                          <a:pt x="18684" y="664"/>
                          <a:pt x="43161" y="16"/>
                        </a:cubicBezTo>
                        <a:cubicBezTo>
                          <a:pt x="43943" y="-5"/>
                          <a:pt x="44726" y="-5"/>
                          <a:pt x="45508" y="16"/>
                        </a:cubicBezTo>
                        <a:cubicBezTo>
                          <a:pt x="69897" y="16"/>
                          <a:pt x="82790" y="20210"/>
                          <a:pt x="82790" y="44692"/>
                        </a:cubicBezTo>
                        <a:close/>
                      </a:path>
                    </a:pathLst>
                  </a:custGeom>
                  <a:noFill/>
                  <a:ln w="24606" cap="flat">
                    <a:solidFill>
                      <a:srgbClr val="FF0000"/>
                    </a:solidFill>
                    <a:prstDash val="solid"/>
                    <a:miter/>
                  </a:ln>
                </p:spPr>
                <p:txBody>
                  <a:bodyPr rtlCol="0" anchor="ctr"/>
                  <a:lstStyle/>
                  <a:p>
                    <a:endParaRPr lang="pt-BR"/>
                  </a:p>
                </p:txBody>
              </p:sp>
              <p:sp>
                <p:nvSpPr>
                  <p:cNvPr id="214" name="Freeform: Shape 181">
                    <a:extLst>
                      <a:ext uri="{FF2B5EF4-FFF2-40B4-BE49-F238E27FC236}">
                        <a16:creationId xmlns:a16="http://schemas.microsoft.com/office/drawing/2014/main" id="{2D86E2F8-1B98-8AC0-49BC-FE6835DCEA8F}"/>
                      </a:ext>
                    </a:extLst>
                  </p:cNvPr>
                  <p:cNvSpPr/>
                  <p:nvPr/>
                </p:nvSpPr>
                <p:spPr>
                  <a:xfrm>
                    <a:off x="8761458"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15" name="Freeform: Shape 182">
                    <a:extLst>
                      <a:ext uri="{FF2B5EF4-FFF2-40B4-BE49-F238E27FC236}">
                        <a16:creationId xmlns:a16="http://schemas.microsoft.com/office/drawing/2014/main" id="{F6F68B3D-7BA9-D7B9-697D-3AC6B3C1F7AE}"/>
                      </a:ext>
                    </a:extLst>
                  </p:cNvPr>
                  <p:cNvSpPr/>
                  <p:nvPr/>
                </p:nvSpPr>
                <p:spPr>
                  <a:xfrm>
                    <a:off x="8810266"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16" name="Freeform: Shape 183">
                    <a:extLst>
                      <a:ext uri="{FF2B5EF4-FFF2-40B4-BE49-F238E27FC236}">
                        <a16:creationId xmlns:a16="http://schemas.microsoft.com/office/drawing/2014/main" id="{7A7FEAA1-69DA-8873-0756-A710611943AA}"/>
                      </a:ext>
                    </a:extLst>
                  </p:cNvPr>
                  <p:cNvSpPr/>
                  <p:nvPr/>
                </p:nvSpPr>
                <p:spPr>
                  <a:xfrm>
                    <a:off x="9001367"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17" name="Freeform: Shape 184">
                    <a:extLst>
                      <a:ext uri="{FF2B5EF4-FFF2-40B4-BE49-F238E27FC236}">
                        <a16:creationId xmlns:a16="http://schemas.microsoft.com/office/drawing/2014/main" id="{9C8DF720-7674-D6E1-A977-45E117B68676}"/>
                      </a:ext>
                    </a:extLst>
                  </p:cNvPr>
                  <p:cNvSpPr/>
                  <p:nvPr/>
                </p:nvSpPr>
                <p:spPr>
                  <a:xfrm>
                    <a:off x="9085810"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18" name="Freeform: Shape 185">
                    <a:extLst>
                      <a:ext uri="{FF2B5EF4-FFF2-40B4-BE49-F238E27FC236}">
                        <a16:creationId xmlns:a16="http://schemas.microsoft.com/office/drawing/2014/main" id="{449BFC50-9619-9468-4345-C9621A53D69C}"/>
                      </a:ext>
                    </a:extLst>
                  </p:cNvPr>
                  <p:cNvSpPr/>
                  <p:nvPr/>
                </p:nvSpPr>
                <p:spPr>
                  <a:xfrm>
                    <a:off x="8575794"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19" name="Freeform: Shape 186">
                    <a:extLst>
                      <a:ext uri="{FF2B5EF4-FFF2-40B4-BE49-F238E27FC236}">
                        <a16:creationId xmlns:a16="http://schemas.microsoft.com/office/drawing/2014/main" id="{1DF87214-D6CD-5802-B78B-B79FBFD8B024}"/>
                      </a:ext>
                    </a:extLst>
                  </p:cNvPr>
                  <p:cNvSpPr/>
                  <p:nvPr/>
                </p:nvSpPr>
                <p:spPr>
                  <a:xfrm>
                    <a:off x="8713271"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20" name="Freeform: Shape 187">
                    <a:extLst>
                      <a:ext uri="{FF2B5EF4-FFF2-40B4-BE49-F238E27FC236}">
                        <a16:creationId xmlns:a16="http://schemas.microsoft.com/office/drawing/2014/main" id="{A796E128-26DB-CA46-FA0D-4D08141A86D7}"/>
                      </a:ext>
                    </a:extLst>
                  </p:cNvPr>
                  <p:cNvSpPr/>
                  <p:nvPr/>
                </p:nvSpPr>
                <p:spPr>
                  <a:xfrm>
                    <a:off x="8762079" y="5658331"/>
                    <a:ext cx="88679" cy="55422"/>
                  </a:xfrm>
                  <a:custGeom>
                    <a:avLst/>
                    <a:gdLst>
                      <a:gd name="connsiteX0" fmla="*/ 88669 w 88679"/>
                      <a:gd name="connsiteY0" fmla="*/ 11119 h 55422"/>
                      <a:gd name="connsiteX1" fmla="*/ 44334 w 88679"/>
                      <a:gd name="connsiteY1" fmla="*/ 55423 h 55422"/>
                      <a:gd name="connsiteX2" fmla="*/ 0 w 88679"/>
                      <a:gd name="connsiteY2" fmla="*/ 11150 h 55422"/>
                      <a:gd name="connsiteX3" fmla="*/ 0 w 88679"/>
                      <a:gd name="connsiteY3" fmla="*/ 11119 h 55422"/>
                      <a:gd name="connsiteX4" fmla="*/ 43713 w 88679"/>
                      <a:gd name="connsiteY4" fmla="*/ 10218 h 55422"/>
                      <a:gd name="connsiteX5" fmla="*/ 88669 w 88679"/>
                      <a:gd name="connsiteY5" fmla="*/ 11119 h 5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79" h="55422">
                        <a:moveTo>
                          <a:pt x="88669" y="11119"/>
                        </a:moveTo>
                        <a:cubicBezTo>
                          <a:pt x="88352" y="35468"/>
                          <a:pt x="68682" y="55121"/>
                          <a:pt x="44334" y="55423"/>
                        </a:cubicBezTo>
                        <a:cubicBezTo>
                          <a:pt x="19866" y="55441"/>
                          <a:pt x="17" y="35620"/>
                          <a:pt x="0" y="11150"/>
                        </a:cubicBezTo>
                        <a:cubicBezTo>
                          <a:pt x="0" y="11141"/>
                          <a:pt x="0" y="11129"/>
                          <a:pt x="0" y="11119"/>
                        </a:cubicBezTo>
                        <a:cubicBezTo>
                          <a:pt x="0" y="-13362"/>
                          <a:pt x="19200" y="10218"/>
                          <a:pt x="43713" y="10218"/>
                        </a:cubicBezTo>
                        <a:cubicBezTo>
                          <a:pt x="68226" y="10218"/>
                          <a:pt x="89228" y="-6465"/>
                          <a:pt x="88669" y="11119"/>
                        </a:cubicBezTo>
                        <a:close/>
                      </a:path>
                    </a:pathLst>
                  </a:custGeom>
                  <a:noFill/>
                  <a:ln w="24606" cap="flat">
                    <a:solidFill>
                      <a:srgbClr val="FF0000"/>
                    </a:solidFill>
                    <a:prstDash val="solid"/>
                    <a:miter/>
                  </a:ln>
                </p:spPr>
                <p:txBody>
                  <a:bodyPr rtlCol="0" anchor="ctr"/>
                  <a:lstStyle/>
                  <a:p>
                    <a:endParaRPr lang="pt-BR"/>
                  </a:p>
                </p:txBody>
              </p:sp>
              <p:sp>
                <p:nvSpPr>
                  <p:cNvPr id="221" name="Freeform: Shape 188">
                    <a:extLst>
                      <a:ext uri="{FF2B5EF4-FFF2-40B4-BE49-F238E27FC236}">
                        <a16:creationId xmlns:a16="http://schemas.microsoft.com/office/drawing/2014/main" id="{6FC22068-A095-0B76-7005-2E4509183C54}"/>
                      </a:ext>
                    </a:extLst>
                  </p:cNvPr>
                  <p:cNvSpPr/>
                  <p:nvPr/>
                </p:nvSpPr>
                <p:spPr>
                  <a:xfrm>
                    <a:off x="8899525" y="5631361"/>
                    <a:ext cx="3106" cy="84567"/>
                  </a:xfrm>
                  <a:custGeom>
                    <a:avLst/>
                    <a:gdLst>
                      <a:gd name="connsiteX0" fmla="*/ 0 w 3106"/>
                      <a:gd name="connsiteY0" fmla="*/ 0 h 84567"/>
                      <a:gd name="connsiteX1" fmla="*/ 0 w 3106"/>
                      <a:gd name="connsiteY1" fmla="*/ 84568 h 84567"/>
                    </a:gdLst>
                    <a:ahLst/>
                    <a:cxnLst>
                      <a:cxn ang="0">
                        <a:pos x="connsiteX0" y="connsiteY0"/>
                      </a:cxn>
                      <a:cxn ang="0">
                        <a:pos x="connsiteX1" y="connsiteY1"/>
                      </a:cxn>
                    </a:cxnLst>
                    <a:rect l="l" t="t" r="r" b="b"/>
                    <a:pathLst>
                      <a:path w="3106" h="84567">
                        <a:moveTo>
                          <a:pt x="0" y="0"/>
                        </a:moveTo>
                        <a:lnTo>
                          <a:pt x="0" y="84568"/>
                        </a:lnTo>
                      </a:path>
                    </a:pathLst>
                  </a:custGeom>
                  <a:ln w="24606" cap="rnd">
                    <a:solidFill>
                      <a:srgbClr val="FF0000"/>
                    </a:solidFill>
                    <a:prstDash val="solid"/>
                    <a:miter/>
                  </a:ln>
                </p:spPr>
                <p:txBody>
                  <a:bodyPr rtlCol="0" anchor="ctr"/>
                  <a:lstStyle/>
                  <a:p>
                    <a:endParaRPr lang="pt-BR"/>
                  </a:p>
                </p:txBody>
              </p:sp>
              <p:sp>
                <p:nvSpPr>
                  <p:cNvPr id="222" name="Freeform: Shape 189">
                    <a:extLst>
                      <a:ext uri="{FF2B5EF4-FFF2-40B4-BE49-F238E27FC236}">
                        <a16:creationId xmlns:a16="http://schemas.microsoft.com/office/drawing/2014/main" id="{A5FE562C-794B-4678-5AD5-B549CFDB26BA}"/>
                      </a:ext>
                    </a:extLst>
                  </p:cNvPr>
                  <p:cNvSpPr/>
                  <p:nvPr/>
                </p:nvSpPr>
                <p:spPr>
                  <a:xfrm>
                    <a:off x="8948333"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23" name="Freeform: Shape 190">
                    <a:extLst>
                      <a:ext uri="{FF2B5EF4-FFF2-40B4-BE49-F238E27FC236}">
                        <a16:creationId xmlns:a16="http://schemas.microsoft.com/office/drawing/2014/main" id="{1C4CB406-04CC-D440-74C5-64AA0EEF9BFF}"/>
                      </a:ext>
                    </a:extLst>
                  </p:cNvPr>
                  <p:cNvSpPr/>
                  <p:nvPr/>
                </p:nvSpPr>
                <p:spPr>
                  <a:xfrm>
                    <a:off x="9085810"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grpSp>
            <p:sp>
              <p:nvSpPr>
                <p:cNvPr id="206" name="Freeform: Shape 173">
                  <a:extLst>
                    <a:ext uri="{FF2B5EF4-FFF2-40B4-BE49-F238E27FC236}">
                      <a16:creationId xmlns:a16="http://schemas.microsoft.com/office/drawing/2014/main" id="{FC78B93E-DCE1-869D-793C-E378776C3CAB}"/>
                    </a:ext>
                  </a:extLst>
                </p:cNvPr>
                <p:cNvSpPr/>
                <p:nvPr/>
              </p:nvSpPr>
              <p:spPr>
                <a:xfrm>
                  <a:off x="8920009" y="5394134"/>
                  <a:ext cx="409029" cy="395170"/>
                </a:xfrm>
                <a:custGeom>
                  <a:avLst/>
                  <a:gdLst>
                    <a:gd name="connsiteX0" fmla="*/ 225621 w 409029"/>
                    <a:gd name="connsiteY0" fmla="*/ 198563 h 395170"/>
                    <a:gd name="connsiteX1" fmla="*/ 215897 w 409029"/>
                    <a:gd name="connsiteY1" fmla="*/ 210307 h 395170"/>
                    <a:gd name="connsiteX2" fmla="*/ 161683 w 409029"/>
                    <a:gd name="connsiteY2" fmla="*/ 241375 h 395170"/>
                    <a:gd name="connsiteX3" fmla="*/ 64967 w 409029"/>
                    <a:gd name="connsiteY3" fmla="*/ 210990 h 395170"/>
                    <a:gd name="connsiteX4" fmla="*/ 69877 w 409029"/>
                    <a:gd name="connsiteY4" fmla="*/ 64938 h 395170"/>
                    <a:gd name="connsiteX5" fmla="*/ 215931 w 409029"/>
                    <a:gd name="connsiteY5" fmla="*/ 69848 h 395170"/>
                    <a:gd name="connsiteX6" fmla="*/ 220744 w 409029"/>
                    <a:gd name="connsiteY6" fmla="*/ 75378 h 395170"/>
                    <a:gd name="connsiteX7" fmla="*/ 225621 w 409029"/>
                    <a:gd name="connsiteY7" fmla="*/ 81871 h 395170"/>
                    <a:gd name="connsiteX8" fmla="*/ 241404 w 409029"/>
                    <a:gd name="connsiteY8" fmla="*/ 119153 h 395170"/>
                    <a:gd name="connsiteX9" fmla="*/ 225621 w 409029"/>
                    <a:gd name="connsiteY9" fmla="*/ 198563 h 395170"/>
                    <a:gd name="connsiteX10" fmla="*/ 399199 w 409029"/>
                    <a:gd name="connsiteY10" fmla="*/ 339023 h 395170"/>
                    <a:gd name="connsiteX11" fmla="*/ 390687 w 409029"/>
                    <a:gd name="connsiteY11" fmla="*/ 330945 h 395170"/>
                    <a:gd name="connsiteX12" fmla="*/ 347875 w 409029"/>
                    <a:gd name="connsiteY12" fmla="*/ 291115 h 395170"/>
                    <a:gd name="connsiteX13" fmla="*/ 314694 w 409029"/>
                    <a:gd name="connsiteY13" fmla="*/ 260358 h 395170"/>
                    <a:gd name="connsiteX14" fmla="*/ 261691 w 409029"/>
                    <a:gd name="connsiteY14" fmla="*/ 211363 h 395170"/>
                    <a:gd name="connsiteX15" fmla="*/ 265326 w 409029"/>
                    <a:gd name="connsiteY15" fmla="*/ 204093 h 395170"/>
                    <a:gd name="connsiteX16" fmla="*/ 274243 w 409029"/>
                    <a:gd name="connsiteY16" fmla="*/ 181413 h 395170"/>
                    <a:gd name="connsiteX17" fmla="*/ 276666 w 409029"/>
                    <a:gd name="connsiteY17" fmla="*/ 173709 h 395170"/>
                    <a:gd name="connsiteX18" fmla="*/ 277474 w 409029"/>
                    <a:gd name="connsiteY18" fmla="*/ 111386 h 395170"/>
                    <a:gd name="connsiteX19" fmla="*/ 275051 w 409029"/>
                    <a:gd name="connsiteY19" fmla="*/ 102065 h 395170"/>
                    <a:gd name="connsiteX20" fmla="*/ 230126 w 409029"/>
                    <a:gd name="connsiteY20" fmla="*/ 32441 h 395170"/>
                    <a:gd name="connsiteX21" fmla="*/ 217978 w 409029"/>
                    <a:gd name="connsiteY21" fmla="*/ 23556 h 395170"/>
                    <a:gd name="connsiteX22" fmla="*/ 211516 w 409029"/>
                    <a:gd name="connsiteY22" fmla="*/ 19486 h 395170"/>
                    <a:gd name="connsiteX23" fmla="*/ 203842 w 409029"/>
                    <a:gd name="connsiteY23" fmla="*/ 15447 h 395170"/>
                    <a:gd name="connsiteX24" fmla="*/ 189613 w 409029"/>
                    <a:gd name="connsiteY24" fmla="*/ 9047 h 395170"/>
                    <a:gd name="connsiteX25" fmla="*/ 182716 w 409029"/>
                    <a:gd name="connsiteY25" fmla="*/ 6593 h 395170"/>
                    <a:gd name="connsiteX26" fmla="*/ 148323 w 409029"/>
                    <a:gd name="connsiteY26" fmla="*/ 130 h 395170"/>
                    <a:gd name="connsiteX27" fmla="*/ 111508 w 409029"/>
                    <a:gd name="connsiteY27" fmla="*/ 2833 h 395170"/>
                    <a:gd name="connsiteX28" fmla="*/ 103399 w 409029"/>
                    <a:gd name="connsiteY28" fmla="*/ 4853 h 395170"/>
                    <a:gd name="connsiteX29" fmla="*/ 68602 w 409029"/>
                    <a:gd name="connsiteY29" fmla="*/ 19424 h 395170"/>
                    <a:gd name="connsiteX30" fmla="*/ 9231 w 409029"/>
                    <a:gd name="connsiteY30" fmla="*/ 90321 h 395170"/>
                    <a:gd name="connsiteX31" fmla="*/ 2738 w 409029"/>
                    <a:gd name="connsiteY31" fmla="*/ 113405 h 395170"/>
                    <a:gd name="connsiteX32" fmla="*/ 3017 w 409029"/>
                    <a:gd name="connsiteY32" fmla="*/ 168862 h 395170"/>
                    <a:gd name="connsiteX33" fmla="*/ 41076 w 409029"/>
                    <a:gd name="connsiteY33" fmla="*/ 239697 h 395170"/>
                    <a:gd name="connsiteX34" fmla="*/ 51608 w 409029"/>
                    <a:gd name="connsiteY34" fmla="*/ 249018 h 395170"/>
                    <a:gd name="connsiteX35" fmla="*/ 59686 w 409029"/>
                    <a:gd name="connsiteY35" fmla="*/ 255076 h 395170"/>
                    <a:gd name="connsiteX36" fmla="*/ 126048 w 409029"/>
                    <a:gd name="connsiteY36" fmla="*/ 279775 h 395170"/>
                    <a:gd name="connsiteX37" fmla="*/ 153543 w 409029"/>
                    <a:gd name="connsiteY37" fmla="*/ 279775 h 395170"/>
                    <a:gd name="connsiteX38" fmla="*/ 158421 w 409029"/>
                    <a:gd name="connsiteY38" fmla="*/ 279372 h 395170"/>
                    <a:gd name="connsiteX39" fmla="*/ 168922 w 409029"/>
                    <a:gd name="connsiteY39" fmla="*/ 277352 h 395170"/>
                    <a:gd name="connsiteX40" fmla="*/ 177031 w 409029"/>
                    <a:gd name="connsiteY40" fmla="*/ 275737 h 395170"/>
                    <a:gd name="connsiteX41" fmla="*/ 215058 w 409029"/>
                    <a:gd name="connsiteY41" fmla="*/ 259146 h 395170"/>
                    <a:gd name="connsiteX42" fmla="*/ 216270 w 409029"/>
                    <a:gd name="connsiteY42" fmla="*/ 258338 h 395170"/>
                    <a:gd name="connsiteX43" fmla="*/ 225590 w 409029"/>
                    <a:gd name="connsiteY43" fmla="*/ 267224 h 395170"/>
                    <a:gd name="connsiteX44" fmla="*/ 312581 w 409029"/>
                    <a:gd name="connsiteY44" fmla="*/ 348188 h 395170"/>
                    <a:gd name="connsiteX45" fmla="*/ 346974 w 409029"/>
                    <a:gd name="connsiteY45" fmla="*/ 379753 h 395170"/>
                    <a:gd name="connsiteX46" fmla="*/ 354648 w 409029"/>
                    <a:gd name="connsiteY46" fmla="*/ 387054 h 395170"/>
                    <a:gd name="connsiteX47" fmla="*/ 368815 w 409029"/>
                    <a:gd name="connsiteY47" fmla="*/ 394355 h 395170"/>
                    <a:gd name="connsiteX48" fmla="*/ 371238 w 409029"/>
                    <a:gd name="connsiteY48" fmla="*/ 394759 h 395170"/>
                    <a:gd name="connsiteX49" fmla="*/ 398361 w 409029"/>
                    <a:gd name="connsiteY49" fmla="*/ 385439 h 395170"/>
                    <a:gd name="connsiteX50" fmla="*/ 400784 w 409029"/>
                    <a:gd name="connsiteY50" fmla="*/ 382611 h 395170"/>
                    <a:gd name="connsiteX51" fmla="*/ 408085 w 409029"/>
                    <a:gd name="connsiteY51" fmla="*/ 368848 h 395170"/>
                    <a:gd name="connsiteX52" fmla="*/ 408893 w 409029"/>
                    <a:gd name="connsiteY52" fmla="*/ 360335 h 395170"/>
                    <a:gd name="connsiteX53" fmla="*/ 399199 w 409029"/>
                    <a:gd name="connsiteY53" fmla="*/ 338867 h 39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09029" h="395170">
                      <a:moveTo>
                        <a:pt x="225621" y="198563"/>
                      </a:moveTo>
                      <a:cubicBezTo>
                        <a:pt x="222716" y="202745"/>
                        <a:pt x="219463" y="206672"/>
                        <a:pt x="215897" y="210307"/>
                      </a:cubicBezTo>
                      <a:cubicBezTo>
                        <a:pt x="201587" y="226164"/>
                        <a:pt x="182598" y="237047"/>
                        <a:pt x="161683" y="241375"/>
                      </a:cubicBezTo>
                      <a:cubicBezTo>
                        <a:pt x="126346" y="248925"/>
                        <a:pt x="89637" y="237392"/>
                        <a:pt x="64967" y="210990"/>
                      </a:cubicBezTo>
                      <a:cubicBezTo>
                        <a:pt x="25992" y="169303"/>
                        <a:pt x="28190" y="103913"/>
                        <a:pt x="69877" y="64938"/>
                      </a:cubicBezTo>
                      <a:cubicBezTo>
                        <a:pt x="111564" y="25963"/>
                        <a:pt x="176956" y="28161"/>
                        <a:pt x="215931" y="69848"/>
                      </a:cubicBezTo>
                      <a:cubicBezTo>
                        <a:pt x="217599" y="71634"/>
                        <a:pt x="219206" y="73478"/>
                        <a:pt x="220744" y="75378"/>
                      </a:cubicBezTo>
                      <a:cubicBezTo>
                        <a:pt x="222359" y="77397"/>
                        <a:pt x="223850" y="79820"/>
                        <a:pt x="225621" y="81871"/>
                      </a:cubicBezTo>
                      <a:cubicBezTo>
                        <a:pt x="233224" y="93171"/>
                        <a:pt x="238583" y="105828"/>
                        <a:pt x="241404" y="119153"/>
                      </a:cubicBezTo>
                      <a:cubicBezTo>
                        <a:pt x="247304" y="146667"/>
                        <a:pt x="241597" y="175396"/>
                        <a:pt x="225621" y="198563"/>
                      </a:cubicBezTo>
                      <a:close/>
                      <a:moveTo>
                        <a:pt x="399199" y="339023"/>
                      </a:moveTo>
                      <a:lnTo>
                        <a:pt x="390687" y="330945"/>
                      </a:lnTo>
                      <a:lnTo>
                        <a:pt x="347875" y="291115"/>
                      </a:lnTo>
                      <a:lnTo>
                        <a:pt x="314694" y="260358"/>
                      </a:lnTo>
                      <a:lnTo>
                        <a:pt x="261691" y="211363"/>
                      </a:lnTo>
                      <a:lnTo>
                        <a:pt x="265326" y="204093"/>
                      </a:lnTo>
                      <a:cubicBezTo>
                        <a:pt x="268874" y="196774"/>
                        <a:pt x="271854" y="189190"/>
                        <a:pt x="274243" y="181413"/>
                      </a:cubicBezTo>
                      <a:cubicBezTo>
                        <a:pt x="275051" y="178990"/>
                        <a:pt x="275859" y="176567"/>
                        <a:pt x="276666" y="173709"/>
                      </a:cubicBezTo>
                      <a:cubicBezTo>
                        <a:pt x="281588" y="153255"/>
                        <a:pt x="281864" y="131959"/>
                        <a:pt x="277474" y="111386"/>
                      </a:cubicBezTo>
                      <a:cubicBezTo>
                        <a:pt x="277052" y="108191"/>
                        <a:pt x="276238" y="105061"/>
                        <a:pt x="275051" y="102065"/>
                      </a:cubicBezTo>
                      <a:cubicBezTo>
                        <a:pt x="267424" y="74865"/>
                        <a:pt x="251765" y="50600"/>
                        <a:pt x="230126" y="32441"/>
                      </a:cubicBezTo>
                      <a:cubicBezTo>
                        <a:pt x="226087" y="29334"/>
                        <a:pt x="222017" y="26228"/>
                        <a:pt x="217978" y="23556"/>
                      </a:cubicBezTo>
                      <a:cubicBezTo>
                        <a:pt x="215919" y="22056"/>
                        <a:pt x="213759" y="20696"/>
                        <a:pt x="211516" y="19486"/>
                      </a:cubicBezTo>
                      <a:cubicBezTo>
                        <a:pt x="209090" y="17901"/>
                        <a:pt x="206520" y="16549"/>
                        <a:pt x="203842" y="15447"/>
                      </a:cubicBezTo>
                      <a:cubicBezTo>
                        <a:pt x="199210" y="13076"/>
                        <a:pt x="194460" y="10940"/>
                        <a:pt x="189613" y="9047"/>
                      </a:cubicBezTo>
                      <a:cubicBezTo>
                        <a:pt x="187159" y="8208"/>
                        <a:pt x="185139" y="7400"/>
                        <a:pt x="182716" y="6593"/>
                      </a:cubicBezTo>
                      <a:cubicBezTo>
                        <a:pt x="171569" y="3007"/>
                        <a:pt x="160013" y="836"/>
                        <a:pt x="148323" y="130"/>
                      </a:cubicBezTo>
                      <a:cubicBezTo>
                        <a:pt x="135989" y="-363"/>
                        <a:pt x="123638" y="544"/>
                        <a:pt x="111508" y="2833"/>
                      </a:cubicBezTo>
                      <a:cubicBezTo>
                        <a:pt x="108761" y="3319"/>
                        <a:pt x="106052" y="3994"/>
                        <a:pt x="103399" y="4853"/>
                      </a:cubicBezTo>
                      <a:cubicBezTo>
                        <a:pt x="91165" y="8028"/>
                        <a:pt x="79448" y="12935"/>
                        <a:pt x="68602" y="19424"/>
                      </a:cubicBezTo>
                      <a:cubicBezTo>
                        <a:pt x="41436" y="35747"/>
                        <a:pt x="20530" y="60711"/>
                        <a:pt x="9231" y="90321"/>
                      </a:cubicBezTo>
                      <a:cubicBezTo>
                        <a:pt x="6456" y="97831"/>
                        <a:pt x="4285" y="105550"/>
                        <a:pt x="2738" y="113405"/>
                      </a:cubicBezTo>
                      <a:cubicBezTo>
                        <a:pt x="-1004" y="131711"/>
                        <a:pt x="-909" y="150594"/>
                        <a:pt x="3017" y="168862"/>
                      </a:cubicBezTo>
                      <a:cubicBezTo>
                        <a:pt x="8469" y="195699"/>
                        <a:pt x="21706" y="220339"/>
                        <a:pt x="41076" y="239697"/>
                      </a:cubicBezTo>
                      <a:cubicBezTo>
                        <a:pt x="44183" y="242804"/>
                        <a:pt x="47942" y="245911"/>
                        <a:pt x="51608" y="249018"/>
                      </a:cubicBezTo>
                      <a:cubicBezTo>
                        <a:pt x="54031" y="251037"/>
                        <a:pt x="56859" y="253057"/>
                        <a:pt x="59686" y="255076"/>
                      </a:cubicBezTo>
                      <a:cubicBezTo>
                        <a:pt x="79367" y="268777"/>
                        <a:pt x="102197" y="277275"/>
                        <a:pt x="126048" y="279775"/>
                      </a:cubicBezTo>
                      <a:cubicBezTo>
                        <a:pt x="135195" y="280583"/>
                        <a:pt x="144396" y="280583"/>
                        <a:pt x="153543" y="279775"/>
                      </a:cubicBezTo>
                      <a:cubicBezTo>
                        <a:pt x="155190" y="279775"/>
                        <a:pt x="156805" y="279372"/>
                        <a:pt x="158421" y="279372"/>
                      </a:cubicBezTo>
                      <a:cubicBezTo>
                        <a:pt x="161956" y="278893"/>
                        <a:pt x="165461" y="278219"/>
                        <a:pt x="168922" y="277352"/>
                      </a:cubicBezTo>
                      <a:cubicBezTo>
                        <a:pt x="171780" y="276948"/>
                        <a:pt x="174203" y="276141"/>
                        <a:pt x="177031" y="275737"/>
                      </a:cubicBezTo>
                      <a:cubicBezTo>
                        <a:pt x="190464" y="272133"/>
                        <a:pt x="203280" y="266544"/>
                        <a:pt x="215058" y="259146"/>
                      </a:cubicBezTo>
                      <a:lnTo>
                        <a:pt x="216270" y="258338"/>
                      </a:lnTo>
                      <a:lnTo>
                        <a:pt x="225590" y="267224"/>
                      </a:lnTo>
                      <a:lnTo>
                        <a:pt x="312581" y="348188"/>
                      </a:lnTo>
                      <a:lnTo>
                        <a:pt x="346974" y="379753"/>
                      </a:lnTo>
                      <a:lnTo>
                        <a:pt x="354648" y="387054"/>
                      </a:lnTo>
                      <a:cubicBezTo>
                        <a:pt x="358671" y="390652"/>
                        <a:pt x="363549" y="393165"/>
                        <a:pt x="368815" y="394355"/>
                      </a:cubicBezTo>
                      <a:cubicBezTo>
                        <a:pt x="369644" y="394290"/>
                        <a:pt x="370474" y="394430"/>
                        <a:pt x="371238" y="394759"/>
                      </a:cubicBezTo>
                      <a:cubicBezTo>
                        <a:pt x="381273" y="396434"/>
                        <a:pt x="391476" y="392929"/>
                        <a:pt x="398361" y="385439"/>
                      </a:cubicBezTo>
                      <a:lnTo>
                        <a:pt x="400784" y="382611"/>
                      </a:lnTo>
                      <a:cubicBezTo>
                        <a:pt x="404276" y="378669"/>
                        <a:pt x="406780" y="373953"/>
                        <a:pt x="408085" y="368848"/>
                      </a:cubicBezTo>
                      <a:cubicBezTo>
                        <a:pt x="408952" y="366099"/>
                        <a:pt x="409225" y="363197"/>
                        <a:pt x="408893" y="360335"/>
                      </a:cubicBezTo>
                      <a:cubicBezTo>
                        <a:pt x="408765" y="352149"/>
                        <a:pt x="405258" y="344376"/>
                        <a:pt x="399199" y="338867"/>
                      </a:cubicBezTo>
                      <a:close/>
                    </a:path>
                  </a:pathLst>
                </a:custGeom>
                <a:solidFill>
                  <a:schemeClr val="tx1"/>
                </a:solidFill>
                <a:ln w="3076" cap="flat">
                  <a:noFill/>
                  <a:prstDash val="solid"/>
                  <a:miter/>
                </a:ln>
              </p:spPr>
              <p:txBody>
                <a:bodyPr rtlCol="0" anchor="ctr"/>
                <a:lstStyle/>
                <a:p>
                  <a:endParaRPr lang="pt-BR"/>
                </a:p>
              </p:txBody>
            </p:sp>
          </p:grpSp>
          <p:sp>
            <p:nvSpPr>
              <p:cNvPr id="224" name="TextBox 191">
                <a:extLst>
                  <a:ext uri="{FF2B5EF4-FFF2-40B4-BE49-F238E27FC236}">
                    <a16:creationId xmlns:a16="http://schemas.microsoft.com/office/drawing/2014/main" id="{CF3C7916-BE18-F6F9-6C72-9B6F4EE935A9}"/>
                  </a:ext>
                </a:extLst>
              </p:cNvPr>
              <p:cNvSpPr txBox="1"/>
              <p:nvPr/>
            </p:nvSpPr>
            <p:spPr>
              <a:xfrm>
                <a:off x="6324861" y="2800618"/>
                <a:ext cx="761293" cy="1153408"/>
              </a:xfrm>
              <a:prstGeom prst="rect">
                <a:avLst/>
              </a:prstGeom>
              <a:noFill/>
            </p:spPr>
            <p:txBody>
              <a:bodyPr wrap="none" rtlCol="0">
                <a:spAutoFit/>
              </a:bodyPr>
              <a:lstStyle/>
              <a:p>
                <a:r>
                  <a:rPr lang="pt-BR" sz="6000" b="1">
                    <a:solidFill>
                      <a:srgbClr val="610000"/>
                    </a:solidFill>
                    <a:cs typeface="Arial" panose="020B0604020202020204" pitchFamily="34" charset="0"/>
                  </a:rPr>
                  <a:t>X</a:t>
                </a:r>
              </a:p>
            </p:txBody>
          </p:sp>
          <p:sp>
            <p:nvSpPr>
              <p:cNvPr id="225" name="TextBox 192">
                <a:extLst>
                  <a:ext uri="{FF2B5EF4-FFF2-40B4-BE49-F238E27FC236}">
                    <a16:creationId xmlns:a16="http://schemas.microsoft.com/office/drawing/2014/main" id="{B776DA67-B697-2A52-EFE3-678EE21318DD}"/>
                  </a:ext>
                </a:extLst>
              </p:cNvPr>
              <p:cNvSpPr txBox="1"/>
              <p:nvPr/>
            </p:nvSpPr>
            <p:spPr>
              <a:xfrm>
                <a:off x="6402810" y="5176184"/>
                <a:ext cx="761293" cy="1153408"/>
              </a:xfrm>
              <a:prstGeom prst="rect">
                <a:avLst/>
              </a:prstGeom>
              <a:noFill/>
            </p:spPr>
            <p:txBody>
              <a:bodyPr wrap="none" rtlCol="0">
                <a:spAutoFit/>
              </a:bodyPr>
              <a:lstStyle/>
              <a:p>
                <a:r>
                  <a:rPr lang="pt-BR" sz="6000" b="1">
                    <a:solidFill>
                      <a:srgbClr val="610000"/>
                    </a:solidFill>
                    <a:cs typeface="Arial" panose="020B0604020202020204" pitchFamily="34" charset="0"/>
                  </a:rPr>
                  <a:t>X</a:t>
                </a:r>
              </a:p>
            </p:txBody>
          </p:sp>
          <p:grpSp>
            <p:nvGrpSpPr>
              <p:cNvPr id="227" name="Group 34">
                <a:extLst>
                  <a:ext uri="{FF2B5EF4-FFF2-40B4-BE49-F238E27FC236}">
                    <a16:creationId xmlns:a16="http://schemas.microsoft.com/office/drawing/2014/main" id="{6851D091-6540-7E1F-0529-E7794608D19B}"/>
                  </a:ext>
                </a:extLst>
              </p:cNvPr>
              <p:cNvGrpSpPr/>
              <p:nvPr/>
            </p:nvGrpSpPr>
            <p:grpSpPr>
              <a:xfrm>
                <a:off x="9152267" y="1962165"/>
                <a:ext cx="2492441" cy="1045501"/>
                <a:chOff x="9603397" y="847039"/>
                <a:chExt cx="2492441" cy="1045501"/>
              </a:xfrm>
            </p:grpSpPr>
            <p:grpSp>
              <p:nvGrpSpPr>
                <p:cNvPr id="229" name="Group 7">
                  <a:extLst>
                    <a:ext uri="{FF2B5EF4-FFF2-40B4-BE49-F238E27FC236}">
                      <a16:creationId xmlns:a16="http://schemas.microsoft.com/office/drawing/2014/main" id="{40A7B7B9-D6FD-DA89-4C76-9486CFFEE2B0}"/>
                    </a:ext>
                  </a:extLst>
                </p:cNvPr>
                <p:cNvGrpSpPr/>
                <p:nvPr/>
              </p:nvGrpSpPr>
              <p:grpSpPr>
                <a:xfrm>
                  <a:off x="11010915" y="1531253"/>
                  <a:ext cx="431636" cy="282682"/>
                  <a:chOff x="8575204" y="5365386"/>
                  <a:chExt cx="514831" cy="350542"/>
                </a:xfrm>
              </p:grpSpPr>
              <p:sp>
                <p:nvSpPr>
                  <p:cNvPr id="233" name="Freeform: Shape 10">
                    <a:extLst>
                      <a:ext uri="{FF2B5EF4-FFF2-40B4-BE49-F238E27FC236}">
                        <a16:creationId xmlns:a16="http://schemas.microsoft.com/office/drawing/2014/main" id="{E7C9B4A8-023F-0F82-BF8C-1B4E2118C31D}"/>
                      </a:ext>
                    </a:extLst>
                  </p:cNvPr>
                  <p:cNvSpPr/>
                  <p:nvPr/>
                </p:nvSpPr>
                <p:spPr>
                  <a:xfrm>
                    <a:off x="8575794"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34" name="Freeform: Shape 14">
                    <a:extLst>
                      <a:ext uri="{FF2B5EF4-FFF2-40B4-BE49-F238E27FC236}">
                        <a16:creationId xmlns:a16="http://schemas.microsoft.com/office/drawing/2014/main" id="{B37A29E2-5B01-BBB8-E7CB-DDAAB8750D66}"/>
                      </a:ext>
                    </a:extLst>
                  </p:cNvPr>
                  <p:cNvSpPr/>
                  <p:nvPr/>
                </p:nvSpPr>
                <p:spPr>
                  <a:xfrm>
                    <a:off x="8713271"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35" name="Freeform: Shape 16">
                    <a:extLst>
                      <a:ext uri="{FF2B5EF4-FFF2-40B4-BE49-F238E27FC236}">
                        <a16:creationId xmlns:a16="http://schemas.microsoft.com/office/drawing/2014/main" id="{267915AA-62AC-00A6-A085-4F6C53439043}"/>
                      </a:ext>
                    </a:extLst>
                  </p:cNvPr>
                  <p:cNvSpPr/>
                  <p:nvPr/>
                </p:nvSpPr>
                <p:spPr>
                  <a:xfrm>
                    <a:off x="8762110" y="5365510"/>
                    <a:ext cx="88668" cy="59179"/>
                  </a:xfrm>
                  <a:custGeom>
                    <a:avLst/>
                    <a:gdLst>
                      <a:gd name="connsiteX0" fmla="*/ 88638 w 88668"/>
                      <a:gd name="connsiteY0" fmla="*/ 44334 h 59179"/>
                      <a:gd name="connsiteX1" fmla="*/ 48249 w 88668"/>
                      <a:gd name="connsiteY1" fmla="*/ 55612 h 59179"/>
                      <a:gd name="connsiteX2" fmla="*/ 0 w 88668"/>
                      <a:gd name="connsiteY2" fmla="*/ 44334 h 59179"/>
                      <a:gd name="connsiteX3" fmla="*/ 44334 w 88668"/>
                      <a:gd name="connsiteY3" fmla="*/ 0 h 59179"/>
                      <a:gd name="connsiteX4" fmla="*/ 88669 w 88668"/>
                      <a:gd name="connsiteY4" fmla="*/ 44334 h 59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59179">
                        <a:moveTo>
                          <a:pt x="88638" y="44334"/>
                        </a:moveTo>
                        <a:cubicBezTo>
                          <a:pt x="88638" y="68847"/>
                          <a:pt x="72700" y="55612"/>
                          <a:pt x="48249" y="55612"/>
                        </a:cubicBezTo>
                        <a:cubicBezTo>
                          <a:pt x="23798" y="55612"/>
                          <a:pt x="0" y="68847"/>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36" name="Freeform: Shape 17">
                    <a:extLst>
                      <a:ext uri="{FF2B5EF4-FFF2-40B4-BE49-F238E27FC236}">
                        <a16:creationId xmlns:a16="http://schemas.microsoft.com/office/drawing/2014/main" id="{C83E777D-9C5B-3C0B-A1B5-CF8FAEF54115}"/>
                      </a:ext>
                    </a:extLst>
                  </p:cNvPr>
                  <p:cNvSpPr/>
                  <p:nvPr/>
                </p:nvSpPr>
                <p:spPr>
                  <a:xfrm>
                    <a:off x="8899525"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37" name="Freeform: Shape 18">
                    <a:extLst>
                      <a:ext uri="{FF2B5EF4-FFF2-40B4-BE49-F238E27FC236}">
                        <a16:creationId xmlns:a16="http://schemas.microsoft.com/office/drawing/2014/main" id="{F39FA672-FE79-20CB-9FB0-57414E6E51ED}"/>
                      </a:ext>
                    </a:extLst>
                  </p:cNvPr>
                  <p:cNvSpPr/>
                  <p:nvPr/>
                </p:nvSpPr>
                <p:spPr>
                  <a:xfrm>
                    <a:off x="8948333" y="5365510"/>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38" name="Freeform: Shape 19">
                    <a:extLst>
                      <a:ext uri="{FF2B5EF4-FFF2-40B4-BE49-F238E27FC236}">
                        <a16:creationId xmlns:a16="http://schemas.microsoft.com/office/drawing/2014/main" id="{FFD3EA40-3D47-60EB-F1F8-34E041F0A1D1}"/>
                      </a:ext>
                    </a:extLst>
                  </p:cNvPr>
                  <p:cNvSpPr/>
                  <p:nvPr/>
                </p:nvSpPr>
                <p:spPr>
                  <a:xfrm>
                    <a:off x="8575204"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39" name="Freeform: Shape 20">
                    <a:extLst>
                      <a:ext uri="{FF2B5EF4-FFF2-40B4-BE49-F238E27FC236}">
                        <a16:creationId xmlns:a16="http://schemas.microsoft.com/office/drawing/2014/main" id="{D283A1A1-445F-D31A-1973-929E80F37D0D}"/>
                      </a:ext>
                    </a:extLst>
                  </p:cNvPr>
                  <p:cNvSpPr/>
                  <p:nvPr/>
                </p:nvSpPr>
                <p:spPr>
                  <a:xfrm>
                    <a:off x="8622932" y="5503189"/>
                    <a:ext cx="82789" cy="88669"/>
                  </a:xfrm>
                  <a:custGeom>
                    <a:avLst/>
                    <a:gdLst>
                      <a:gd name="connsiteX0" fmla="*/ 82790 w 82789"/>
                      <a:gd name="connsiteY0" fmla="*/ 44692 h 88669"/>
                      <a:gd name="connsiteX1" fmla="*/ 45508 w 82789"/>
                      <a:gd name="connsiteY1" fmla="*/ 88653 h 88669"/>
                      <a:gd name="connsiteX2" fmla="*/ 16 w 82789"/>
                      <a:gd name="connsiteY2" fmla="*/ 45508 h 88669"/>
                      <a:gd name="connsiteX3" fmla="*/ 43161 w 82789"/>
                      <a:gd name="connsiteY3" fmla="*/ 16 h 88669"/>
                      <a:gd name="connsiteX4" fmla="*/ 45508 w 82789"/>
                      <a:gd name="connsiteY4" fmla="*/ 16 h 88669"/>
                      <a:gd name="connsiteX5" fmla="*/ 82790 w 82789"/>
                      <a:gd name="connsiteY5" fmla="*/ 44692 h 8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89" h="88669">
                        <a:moveTo>
                          <a:pt x="82790" y="44692"/>
                        </a:moveTo>
                        <a:cubicBezTo>
                          <a:pt x="82790" y="69173"/>
                          <a:pt x="70021" y="88653"/>
                          <a:pt x="45508" y="88653"/>
                        </a:cubicBezTo>
                        <a:cubicBezTo>
                          <a:pt x="21032" y="89303"/>
                          <a:pt x="664" y="69984"/>
                          <a:pt x="16" y="45508"/>
                        </a:cubicBezTo>
                        <a:cubicBezTo>
                          <a:pt x="-632" y="21031"/>
                          <a:pt x="18684" y="664"/>
                          <a:pt x="43161" y="16"/>
                        </a:cubicBezTo>
                        <a:cubicBezTo>
                          <a:pt x="43943" y="-5"/>
                          <a:pt x="44726" y="-5"/>
                          <a:pt x="45508" y="16"/>
                        </a:cubicBezTo>
                        <a:cubicBezTo>
                          <a:pt x="69897" y="16"/>
                          <a:pt x="82790" y="20210"/>
                          <a:pt x="82790" y="44692"/>
                        </a:cubicBezTo>
                        <a:close/>
                      </a:path>
                    </a:pathLst>
                  </a:custGeom>
                  <a:noFill/>
                  <a:ln w="24606" cap="flat">
                    <a:solidFill>
                      <a:srgbClr val="FF0000"/>
                    </a:solidFill>
                    <a:prstDash val="solid"/>
                    <a:miter/>
                  </a:ln>
                </p:spPr>
                <p:txBody>
                  <a:bodyPr rtlCol="0" anchor="ctr"/>
                  <a:lstStyle/>
                  <a:p>
                    <a:endParaRPr lang="pt-BR"/>
                  </a:p>
                </p:txBody>
              </p:sp>
              <p:sp>
                <p:nvSpPr>
                  <p:cNvPr id="240" name="Freeform: Shape 21">
                    <a:extLst>
                      <a:ext uri="{FF2B5EF4-FFF2-40B4-BE49-F238E27FC236}">
                        <a16:creationId xmlns:a16="http://schemas.microsoft.com/office/drawing/2014/main" id="{D23026F6-8609-0785-7912-9A6AD790920B}"/>
                      </a:ext>
                    </a:extLst>
                  </p:cNvPr>
                  <p:cNvSpPr/>
                  <p:nvPr/>
                </p:nvSpPr>
                <p:spPr>
                  <a:xfrm>
                    <a:off x="8761458" y="5503049"/>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41" name="Freeform: Shape 22">
                    <a:extLst>
                      <a:ext uri="{FF2B5EF4-FFF2-40B4-BE49-F238E27FC236}">
                        <a16:creationId xmlns:a16="http://schemas.microsoft.com/office/drawing/2014/main" id="{6978CE03-469F-0044-969D-A9B9991AF5C3}"/>
                      </a:ext>
                    </a:extLst>
                  </p:cNvPr>
                  <p:cNvSpPr/>
                  <p:nvPr/>
                </p:nvSpPr>
                <p:spPr>
                  <a:xfrm>
                    <a:off x="8810266"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42" name="Freeform: Shape 23">
                    <a:extLst>
                      <a:ext uri="{FF2B5EF4-FFF2-40B4-BE49-F238E27FC236}">
                        <a16:creationId xmlns:a16="http://schemas.microsoft.com/office/drawing/2014/main" id="{32C64A2A-2A08-A459-B416-C8F4DA93CFD1}"/>
                      </a:ext>
                    </a:extLst>
                  </p:cNvPr>
                  <p:cNvSpPr/>
                  <p:nvPr/>
                </p:nvSpPr>
                <p:spPr>
                  <a:xfrm>
                    <a:off x="9001367" y="5503173"/>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43" name="Freeform: Shape 24">
                    <a:extLst>
                      <a:ext uri="{FF2B5EF4-FFF2-40B4-BE49-F238E27FC236}">
                        <a16:creationId xmlns:a16="http://schemas.microsoft.com/office/drawing/2014/main" id="{0CDFACE0-2973-E2D7-0717-C4A2E3171149}"/>
                      </a:ext>
                    </a:extLst>
                  </p:cNvPr>
                  <p:cNvSpPr/>
                  <p:nvPr/>
                </p:nvSpPr>
                <p:spPr>
                  <a:xfrm>
                    <a:off x="9085810" y="5365386"/>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44" name="Freeform: Shape 25">
                    <a:extLst>
                      <a:ext uri="{FF2B5EF4-FFF2-40B4-BE49-F238E27FC236}">
                        <a16:creationId xmlns:a16="http://schemas.microsoft.com/office/drawing/2014/main" id="{1DC95D44-371B-282B-3347-18F72B34DDBB}"/>
                      </a:ext>
                    </a:extLst>
                  </p:cNvPr>
                  <p:cNvSpPr/>
                  <p:nvPr/>
                </p:nvSpPr>
                <p:spPr>
                  <a:xfrm>
                    <a:off x="8575794"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45" name="Freeform: Shape 26">
                    <a:extLst>
                      <a:ext uri="{FF2B5EF4-FFF2-40B4-BE49-F238E27FC236}">
                        <a16:creationId xmlns:a16="http://schemas.microsoft.com/office/drawing/2014/main" id="{7EB795A8-8A65-2DE0-2FDE-52DA0DCE28F0}"/>
                      </a:ext>
                    </a:extLst>
                  </p:cNvPr>
                  <p:cNvSpPr/>
                  <p:nvPr/>
                </p:nvSpPr>
                <p:spPr>
                  <a:xfrm>
                    <a:off x="8713271"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sp>
                <p:nvSpPr>
                  <p:cNvPr id="246" name="Freeform: Shape 27">
                    <a:extLst>
                      <a:ext uri="{FF2B5EF4-FFF2-40B4-BE49-F238E27FC236}">
                        <a16:creationId xmlns:a16="http://schemas.microsoft.com/office/drawing/2014/main" id="{AAD03CEE-80C9-FB5B-F203-D03AD53D8802}"/>
                      </a:ext>
                    </a:extLst>
                  </p:cNvPr>
                  <p:cNvSpPr/>
                  <p:nvPr/>
                </p:nvSpPr>
                <p:spPr>
                  <a:xfrm>
                    <a:off x="8762079" y="5658331"/>
                    <a:ext cx="88679" cy="55422"/>
                  </a:xfrm>
                  <a:custGeom>
                    <a:avLst/>
                    <a:gdLst>
                      <a:gd name="connsiteX0" fmla="*/ 88669 w 88679"/>
                      <a:gd name="connsiteY0" fmla="*/ 11119 h 55422"/>
                      <a:gd name="connsiteX1" fmla="*/ 44334 w 88679"/>
                      <a:gd name="connsiteY1" fmla="*/ 55423 h 55422"/>
                      <a:gd name="connsiteX2" fmla="*/ 0 w 88679"/>
                      <a:gd name="connsiteY2" fmla="*/ 11150 h 55422"/>
                      <a:gd name="connsiteX3" fmla="*/ 0 w 88679"/>
                      <a:gd name="connsiteY3" fmla="*/ 11119 h 55422"/>
                      <a:gd name="connsiteX4" fmla="*/ 43713 w 88679"/>
                      <a:gd name="connsiteY4" fmla="*/ 10218 h 55422"/>
                      <a:gd name="connsiteX5" fmla="*/ 88669 w 88679"/>
                      <a:gd name="connsiteY5" fmla="*/ 11119 h 5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79" h="55422">
                        <a:moveTo>
                          <a:pt x="88669" y="11119"/>
                        </a:moveTo>
                        <a:cubicBezTo>
                          <a:pt x="88352" y="35468"/>
                          <a:pt x="68682" y="55121"/>
                          <a:pt x="44334" y="55423"/>
                        </a:cubicBezTo>
                        <a:cubicBezTo>
                          <a:pt x="19866" y="55441"/>
                          <a:pt x="17" y="35620"/>
                          <a:pt x="0" y="11150"/>
                        </a:cubicBezTo>
                        <a:cubicBezTo>
                          <a:pt x="0" y="11141"/>
                          <a:pt x="0" y="11129"/>
                          <a:pt x="0" y="11119"/>
                        </a:cubicBezTo>
                        <a:cubicBezTo>
                          <a:pt x="0" y="-13362"/>
                          <a:pt x="19200" y="10218"/>
                          <a:pt x="43713" y="10218"/>
                        </a:cubicBezTo>
                        <a:cubicBezTo>
                          <a:pt x="68226" y="10218"/>
                          <a:pt x="89228" y="-6465"/>
                          <a:pt x="88669" y="11119"/>
                        </a:cubicBezTo>
                        <a:close/>
                      </a:path>
                    </a:pathLst>
                  </a:custGeom>
                  <a:noFill/>
                  <a:ln w="24606" cap="flat">
                    <a:solidFill>
                      <a:srgbClr val="FF0000"/>
                    </a:solidFill>
                    <a:prstDash val="solid"/>
                    <a:miter/>
                  </a:ln>
                </p:spPr>
                <p:txBody>
                  <a:bodyPr rtlCol="0" anchor="ctr"/>
                  <a:lstStyle/>
                  <a:p>
                    <a:endParaRPr lang="pt-BR"/>
                  </a:p>
                </p:txBody>
              </p:sp>
              <p:sp>
                <p:nvSpPr>
                  <p:cNvPr id="247" name="Freeform: Shape 28">
                    <a:extLst>
                      <a:ext uri="{FF2B5EF4-FFF2-40B4-BE49-F238E27FC236}">
                        <a16:creationId xmlns:a16="http://schemas.microsoft.com/office/drawing/2014/main" id="{B98932B2-7967-C5D9-16B4-D410A5DE7E43}"/>
                      </a:ext>
                    </a:extLst>
                  </p:cNvPr>
                  <p:cNvSpPr/>
                  <p:nvPr/>
                </p:nvSpPr>
                <p:spPr>
                  <a:xfrm>
                    <a:off x="8899525" y="5631361"/>
                    <a:ext cx="3106" cy="84567"/>
                  </a:xfrm>
                  <a:custGeom>
                    <a:avLst/>
                    <a:gdLst>
                      <a:gd name="connsiteX0" fmla="*/ 0 w 3106"/>
                      <a:gd name="connsiteY0" fmla="*/ 0 h 84567"/>
                      <a:gd name="connsiteX1" fmla="*/ 0 w 3106"/>
                      <a:gd name="connsiteY1" fmla="*/ 84568 h 84567"/>
                    </a:gdLst>
                    <a:ahLst/>
                    <a:cxnLst>
                      <a:cxn ang="0">
                        <a:pos x="connsiteX0" y="connsiteY0"/>
                      </a:cxn>
                      <a:cxn ang="0">
                        <a:pos x="connsiteX1" y="connsiteY1"/>
                      </a:cxn>
                    </a:cxnLst>
                    <a:rect l="l" t="t" r="r" b="b"/>
                    <a:pathLst>
                      <a:path w="3106" h="84567">
                        <a:moveTo>
                          <a:pt x="0" y="0"/>
                        </a:moveTo>
                        <a:lnTo>
                          <a:pt x="0" y="84568"/>
                        </a:lnTo>
                      </a:path>
                    </a:pathLst>
                  </a:custGeom>
                  <a:ln w="24606" cap="rnd">
                    <a:solidFill>
                      <a:srgbClr val="FF0000"/>
                    </a:solidFill>
                    <a:prstDash val="solid"/>
                    <a:miter/>
                  </a:ln>
                </p:spPr>
                <p:txBody>
                  <a:bodyPr rtlCol="0" anchor="ctr"/>
                  <a:lstStyle/>
                  <a:p>
                    <a:endParaRPr lang="pt-BR"/>
                  </a:p>
                </p:txBody>
              </p:sp>
              <p:sp>
                <p:nvSpPr>
                  <p:cNvPr id="248" name="Freeform: Shape 29">
                    <a:extLst>
                      <a:ext uri="{FF2B5EF4-FFF2-40B4-BE49-F238E27FC236}">
                        <a16:creationId xmlns:a16="http://schemas.microsoft.com/office/drawing/2014/main" id="{C353D969-CDB2-4C17-58CA-517DC477A86D}"/>
                      </a:ext>
                    </a:extLst>
                  </p:cNvPr>
                  <p:cNvSpPr/>
                  <p:nvPr/>
                </p:nvSpPr>
                <p:spPr>
                  <a:xfrm>
                    <a:off x="8948333" y="5625116"/>
                    <a:ext cx="88668" cy="88668"/>
                  </a:xfrm>
                  <a:custGeom>
                    <a:avLst/>
                    <a:gdLst>
                      <a:gd name="connsiteX0" fmla="*/ 88669 w 88668"/>
                      <a:gd name="connsiteY0" fmla="*/ 44334 h 88668"/>
                      <a:gd name="connsiteX1" fmla="*/ 44334 w 88668"/>
                      <a:gd name="connsiteY1" fmla="*/ 88669 h 88668"/>
                      <a:gd name="connsiteX2" fmla="*/ 0 w 88668"/>
                      <a:gd name="connsiteY2" fmla="*/ 44334 h 88668"/>
                      <a:gd name="connsiteX3" fmla="*/ 44334 w 88668"/>
                      <a:gd name="connsiteY3" fmla="*/ 0 h 88668"/>
                      <a:gd name="connsiteX4" fmla="*/ 88669 w 88668"/>
                      <a:gd name="connsiteY4" fmla="*/ 44334 h 88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68" h="88668">
                        <a:moveTo>
                          <a:pt x="88669" y="44334"/>
                        </a:moveTo>
                        <a:cubicBezTo>
                          <a:pt x="88669" y="68820"/>
                          <a:pt x="68820" y="88669"/>
                          <a:pt x="44334" y="88669"/>
                        </a:cubicBezTo>
                        <a:cubicBezTo>
                          <a:pt x="19849" y="88669"/>
                          <a:pt x="0" y="68820"/>
                          <a:pt x="0" y="44334"/>
                        </a:cubicBezTo>
                        <a:cubicBezTo>
                          <a:pt x="0" y="19849"/>
                          <a:pt x="19849" y="0"/>
                          <a:pt x="44334" y="0"/>
                        </a:cubicBezTo>
                        <a:cubicBezTo>
                          <a:pt x="68820" y="0"/>
                          <a:pt x="88669" y="19849"/>
                          <a:pt x="88669" y="44334"/>
                        </a:cubicBezTo>
                        <a:close/>
                      </a:path>
                    </a:pathLst>
                  </a:custGeom>
                  <a:noFill/>
                  <a:ln w="24606" cap="flat">
                    <a:solidFill>
                      <a:srgbClr val="FF0000"/>
                    </a:solidFill>
                    <a:prstDash val="solid"/>
                    <a:miter/>
                  </a:ln>
                </p:spPr>
                <p:txBody>
                  <a:bodyPr rtlCol="0" anchor="ctr"/>
                  <a:lstStyle/>
                  <a:p>
                    <a:endParaRPr lang="pt-BR"/>
                  </a:p>
                </p:txBody>
              </p:sp>
              <p:sp>
                <p:nvSpPr>
                  <p:cNvPr id="249" name="Freeform: Shape 30">
                    <a:extLst>
                      <a:ext uri="{FF2B5EF4-FFF2-40B4-BE49-F238E27FC236}">
                        <a16:creationId xmlns:a16="http://schemas.microsoft.com/office/drawing/2014/main" id="{47352BA8-A92F-E49C-4008-2A78D03BD7D1}"/>
                      </a:ext>
                    </a:extLst>
                  </p:cNvPr>
                  <p:cNvSpPr/>
                  <p:nvPr/>
                </p:nvSpPr>
                <p:spPr>
                  <a:xfrm>
                    <a:off x="9085810" y="5624961"/>
                    <a:ext cx="3106" cy="90967"/>
                  </a:xfrm>
                  <a:custGeom>
                    <a:avLst/>
                    <a:gdLst>
                      <a:gd name="connsiteX0" fmla="*/ 0 w 3106"/>
                      <a:gd name="connsiteY0" fmla="*/ 0 h 90967"/>
                      <a:gd name="connsiteX1" fmla="*/ 0 w 3106"/>
                      <a:gd name="connsiteY1" fmla="*/ 90968 h 90967"/>
                    </a:gdLst>
                    <a:ahLst/>
                    <a:cxnLst>
                      <a:cxn ang="0">
                        <a:pos x="connsiteX0" y="connsiteY0"/>
                      </a:cxn>
                      <a:cxn ang="0">
                        <a:pos x="connsiteX1" y="connsiteY1"/>
                      </a:cxn>
                    </a:cxnLst>
                    <a:rect l="l" t="t" r="r" b="b"/>
                    <a:pathLst>
                      <a:path w="3106" h="90967">
                        <a:moveTo>
                          <a:pt x="0" y="0"/>
                        </a:moveTo>
                        <a:lnTo>
                          <a:pt x="0" y="90968"/>
                        </a:lnTo>
                      </a:path>
                    </a:pathLst>
                  </a:custGeom>
                  <a:ln w="24606" cap="rnd">
                    <a:solidFill>
                      <a:srgbClr val="FF0000"/>
                    </a:solidFill>
                    <a:prstDash val="solid"/>
                    <a:miter/>
                  </a:ln>
                </p:spPr>
                <p:txBody>
                  <a:bodyPr rtlCol="0" anchor="ctr"/>
                  <a:lstStyle/>
                  <a:p>
                    <a:endParaRPr lang="pt-BR"/>
                  </a:p>
                </p:txBody>
              </p:sp>
            </p:grpSp>
            <p:pic>
              <p:nvPicPr>
                <p:cNvPr id="230" name="Picture 130">
                  <a:extLst>
                    <a:ext uri="{FF2B5EF4-FFF2-40B4-BE49-F238E27FC236}">
                      <a16:creationId xmlns:a16="http://schemas.microsoft.com/office/drawing/2014/main" id="{488EBFE2-7789-5951-77C8-31D22953E3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11432950" y="1435340"/>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 name="TextBox 33">
                  <a:extLst>
                    <a:ext uri="{FF2B5EF4-FFF2-40B4-BE49-F238E27FC236}">
                      <a16:creationId xmlns:a16="http://schemas.microsoft.com/office/drawing/2014/main" id="{DE89C4B7-3178-10AE-623C-CA1EEDB636E9}"/>
                    </a:ext>
                  </a:extLst>
                </p:cNvPr>
                <p:cNvSpPr txBox="1"/>
                <p:nvPr/>
              </p:nvSpPr>
              <p:spPr>
                <a:xfrm>
                  <a:off x="9603397" y="847039"/>
                  <a:ext cx="2492441" cy="454373"/>
                </a:xfrm>
                <a:prstGeom prst="rect">
                  <a:avLst/>
                </a:prstGeom>
                <a:noFill/>
              </p:spPr>
              <p:txBody>
                <a:bodyPr wrap="square" rtlCol="0">
                  <a:spAutoFit/>
                </a:bodyPr>
                <a:lstStyle/>
                <a:p>
                  <a:pPr algn="ctr"/>
                  <a:r>
                    <a:rPr lang="pt-BR" sz="2000" b="1">
                      <a:solidFill>
                        <a:srgbClr val="610000"/>
                      </a:solidFill>
                    </a:rPr>
                    <a:t>Hacker (Intruso)</a:t>
                  </a:r>
                </a:p>
              </p:txBody>
            </p:sp>
          </p:grpSp>
          <p:grpSp>
            <p:nvGrpSpPr>
              <p:cNvPr id="250" name="Group 248">
                <a:extLst>
                  <a:ext uri="{FF2B5EF4-FFF2-40B4-BE49-F238E27FC236}">
                    <a16:creationId xmlns:a16="http://schemas.microsoft.com/office/drawing/2014/main" id="{808BCB06-BE6B-6583-32E5-9C687E800DCA}"/>
                  </a:ext>
                </a:extLst>
              </p:cNvPr>
              <p:cNvGrpSpPr/>
              <p:nvPr/>
            </p:nvGrpSpPr>
            <p:grpSpPr>
              <a:xfrm>
                <a:off x="9219250" y="4867780"/>
                <a:ext cx="2556125" cy="1460615"/>
                <a:chOff x="9670380" y="3611621"/>
                <a:chExt cx="2556125" cy="1460615"/>
              </a:xfrm>
            </p:grpSpPr>
            <p:pic>
              <p:nvPicPr>
                <p:cNvPr id="252" name="Picture 61">
                  <a:extLst>
                    <a:ext uri="{FF2B5EF4-FFF2-40B4-BE49-F238E27FC236}">
                      <a16:creationId xmlns:a16="http://schemas.microsoft.com/office/drawing/2014/main" id="{E2B4EA37-989D-7B38-E589-4571179C1EB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79046" y="4441459"/>
                  <a:ext cx="461495" cy="276266"/>
                </a:xfrm>
                <a:prstGeom prst="rect">
                  <a:avLst/>
                </a:prstGeom>
              </p:spPr>
            </p:pic>
            <p:pic>
              <p:nvPicPr>
                <p:cNvPr id="253" name="Picture 62">
                  <a:extLst>
                    <a:ext uri="{FF2B5EF4-FFF2-40B4-BE49-F238E27FC236}">
                      <a16:creationId xmlns:a16="http://schemas.microsoft.com/office/drawing/2014/main" id="{B59A85FD-E1C6-FD67-DCE9-E440DC50541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30040" b="28154"/>
                <a:stretch/>
              </p:blipFill>
              <p:spPr>
                <a:xfrm>
                  <a:off x="11309683" y="4725406"/>
                  <a:ext cx="916822" cy="255528"/>
                </a:xfrm>
                <a:prstGeom prst="rect">
                  <a:avLst/>
                </a:prstGeom>
              </p:spPr>
            </p:pic>
            <p:pic>
              <p:nvPicPr>
                <p:cNvPr id="254" name="Picture 2" descr="Google Cloud UK Consultant">
                  <a:extLst>
                    <a:ext uri="{FF2B5EF4-FFF2-40B4-BE49-F238E27FC236}">
                      <a16:creationId xmlns:a16="http://schemas.microsoft.com/office/drawing/2014/main" id="{56B4ABBE-EF42-22ED-1B07-C03B561D42E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477545" y="3749973"/>
                  <a:ext cx="428625" cy="338790"/>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4" descr="Oracle Cloud Logo - Oracle Cloud Logo Vector | Full Size PNG Download |  SeekPNG">
                  <a:extLst>
                    <a:ext uri="{FF2B5EF4-FFF2-40B4-BE49-F238E27FC236}">
                      <a16:creationId xmlns:a16="http://schemas.microsoft.com/office/drawing/2014/main" id="{4B8517E9-8207-98ED-F0AC-D5B6C57F44E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817126" y="4854264"/>
                  <a:ext cx="543792" cy="185441"/>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4" descr="Logo Salesforce PNG transparente - StickPNG">
                  <a:extLst>
                    <a:ext uri="{FF2B5EF4-FFF2-40B4-BE49-F238E27FC236}">
                      <a16:creationId xmlns:a16="http://schemas.microsoft.com/office/drawing/2014/main" id="{7985E22F-B2FD-5304-90F3-4D631A01E52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794990" y="3611621"/>
                  <a:ext cx="648401" cy="648401"/>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2" descr="Microsoft Office 365 + Asana • Asana">
                  <a:extLst>
                    <a:ext uri="{FF2B5EF4-FFF2-40B4-BE49-F238E27FC236}">
                      <a16:creationId xmlns:a16="http://schemas.microsoft.com/office/drawing/2014/main" id="{5CA1CA10-4F6F-935D-26E5-3A73D013543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711275" y="4124479"/>
                  <a:ext cx="426266" cy="426266"/>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Zoom Logo Icon - Download in Flat Style">
                  <a:extLst>
                    <a:ext uri="{FF2B5EF4-FFF2-40B4-BE49-F238E27FC236}">
                      <a16:creationId xmlns:a16="http://schemas.microsoft.com/office/drawing/2014/main" id="{89CFE5E7-6BEA-6516-9AC9-03419B1F4E26}"/>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670380" y="4356993"/>
                  <a:ext cx="710665" cy="247268"/>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6">
                  <a:extLst>
                    <a:ext uri="{FF2B5EF4-FFF2-40B4-BE49-F238E27FC236}">
                      <a16:creationId xmlns:a16="http://schemas.microsoft.com/office/drawing/2014/main" id="{FBBFABF7-8905-F07E-D9A9-49EF33B3FD4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791362" y="4857182"/>
                  <a:ext cx="421868" cy="215054"/>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2">
                  <a:extLst>
                    <a:ext uri="{FF2B5EF4-FFF2-40B4-BE49-F238E27FC236}">
                      <a16:creationId xmlns:a16="http://schemas.microsoft.com/office/drawing/2014/main" id="{D26DDEAF-70FB-BD26-61DE-99F97B7E8F72}"/>
                    </a:ext>
                  </a:extLst>
                </p:cNvPr>
                <p:cNvPicPr>
                  <a:picLocks noChangeAspect="1" noChangeArrowheads="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t="7549" b="7549"/>
                <a:stretch/>
              </p:blipFill>
              <p:spPr bwMode="auto">
                <a:xfrm>
                  <a:off x="10974478" y="3743585"/>
                  <a:ext cx="642430" cy="229257"/>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87">
                  <a:extLst>
                    <a:ext uri="{FF2B5EF4-FFF2-40B4-BE49-F238E27FC236}">
                      <a16:creationId xmlns:a16="http://schemas.microsoft.com/office/drawing/2014/main" id="{5010719D-BDC5-04EB-B00B-D4FCE22FE3CD}"/>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0898155" y="4094545"/>
                  <a:ext cx="740516" cy="250469"/>
                </a:xfrm>
                <a:prstGeom prst="rect">
                  <a:avLst/>
                </a:prstGeom>
              </p:spPr>
            </p:pic>
            <p:pic>
              <p:nvPicPr>
                <p:cNvPr id="262" name="Picture 83">
                  <a:extLst>
                    <a:ext uri="{FF2B5EF4-FFF2-40B4-BE49-F238E27FC236}">
                      <a16:creationId xmlns:a16="http://schemas.microsoft.com/office/drawing/2014/main" id="{4CBEE8DF-1FCA-F492-F8DC-8F3E37D60DEF}"/>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1672288" y="3735506"/>
                  <a:ext cx="334681" cy="334681"/>
                </a:xfrm>
                <a:prstGeom prst="rect">
                  <a:avLst/>
                </a:prstGeom>
              </p:spPr>
            </p:pic>
            <p:grpSp>
              <p:nvGrpSpPr>
                <p:cNvPr id="263" name="Group 211">
                  <a:extLst>
                    <a:ext uri="{FF2B5EF4-FFF2-40B4-BE49-F238E27FC236}">
                      <a16:creationId xmlns:a16="http://schemas.microsoft.com/office/drawing/2014/main" id="{054ED5EA-0ED4-D3E3-BAE5-458CA5F7FC2C}"/>
                    </a:ext>
                  </a:extLst>
                </p:cNvPr>
                <p:cNvGrpSpPr/>
                <p:nvPr/>
              </p:nvGrpSpPr>
              <p:grpSpPr>
                <a:xfrm>
                  <a:off x="10281229" y="4641997"/>
                  <a:ext cx="394596" cy="268677"/>
                  <a:chOff x="9357486" y="5358757"/>
                  <a:chExt cx="394596" cy="268677"/>
                </a:xfrm>
              </p:grpSpPr>
              <p:sp>
                <p:nvSpPr>
                  <p:cNvPr id="300" name="Freeform: Shape 90">
                    <a:extLst>
                      <a:ext uri="{FF2B5EF4-FFF2-40B4-BE49-F238E27FC236}">
                        <a16:creationId xmlns:a16="http://schemas.microsoft.com/office/drawing/2014/main" id="{A7B1B950-79E1-E21C-2181-24BCE036362A}"/>
                      </a:ext>
                    </a:extLst>
                  </p:cNvPr>
                  <p:cNvSpPr/>
                  <p:nvPr/>
                </p:nvSpPr>
                <p:spPr>
                  <a:xfrm>
                    <a:off x="9357939"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01" name="Freeform: Shape 91">
                    <a:extLst>
                      <a:ext uri="{FF2B5EF4-FFF2-40B4-BE49-F238E27FC236}">
                        <a16:creationId xmlns:a16="http://schemas.microsoft.com/office/drawing/2014/main" id="{98CAA1EC-F715-34CB-CCB4-46FC02058D0F}"/>
                      </a:ext>
                    </a:extLst>
                  </p:cNvPr>
                  <p:cNvSpPr/>
                  <p:nvPr/>
                </p:nvSpPr>
                <p:spPr>
                  <a:xfrm>
                    <a:off x="9463309"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02" name="Freeform: Shape 195">
                    <a:extLst>
                      <a:ext uri="{FF2B5EF4-FFF2-40B4-BE49-F238E27FC236}">
                        <a16:creationId xmlns:a16="http://schemas.microsoft.com/office/drawing/2014/main" id="{6AA62C8D-8DAC-43E3-FCC2-405DF8178187}"/>
                      </a:ext>
                    </a:extLst>
                  </p:cNvPr>
                  <p:cNvSpPr/>
                  <p:nvPr/>
                </p:nvSpPr>
                <p:spPr>
                  <a:xfrm>
                    <a:off x="9500742" y="5358853"/>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03" name="Freeform: Shape 196">
                    <a:extLst>
                      <a:ext uri="{FF2B5EF4-FFF2-40B4-BE49-F238E27FC236}">
                        <a16:creationId xmlns:a16="http://schemas.microsoft.com/office/drawing/2014/main" id="{41FB9ADC-16F6-EC92-2CAE-E9FE366ECF19}"/>
                      </a:ext>
                    </a:extLst>
                  </p:cNvPr>
                  <p:cNvSpPr/>
                  <p:nvPr/>
                </p:nvSpPr>
                <p:spPr>
                  <a:xfrm>
                    <a:off x="960606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04" name="Freeform: Shape 197">
                    <a:extLst>
                      <a:ext uri="{FF2B5EF4-FFF2-40B4-BE49-F238E27FC236}">
                        <a16:creationId xmlns:a16="http://schemas.microsoft.com/office/drawing/2014/main" id="{A61F8869-11E2-49DA-89F7-500B3CA62DE6}"/>
                      </a:ext>
                    </a:extLst>
                  </p:cNvPr>
                  <p:cNvSpPr/>
                  <p:nvPr/>
                </p:nvSpPr>
                <p:spPr>
                  <a:xfrm>
                    <a:off x="9643474"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05" name="Freeform: Shape 198">
                    <a:extLst>
                      <a:ext uri="{FF2B5EF4-FFF2-40B4-BE49-F238E27FC236}">
                        <a16:creationId xmlns:a16="http://schemas.microsoft.com/office/drawing/2014/main" id="{CB2DD870-B0D3-5CB1-92F1-77A831047C8F}"/>
                      </a:ext>
                    </a:extLst>
                  </p:cNvPr>
                  <p:cNvSpPr/>
                  <p:nvPr/>
                </p:nvSpPr>
                <p:spPr>
                  <a:xfrm>
                    <a:off x="9357486"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06" name="Freeform: Shape 199">
                    <a:extLst>
                      <a:ext uri="{FF2B5EF4-FFF2-40B4-BE49-F238E27FC236}">
                        <a16:creationId xmlns:a16="http://schemas.microsoft.com/office/drawing/2014/main" id="{2D72FDBE-87F7-4FBC-0FF9-0DE52298A557}"/>
                      </a:ext>
                    </a:extLst>
                  </p:cNvPr>
                  <p:cNvSpPr/>
                  <p:nvPr/>
                </p:nvSpPr>
                <p:spPr>
                  <a:xfrm>
                    <a:off x="9394067" y="5464378"/>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307" name="Freeform: Shape 200">
                    <a:extLst>
                      <a:ext uri="{FF2B5EF4-FFF2-40B4-BE49-F238E27FC236}">
                        <a16:creationId xmlns:a16="http://schemas.microsoft.com/office/drawing/2014/main" id="{B7D72C50-BCDF-7857-0F11-8EF4D261EA77}"/>
                      </a:ext>
                    </a:extLst>
                  </p:cNvPr>
                  <p:cNvSpPr/>
                  <p:nvPr/>
                </p:nvSpPr>
                <p:spPr>
                  <a:xfrm>
                    <a:off x="9500242"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08" name="Freeform: Shape 201">
                    <a:extLst>
                      <a:ext uri="{FF2B5EF4-FFF2-40B4-BE49-F238E27FC236}">
                        <a16:creationId xmlns:a16="http://schemas.microsoft.com/office/drawing/2014/main" id="{BBEA87E4-87CE-0187-7CF1-CBF6D77A1D1C}"/>
                      </a:ext>
                    </a:extLst>
                  </p:cNvPr>
                  <p:cNvSpPr/>
                  <p:nvPr/>
                </p:nvSpPr>
                <p:spPr>
                  <a:xfrm>
                    <a:off x="953765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09" name="Freeform: Shape 202">
                    <a:extLst>
                      <a:ext uri="{FF2B5EF4-FFF2-40B4-BE49-F238E27FC236}">
                        <a16:creationId xmlns:a16="http://schemas.microsoft.com/office/drawing/2014/main" id="{8A62C983-12C2-BBFB-4494-B949B0C5694E}"/>
                      </a:ext>
                    </a:extLst>
                  </p:cNvPr>
                  <p:cNvSpPr/>
                  <p:nvPr/>
                </p:nvSpPr>
                <p:spPr>
                  <a:xfrm>
                    <a:off x="968412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10" name="Freeform: Shape 203">
                    <a:extLst>
                      <a:ext uri="{FF2B5EF4-FFF2-40B4-BE49-F238E27FC236}">
                        <a16:creationId xmlns:a16="http://schemas.microsoft.com/office/drawing/2014/main" id="{344B1445-773B-4FFE-828A-D3D22E0ACB98}"/>
                      </a:ext>
                    </a:extLst>
                  </p:cNvPr>
                  <p:cNvSpPr/>
                  <p:nvPr/>
                </p:nvSpPr>
                <p:spPr>
                  <a:xfrm>
                    <a:off x="974884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11" name="Freeform: Shape 204">
                    <a:extLst>
                      <a:ext uri="{FF2B5EF4-FFF2-40B4-BE49-F238E27FC236}">
                        <a16:creationId xmlns:a16="http://schemas.microsoft.com/office/drawing/2014/main" id="{E160F100-620B-224E-280C-938236F6EC30}"/>
                      </a:ext>
                    </a:extLst>
                  </p:cNvPr>
                  <p:cNvSpPr/>
                  <p:nvPr/>
                </p:nvSpPr>
                <p:spPr>
                  <a:xfrm>
                    <a:off x="9357939"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12" name="Freeform: Shape 205">
                    <a:extLst>
                      <a:ext uri="{FF2B5EF4-FFF2-40B4-BE49-F238E27FC236}">
                        <a16:creationId xmlns:a16="http://schemas.microsoft.com/office/drawing/2014/main" id="{6D168142-38EC-C027-E794-575D4979A092}"/>
                      </a:ext>
                    </a:extLst>
                  </p:cNvPr>
                  <p:cNvSpPr/>
                  <p:nvPr/>
                </p:nvSpPr>
                <p:spPr>
                  <a:xfrm>
                    <a:off x="9463309"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313" name="Freeform: Shape 206">
                    <a:extLst>
                      <a:ext uri="{FF2B5EF4-FFF2-40B4-BE49-F238E27FC236}">
                        <a16:creationId xmlns:a16="http://schemas.microsoft.com/office/drawing/2014/main" id="{355CCA7C-12F0-8A01-794F-4FDEBFD03426}"/>
                      </a:ext>
                    </a:extLst>
                  </p:cNvPr>
                  <p:cNvSpPr/>
                  <p:nvPr/>
                </p:nvSpPr>
                <p:spPr>
                  <a:xfrm>
                    <a:off x="9500718" y="5583288"/>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314" name="Freeform: Shape 207">
                    <a:extLst>
                      <a:ext uri="{FF2B5EF4-FFF2-40B4-BE49-F238E27FC236}">
                        <a16:creationId xmlns:a16="http://schemas.microsoft.com/office/drawing/2014/main" id="{A54890D7-E548-8B52-CE24-E0DF0AFE3EB6}"/>
                      </a:ext>
                    </a:extLst>
                  </p:cNvPr>
                  <p:cNvSpPr/>
                  <p:nvPr/>
                </p:nvSpPr>
                <p:spPr>
                  <a:xfrm>
                    <a:off x="9606065" y="5562616"/>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315" name="Freeform: Shape 208">
                    <a:extLst>
                      <a:ext uri="{FF2B5EF4-FFF2-40B4-BE49-F238E27FC236}">
                        <a16:creationId xmlns:a16="http://schemas.microsoft.com/office/drawing/2014/main" id="{7097F6C7-DE1F-CA1B-B1CF-5C2984D91936}"/>
                      </a:ext>
                    </a:extLst>
                  </p:cNvPr>
                  <p:cNvSpPr/>
                  <p:nvPr/>
                </p:nvSpPr>
                <p:spPr>
                  <a:xfrm>
                    <a:off x="9643474"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316" name="Freeform: Shape 209">
                    <a:extLst>
                      <a:ext uri="{FF2B5EF4-FFF2-40B4-BE49-F238E27FC236}">
                        <a16:creationId xmlns:a16="http://schemas.microsoft.com/office/drawing/2014/main" id="{7FE03C52-D54A-6856-A77F-B9044E2182B5}"/>
                      </a:ext>
                    </a:extLst>
                  </p:cNvPr>
                  <p:cNvSpPr/>
                  <p:nvPr/>
                </p:nvSpPr>
                <p:spPr>
                  <a:xfrm>
                    <a:off x="9748845"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grpSp>
            <p:grpSp>
              <p:nvGrpSpPr>
                <p:cNvPr id="264" name="Group 212">
                  <a:extLst>
                    <a:ext uri="{FF2B5EF4-FFF2-40B4-BE49-F238E27FC236}">
                      <a16:creationId xmlns:a16="http://schemas.microsoft.com/office/drawing/2014/main" id="{AED0A40A-3D66-7695-DECB-C1E3E069EE65}"/>
                    </a:ext>
                  </a:extLst>
                </p:cNvPr>
                <p:cNvGrpSpPr/>
                <p:nvPr/>
              </p:nvGrpSpPr>
              <p:grpSpPr>
                <a:xfrm>
                  <a:off x="11225043" y="4406650"/>
                  <a:ext cx="394596" cy="268677"/>
                  <a:chOff x="9357486" y="5358757"/>
                  <a:chExt cx="394596" cy="268677"/>
                </a:xfrm>
              </p:grpSpPr>
              <p:sp>
                <p:nvSpPr>
                  <p:cNvPr id="283" name="Freeform: Shape 213">
                    <a:extLst>
                      <a:ext uri="{FF2B5EF4-FFF2-40B4-BE49-F238E27FC236}">
                        <a16:creationId xmlns:a16="http://schemas.microsoft.com/office/drawing/2014/main" id="{868DADC9-717B-2A2C-7245-19B06A62FEF6}"/>
                      </a:ext>
                    </a:extLst>
                  </p:cNvPr>
                  <p:cNvSpPr/>
                  <p:nvPr/>
                </p:nvSpPr>
                <p:spPr>
                  <a:xfrm>
                    <a:off x="9357939"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84" name="Freeform: Shape 214">
                    <a:extLst>
                      <a:ext uri="{FF2B5EF4-FFF2-40B4-BE49-F238E27FC236}">
                        <a16:creationId xmlns:a16="http://schemas.microsoft.com/office/drawing/2014/main" id="{52861307-C781-0540-235B-C5FD8C2FEAE4}"/>
                      </a:ext>
                    </a:extLst>
                  </p:cNvPr>
                  <p:cNvSpPr/>
                  <p:nvPr/>
                </p:nvSpPr>
                <p:spPr>
                  <a:xfrm>
                    <a:off x="9463309"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85" name="Freeform: Shape 215">
                    <a:extLst>
                      <a:ext uri="{FF2B5EF4-FFF2-40B4-BE49-F238E27FC236}">
                        <a16:creationId xmlns:a16="http://schemas.microsoft.com/office/drawing/2014/main" id="{78A1570A-CA14-9716-9F37-2407FC339C67}"/>
                      </a:ext>
                    </a:extLst>
                  </p:cNvPr>
                  <p:cNvSpPr/>
                  <p:nvPr/>
                </p:nvSpPr>
                <p:spPr>
                  <a:xfrm>
                    <a:off x="9500742" y="5358853"/>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86" name="Freeform: Shape 216">
                    <a:extLst>
                      <a:ext uri="{FF2B5EF4-FFF2-40B4-BE49-F238E27FC236}">
                        <a16:creationId xmlns:a16="http://schemas.microsoft.com/office/drawing/2014/main" id="{E2EEEBD6-7A4C-B5E3-C816-5556B74406AC}"/>
                      </a:ext>
                    </a:extLst>
                  </p:cNvPr>
                  <p:cNvSpPr/>
                  <p:nvPr/>
                </p:nvSpPr>
                <p:spPr>
                  <a:xfrm>
                    <a:off x="960606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87" name="Freeform: Shape 217">
                    <a:extLst>
                      <a:ext uri="{FF2B5EF4-FFF2-40B4-BE49-F238E27FC236}">
                        <a16:creationId xmlns:a16="http://schemas.microsoft.com/office/drawing/2014/main" id="{15808204-56EE-ECC0-B64A-A20BF57BB61E}"/>
                      </a:ext>
                    </a:extLst>
                  </p:cNvPr>
                  <p:cNvSpPr/>
                  <p:nvPr/>
                </p:nvSpPr>
                <p:spPr>
                  <a:xfrm>
                    <a:off x="9643474"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88" name="Freeform: Shape 218">
                    <a:extLst>
                      <a:ext uri="{FF2B5EF4-FFF2-40B4-BE49-F238E27FC236}">
                        <a16:creationId xmlns:a16="http://schemas.microsoft.com/office/drawing/2014/main" id="{BC1C1EEC-C639-CF0B-C985-1E30AB77BEF2}"/>
                      </a:ext>
                    </a:extLst>
                  </p:cNvPr>
                  <p:cNvSpPr/>
                  <p:nvPr/>
                </p:nvSpPr>
                <p:spPr>
                  <a:xfrm>
                    <a:off x="9357486"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89" name="Freeform: Shape 219">
                    <a:extLst>
                      <a:ext uri="{FF2B5EF4-FFF2-40B4-BE49-F238E27FC236}">
                        <a16:creationId xmlns:a16="http://schemas.microsoft.com/office/drawing/2014/main" id="{727DA4A2-EA2C-7F87-C265-C23202885DB8}"/>
                      </a:ext>
                    </a:extLst>
                  </p:cNvPr>
                  <p:cNvSpPr/>
                  <p:nvPr/>
                </p:nvSpPr>
                <p:spPr>
                  <a:xfrm>
                    <a:off x="9394067" y="5464378"/>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290" name="Freeform: Shape 220">
                    <a:extLst>
                      <a:ext uri="{FF2B5EF4-FFF2-40B4-BE49-F238E27FC236}">
                        <a16:creationId xmlns:a16="http://schemas.microsoft.com/office/drawing/2014/main" id="{0441F84D-D2D0-A24B-F723-B2C84B466545}"/>
                      </a:ext>
                    </a:extLst>
                  </p:cNvPr>
                  <p:cNvSpPr/>
                  <p:nvPr/>
                </p:nvSpPr>
                <p:spPr>
                  <a:xfrm>
                    <a:off x="9500242"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91" name="Freeform: Shape 221">
                    <a:extLst>
                      <a:ext uri="{FF2B5EF4-FFF2-40B4-BE49-F238E27FC236}">
                        <a16:creationId xmlns:a16="http://schemas.microsoft.com/office/drawing/2014/main" id="{47978668-1659-8B05-47A3-A9616CF03409}"/>
                      </a:ext>
                    </a:extLst>
                  </p:cNvPr>
                  <p:cNvSpPr/>
                  <p:nvPr/>
                </p:nvSpPr>
                <p:spPr>
                  <a:xfrm>
                    <a:off x="953765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92" name="Freeform: Shape 222">
                    <a:extLst>
                      <a:ext uri="{FF2B5EF4-FFF2-40B4-BE49-F238E27FC236}">
                        <a16:creationId xmlns:a16="http://schemas.microsoft.com/office/drawing/2014/main" id="{489766AF-9EE3-06D6-6608-B75E74A4996B}"/>
                      </a:ext>
                    </a:extLst>
                  </p:cNvPr>
                  <p:cNvSpPr/>
                  <p:nvPr/>
                </p:nvSpPr>
                <p:spPr>
                  <a:xfrm>
                    <a:off x="968412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93" name="Freeform: Shape 223">
                    <a:extLst>
                      <a:ext uri="{FF2B5EF4-FFF2-40B4-BE49-F238E27FC236}">
                        <a16:creationId xmlns:a16="http://schemas.microsoft.com/office/drawing/2014/main" id="{67807890-087F-3992-305E-367523E77C34}"/>
                      </a:ext>
                    </a:extLst>
                  </p:cNvPr>
                  <p:cNvSpPr/>
                  <p:nvPr/>
                </p:nvSpPr>
                <p:spPr>
                  <a:xfrm>
                    <a:off x="974884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94" name="Freeform: Shape 224">
                    <a:extLst>
                      <a:ext uri="{FF2B5EF4-FFF2-40B4-BE49-F238E27FC236}">
                        <a16:creationId xmlns:a16="http://schemas.microsoft.com/office/drawing/2014/main" id="{4E7CE4BF-A1B4-49C7-E638-0AAFCCB42D67}"/>
                      </a:ext>
                    </a:extLst>
                  </p:cNvPr>
                  <p:cNvSpPr/>
                  <p:nvPr/>
                </p:nvSpPr>
                <p:spPr>
                  <a:xfrm>
                    <a:off x="9357939"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95" name="Freeform: Shape 225">
                    <a:extLst>
                      <a:ext uri="{FF2B5EF4-FFF2-40B4-BE49-F238E27FC236}">
                        <a16:creationId xmlns:a16="http://schemas.microsoft.com/office/drawing/2014/main" id="{A6609C2D-80BA-8308-BFFD-4BE214839AF0}"/>
                      </a:ext>
                    </a:extLst>
                  </p:cNvPr>
                  <p:cNvSpPr/>
                  <p:nvPr/>
                </p:nvSpPr>
                <p:spPr>
                  <a:xfrm>
                    <a:off x="9463309"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96" name="Freeform: Shape 226">
                    <a:extLst>
                      <a:ext uri="{FF2B5EF4-FFF2-40B4-BE49-F238E27FC236}">
                        <a16:creationId xmlns:a16="http://schemas.microsoft.com/office/drawing/2014/main" id="{4942FA71-190F-3705-41E1-E1B1D266B806}"/>
                      </a:ext>
                    </a:extLst>
                  </p:cNvPr>
                  <p:cNvSpPr/>
                  <p:nvPr/>
                </p:nvSpPr>
                <p:spPr>
                  <a:xfrm>
                    <a:off x="9500718" y="5583288"/>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297" name="Freeform: Shape 227">
                    <a:extLst>
                      <a:ext uri="{FF2B5EF4-FFF2-40B4-BE49-F238E27FC236}">
                        <a16:creationId xmlns:a16="http://schemas.microsoft.com/office/drawing/2014/main" id="{E17B951A-06AA-98DD-FD9B-D1FB197371AF}"/>
                      </a:ext>
                    </a:extLst>
                  </p:cNvPr>
                  <p:cNvSpPr/>
                  <p:nvPr/>
                </p:nvSpPr>
                <p:spPr>
                  <a:xfrm>
                    <a:off x="9606065" y="5562616"/>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298" name="Freeform: Shape 228">
                    <a:extLst>
                      <a:ext uri="{FF2B5EF4-FFF2-40B4-BE49-F238E27FC236}">
                        <a16:creationId xmlns:a16="http://schemas.microsoft.com/office/drawing/2014/main" id="{960A68AB-B8C2-F236-A5FF-67A6FE76A8BB}"/>
                      </a:ext>
                    </a:extLst>
                  </p:cNvPr>
                  <p:cNvSpPr/>
                  <p:nvPr/>
                </p:nvSpPr>
                <p:spPr>
                  <a:xfrm>
                    <a:off x="9643474"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99" name="Freeform: Shape 229">
                    <a:extLst>
                      <a:ext uri="{FF2B5EF4-FFF2-40B4-BE49-F238E27FC236}">
                        <a16:creationId xmlns:a16="http://schemas.microsoft.com/office/drawing/2014/main" id="{DF9E1B47-2527-4372-728D-865159442C3A}"/>
                      </a:ext>
                    </a:extLst>
                  </p:cNvPr>
                  <p:cNvSpPr/>
                  <p:nvPr/>
                </p:nvSpPr>
                <p:spPr>
                  <a:xfrm>
                    <a:off x="9748845"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grpSp>
            <p:grpSp>
              <p:nvGrpSpPr>
                <p:cNvPr id="265" name="Group 230">
                  <a:extLst>
                    <a:ext uri="{FF2B5EF4-FFF2-40B4-BE49-F238E27FC236}">
                      <a16:creationId xmlns:a16="http://schemas.microsoft.com/office/drawing/2014/main" id="{A714F554-E044-ED89-3A2F-69D4CE0F3A8C}"/>
                    </a:ext>
                  </a:extLst>
                </p:cNvPr>
                <p:cNvGrpSpPr/>
                <p:nvPr/>
              </p:nvGrpSpPr>
              <p:grpSpPr>
                <a:xfrm>
                  <a:off x="10278871" y="4138467"/>
                  <a:ext cx="394596" cy="268677"/>
                  <a:chOff x="9357486" y="5358757"/>
                  <a:chExt cx="394596" cy="268677"/>
                </a:xfrm>
              </p:grpSpPr>
              <p:sp>
                <p:nvSpPr>
                  <p:cNvPr id="266" name="Freeform: Shape 231">
                    <a:extLst>
                      <a:ext uri="{FF2B5EF4-FFF2-40B4-BE49-F238E27FC236}">
                        <a16:creationId xmlns:a16="http://schemas.microsoft.com/office/drawing/2014/main" id="{D9828096-F891-26AB-F11E-1E6958FF055A}"/>
                      </a:ext>
                    </a:extLst>
                  </p:cNvPr>
                  <p:cNvSpPr/>
                  <p:nvPr/>
                </p:nvSpPr>
                <p:spPr>
                  <a:xfrm>
                    <a:off x="9357939"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67" name="Freeform: Shape 232">
                    <a:extLst>
                      <a:ext uri="{FF2B5EF4-FFF2-40B4-BE49-F238E27FC236}">
                        <a16:creationId xmlns:a16="http://schemas.microsoft.com/office/drawing/2014/main" id="{F2B2C991-D6D9-381C-7A25-B32DF88833F1}"/>
                      </a:ext>
                    </a:extLst>
                  </p:cNvPr>
                  <p:cNvSpPr/>
                  <p:nvPr/>
                </p:nvSpPr>
                <p:spPr>
                  <a:xfrm>
                    <a:off x="9463309"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68" name="Freeform: Shape 233">
                    <a:extLst>
                      <a:ext uri="{FF2B5EF4-FFF2-40B4-BE49-F238E27FC236}">
                        <a16:creationId xmlns:a16="http://schemas.microsoft.com/office/drawing/2014/main" id="{E0579EC1-13BE-1E37-77FE-73CF575158E3}"/>
                      </a:ext>
                    </a:extLst>
                  </p:cNvPr>
                  <p:cNvSpPr/>
                  <p:nvPr/>
                </p:nvSpPr>
                <p:spPr>
                  <a:xfrm>
                    <a:off x="9500742" y="5358853"/>
                    <a:ext cx="67960" cy="45358"/>
                  </a:xfrm>
                  <a:custGeom>
                    <a:avLst/>
                    <a:gdLst>
                      <a:gd name="connsiteX0" fmla="*/ 67937 w 67960"/>
                      <a:gd name="connsiteY0" fmla="*/ 33980 h 45358"/>
                      <a:gd name="connsiteX1" fmla="*/ 36981 w 67960"/>
                      <a:gd name="connsiteY1" fmla="*/ 42624 h 45358"/>
                      <a:gd name="connsiteX2" fmla="*/ 0 w 67960"/>
                      <a:gd name="connsiteY2" fmla="*/ 33980 h 45358"/>
                      <a:gd name="connsiteX3" fmla="*/ 33980 w 67960"/>
                      <a:gd name="connsiteY3" fmla="*/ 0 h 45358"/>
                      <a:gd name="connsiteX4" fmla="*/ 67961 w 67960"/>
                      <a:gd name="connsiteY4" fmla="*/ 33980 h 45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45358">
                        <a:moveTo>
                          <a:pt x="67937" y="33980"/>
                        </a:moveTo>
                        <a:cubicBezTo>
                          <a:pt x="67937" y="52769"/>
                          <a:pt x="55721" y="42624"/>
                          <a:pt x="36981" y="42624"/>
                        </a:cubicBezTo>
                        <a:cubicBezTo>
                          <a:pt x="18240" y="42624"/>
                          <a:pt x="0" y="52769"/>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69" name="Freeform: Shape 234">
                    <a:extLst>
                      <a:ext uri="{FF2B5EF4-FFF2-40B4-BE49-F238E27FC236}">
                        <a16:creationId xmlns:a16="http://schemas.microsoft.com/office/drawing/2014/main" id="{6B63FF1A-41DC-5F23-C4EE-0210F2747505}"/>
                      </a:ext>
                    </a:extLst>
                  </p:cNvPr>
                  <p:cNvSpPr/>
                  <p:nvPr/>
                </p:nvSpPr>
                <p:spPr>
                  <a:xfrm>
                    <a:off x="960606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70" name="Freeform: Shape 235">
                    <a:extLst>
                      <a:ext uri="{FF2B5EF4-FFF2-40B4-BE49-F238E27FC236}">
                        <a16:creationId xmlns:a16="http://schemas.microsoft.com/office/drawing/2014/main" id="{09469C97-B483-F1A9-5A91-3B78AE8DB778}"/>
                      </a:ext>
                    </a:extLst>
                  </p:cNvPr>
                  <p:cNvSpPr/>
                  <p:nvPr/>
                </p:nvSpPr>
                <p:spPr>
                  <a:xfrm>
                    <a:off x="9643474" y="5358853"/>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71" name="Freeform: Shape 236">
                    <a:extLst>
                      <a:ext uri="{FF2B5EF4-FFF2-40B4-BE49-F238E27FC236}">
                        <a16:creationId xmlns:a16="http://schemas.microsoft.com/office/drawing/2014/main" id="{EAE9AD33-F491-5CFA-9BB7-41C4150E8D15}"/>
                      </a:ext>
                    </a:extLst>
                  </p:cNvPr>
                  <p:cNvSpPr/>
                  <p:nvPr/>
                </p:nvSpPr>
                <p:spPr>
                  <a:xfrm>
                    <a:off x="9357486"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72" name="Freeform: Shape 237">
                    <a:extLst>
                      <a:ext uri="{FF2B5EF4-FFF2-40B4-BE49-F238E27FC236}">
                        <a16:creationId xmlns:a16="http://schemas.microsoft.com/office/drawing/2014/main" id="{B768E184-5A2A-E9CA-A757-DC0A948D01C9}"/>
                      </a:ext>
                    </a:extLst>
                  </p:cNvPr>
                  <p:cNvSpPr/>
                  <p:nvPr/>
                </p:nvSpPr>
                <p:spPr>
                  <a:xfrm>
                    <a:off x="9394067" y="5464378"/>
                    <a:ext cx="63455" cy="67961"/>
                  </a:xfrm>
                  <a:custGeom>
                    <a:avLst/>
                    <a:gdLst>
                      <a:gd name="connsiteX0" fmla="*/ 63455 w 63455"/>
                      <a:gd name="connsiteY0" fmla="*/ 34254 h 67961"/>
                      <a:gd name="connsiteX1" fmla="*/ 34880 w 63455"/>
                      <a:gd name="connsiteY1" fmla="*/ 67949 h 67961"/>
                      <a:gd name="connsiteX2" fmla="*/ 12 w 63455"/>
                      <a:gd name="connsiteY2" fmla="*/ 34880 h 67961"/>
                      <a:gd name="connsiteX3" fmla="*/ 33081 w 63455"/>
                      <a:gd name="connsiteY3" fmla="*/ 12 h 67961"/>
                      <a:gd name="connsiteX4" fmla="*/ 34880 w 63455"/>
                      <a:gd name="connsiteY4" fmla="*/ 12 h 67961"/>
                      <a:gd name="connsiteX5" fmla="*/ 63455 w 63455"/>
                      <a:gd name="connsiteY5" fmla="*/ 34254 h 6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455" h="67961">
                        <a:moveTo>
                          <a:pt x="63455" y="34254"/>
                        </a:moveTo>
                        <a:cubicBezTo>
                          <a:pt x="63455" y="53019"/>
                          <a:pt x="53668" y="67949"/>
                          <a:pt x="34880" y="67949"/>
                        </a:cubicBezTo>
                        <a:cubicBezTo>
                          <a:pt x="16120" y="68447"/>
                          <a:pt x="509" y="53640"/>
                          <a:pt x="12" y="34880"/>
                        </a:cubicBezTo>
                        <a:cubicBezTo>
                          <a:pt x="-485" y="16120"/>
                          <a:pt x="14321" y="509"/>
                          <a:pt x="33081" y="12"/>
                        </a:cubicBezTo>
                        <a:cubicBezTo>
                          <a:pt x="33681" y="-4"/>
                          <a:pt x="34280" y="-4"/>
                          <a:pt x="34880" y="12"/>
                        </a:cubicBezTo>
                        <a:cubicBezTo>
                          <a:pt x="53573" y="12"/>
                          <a:pt x="63455" y="15490"/>
                          <a:pt x="63455" y="34254"/>
                        </a:cubicBezTo>
                        <a:close/>
                      </a:path>
                    </a:pathLst>
                  </a:custGeom>
                  <a:noFill/>
                  <a:ln w="19050" cap="flat">
                    <a:solidFill>
                      <a:srgbClr val="000000"/>
                    </a:solidFill>
                    <a:prstDash val="solid"/>
                    <a:miter/>
                  </a:ln>
                </p:spPr>
                <p:txBody>
                  <a:bodyPr rtlCol="0" anchor="ctr"/>
                  <a:lstStyle/>
                  <a:p>
                    <a:endParaRPr lang="pt-BR"/>
                  </a:p>
                </p:txBody>
              </p:sp>
              <p:sp>
                <p:nvSpPr>
                  <p:cNvPr id="273" name="Freeform: Shape 238">
                    <a:extLst>
                      <a:ext uri="{FF2B5EF4-FFF2-40B4-BE49-F238E27FC236}">
                        <a16:creationId xmlns:a16="http://schemas.microsoft.com/office/drawing/2014/main" id="{6B9C3DF3-2D2F-37C4-2C92-FE1CE960560F}"/>
                      </a:ext>
                    </a:extLst>
                  </p:cNvPr>
                  <p:cNvSpPr/>
                  <p:nvPr/>
                </p:nvSpPr>
                <p:spPr>
                  <a:xfrm>
                    <a:off x="9500242" y="546427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74" name="Freeform: Shape 239">
                    <a:extLst>
                      <a:ext uri="{FF2B5EF4-FFF2-40B4-BE49-F238E27FC236}">
                        <a16:creationId xmlns:a16="http://schemas.microsoft.com/office/drawing/2014/main" id="{8D84A9E0-5035-2833-A181-593AD5A545A5}"/>
                      </a:ext>
                    </a:extLst>
                  </p:cNvPr>
                  <p:cNvSpPr/>
                  <p:nvPr/>
                </p:nvSpPr>
                <p:spPr>
                  <a:xfrm>
                    <a:off x="953765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75" name="Freeform: Shape 240">
                    <a:extLst>
                      <a:ext uri="{FF2B5EF4-FFF2-40B4-BE49-F238E27FC236}">
                        <a16:creationId xmlns:a16="http://schemas.microsoft.com/office/drawing/2014/main" id="{76D16E41-08BC-FA82-7FCB-64F4C92234AC}"/>
                      </a:ext>
                    </a:extLst>
                  </p:cNvPr>
                  <p:cNvSpPr/>
                  <p:nvPr/>
                </p:nvSpPr>
                <p:spPr>
                  <a:xfrm>
                    <a:off x="9684122" y="5464366"/>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76" name="Freeform: Shape 241">
                    <a:extLst>
                      <a:ext uri="{FF2B5EF4-FFF2-40B4-BE49-F238E27FC236}">
                        <a16:creationId xmlns:a16="http://schemas.microsoft.com/office/drawing/2014/main" id="{4BDDB2CE-7A0D-B89F-157D-AF7812C585C9}"/>
                      </a:ext>
                    </a:extLst>
                  </p:cNvPr>
                  <p:cNvSpPr/>
                  <p:nvPr/>
                </p:nvSpPr>
                <p:spPr>
                  <a:xfrm>
                    <a:off x="9748845" y="5358757"/>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77" name="Freeform: Shape 242">
                    <a:extLst>
                      <a:ext uri="{FF2B5EF4-FFF2-40B4-BE49-F238E27FC236}">
                        <a16:creationId xmlns:a16="http://schemas.microsoft.com/office/drawing/2014/main" id="{188882B8-EE75-1783-E34C-23D64E5E972E}"/>
                      </a:ext>
                    </a:extLst>
                  </p:cNvPr>
                  <p:cNvSpPr/>
                  <p:nvPr/>
                </p:nvSpPr>
                <p:spPr>
                  <a:xfrm>
                    <a:off x="9357939"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78" name="Freeform: Shape 243">
                    <a:extLst>
                      <a:ext uri="{FF2B5EF4-FFF2-40B4-BE49-F238E27FC236}">
                        <a16:creationId xmlns:a16="http://schemas.microsoft.com/office/drawing/2014/main" id="{DCF9C0A1-15D0-5FFD-86A0-38625DCDAB1E}"/>
                      </a:ext>
                    </a:extLst>
                  </p:cNvPr>
                  <p:cNvSpPr/>
                  <p:nvPr/>
                </p:nvSpPr>
                <p:spPr>
                  <a:xfrm>
                    <a:off x="9463309"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sp>
                <p:nvSpPr>
                  <p:cNvPr id="279" name="Freeform: Shape 244">
                    <a:extLst>
                      <a:ext uri="{FF2B5EF4-FFF2-40B4-BE49-F238E27FC236}">
                        <a16:creationId xmlns:a16="http://schemas.microsoft.com/office/drawing/2014/main" id="{6A20D367-81E1-9BFC-24F4-BDB6B30BA86C}"/>
                      </a:ext>
                    </a:extLst>
                  </p:cNvPr>
                  <p:cNvSpPr/>
                  <p:nvPr/>
                </p:nvSpPr>
                <p:spPr>
                  <a:xfrm>
                    <a:off x="9500718" y="5583288"/>
                    <a:ext cx="67969" cy="42479"/>
                  </a:xfrm>
                  <a:custGeom>
                    <a:avLst/>
                    <a:gdLst>
                      <a:gd name="connsiteX0" fmla="*/ 67961 w 67969"/>
                      <a:gd name="connsiteY0" fmla="*/ 8523 h 42479"/>
                      <a:gd name="connsiteX1" fmla="*/ 33980 w 67969"/>
                      <a:gd name="connsiteY1" fmla="*/ 42479 h 42479"/>
                      <a:gd name="connsiteX2" fmla="*/ 0 w 67969"/>
                      <a:gd name="connsiteY2" fmla="*/ 8546 h 42479"/>
                      <a:gd name="connsiteX3" fmla="*/ 0 w 67969"/>
                      <a:gd name="connsiteY3" fmla="*/ 8523 h 42479"/>
                      <a:gd name="connsiteX4" fmla="*/ 33504 w 67969"/>
                      <a:gd name="connsiteY4" fmla="*/ 7832 h 42479"/>
                      <a:gd name="connsiteX5" fmla="*/ 67961 w 67969"/>
                      <a:gd name="connsiteY5" fmla="*/ 8523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69" h="42479">
                        <a:moveTo>
                          <a:pt x="67961" y="8523"/>
                        </a:moveTo>
                        <a:cubicBezTo>
                          <a:pt x="67718" y="27184"/>
                          <a:pt x="52642" y="42248"/>
                          <a:pt x="33980" y="42479"/>
                        </a:cubicBezTo>
                        <a:cubicBezTo>
                          <a:pt x="15227" y="42493"/>
                          <a:pt x="13" y="27301"/>
                          <a:pt x="0" y="8546"/>
                        </a:cubicBezTo>
                        <a:cubicBezTo>
                          <a:pt x="0" y="8539"/>
                          <a:pt x="0" y="8530"/>
                          <a:pt x="0" y="8523"/>
                        </a:cubicBezTo>
                        <a:cubicBezTo>
                          <a:pt x="0" y="-10242"/>
                          <a:pt x="14716" y="7832"/>
                          <a:pt x="33504" y="7832"/>
                        </a:cubicBezTo>
                        <a:cubicBezTo>
                          <a:pt x="52292" y="7832"/>
                          <a:pt x="68390" y="-4955"/>
                          <a:pt x="67961" y="8523"/>
                        </a:cubicBezTo>
                        <a:close/>
                      </a:path>
                    </a:pathLst>
                  </a:custGeom>
                  <a:noFill/>
                  <a:ln w="19050" cap="flat">
                    <a:solidFill>
                      <a:srgbClr val="000000"/>
                    </a:solidFill>
                    <a:prstDash val="solid"/>
                    <a:miter/>
                  </a:ln>
                </p:spPr>
                <p:txBody>
                  <a:bodyPr rtlCol="0" anchor="ctr"/>
                  <a:lstStyle/>
                  <a:p>
                    <a:endParaRPr lang="pt-BR"/>
                  </a:p>
                </p:txBody>
              </p:sp>
              <p:sp>
                <p:nvSpPr>
                  <p:cNvPr id="280" name="Freeform: Shape 245">
                    <a:extLst>
                      <a:ext uri="{FF2B5EF4-FFF2-40B4-BE49-F238E27FC236}">
                        <a16:creationId xmlns:a16="http://schemas.microsoft.com/office/drawing/2014/main" id="{3B6552F1-B2C2-B79B-04FD-109A0761C085}"/>
                      </a:ext>
                    </a:extLst>
                  </p:cNvPr>
                  <p:cNvSpPr/>
                  <p:nvPr/>
                </p:nvSpPr>
                <p:spPr>
                  <a:xfrm>
                    <a:off x="9606065" y="5562616"/>
                    <a:ext cx="2381" cy="64817"/>
                  </a:xfrm>
                  <a:custGeom>
                    <a:avLst/>
                    <a:gdLst>
                      <a:gd name="connsiteX0" fmla="*/ 0 w 2381"/>
                      <a:gd name="connsiteY0" fmla="*/ 0 h 64817"/>
                      <a:gd name="connsiteX1" fmla="*/ 0 w 2381"/>
                      <a:gd name="connsiteY1" fmla="*/ 64818 h 64817"/>
                    </a:gdLst>
                    <a:ahLst/>
                    <a:cxnLst>
                      <a:cxn ang="0">
                        <a:pos x="connsiteX0" y="connsiteY0"/>
                      </a:cxn>
                      <a:cxn ang="0">
                        <a:pos x="connsiteX1" y="connsiteY1"/>
                      </a:cxn>
                    </a:cxnLst>
                    <a:rect l="l" t="t" r="r" b="b"/>
                    <a:pathLst>
                      <a:path w="2381" h="64817">
                        <a:moveTo>
                          <a:pt x="0" y="0"/>
                        </a:moveTo>
                        <a:lnTo>
                          <a:pt x="0" y="64818"/>
                        </a:lnTo>
                      </a:path>
                    </a:pathLst>
                  </a:custGeom>
                  <a:ln w="19050" cap="rnd">
                    <a:solidFill>
                      <a:srgbClr val="000000"/>
                    </a:solidFill>
                    <a:prstDash val="solid"/>
                    <a:miter/>
                  </a:ln>
                </p:spPr>
                <p:txBody>
                  <a:bodyPr rtlCol="0" anchor="ctr"/>
                  <a:lstStyle/>
                  <a:p>
                    <a:endParaRPr lang="pt-BR"/>
                  </a:p>
                </p:txBody>
              </p:sp>
              <p:sp>
                <p:nvSpPr>
                  <p:cNvPr id="281" name="Freeform: Shape 246">
                    <a:extLst>
                      <a:ext uri="{FF2B5EF4-FFF2-40B4-BE49-F238E27FC236}">
                        <a16:creationId xmlns:a16="http://schemas.microsoft.com/office/drawing/2014/main" id="{CB199030-5026-8D71-8B5A-78DBC525AE89}"/>
                      </a:ext>
                    </a:extLst>
                  </p:cNvPr>
                  <p:cNvSpPr/>
                  <p:nvPr/>
                </p:nvSpPr>
                <p:spPr>
                  <a:xfrm>
                    <a:off x="9643474" y="5557830"/>
                    <a:ext cx="67960" cy="67960"/>
                  </a:xfrm>
                  <a:custGeom>
                    <a:avLst/>
                    <a:gdLst>
                      <a:gd name="connsiteX0" fmla="*/ 67961 w 67960"/>
                      <a:gd name="connsiteY0" fmla="*/ 33980 h 67960"/>
                      <a:gd name="connsiteX1" fmla="*/ 33980 w 67960"/>
                      <a:gd name="connsiteY1" fmla="*/ 67961 h 67960"/>
                      <a:gd name="connsiteX2" fmla="*/ 0 w 67960"/>
                      <a:gd name="connsiteY2" fmla="*/ 33980 h 67960"/>
                      <a:gd name="connsiteX3" fmla="*/ 33980 w 67960"/>
                      <a:gd name="connsiteY3" fmla="*/ 0 h 67960"/>
                      <a:gd name="connsiteX4" fmla="*/ 67961 w 67960"/>
                      <a:gd name="connsiteY4" fmla="*/ 33980 h 6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0" h="67960">
                        <a:moveTo>
                          <a:pt x="67961" y="33980"/>
                        </a:moveTo>
                        <a:cubicBezTo>
                          <a:pt x="67961" y="52747"/>
                          <a:pt x="52747" y="67961"/>
                          <a:pt x="33980" y="67961"/>
                        </a:cubicBezTo>
                        <a:cubicBezTo>
                          <a:pt x="15214" y="67961"/>
                          <a:pt x="0" y="52747"/>
                          <a:pt x="0" y="33980"/>
                        </a:cubicBezTo>
                        <a:cubicBezTo>
                          <a:pt x="0" y="15214"/>
                          <a:pt x="15214" y="0"/>
                          <a:pt x="33980" y="0"/>
                        </a:cubicBezTo>
                        <a:cubicBezTo>
                          <a:pt x="52747" y="0"/>
                          <a:pt x="67961" y="15214"/>
                          <a:pt x="67961" y="33980"/>
                        </a:cubicBezTo>
                        <a:close/>
                      </a:path>
                    </a:pathLst>
                  </a:custGeom>
                  <a:noFill/>
                  <a:ln w="19050" cap="flat">
                    <a:solidFill>
                      <a:srgbClr val="000000"/>
                    </a:solidFill>
                    <a:prstDash val="solid"/>
                    <a:miter/>
                  </a:ln>
                </p:spPr>
                <p:txBody>
                  <a:bodyPr rtlCol="0" anchor="ctr"/>
                  <a:lstStyle/>
                  <a:p>
                    <a:endParaRPr lang="pt-BR"/>
                  </a:p>
                </p:txBody>
              </p:sp>
              <p:sp>
                <p:nvSpPr>
                  <p:cNvPr id="282" name="Freeform: Shape 247">
                    <a:extLst>
                      <a:ext uri="{FF2B5EF4-FFF2-40B4-BE49-F238E27FC236}">
                        <a16:creationId xmlns:a16="http://schemas.microsoft.com/office/drawing/2014/main" id="{BDE42937-C138-CEEF-9E27-3D296CF55904}"/>
                      </a:ext>
                    </a:extLst>
                  </p:cNvPr>
                  <p:cNvSpPr/>
                  <p:nvPr/>
                </p:nvSpPr>
                <p:spPr>
                  <a:xfrm>
                    <a:off x="9748845" y="5557711"/>
                    <a:ext cx="2381" cy="69723"/>
                  </a:xfrm>
                  <a:custGeom>
                    <a:avLst/>
                    <a:gdLst>
                      <a:gd name="connsiteX0" fmla="*/ 0 w 2381"/>
                      <a:gd name="connsiteY0" fmla="*/ 0 h 69723"/>
                      <a:gd name="connsiteX1" fmla="*/ 0 w 2381"/>
                      <a:gd name="connsiteY1" fmla="*/ 69723 h 69723"/>
                    </a:gdLst>
                    <a:ahLst/>
                    <a:cxnLst>
                      <a:cxn ang="0">
                        <a:pos x="connsiteX0" y="connsiteY0"/>
                      </a:cxn>
                      <a:cxn ang="0">
                        <a:pos x="connsiteX1" y="connsiteY1"/>
                      </a:cxn>
                    </a:cxnLst>
                    <a:rect l="l" t="t" r="r" b="b"/>
                    <a:pathLst>
                      <a:path w="2381" h="69723">
                        <a:moveTo>
                          <a:pt x="0" y="0"/>
                        </a:moveTo>
                        <a:lnTo>
                          <a:pt x="0" y="69723"/>
                        </a:lnTo>
                      </a:path>
                    </a:pathLst>
                  </a:custGeom>
                  <a:ln w="19050" cap="rnd">
                    <a:solidFill>
                      <a:srgbClr val="000000"/>
                    </a:solidFill>
                    <a:prstDash val="solid"/>
                    <a:miter/>
                  </a:ln>
                </p:spPr>
                <p:txBody>
                  <a:bodyPr rtlCol="0" anchor="ctr"/>
                  <a:lstStyle/>
                  <a:p>
                    <a:endParaRPr lang="pt-BR"/>
                  </a:p>
                </p:txBody>
              </p:sp>
            </p:grpSp>
          </p:grpSp>
        </p:grpSp>
        <p:grpSp>
          <p:nvGrpSpPr>
            <p:cNvPr id="326" name="Agrupar 325">
              <a:extLst>
                <a:ext uri="{FF2B5EF4-FFF2-40B4-BE49-F238E27FC236}">
                  <a16:creationId xmlns:a16="http://schemas.microsoft.com/office/drawing/2014/main" id="{4F107F4C-B555-8852-F8DC-6ED1A4809B92}"/>
                </a:ext>
              </a:extLst>
            </p:cNvPr>
            <p:cNvGrpSpPr/>
            <p:nvPr/>
          </p:nvGrpSpPr>
          <p:grpSpPr>
            <a:xfrm>
              <a:off x="5133432" y="3514109"/>
              <a:ext cx="1362078" cy="1008036"/>
              <a:chOff x="5086875" y="3633261"/>
              <a:chExt cx="1362078" cy="1008036"/>
            </a:xfrm>
          </p:grpSpPr>
          <p:cxnSp>
            <p:nvCxnSpPr>
              <p:cNvPr id="321" name="Conector de Seta Reta 320">
                <a:extLst>
                  <a:ext uri="{FF2B5EF4-FFF2-40B4-BE49-F238E27FC236}">
                    <a16:creationId xmlns:a16="http://schemas.microsoft.com/office/drawing/2014/main" id="{ED2A67DE-00D5-DEE4-0296-9E8870F7F6B5}"/>
                  </a:ext>
                </a:extLst>
              </p:cNvPr>
              <p:cNvCxnSpPr>
                <a:cxnSpLocks/>
              </p:cNvCxnSpPr>
              <p:nvPr/>
            </p:nvCxnSpPr>
            <p:spPr>
              <a:xfrm>
                <a:off x="5755615" y="4132208"/>
                <a:ext cx="693338"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2" name="Google Shape;1224;p66">
                <a:extLst>
                  <a:ext uri="{FF2B5EF4-FFF2-40B4-BE49-F238E27FC236}">
                    <a16:creationId xmlns:a16="http://schemas.microsoft.com/office/drawing/2014/main" id="{C5B2D07C-D4F3-F964-94E9-231090B024A5}"/>
                  </a:ext>
                </a:extLst>
              </p:cNvPr>
              <p:cNvSpPr/>
              <p:nvPr/>
            </p:nvSpPr>
            <p:spPr>
              <a:xfrm>
                <a:off x="5086875" y="3633261"/>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323" name="Google Shape;1224;p66">
                <a:extLst>
                  <a:ext uri="{FF2B5EF4-FFF2-40B4-BE49-F238E27FC236}">
                    <a16:creationId xmlns:a16="http://schemas.microsoft.com/office/drawing/2014/main" id="{57135E43-BF82-8617-EB30-45F0578575DA}"/>
                  </a:ext>
                </a:extLst>
              </p:cNvPr>
              <p:cNvSpPr/>
              <p:nvPr/>
            </p:nvSpPr>
            <p:spPr>
              <a:xfrm>
                <a:off x="5164614" y="3710998"/>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324" name="Gráfico 323">
                <a:extLst>
                  <a:ext uri="{FF2B5EF4-FFF2-40B4-BE49-F238E27FC236}">
                    <a16:creationId xmlns:a16="http://schemas.microsoft.com/office/drawing/2014/main" id="{C2016DA0-AAF1-A874-DA3B-171AF37FB334}"/>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275387" y="3817017"/>
                <a:ext cx="630382" cy="630382"/>
              </a:xfrm>
              <a:prstGeom prst="rect">
                <a:avLst/>
              </a:prstGeom>
            </p:spPr>
          </p:pic>
        </p:grpSp>
        <p:grpSp>
          <p:nvGrpSpPr>
            <p:cNvPr id="333" name="Agrupar 332">
              <a:extLst>
                <a:ext uri="{FF2B5EF4-FFF2-40B4-BE49-F238E27FC236}">
                  <a16:creationId xmlns:a16="http://schemas.microsoft.com/office/drawing/2014/main" id="{B46D7DC0-A376-4F6A-223C-01CDE3EFD4C6}"/>
                </a:ext>
              </a:extLst>
            </p:cNvPr>
            <p:cNvGrpSpPr/>
            <p:nvPr/>
          </p:nvGrpSpPr>
          <p:grpSpPr>
            <a:xfrm>
              <a:off x="10023474" y="1021741"/>
              <a:ext cx="1008036" cy="1008036"/>
              <a:chOff x="9438557" y="846558"/>
              <a:chExt cx="1008036" cy="1008036"/>
            </a:xfrm>
          </p:grpSpPr>
          <p:grpSp>
            <p:nvGrpSpPr>
              <p:cNvPr id="327" name="Agrupar 326">
                <a:extLst>
                  <a:ext uri="{FF2B5EF4-FFF2-40B4-BE49-F238E27FC236}">
                    <a16:creationId xmlns:a16="http://schemas.microsoft.com/office/drawing/2014/main" id="{98D71128-C72E-D183-5B31-E2613846C48E}"/>
                  </a:ext>
                </a:extLst>
              </p:cNvPr>
              <p:cNvGrpSpPr/>
              <p:nvPr/>
            </p:nvGrpSpPr>
            <p:grpSpPr>
              <a:xfrm>
                <a:off x="9438557" y="846558"/>
                <a:ext cx="1008036" cy="1008036"/>
                <a:chOff x="5086875" y="3633261"/>
                <a:chExt cx="1008036" cy="1008036"/>
              </a:xfrm>
            </p:grpSpPr>
            <p:sp>
              <p:nvSpPr>
                <p:cNvPr id="329" name="Google Shape;1224;p66">
                  <a:extLst>
                    <a:ext uri="{FF2B5EF4-FFF2-40B4-BE49-F238E27FC236}">
                      <a16:creationId xmlns:a16="http://schemas.microsoft.com/office/drawing/2014/main" id="{278C9416-7DD4-F258-2193-84A17B5062F5}"/>
                    </a:ext>
                  </a:extLst>
                </p:cNvPr>
                <p:cNvSpPr/>
                <p:nvPr/>
              </p:nvSpPr>
              <p:spPr>
                <a:xfrm>
                  <a:off x="5086875" y="3633261"/>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330" name="Google Shape;1224;p66">
                  <a:extLst>
                    <a:ext uri="{FF2B5EF4-FFF2-40B4-BE49-F238E27FC236}">
                      <a16:creationId xmlns:a16="http://schemas.microsoft.com/office/drawing/2014/main" id="{89A28C97-BFFF-EDC8-68D6-5E832F22F5E8}"/>
                    </a:ext>
                  </a:extLst>
                </p:cNvPr>
                <p:cNvSpPr/>
                <p:nvPr/>
              </p:nvSpPr>
              <p:spPr>
                <a:xfrm>
                  <a:off x="5164614" y="3710998"/>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grpSp>
          <p:pic>
            <p:nvPicPr>
              <p:cNvPr id="332" name="Imagem 331">
                <a:extLst>
                  <a:ext uri="{FF2B5EF4-FFF2-40B4-BE49-F238E27FC236}">
                    <a16:creationId xmlns:a16="http://schemas.microsoft.com/office/drawing/2014/main" id="{6154577E-07E4-95B9-3D56-5464E08DA5A2}"/>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Lst>
              </a:blip>
              <a:stretch>
                <a:fillRect/>
              </a:stretch>
            </p:blipFill>
            <p:spPr>
              <a:xfrm>
                <a:off x="9658651" y="1031383"/>
                <a:ext cx="551207" cy="551207"/>
              </a:xfrm>
              <a:prstGeom prst="rect">
                <a:avLst/>
              </a:prstGeom>
            </p:spPr>
          </p:pic>
        </p:grpSp>
        <p:cxnSp>
          <p:nvCxnSpPr>
            <p:cNvPr id="334" name="Conector de Seta Reta 333">
              <a:extLst>
                <a:ext uri="{FF2B5EF4-FFF2-40B4-BE49-F238E27FC236}">
                  <a16:creationId xmlns:a16="http://schemas.microsoft.com/office/drawing/2014/main" id="{F8A56B74-3DC8-1CC2-D4A0-E826614F7BAD}"/>
                </a:ext>
              </a:extLst>
            </p:cNvPr>
            <p:cNvCxnSpPr>
              <a:cxnSpLocks/>
            </p:cNvCxnSpPr>
            <p:nvPr/>
          </p:nvCxnSpPr>
          <p:spPr>
            <a:xfrm>
              <a:off x="10519171" y="2513840"/>
              <a:ext cx="0" cy="62124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41" name="Agrupar 340">
              <a:extLst>
                <a:ext uri="{FF2B5EF4-FFF2-40B4-BE49-F238E27FC236}">
                  <a16:creationId xmlns:a16="http://schemas.microsoft.com/office/drawing/2014/main" id="{45D2F962-4C24-1102-66FD-4FA16A63002F}"/>
                </a:ext>
              </a:extLst>
            </p:cNvPr>
            <p:cNvGrpSpPr/>
            <p:nvPr/>
          </p:nvGrpSpPr>
          <p:grpSpPr>
            <a:xfrm>
              <a:off x="9975307" y="3291131"/>
              <a:ext cx="1161182" cy="1403257"/>
              <a:chOff x="10081826" y="2882036"/>
              <a:chExt cx="1161182" cy="1403257"/>
            </a:xfrm>
          </p:grpSpPr>
          <p:sp>
            <p:nvSpPr>
              <p:cNvPr id="337" name="CaixaDeTexto 31">
                <a:extLst>
                  <a:ext uri="{FF2B5EF4-FFF2-40B4-BE49-F238E27FC236}">
                    <a16:creationId xmlns:a16="http://schemas.microsoft.com/office/drawing/2014/main" id="{29F48855-D30C-F7FA-09A8-4E1BD3B21C0A}"/>
                  </a:ext>
                </a:extLst>
              </p:cNvPr>
              <p:cNvSpPr txBox="1"/>
              <p:nvPr/>
            </p:nvSpPr>
            <p:spPr>
              <a:xfrm>
                <a:off x="10081826" y="3885183"/>
                <a:ext cx="1161182" cy="400110"/>
              </a:xfrm>
              <a:prstGeom prst="rect">
                <a:avLst/>
              </a:prstGeom>
              <a:noFill/>
            </p:spPr>
            <p:txBody>
              <a:bodyPr wrap="square" rtlCol="0">
                <a:spAutoFit/>
              </a:bodyPr>
              <a:lstStyle/>
              <a:p>
                <a:r>
                  <a:rPr lang="pt-BR" sz="2000" b="1">
                    <a:solidFill>
                      <a:srgbClr val="610000"/>
                    </a:solidFill>
                  </a:rPr>
                  <a:t>Internet</a:t>
                </a:r>
              </a:p>
            </p:txBody>
          </p:sp>
          <p:sp>
            <p:nvSpPr>
              <p:cNvPr id="338" name="Google Shape;1224;p66">
                <a:extLst>
                  <a:ext uri="{FF2B5EF4-FFF2-40B4-BE49-F238E27FC236}">
                    <a16:creationId xmlns:a16="http://schemas.microsoft.com/office/drawing/2014/main" id="{D427763B-26AE-2DD5-6775-8E0A1389DE1F}"/>
                  </a:ext>
                </a:extLst>
              </p:cNvPr>
              <p:cNvSpPr/>
              <p:nvPr/>
            </p:nvSpPr>
            <p:spPr>
              <a:xfrm>
                <a:off x="10158399" y="2882036"/>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339" name="Google Shape;1224;p66">
                <a:extLst>
                  <a:ext uri="{FF2B5EF4-FFF2-40B4-BE49-F238E27FC236}">
                    <a16:creationId xmlns:a16="http://schemas.microsoft.com/office/drawing/2014/main" id="{43888853-50E7-3E25-3BAF-BDBAC0C39CE6}"/>
                  </a:ext>
                </a:extLst>
              </p:cNvPr>
              <p:cNvSpPr/>
              <p:nvPr/>
            </p:nvSpPr>
            <p:spPr>
              <a:xfrm>
                <a:off x="10236137" y="2959773"/>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340" name="Gráfico 339">
                <a:extLst>
                  <a:ext uri="{FF2B5EF4-FFF2-40B4-BE49-F238E27FC236}">
                    <a16:creationId xmlns:a16="http://schemas.microsoft.com/office/drawing/2014/main" id="{040EE803-ED74-1300-81BE-2BE6A38656E1}"/>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0338295" y="3170617"/>
                <a:ext cx="648244" cy="464174"/>
              </a:xfrm>
              <a:prstGeom prst="rect">
                <a:avLst/>
              </a:prstGeom>
            </p:spPr>
          </p:pic>
        </p:grpSp>
      </p:grpSp>
      <p:grpSp>
        <p:nvGrpSpPr>
          <p:cNvPr id="25" name="Group 6">
            <a:extLst>
              <a:ext uri="{FF2B5EF4-FFF2-40B4-BE49-F238E27FC236}">
                <a16:creationId xmlns:a16="http://schemas.microsoft.com/office/drawing/2014/main" id="{B48B7258-162C-80D8-2C8E-13D60F5BB905}"/>
              </a:ext>
            </a:extLst>
          </p:cNvPr>
          <p:cNvGrpSpPr/>
          <p:nvPr/>
        </p:nvGrpSpPr>
        <p:grpSpPr>
          <a:xfrm>
            <a:off x="206491" y="158751"/>
            <a:ext cx="11779017" cy="431602"/>
            <a:chOff x="206491" y="158751"/>
            <a:chExt cx="11779017" cy="431602"/>
          </a:xfrm>
        </p:grpSpPr>
        <p:sp>
          <p:nvSpPr>
            <p:cNvPr id="27" name="Retângulo: Cantos Arredondados 15">
              <a:extLst>
                <a:ext uri="{FF2B5EF4-FFF2-40B4-BE49-F238E27FC236}">
                  <a16:creationId xmlns:a16="http://schemas.microsoft.com/office/drawing/2014/main" id="{4C353C85-4967-F2E5-442B-69A3D771504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Gráfico 16">
              <a:extLst>
                <a:ext uri="{FF2B5EF4-FFF2-40B4-BE49-F238E27FC236}">
                  <a16:creationId xmlns:a16="http://schemas.microsoft.com/office/drawing/2014/main" id="{3C235A77-5A3E-90E4-0329-3DC7865A071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45621" y="251040"/>
              <a:ext cx="1523323" cy="247025"/>
            </a:xfrm>
            <a:prstGeom prst="rect">
              <a:avLst/>
            </a:prstGeom>
          </p:spPr>
        </p:pic>
        <p:sp>
          <p:nvSpPr>
            <p:cNvPr id="29" name="CaixaDeTexto 17">
              <a:extLst>
                <a:ext uri="{FF2B5EF4-FFF2-40B4-BE49-F238E27FC236}">
                  <a16:creationId xmlns:a16="http://schemas.microsoft.com/office/drawing/2014/main" id="{F7DA5AE1-B1D8-46DC-E8E0-928BBDE6398C}"/>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30" name="Graphic 10">
              <a:extLst>
                <a:ext uri="{FF2B5EF4-FFF2-40B4-BE49-F238E27FC236}">
                  <a16:creationId xmlns:a16="http://schemas.microsoft.com/office/drawing/2014/main" id="{A897F0D2-E9BC-F890-F852-54C4AA0FDD69}"/>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9ABC4154-401F-6795-0EDD-C6A33F2D4F0D}"/>
              </a:ext>
            </a:extLst>
          </p:cNvPr>
          <p:cNvGrpSpPr/>
          <p:nvPr/>
        </p:nvGrpSpPr>
        <p:grpSpPr>
          <a:xfrm>
            <a:off x="4202130" y="794192"/>
            <a:ext cx="3787740" cy="710661"/>
            <a:chOff x="4202130" y="707036"/>
            <a:chExt cx="3787740" cy="710661"/>
          </a:xfrm>
        </p:grpSpPr>
        <p:sp>
          <p:nvSpPr>
            <p:cNvPr id="14" name="Retângulo: Cantos Arredondados 13">
              <a:extLst>
                <a:ext uri="{FF2B5EF4-FFF2-40B4-BE49-F238E27FC236}">
                  <a16:creationId xmlns:a16="http://schemas.microsoft.com/office/drawing/2014/main" id="{41A5B68F-D5A6-4A72-3B75-759C38AF58EA}"/>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6" name="CaixaDeTexto 15">
              <a:extLst>
                <a:ext uri="{FF2B5EF4-FFF2-40B4-BE49-F238E27FC236}">
                  <a16:creationId xmlns:a16="http://schemas.microsoft.com/office/drawing/2014/main" id="{DF319D79-78AA-E702-B6D9-3D78DC8F9A02}"/>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spTree>
    <p:extLst>
      <p:ext uri="{BB962C8B-B14F-4D97-AF65-F5344CB8AC3E}">
        <p14:creationId xmlns:p14="http://schemas.microsoft.com/office/powerpoint/2010/main" val="26324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250" fill="hold"/>
                                        <p:tgtEl>
                                          <p:spTgt spid="168"/>
                                        </p:tgtEl>
                                        <p:attrNameLst>
                                          <p:attrName>ppt_x</p:attrName>
                                        </p:attrNameLst>
                                      </p:cBhvr>
                                      <p:tavLst>
                                        <p:tav tm="0">
                                          <p:val>
                                            <p:strVal val="0-#ppt_w/2"/>
                                          </p:val>
                                        </p:tav>
                                        <p:tav tm="100000">
                                          <p:val>
                                            <p:strVal val="#ppt_x"/>
                                          </p:val>
                                        </p:tav>
                                      </p:tavLst>
                                    </p:anim>
                                    <p:anim calcmode="lin" valueType="num">
                                      <p:cBhvr additive="base">
                                        <p:cTn id="23" dur="250" fill="hold"/>
                                        <p:tgtEl>
                                          <p:spTgt spid="16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343"/>
                                        </p:tgtEl>
                                        <p:attrNameLst>
                                          <p:attrName>style.visibility</p:attrName>
                                        </p:attrNameLst>
                                      </p:cBhvr>
                                      <p:to>
                                        <p:strVal val="visible"/>
                                      </p:to>
                                    </p:set>
                                    <p:animEffect transition="in" filter="fade">
                                      <p:cBhvr>
                                        <p:cTn id="27" dur="25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5F8E-47BB-D3F0-A37B-FC766E84C7AC}"/>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B8639C05-9CBC-9E77-E6EE-B45C1DB711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38307" t="8016" r="3599" b="33956"/>
          <a:stretch>
            <a:fillRect/>
          </a:stretch>
        </p:blipFill>
        <p:spPr>
          <a:xfrm>
            <a:off x="0" y="0"/>
            <a:ext cx="12192000" cy="6858000"/>
          </a:xfrm>
          <a:prstGeom prst="rect">
            <a:avLst/>
          </a:prstGeom>
        </p:spPr>
      </p:pic>
      <p:cxnSp>
        <p:nvCxnSpPr>
          <p:cNvPr id="7" name="Conector reto 6">
            <a:extLst>
              <a:ext uri="{FF2B5EF4-FFF2-40B4-BE49-F238E27FC236}">
                <a16:creationId xmlns:a16="http://schemas.microsoft.com/office/drawing/2014/main" id="{BAA620A2-1409-7136-FD34-C09FD51125FF}"/>
              </a:ext>
            </a:extLst>
          </p:cNvPr>
          <p:cNvCxnSpPr>
            <a:cxnSpLocks/>
          </p:cNvCxnSpPr>
          <p:nvPr/>
        </p:nvCxnSpPr>
        <p:spPr>
          <a:xfrm>
            <a:off x="5998412" y="1058145"/>
            <a:ext cx="0" cy="356997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Retângulo: Cantos Arredondados 9">
            <a:extLst>
              <a:ext uri="{FF2B5EF4-FFF2-40B4-BE49-F238E27FC236}">
                <a16:creationId xmlns:a16="http://schemas.microsoft.com/office/drawing/2014/main" id="{C537CAE2-1D3E-75C8-7B4F-19131A6D53AE}"/>
              </a:ext>
            </a:extLst>
          </p:cNvPr>
          <p:cNvSpPr/>
          <p:nvPr/>
        </p:nvSpPr>
        <p:spPr>
          <a:xfrm>
            <a:off x="6224340" y="3763039"/>
            <a:ext cx="3345922" cy="443346"/>
          </a:xfrm>
          <a:prstGeom prst="roundRect">
            <a:avLst/>
          </a:prstGeom>
          <a:solidFill>
            <a:srgbClr val="FF92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7EE0F232-6394-760C-1003-9DD44923E21D}"/>
              </a:ext>
            </a:extLst>
          </p:cNvPr>
          <p:cNvSpPr txBox="1"/>
          <p:nvPr/>
        </p:nvSpPr>
        <p:spPr>
          <a:xfrm>
            <a:off x="6290513" y="1023656"/>
            <a:ext cx="3447536" cy="3631763"/>
          </a:xfrm>
          <a:prstGeom prst="rect">
            <a:avLst/>
          </a:prstGeom>
          <a:noFill/>
        </p:spPr>
        <p:txBody>
          <a:bodyPr wrap="square" rtlCol="0">
            <a:spAutoFit/>
          </a:bodyPr>
          <a:lstStyle/>
          <a:p>
            <a:pPr>
              <a:spcBef>
                <a:spcPts val="1200"/>
              </a:spcBef>
            </a:pPr>
            <a:r>
              <a:rPr lang="pt-BR" sz="2000">
                <a:solidFill>
                  <a:schemeClr val="bg1"/>
                </a:solidFill>
                <a:latin typeface="AMX" pitchFamily="2" charset="0"/>
              </a:rPr>
              <a:t>Claro monitor (MDM)</a:t>
            </a:r>
          </a:p>
          <a:p>
            <a:pPr>
              <a:spcBef>
                <a:spcPts val="1200"/>
              </a:spcBef>
            </a:pPr>
            <a:r>
              <a:rPr lang="pt-BR" sz="2000">
                <a:solidFill>
                  <a:schemeClr val="bg1"/>
                </a:solidFill>
                <a:latin typeface="AMX" pitchFamily="2" charset="0"/>
              </a:rPr>
              <a:t>Proteção Digital (McAfee)</a:t>
            </a:r>
          </a:p>
          <a:p>
            <a:pPr>
              <a:spcBef>
                <a:spcPts val="1200"/>
              </a:spcBef>
            </a:pPr>
            <a:r>
              <a:rPr lang="pt-BR" sz="2000">
                <a:solidFill>
                  <a:schemeClr val="bg1"/>
                </a:solidFill>
                <a:latin typeface="AMX" pitchFamily="2" charset="0"/>
              </a:rPr>
              <a:t>Microsoft Defender</a:t>
            </a:r>
          </a:p>
          <a:p>
            <a:pPr>
              <a:spcBef>
                <a:spcPts val="1200"/>
              </a:spcBef>
            </a:pPr>
            <a:r>
              <a:rPr lang="pt-BR" sz="2000">
                <a:solidFill>
                  <a:schemeClr val="bg1"/>
                </a:solidFill>
                <a:latin typeface="AMX" pitchFamily="2" charset="0"/>
              </a:rPr>
              <a:t>Proteção de </a:t>
            </a:r>
            <a:r>
              <a:rPr lang="pt-BR" sz="2000" err="1">
                <a:solidFill>
                  <a:schemeClr val="bg1"/>
                </a:solidFill>
                <a:latin typeface="AMX" pitchFamily="2" charset="0"/>
              </a:rPr>
              <a:t>Dispos</a:t>
            </a:r>
            <a:r>
              <a:rPr lang="pt-BR" sz="2000">
                <a:solidFill>
                  <a:schemeClr val="bg1"/>
                </a:solidFill>
                <a:latin typeface="AMX" pitchFamily="2" charset="0"/>
              </a:rPr>
              <a:t>. (EDR)</a:t>
            </a:r>
          </a:p>
          <a:p>
            <a:pPr>
              <a:spcBef>
                <a:spcPts val="1200"/>
              </a:spcBef>
            </a:pPr>
            <a:r>
              <a:rPr lang="pt-BR" sz="2000">
                <a:solidFill>
                  <a:schemeClr val="bg1"/>
                </a:solidFill>
                <a:latin typeface="AMX" pitchFamily="2" charset="0"/>
              </a:rPr>
              <a:t>Firewall gerenciado</a:t>
            </a:r>
          </a:p>
          <a:p>
            <a:pPr>
              <a:spcBef>
                <a:spcPts val="1200"/>
              </a:spcBef>
            </a:pPr>
            <a:r>
              <a:rPr lang="pt-BR" sz="2000">
                <a:solidFill>
                  <a:schemeClr val="bg1"/>
                </a:solidFill>
                <a:latin typeface="AMX" pitchFamily="2" charset="0"/>
              </a:rPr>
              <a:t>Firewall gerenciado sem fio</a:t>
            </a:r>
          </a:p>
          <a:p>
            <a:pPr>
              <a:spcBef>
                <a:spcPts val="1200"/>
              </a:spcBef>
            </a:pPr>
            <a:r>
              <a:rPr lang="pt-BR" sz="2000">
                <a:solidFill>
                  <a:schemeClr val="bg1"/>
                </a:solidFill>
                <a:latin typeface="AMX" pitchFamily="2" charset="0"/>
              </a:rPr>
              <a:t>Firewall gerenciado TP-LINK</a:t>
            </a:r>
          </a:p>
          <a:p>
            <a:pPr>
              <a:spcBef>
                <a:spcPts val="1200"/>
              </a:spcBef>
            </a:pPr>
            <a:r>
              <a:rPr lang="pt-BR" sz="2000">
                <a:solidFill>
                  <a:schemeClr val="bg1"/>
                </a:solidFill>
                <a:latin typeface="AMX" pitchFamily="2" charset="0"/>
              </a:rPr>
              <a:t>WAF</a:t>
            </a:r>
          </a:p>
        </p:txBody>
      </p:sp>
      <p:sp>
        <p:nvSpPr>
          <p:cNvPr id="9" name="CaixaDeTexto 8">
            <a:extLst>
              <a:ext uri="{FF2B5EF4-FFF2-40B4-BE49-F238E27FC236}">
                <a16:creationId xmlns:a16="http://schemas.microsoft.com/office/drawing/2014/main" id="{A6B78DC6-DA71-FFD9-49FA-3CDEB597663A}"/>
              </a:ext>
            </a:extLst>
          </p:cNvPr>
          <p:cNvSpPr txBox="1"/>
          <p:nvPr/>
        </p:nvSpPr>
        <p:spPr>
          <a:xfrm>
            <a:off x="2482056" y="2370178"/>
            <a:ext cx="2358151" cy="477054"/>
          </a:xfrm>
          <a:prstGeom prst="rect">
            <a:avLst/>
          </a:prstGeom>
          <a:noFill/>
        </p:spPr>
        <p:txBody>
          <a:bodyPr wrap="square" rtlCol="0">
            <a:spAutoFit/>
          </a:bodyPr>
          <a:lstStyle/>
          <a:p>
            <a:pPr algn="r">
              <a:spcBef>
                <a:spcPts val="1200"/>
              </a:spcBef>
            </a:pPr>
            <a:r>
              <a:rPr lang="pt-BR" sz="2500" b="1">
                <a:solidFill>
                  <a:schemeClr val="bg1"/>
                </a:solidFill>
                <a:latin typeface="AMX" pitchFamily="2" charset="0"/>
              </a:rPr>
              <a:t>Segurança</a:t>
            </a:r>
          </a:p>
        </p:txBody>
      </p:sp>
      <p:grpSp>
        <p:nvGrpSpPr>
          <p:cNvPr id="13" name="Agrupar 12">
            <a:extLst>
              <a:ext uri="{FF2B5EF4-FFF2-40B4-BE49-F238E27FC236}">
                <a16:creationId xmlns:a16="http://schemas.microsoft.com/office/drawing/2014/main" id="{DBB2855E-8C86-71D9-1CF9-F0B90B4B10CC}"/>
              </a:ext>
            </a:extLst>
          </p:cNvPr>
          <p:cNvGrpSpPr/>
          <p:nvPr/>
        </p:nvGrpSpPr>
        <p:grpSpPr>
          <a:xfrm>
            <a:off x="422277" y="415699"/>
            <a:ext cx="11363323" cy="6101144"/>
            <a:chOff x="422277" y="415699"/>
            <a:chExt cx="11363323" cy="6101144"/>
          </a:xfrm>
        </p:grpSpPr>
        <p:pic>
          <p:nvPicPr>
            <p:cNvPr id="6" name="Imagem 5" descr="Texto&#10;&#10;O conteúdo gerado por IA pode estar incorreto.">
              <a:extLst>
                <a:ext uri="{FF2B5EF4-FFF2-40B4-BE49-F238E27FC236}">
                  <a16:creationId xmlns:a16="http://schemas.microsoft.com/office/drawing/2014/main" id="{3ACE500B-A15E-7937-EC4C-409F92791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6662" y="6037160"/>
              <a:ext cx="1268938" cy="479683"/>
            </a:xfrm>
            <a:prstGeom prst="rect">
              <a:avLst/>
            </a:prstGeom>
          </p:spPr>
        </p:pic>
        <p:pic>
          <p:nvPicPr>
            <p:cNvPr id="11" name="Gráfico 10">
              <a:extLst>
                <a:ext uri="{FF2B5EF4-FFF2-40B4-BE49-F238E27FC236}">
                  <a16:creationId xmlns:a16="http://schemas.microsoft.com/office/drawing/2014/main" id="{24B90989-091B-C296-4BF0-12756A9D37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2277" y="415699"/>
              <a:ext cx="1895809" cy="305119"/>
            </a:xfrm>
            <a:prstGeom prst="rect">
              <a:avLst/>
            </a:prstGeom>
          </p:spPr>
        </p:pic>
      </p:grpSp>
      <p:pic>
        <p:nvPicPr>
          <p:cNvPr id="14" name="Gráfico 13">
            <a:extLst>
              <a:ext uri="{FF2B5EF4-FFF2-40B4-BE49-F238E27FC236}">
                <a16:creationId xmlns:a16="http://schemas.microsoft.com/office/drawing/2014/main" id="{3A1A43B8-95D0-7E3E-FEB9-B2587BB622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0169" y="2315533"/>
            <a:ext cx="648129" cy="648129"/>
          </a:xfrm>
          <a:prstGeom prst="rect">
            <a:avLst/>
          </a:prstGeom>
        </p:spPr>
      </p:pic>
    </p:spTree>
    <p:extLst>
      <p:ext uri="{BB962C8B-B14F-4D97-AF65-F5344CB8AC3E}">
        <p14:creationId xmlns:p14="http://schemas.microsoft.com/office/powerpoint/2010/main" val="33439379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50"/>
                                        <p:tgtEl>
                                          <p:spTgt spid="4">
                                            <p:txEl>
                                              <p:pRg st="0" end="0"/>
                                            </p:txEl>
                                          </p:spTgt>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50"/>
                                        <p:tgtEl>
                                          <p:spTgt spid="4">
                                            <p:txEl>
                                              <p:pRg st="1" end="1"/>
                                            </p:txEl>
                                          </p:spTgt>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250"/>
                                        <p:tgtEl>
                                          <p:spTgt spid="4">
                                            <p:txEl>
                                              <p:pRg st="2" end="2"/>
                                            </p:txEl>
                                          </p:spTgt>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250"/>
                                        <p:tgtEl>
                                          <p:spTgt spid="4">
                                            <p:txEl>
                                              <p:pRg st="3" end="3"/>
                                            </p:txEl>
                                          </p:spTgt>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25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250"/>
                                        <p:tgtEl>
                                          <p:spTgt spid="4">
                                            <p:txEl>
                                              <p:pRg st="5" end="5"/>
                                            </p:txEl>
                                          </p:spTgt>
                                        </p:tgtEl>
                                      </p:cBhvr>
                                    </p:animEffect>
                                  </p:childTnLst>
                                </p:cTn>
                              </p:par>
                            </p:childTnLst>
                          </p:cTn>
                        </p:par>
                        <p:par>
                          <p:cTn id="33" fill="hold">
                            <p:stCondLst>
                              <p:cond delay="250"/>
                            </p:stCondLst>
                            <p:childTnLst>
                              <p:par>
                                <p:cTn id="34" presetID="10" presetClass="entr" presetSubtype="0" fill="hold" grpId="0" nodeType="after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250"/>
                                        <p:tgtEl>
                                          <p:spTgt spid="4">
                                            <p:txEl>
                                              <p:pRg st="6" end="6"/>
                                            </p:txEl>
                                          </p:spTgt>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fade">
                                      <p:cBhvr>
                                        <p:cTn id="40" dur="250"/>
                                        <p:tgtEl>
                                          <p:spTgt spid="4">
                                            <p:txEl>
                                              <p:pRg st="7" end="7"/>
                                            </p:txEl>
                                          </p:spTgt>
                                        </p:tgtEl>
                                      </p:cBhvr>
                                    </p:animEffect>
                                  </p:childTnLst>
                                </p:cTn>
                              </p:par>
                            </p:childTnLst>
                          </p:cTn>
                        </p:par>
                        <p:par>
                          <p:cTn id="41" fill="hold">
                            <p:stCondLst>
                              <p:cond delay="75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03CD8-F121-C8EB-FA90-1164A816F276}"/>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A6A86D67-7D27-B646-1717-A504AE70A593}"/>
              </a:ext>
            </a:extLst>
          </p:cNvPr>
          <p:cNvGrpSpPr/>
          <p:nvPr/>
        </p:nvGrpSpPr>
        <p:grpSpPr>
          <a:xfrm>
            <a:off x="-16601" y="2323805"/>
            <a:ext cx="4930323" cy="1511249"/>
            <a:chOff x="200774" y="2354495"/>
            <a:chExt cx="4795287" cy="1759674"/>
          </a:xfrm>
        </p:grpSpPr>
        <p:sp>
          <p:nvSpPr>
            <p:cNvPr id="20" name="Rectangle: Rounded Corners 10">
              <a:extLst>
                <a:ext uri="{FF2B5EF4-FFF2-40B4-BE49-F238E27FC236}">
                  <a16:creationId xmlns:a16="http://schemas.microsoft.com/office/drawing/2014/main" id="{40353148-E4E1-23F2-4D0E-E0330C97EE9B}"/>
                </a:ext>
              </a:extLst>
            </p:cNvPr>
            <p:cNvSpPr/>
            <p:nvPr/>
          </p:nvSpPr>
          <p:spPr>
            <a:xfrm>
              <a:off x="200774" y="2761628"/>
              <a:ext cx="4795287" cy="1352541"/>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C4B9431B-8836-62A4-C04C-BB990A15E69A}"/>
                </a:ext>
              </a:extLst>
            </p:cNvPr>
            <p:cNvSpPr txBox="1"/>
            <p:nvPr/>
          </p:nvSpPr>
          <p:spPr>
            <a:xfrm>
              <a:off x="200774" y="2354495"/>
              <a:ext cx="4795287" cy="432033"/>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889816AF-12C2-60D9-79C3-EBE457E954D5}"/>
                </a:ext>
              </a:extLst>
            </p:cNvPr>
            <p:cNvSpPr txBox="1"/>
            <p:nvPr/>
          </p:nvSpPr>
          <p:spPr>
            <a:xfrm>
              <a:off x="459617" y="2885129"/>
              <a:ext cx="4171032" cy="1026730"/>
            </a:xfrm>
            <a:prstGeom prst="rect">
              <a:avLst/>
            </a:prstGeom>
            <a:noFill/>
          </p:spPr>
          <p:txBody>
            <a:bodyPr wrap="square" lIns="45720" rIns="45720" anchor="t" anchorCtr="0">
              <a:spAutoFit/>
            </a:bodyPr>
            <a:lstStyle/>
            <a:p>
              <a:pPr>
                <a:lnSpc>
                  <a:spcPct val="95000"/>
                </a:lnSpc>
                <a:spcBef>
                  <a:spcPts val="600"/>
                </a:spcBef>
              </a:pPr>
              <a:r>
                <a:rPr lang="pt-BR" sz="1800"/>
                <a:t>Uma forma de bloquear e impedir que URLs maliciosas sejam acessadas na rede de uma empresa.</a:t>
              </a:r>
            </a:p>
          </p:txBody>
        </p:sp>
      </p:grpSp>
      <p:sp>
        <p:nvSpPr>
          <p:cNvPr id="166" name="CaixaDeTexto 165">
            <a:extLst>
              <a:ext uri="{FF2B5EF4-FFF2-40B4-BE49-F238E27FC236}">
                <a16:creationId xmlns:a16="http://schemas.microsoft.com/office/drawing/2014/main" id="{81DD3602-4D2B-48EF-CC76-B9D0595212F6}"/>
              </a:ext>
            </a:extLst>
          </p:cNvPr>
          <p:cNvSpPr txBox="1"/>
          <p:nvPr/>
        </p:nvSpPr>
        <p:spPr>
          <a:xfrm>
            <a:off x="3598375" y="1525961"/>
            <a:ext cx="4930322" cy="461665"/>
          </a:xfrm>
          <a:prstGeom prst="rect">
            <a:avLst/>
          </a:prstGeom>
          <a:noFill/>
        </p:spPr>
        <p:txBody>
          <a:bodyPr wrap="square" rtlCol="0">
            <a:spAutoFit/>
          </a:bodyPr>
          <a:lstStyle/>
          <a:p>
            <a:pPr algn="ctr"/>
            <a:r>
              <a:rPr lang="pt-BR" sz="2400" b="1">
                <a:solidFill>
                  <a:srgbClr val="A00000"/>
                </a:solidFill>
              </a:rPr>
              <a:t>Filtro de URL</a:t>
            </a:r>
          </a:p>
        </p:txBody>
      </p:sp>
      <p:grpSp>
        <p:nvGrpSpPr>
          <p:cNvPr id="4" name="Agrupar 3">
            <a:extLst>
              <a:ext uri="{FF2B5EF4-FFF2-40B4-BE49-F238E27FC236}">
                <a16:creationId xmlns:a16="http://schemas.microsoft.com/office/drawing/2014/main" id="{C49DEB80-B9F1-F1ED-D59C-E4B72464A106}"/>
              </a:ext>
            </a:extLst>
          </p:cNvPr>
          <p:cNvGrpSpPr/>
          <p:nvPr/>
        </p:nvGrpSpPr>
        <p:grpSpPr>
          <a:xfrm>
            <a:off x="-1" y="4021261"/>
            <a:ext cx="4930323" cy="1815109"/>
            <a:chOff x="-1" y="4163156"/>
            <a:chExt cx="4930323" cy="1815109"/>
          </a:xfrm>
        </p:grpSpPr>
        <p:grpSp>
          <p:nvGrpSpPr>
            <p:cNvPr id="168" name="Agrupar 167">
              <a:extLst>
                <a:ext uri="{FF2B5EF4-FFF2-40B4-BE49-F238E27FC236}">
                  <a16:creationId xmlns:a16="http://schemas.microsoft.com/office/drawing/2014/main" id="{6B94CB73-6F84-1EE3-79E7-53BFAF189D79}"/>
                </a:ext>
              </a:extLst>
            </p:cNvPr>
            <p:cNvGrpSpPr/>
            <p:nvPr/>
          </p:nvGrpSpPr>
          <p:grpSpPr>
            <a:xfrm>
              <a:off x="-1" y="4163156"/>
              <a:ext cx="4930323" cy="1815109"/>
              <a:chOff x="232674" y="4344350"/>
              <a:chExt cx="4271703" cy="1815109"/>
            </a:xfrm>
          </p:grpSpPr>
          <p:sp>
            <p:nvSpPr>
              <p:cNvPr id="8" name="Rectangle: Rounded Corners 10">
                <a:extLst>
                  <a:ext uri="{FF2B5EF4-FFF2-40B4-BE49-F238E27FC236}">
                    <a16:creationId xmlns:a16="http://schemas.microsoft.com/office/drawing/2014/main" id="{BF2F0737-A3C2-1641-25BC-5C5F25B1DEBD}"/>
                  </a:ext>
                </a:extLst>
              </p:cNvPr>
              <p:cNvSpPr/>
              <p:nvPr/>
            </p:nvSpPr>
            <p:spPr>
              <a:xfrm>
                <a:off x="232674" y="4803987"/>
                <a:ext cx="4271702" cy="1355472"/>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305BAF88-22E3-B9DE-AFEB-8AAB9FBDDD01}"/>
                  </a:ext>
                </a:extLst>
              </p:cNvPr>
              <p:cNvSpPr txBox="1"/>
              <p:nvPr/>
            </p:nvSpPr>
            <p:spPr>
              <a:xfrm>
                <a:off x="232674" y="4344350"/>
                <a:ext cx="4271703" cy="461665"/>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4421B740-B756-39D5-FB13-0C374F507A84}"/>
                  </a:ext>
                </a:extLst>
              </p:cNvPr>
              <p:cNvSpPr txBox="1"/>
              <p:nvPr/>
            </p:nvSpPr>
            <p:spPr>
              <a:xfrm>
                <a:off x="440951" y="4970232"/>
                <a:ext cx="3885012" cy="618631"/>
              </a:xfrm>
              <a:prstGeom prst="rect">
                <a:avLst/>
              </a:prstGeom>
              <a:noFill/>
            </p:spPr>
            <p:txBody>
              <a:bodyPr wrap="square" lIns="45720" rIns="45720" anchor="t" anchorCtr="0">
                <a:spAutoFit/>
              </a:bodyPr>
              <a:lstStyle/>
              <a:p>
                <a:pPr>
                  <a:lnSpc>
                    <a:spcPct val="95000"/>
                  </a:lnSpc>
                  <a:spcBef>
                    <a:spcPts val="600"/>
                  </a:spcBef>
                </a:pPr>
                <a:r>
                  <a:rPr lang="pt-BR" sz="1800"/>
                  <a:t>Minimiza a chance de violação de dados que protege a marca e a reputação da empresa.</a:t>
                </a:r>
              </a:p>
            </p:txBody>
          </p:sp>
        </p:grpSp>
        <p:sp>
          <p:nvSpPr>
            <p:cNvPr id="3" name="TextBox 11">
              <a:extLst>
                <a:ext uri="{FF2B5EF4-FFF2-40B4-BE49-F238E27FC236}">
                  <a16:creationId xmlns:a16="http://schemas.microsoft.com/office/drawing/2014/main" id="{AB5E1097-488E-9179-72C5-C0FC4083B176}"/>
                </a:ext>
              </a:extLst>
            </p:cNvPr>
            <p:cNvSpPr txBox="1"/>
            <p:nvPr/>
          </p:nvSpPr>
          <p:spPr>
            <a:xfrm>
              <a:off x="1" y="5485822"/>
              <a:ext cx="4930320" cy="492443"/>
            </a:xfrm>
            <a:prstGeom prst="rect">
              <a:avLst/>
            </a:prstGeom>
            <a:solidFill>
              <a:srgbClr val="C00000"/>
            </a:solidFill>
          </p:spPr>
          <p:txBody>
            <a:bodyPr wrap="square" rtlCol="0">
              <a:spAutoFit/>
            </a:bodyPr>
            <a:lstStyle/>
            <a:p>
              <a:pPr algn="ctr"/>
              <a:r>
                <a:rPr lang="pt-BR" sz="1400" b="1" i="1">
                  <a:solidFill>
                    <a:schemeClr val="bg1"/>
                  </a:solidFill>
                </a:rPr>
                <a:t>Diversas Categorias de Aplicações</a:t>
              </a:r>
            </a:p>
            <a:p>
              <a:pPr algn="ctr"/>
              <a:r>
                <a:rPr lang="pt-BR" sz="1200" i="1">
                  <a:solidFill>
                    <a:schemeClr val="bg1"/>
                  </a:solidFill>
                </a:rPr>
                <a:t>Jogos, Apostas, Sites Maliciosos, Produtividade, Conteúdo Adulto etc.</a:t>
              </a:r>
            </a:p>
          </p:txBody>
        </p:sp>
      </p:grpSp>
      <p:grpSp>
        <p:nvGrpSpPr>
          <p:cNvPr id="184" name="Agrupar 183">
            <a:extLst>
              <a:ext uri="{FF2B5EF4-FFF2-40B4-BE49-F238E27FC236}">
                <a16:creationId xmlns:a16="http://schemas.microsoft.com/office/drawing/2014/main" id="{ACEA68E3-95EA-692D-1A63-9B177F7F2DF7}"/>
              </a:ext>
            </a:extLst>
          </p:cNvPr>
          <p:cNvGrpSpPr/>
          <p:nvPr/>
        </p:nvGrpSpPr>
        <p:grpSpPr>
          <a:xfrm>
            <a:off x="5719089" y="2374938"/>
            <a:ext cx="5619215" cy="3905828"/>
            <a:chOff x="5381896" y="2068347"/>
            <a:chExt cx="5619215" cy="3905828"/>
          </a:xfrm>
        </p:grpSpPr>
        <p:pic>
          <p:nvPicPr>
            <p:cNvPr id="5" name="Picture 2" descr="Proteção - ícones de segurança grátis">
              <a:extLst>
                <a:ext uri="{FF2B5EF4-FFF2-40B4-BE49-F238E27FC236}">
                  <a16:creationId xmlns:a16="http://schemas.microsoft.com/office/drawing/2014/main" id="{230D10AD-8D5B-DE03-663E-36925D7C33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90"/>
            <a:stretch>
              <a:fillRect/>
            </a:stretch>
          </p:blipFill>
          <p:spPr bwMode="auto">
            <a:xfrm>
              <a:off x="7745352" y="2792097"/>
              <a:ext cx="860650" cy="843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4D48771-9F3E-0A6E-8CDE-73E9F995AB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77103" y="3449910"/>
              <a:ext cx="422059" cy="215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7">
              <a:extLst>
                <a:ext uri="{FF2B5EF4-FFF2-40B4-BE49-F238E27FC236}">
                  <a16:creationId xmlns:a16="http://schemas.microsoft.com/office/drawing/2014/main" id="{81190D8A-63BB-C6E9-2742-A8EC1F587F6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639092" y="5585787"/>
              <a:ext cx="493735" cy="166999"/>
            </a:xfrm>
            <a:prstGeom prst="rect">
              <a:avLst/>
            </a:prstGeom>
          </p:spPr>
        </p:pic>
        <p:pic>
          <p:nvPicPr>
            <p:cNvPr id="9" name="Picture 83">
              <a:extLst>
                <a:ext uri="{FF2B5EF4-FFF2-40B4-BE49-F238E27FC236}">
                  <a16:creationId xmlns:a16="http://schemas.microsoft.com/office/drawing/2014/main" id="{001FB131-E4C7-7721-C061-9E156F42053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740787" y="2716650"/>
              <a:ext cx="273481" cy="273481"/>
            </a:xfrm>
            <a:prstGeom prst="rect">
              <a:avLst/>
            </a:prstGeom>
          </p:spPr>
        </p:pic>
        <p:pic>
          <p:nvPicPr>
            <p:cNvPr id="10" name="Picture 2">
              <a:extLst>
                <a:ext uri="{FF2B5EF4-FFF2-40B4-BE49-F238E27FC236}">
                  <a16:creationId xmlns:a16="http://schemas.microsoft.com/office/drawing/2014/main" id="{779E6412-B4D2-3040-D566-1E76D086E657}"/>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t="7549" b="7549"/>
            <a:stretch/>
          </p:blipFill>
          <p:spPr bwMode="auto">
            <a:xfrm>
              <a:off x="6657572" y="4172601"/>
              <a:ext cx="444390" cy="15858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42">
              <a:extLst>
                <a:ext uri="{FF2B5EF4-FFF2-40B4-BE49-F238E27FC236}">
                  <a16:creationId xmlns:a16="http://schemas.microsoft.com/office/drawing/2014/main" id="{07029058-D2C6-330D-94A5-5D4A5C48C0BA}"/>
                </a:ext>
              </a:extLst>
            </p:cNvPr>
            <p:cNvGrpSpPr/>
            <p:nvPr/>
          </p:nvGrpSpPr>
          <p:grpSpPr>
            <a:xfrm>
              <a:off x="9225780" y="2086975"/>
              <a:ext cx="1775331" cy="3780456"/>
              <a:chOff x="10223179" y="594258"/>
              <a:chExt cx="2482198" cy="5285684"/>
            </a:xfrm>
          </p:grpSpPr>
          <p:grpSp>
            <p:nvGrpSpPr>
              <p:cNvPr id="12" name="Group 49">
                <a:extLst>
                  <a:ext uri="{FF2B5EF4-FFF2-40B4-BE49-F238E27FC236}">
                    <a16:creationId xmlns:a16="http://schemas.microsoft.com/office/drawing/2014/main" id="{72EE8C66-DB32-FB8F-991A-94B62ED8E4A7}"/>
                  </a:ext>
                </a:extLst>
              </p:cNvPr>
              <p:cNvGrpSpPr/>
              <p:nvPr/>
            </p:nvGrpSpPr>
            <p:grpSpPr>
              <a:xfrm>
                <a:off x="10241788" y="1432439"/>
                <a:ext cx="2463589" cy="506967"/>
                <a:chOff x="8679969" y="3994352"/>
                <a:chExt cx="2463589" cy="506967"/>
              </a:xfrm>
            </p:grpSpPr>
            <p:sp>
              <p:nvSpPr>
                <p:cNvPr id="128" name="Rectangle: Rounded Corners 37">
                  <a:extLst>
                    <a:ext uri="{FF2B5EF4-FFF2-40B4-BE49-F238E27FC236}">
                      <a16:creationId xmlns:a16="http://schemas.microsoft.com/office/drawing/2014/main" id="{5E97C85F-FBAA-3BE4-B85C-8CD3D257F4AB}"/>
                    </a:ext>
                  </a:extLst>
                </p:cNvPr>
                <p:cNvSpPr/>
                <p:nvPr/>
              </p:nvSpPr>
              <p:spPr>
                <a:xfrm>
                  <a:off x="8679969" y="3994352"/>
                  <a:ext cx="2463589" cy="5069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9" name="Picture 83">
                  <a:extLst>
                    <a:ext uri="{FF2B5EF4-FFF2-40B4-BE49-F238E27FC236}">
                      <a16:creationId xmlns:a16="http://schemas.microsoft.com/office/drawing/2014/main" id="{E84FA8F2-693C-301B-A5BC-93A97412C30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661864" y="4032288"/>
                  <a:ext cx="444751" cy="444750"/>
                </a:xfrm>
                <a:prstGeom prst="rect">
                  <a:avLst/>
                </a:prstGeom>
              </p:spPr>
            </p:pic>
          </p:grpSp>
          <p:grpSp>
            <p:nvGrpSpPr>
              <p:cNvPr id="13" name="Group 47">
                <a:extLst>
                  <a:ext uri="{FF2B5EF4-FFF2-40B4-BE49-F238E27FC236}">
                    <a16:creationId xmlns:a16="http://schemas.microsoft.com/office/drawing/2014/main" id="{2C3D03DF-4561-2855-869F-1D8E60A3758D}"/>
                  </a:ext>
                </a:extLst>
              </p:cNvPr>
              <p:cNvGrpSpPr/>
              <p:nvPr/>
            </p:nvGrpSpPr>
            <p:grpSpPr>
              <a:xfrm>
                <a:off x="10241788" y="5372975"/>
                <a:ext cx="2463589" cy="506967"/>
                <a:chOff x="7367076" y="5571556"/>
                <a:chExt cx="2463589" cy="506967"/>
              </a:xfrm>
            </p:grpSpPr>
            <p:sp>
              <p:nvSpPr>
                <p:cNvPr id="62" name="Rectangle: Rounded Corners 39">
                  <a:extLst>
                    <a:ext uri="{FF2B5EF4-FFF2-40B4-BE49-F238E27FC236}">
                      <a16:creationId xmlns:a16="http://schemas.microsoft.com/office/drawing/2014/main" id="{40092771-0F98-EBB5-CFAD-24702A4683E4}"/>
                    </a:ext>
                  </a:extLst>
                </p:cNvPr>
                <p:cNvSpPr/>
                <p:nvPr/>
              </p:nvSpPr>
              <p:spPr>
                <a:xfrm>
                  <a:off x="7367076" y="5571556"/>
                  <a:ext cx="2463589" cy="5069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3" name="Picture 87">
                  <a:extLst>
                    <a:ext uri="{FF2B5EF4-FFF2-40B4-BE49-F238E27FC236}">
                      <a16:creationId xmlns:a16="http://schemas.microsoft.com/office/drawing/2014/main" id="{3474BFA5-3DD1-BE0F-089E-5D8A5B97435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08428" y="5666613"/>
                  <a:ext cx="1169837" cy="395682"/>
                </a:xfrm>
                <a:prstGeom prst="rect">
                  <a:avLst/>
                </a:prstGeom>
              </p:spPr>
            </p:pic>
          </p:grpSp>
          <p:grpSp>
            <p:nvGrpSpPr>
              <p:cNvPr id="15" name="Group 46">
                <a:extLst>
                  <a:ext uri="{FF2B5EF4-FFF2-40B4-BE49-F238E27FC236}">
                    <a16:creationId xmlns:a16="http://schemas.microsoft.com/office/drawing/2014/main" id="{8B19AA07-0F07-BEB3-F3E0-72D05DD59AFB}"/>
                  </a:ext>
                </a:extLst>
              </p:cNvPr>
              <p:cNvGrpSpPr/>
              <p:nvPr/>
            </p:nvGrpSpPr>
            <p:grpSpPr>
              <a:xfrm>
                <a:off x="10241788" y="2415480"/>
                <a:ext cx="2463589" cy="506967"/>
                <a:chOff x="9405782" y="5041467"/>
                <a:chExt cx="2463589" cy="506967"/>
              </a:xfrm>
            </p:grpSpPr>
            <p:sp>
              <p:nvSpPr>
                <p:cNvPr id="58" name="Rectangle: Rounded Corners 41">
                  <a:extLst>
                    <a:ext uri="{FF2B5EF4-FFF2-40B4-BE49-F238E27FC236}">
                      <a16:creationId xmlns:a16="http://schemas.microsoft.com/office/drawing/2014/main" id="{3A368F40-B784-C40C-9E31-E76FE7E8E709}"/>
                    </a:ext>
                  </a:extLst>
                </p:cNvPr>
                <p:cNvSpPr/>
                <p:nvPr/>
              </p:nvSpPr>
              <p:spPr>
                <a:xfrm>
                  <a:off x="9405782" y="5041467"/>
                  <a:ext cx="2463589" cy="5069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 name="Picture 6">
                  <a:extLst>
                    <a:ext uri="{FF2B5EF4-FFF2-40B4-BE49-F238E27FC236}">
                      <a16:creationId xmlns:a16="http://schemas.microsoft.com/office/drawing/2014/main" id="{EC12758E-8361-7CBF-F1AB-AC5789CADD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19870" y="5096612"/>
                  <a:ext cx="817582" cy="416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48">
                <a:extLst>
                  <a:ext uri="{FF2B5EF4-FFF2-40B4-BE49-F238E27FC236}">
                    <a16:creationId xmlns:a16="http://schemas.microsoft.com/office/drawing/2014/main" id="{7FFA51DC-2893-7262-C50A-9F2CAE42609A}"/>
                  </a:ext>
                </a:extLst>
              </p:cNvPr>
              <p:cNvGrpSpPr/>
              <p:nvPr/>
            </p:nvGrpSpPr>
            <p:grpSpPr>
              <a:xfrm>
                <a:off x="10232874" y="3398521"/>
                <a:ext cx="2463589" cy="506967"/>
                <a:chOff x="7198570" y="4450768"/>
                <a:chExt cx="2463589" cy="506967"/>
              </a:xfrm>
            </p:grpSpPr>
            <p:sp>
              <p:nvSpPr>
                <p:cNvPr id="56" name="Rectangle: Rounded Corners 43">
                  <a:extLst>
                    <a:ext uri="{FF2B5EF4-FFF2-40B4-BE49-F238E27FC236}">
                      <a16:creationId xmlns:a16="http://schemas.microsoft.com/office/drawing/2014/main" id="{DB7CFAE8-9742-4F79-0522-9574BFD326A4}"/>
                    </a:ext>
                  </a:extLst>
                </p:cNvPr>
                <p:cNvSpPr/>
                <p:nvPr/>
              </p:nvSpPr>
              <p:spPr>
                <a:xfrm>
                  <a:off x="7198570" y="4450768"/>
                  <a:ext cx="2463589" cy="5069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7" name="Picture 2">
                  <a:extLst>
                    <a:ext uri="{FF2B5EF4-FFF2-40B4-BE49-F238E27FC236}">
                      <a16:creationId xmlns:a16="http://schemas.microsoft.com/office/drawing/2014/main" id="{BAF9FEC2-586B-FAC6-A4A9-7A661DAAD890}"/>
                    </a:ext>
                  </a:extLst>
                </p:cNvPr>
                <p:cNvPicPr>
                  <a:picLocks noChangeAspect="1" noChangeArrowheads="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t="7549" b="7549"/>
                <a:stretch/>
              </p:blipFill>
              <p:spPr bwMode="auto">
                <a:xfrm>
                  <a:off x="7886514" y="4559373"/>
                  <a:ext cx="1029905" cy="367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53">
                <a:extLst>
                  <a:ext uri="{FF2B5EF4-FFF2-40B4-BE49-F238E27FC236}">
                    <a16:creationId xmlns:a16="http://schemas.microsoft.com/office/drawing/2014/main" id="{2A27900A-DB66-783B-1643-80369F6A72DB}"/>
                  </a:ext>
                </a:extLst>
              </p:cNvPr>
              <p:cNvGrpSpPr/>
              <p:nvPr/>
            </p:nvGrpSpPr>
            <p:grpSpPr>
              <a:xfrm>
                <a:off x="10241788" y="594258"/>
                <a:ext cx="2426373" cy="516386"/>
                <a:chOff x="10241788" y="873954"/>
                <a:chExt cx="2426373" cy="516386"/>
              </a:xfrm>
            </p:grpSpPr>
            <p:sp>
              <p:nvSpPr>
                <p:cNvPr id="54" name="Rectangle: Rounded Corners 34">
                  <a:extLst>
                    <a:ext uri="{FF2B5EF4-FFF2-40B4-BE49-F238E27FC236}">
                      <a16:creationId xmlns:a16="http://schemas.microsoft.com/office/drawing/2014/main" id="{3094FD79-85B9-64EE-603F-9DD0AA0C45A0}"/>
                    </a:ext>
                  </a:extLst>
                </p:cNvPr>
                <p:cNvSpPr/>
                <p:nvPr/>
              </p:nvSpPr>
              <p:spPr>
                <a:xfrm>
                  <a:off x="10241788" y="873954"/>
                  <a:ext cx="2426373" cy="50696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TextBox 50">
                  <a:extLst>
                    <a:ext uri="{FF2B5EF4-FFF2-40B4-BE49-F238E27FC236}">
                      <a16:creationId xmlns:a16="http://schemas.microsoft.com/office/drawing/2014/main" id="{32C886DD-C415-2FED-F33D-09B6AD0347EE}"/>
                    </a:ext>
                  </a:extLst>
                </p:cNvPr>
                <p:cNvSpPr txBox="1"/>
                <p:nvPr/>
              </p:nvSpPr>
              <p:spPr>
                <a:xfrm>
                  <a:off x="10406782" y="873954"/>
                  <a:ext cx="2059167" cy="516386"/>
                </a:xfrm>
                <a:prstGeom prst="rect">
                  <a:avLst/>
                </a:prstGeom>
                <a:noFill/>
              </p:spPr>
              <p:txBody>
                <a:bodyPr wrap="square" rtlCol="0">
                  <a:spAutoFit/>
                </a:bodyPr>
                <a:lstStyle/>
                <a:p>
                  <a:pPr algn="ctr"/>
                  <a:r>
                    <a:rPr lang="pt-BR" sz="1800" b="1">
                      <a:solidFill>
                        <a:srgbClr val="A00000"/>
                      </a:solidFill>
                    </a:rPr>
                    <a:t>Bet Apostas</a:t>
                  </a:r>
                </a:p>
              </p:txBody>
            </p:sp>
          </p:grpSp>
          <p:grpSp>
            <p:nvGrpSpPr>
              <p:cNvPr id="34" name="Group 52">
                <a:extLst>
                  <a:ext uri="{FF2B5EF4-FFF2-40B4-BE49-F238E27FC236}">
                    <a16:creationId xmlns:a16="http://schemas.microsoft.com/office/drawing/2014/main" id="{18194601-E44C-0702-C814-2A8A42D079A8}"/>
                  </a:ext>
                </a:extLst>
              </p:cNvPr>
              <p:cNvGrpSpPr/>
              <p:nvPr/>
            </p:nvGrpSpPr>
            <p:grpSpPr>
              <a:xfrm>
                <a:off x="10223179" y="4385748"/>
                <a:ext cx="2463589" cy="531740"/>
                <a:chOff x="10232093" y="3880680"/>
                <a:chExt cx="2463589" cy="531740"/>
              </a:xfrm>
            </p:grpSpPr>
            <p:sp>
              <p:nvSpPr>
                <p:cNvPr id="36" name="Rectangle: Rounded Corners 35">
                  <a:extLst>
                    <a:ext uri="{FF2B5EF4-FFF2-40B4-BE49-F238E27FC236}">
                      <a16:creationId xmlns:a16="http://schemas.microsoft.com/office/drawing/2014/main" id="{9C6373EA-90DC-7C57-B984-A77109AF304B}"/>
                    </a:ext>
                  </a:extLst>
                </p:cNvPr>
                <p:cNvSpPr/>
                <p:nvPr/>
              </p:nvSpPr>
              <p:spPr>
                <a:xfrm>
                  <a:off x="10241788" y="3880680"/>
                  <a:ext cx="2426373" cy="5069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TextBox 51">
                  <a:extLst>
                    <a:ext uri="{FF2B5EF4-FFF2-40B4-BE49-F238E27FC236}">
                      <a16:creationId xmlns:a16="http://schemas.microsoft.com/office/drawing/2014/main" id="{AB36254E-2484-7D7B-709A-3A11ECCD7644}"/>
                    </a:ext>
                  </a:extLst>
                </p:cNvPr>
                <p:cNvSpPr txBox="1"/>
                <p:nvPr/>
              </p:nvSpPr>
              <p:spPr>
                <a:xfrm>
                  <a:off x="10232093" y="3896035"/>
                  <a:ext cx="2463589" cy="516385"/>
                </a:xfrm>
                <a:prstGeom prst="rect">
                  <a:avLst/>
                </a:prstGeom>
                <a:noFill/>
              </p:spPr>
              <p:txBody>
                <a:bodyPr wrap="none" rtlCol="0">
                  <a:spAutoFit/>
                </a:bodyPr>
                <a:lstStyle/>
                <a:p>
                  <a:pPr algn="ctr"/>
                  <a:r>
                    <a:rPr lang="pt-BR" sz="1800" b="1">
                      <a:solidFill>
                        <a:srgbClr val="A00000"/>
                      </a:solidFill>
                    </a:rPr>
                    <a:t>Vídeos Adultos</a:t>
                  </a:r>
                </a:p>
              </p:txBody>
            </p:sp>
          </p:grpSp>
        </p:grpSp>
        <p:grpSp>
          <p:nvGrpSpPr>
            <p:cNvPr id="132" name="Group 1043">
              <a:extLst>
                <a:ext uri="{FF2B5EF4-FFF2-40B4-BE49-F238E27FC236}">
                  <a16:creationId xmlns:a16="http://schemas.microsoft.com/office/drawing/2014/main" id="{D4D84A8D-441E-7BE4-4761-B6E2510079A9}"/>
                </a:ext>
              </a:extLst>
            </p:cNvPr>
            <p:cNvGrpSpPr/>
            <p:nvPr/>
          </p:nvGrpSpPr>
          <p:grpSpPr>
            <a:xfrm>
              <a:off x="6500074" y="2068347"/>
              <a:ext cx="1835819" cy="472463"/>
              <a:chOff x="6412205" y="568213"/>
              <a:chExt cx="2566770" cy="660579"/>
            </a:xfrm>
          </p:grpSpPr>
          <p:grpSp>
            <p:nvGrpSpPr>
              <p:cNvPr id="133" name="Group 1030">
                <a:extLst>
                  <a:ext uri="{FF2B5EF4-FFF2-40B4-BE49-F238E27FC236}">
                    <a16:creationId xmlns:a16="http://schemas.microsoft.com/office/drawing/2014/main" id="{F382BD05-BFA6-9E8E-F263-50E45C162D4B}"/>
                  </a:ext>
                </a:extLst>
              </p:cNvPr>
              <p:cNvGrpSpPr/>
              <p:nvPr/>
            </p:nvGrpSpPr>
            <p:grpSpPr>
              <a:xfrm>
                <a:off x="6412205" y="572580"/>
                <a:ext cx="1034703" cy="656212"/>
                <a:chOff x="6912827" y="4584092"/>
                <a:chExt cx="1034703" cy="656212"/>
              </a:xfrm>
            </p:grpSpPr>
            <p:sp>
              <p:nvSpPr>
                <p:cNvPr id="135" name="Freeform: Shape 1032">
                  <a:extLst>
                    <a:ext uri="{FF2B5EF4-FFF2-40B4-BE49-F238E27FC236}">
                      <a16:creationId xmlns:a16="http://schemas.microsoft.com/office/drawing/2014/main" id="{8171A003-464D-32AD-ECCE-A288D59FBE63}"/>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37" name="Freeform: Shape 1033">
                  <a:extLst>
                    <a:ext uri="{FF2B5EF4-FFF2-40B4-BE49-F238E27FC236}">
                      <a16:creationId xmlns:a16="http://schemas.microsoft.com/office/drawing/2014/main" id="{1757F09A-FC8D-B72C-E466-3BDAFF663DB4}"/>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34" name="Arrow: Right 1034">
                <a:extLst>
                  <a:ext uri="{FF2B5EF4-FFF2-40B4-BE49-F238E27FC236}">
                    <a16:creationId xmlns:a16="http://schemas.microsoft.com/office/drawing/2014/main" id="{AC123B41-38BC-9EC6-2320-EF35AF661664}"/>
                  </a:ext>
                </a:extLst>
              </p:cNvPr>
              <p:cNvSpPr/>
              <p:nvPr/>
            </p:nvSpPr>
            <p:spPr>
              <a:xfrm>
                <a:off x="7563606" y="568213"/>
                <a:ext cx="1415369"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grpSp>
          <p:nvGrpSpPr>
            <p:cNvPr id="138" name="Group 1044">
              <a:extLst>
                <a:ext uri="{FF2B5EF4-FFF2-40B4-BE49-F238E27FC236}">
                  <a16:creationId xmlns:a16="http://schemas.microsoft.com/office/drawing/2014/main" id="{7FA0ECD5-78B1-ABFC-2908-DE393FCE2D6D}"/>
                </a:ext>
              </a:extLst>
            </p:cNvPr>
            <p:cNvGrpSpPr/>
            <p:nvPr/>
          </p:nvGrpSpPr>
          <p:grpSpPr>
            <a:xfrm>
              <a:off x="6500074" y="2686463"/>
              <a:ext cx="2616641" cy="469340"/>
              <a:chOff x="6412205" y="1432439"/>
              <a:chExt cx="3658484" cy="656212"/>
            </a:xfrm>
          </p:grpSpPr>
          <p:grpSp>
            <p:nvGrpSpPr>
              <p:cNvPr id="139" name="Group 23">
                <a:extLst>
                  <a:ext uri="{FF2B5EF4-FFF2-40B4-BE49-F238E27FC236}">
                    <a16:creationId xmlns:a16="http://schemas.microsoft.com/office/drawing/2014/main" id="{8690FF67-6EE9-D346-C70E-A910831DF70A}"/>
                  </a:ext>
                </a:extLst>
              </p:cNvPr>
              <p:cNvGrpSpPr/>
              <p:nvPr/>
            </p:nvGrpSpPr>
            <p:grpSpPr>
              <a:xfrm>
                <a:off x="6412205" y="1432439"/>
                <a:ext cx="1034703" cy="656212"/>
                <a:chOff x="6912827" y="4584092"/>
                <a:chExt cx="1034703" cy="656212"/>
              </a:xfrm>
            </p:grpSpPr>
            <p:sp>
              <p:nvSpPr>
                <p:cNvPr id="142" name="Freeform: Shape 24">
                  <a:extLst>
                    <a:ext uri="{FF2B5EF4-FFF2-40B4-BE49-F238E27FC236}">
                      <a16:creationId xmlns:a16="http://schemas.microsoft.com/office/drawing/2014/main" id="{65E947DE-AD0B-B6FE-1B91-1681E835C49D}"/>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44" name="Freeform: Shape 25">
                  <a:extLst>
                    <a:ext uri="{FF2B5EF4-FFF2-40B4-BE49-F238E27FC236}">
                      <a16:creationId xmlns:a16="http://schemas.microsoft.com/office/drawing/2014/main" id="{DCA96DAA-262C-234C-ED51-9CECF8606064}"/>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40" name="Arrow: Right 1035">
                <a:extLst>
                  <a:ext uri="{FF2B5EF4-FFF2-40B4-BE49-F238E27FC236}">
                    <a16:creationId xmlns:a16="http://schemas.microsoft.com/office/drawing/2014/main" id="{8745B439-2DF3-5846-6B59-B29E00754B88}"/>
                  </a:ext>
                </a:extLst>
              </p:cNvPr>
              <p:cNvSpPr/>
              <p:nvPr/>
            </p:nvSpPr>
            <p:spPr>
              <a:xfrm>
                <a:off x="7563606" y="1494986"/>
                <a:ext cx="2507083"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grpSp>
          <p:nvGrpSpPr>
            <p:cNvPr id="146" name="Group 1045">
              <a:extLst>
                <a:ext uri="{FF2B5EF4-FFF2-40B4-BE49-F238E27FC236}">
                  <a16:creationId xmlns:a16="http://schemas.microsoft.com/office/drawing/2014/main" id="{6ED48317-60B9-5843-87B8-33117373B6A7}"/>
                </a:ext>
              </a:extLst>
            </p:cNvPr>
            <p:cNvGrpSpPr/>
            <p:nvPr/>
          </p:nvGrpSpPr>
          <p:grpSpPr>
            <a:xfrm>
              <a:off x="6518110" y="3353774"/>
              <a:ext cx="2598605" cy="503909"/>
              <a:chOff x="6437422" y="2365446"/>
              <a:chExt cx="3633267" cy="704546"/>
            </a:xfrm>
          </p:grpSpPr>
          <p:grpSp>
            <p:nvGrpSpPr>
              <p:cNvPr id="147" name="Group 17">
                <a:extLst>
                  <a:ext uri="{FF2B5EF4-FFF2-40B4-BE49-F238E27FC236}">
                    <a16:creationId xmlns:a16="http://schemas.microsoft.com/office/drawing/2014/main" id="{9E97D227-AB93-AD4D-22E9-B964D07C3082}"/>
                  </a:ext>
                </a:extLst>
              </p:cNvPr>
              <p:cNvGrpSpPr/>
              <p:nvPr/>
            </p:nvGrpSpPr>
            <p:grpSpPr>
              <a:xfrm>
                <a:off x="6437422" y="2413780"/>
                <a:ext cx="1034703" cy="656212"/>
                <a:chOff x="6912827" y="4584092"/>
                <a:chExt cx="1034703" cy="656212"/>
              </a:xfrm>
            </p:grpSpPr>
            <p:sp>
              <p:nvSpPr>
                <p:cNvPr id="149" name="Freeform: Shape 15">
                  <a:extLst>
                    <a:ext uri="{FF2B5EF4-FFF2-40B4-BE49-F238E27FC236}">
                      <a16:creationId xmlns:a16="http://schemas.microsoft.com/office/drawing/2014/main" id="{3681C11C-AC8D-B35A-9233-DACF88649B32}"/>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50" name="Freeform: Shape 16">
                  <a:extLst>
                    <a:ext uri="{FF2B5EF4-FFF2-40B4-BE49-F238E27FC236}">
                      <a16:creationId xmlns:a16="http://schemas.microsoft.com/office/drawing/2014/main" id="{5F6F54B3-AEDC-D456-42D8-9402AFEE5C63}"/>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48" name="Arrow: Right 1036">
                <a:extLst>
                  <a:ext uri="{FF2B5EF4-FFF2-40B4-BE49-F238E27FC236}">
                    <a16:creationId xmlns:a16="http://schemas.microsoft.com/office/drawing/2014/main" id="{88081A62-40AE-90FF-E17B-F80F20981EFB}"/>
                  </a:ext>
                </a:extLst>
              </p:cNvPr>
              <p:cNvSpPr/>
              <p:nvPr/>
            </p:nvSpPr>
            <p:spPr>
              <a:xfrm>
                <a:off x="7563606" y="2365446"/>
                <a:ext cx="2507083"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grpSp>
          <p:nvGrpSpPr>
            <p:cNvPr id="151" name="Group 1046">
              <a:extLst>
                <a:ext uri="{FF2B5EF4-FFF2-40B4-BE49-F238E27FC236}">
                  <a16:creationId xmlns:a16="http://schemas.microsoft.com/office/drawing/2014/main" id="{C5F7A755-C8E0-EBE9-13F1-5EF2DB52719B}"/>
                </a:ext>
              </a:extLst>
            </p:cNvPr>
            <p:cNvGrpSpPr/>
            <p:nvPr/>
          </p:nvGrpSpPr>
          <p:grpSpPr>
            <a:xfrm>
              <a:off x="6515936" y="4087509"/>
              <a:ext cx="2600779" cy="469340"/>
              <a:chOff x="6434382" y="3391325"/>
              <a:chExt cx="3636307" cy="656212"/>
            </a:xfrm>
          </p:grpSpPr>
          <p:grpSp>
            <p:nvGrpSpPr>
              <p:cNvPr id="152" name="Group 26">
                <a:extLst>
                  <a:ext uri="{FF2B5EF4-FFF2-40B4-BE49-F238E27FC236}">
                    <a16:creationId xmlns:a16="http://schemas.microsoft.com/office/drawing/2014/main" id="{FE25B40F-F9E9-9561-ACE4-C508893AA900}"/>
                  </a:ext>
                </a:extLst>
              </p:cNvPr>
              <p:cNvGrpSpPr/>
              <p:nvPr/>
            </p:nvGrpSpPr>
            <p:grpSpPr>
              <a:xfrm>
                <a:off x="6434382" y="3391325"/>
                <a:ext cx="1034703" cy="656212"/>
                <a:chOff x="6912827" y="4584092"/>
                <a:chExt cx="1034703" cy="656212"/>
              </a:xfrm>
            </p:grpSpPr>
            <p:sp>
              <p:nvSpPr>
                <p:cNvPr id="154" name="Freeform: Shape 27">
                  <a:extLst>
                    <a:ext uri="{FF2B5EF4-FFF2-40B4-BE49-F238E27FC236}">
                      <a16:creationId xmlns:a16="http://schemas.microsoft.com/office/drawing/2014/main" id="{68692AE1-B158-A4A8-56DB-7B9240A4C4C1}"/>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55" name="Freeform: Shape 28">
                  <a:extLst>
                    <a:ext uri="{FF2B5EF4-FFF2-40B4-BE49-F238E27FC236}">
                      <a16:creationId xmlns:a16="http://schemas.microsoft.com/office/drawing/2014/main" id="{73F94EEF-0EC7-741A-E09C-A044569E6B93}"/>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53" name="Arrow: Right 1037">
                <a:extLst>
                  <a:ext uri="{FF2B5EF4-FFF2-40B4-BE49-F238E27FC236}">
                    <a16:creationId xmlns:a16="http://schemas.microsoft.com/office/drawing/2014/main" id="{F138663E-A480-B257-C708-9EA75B2D05A5}"/>
                  </a:ext>
                </a:extLst>
              </p:cNvPr>
              <p:cNvSpPr/>
              <p:nvPr/>
            </p:nvSpPr>
            <p:spPr>
              <a:xfrm>
                <a:off x="7563606" y="3411653"/>
                <a:ext cx="2507083"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grpSp>
          <p:nvGrpSpPr>
            <p:cNvPr id="156" name="Group 1048">
              <a:extLst>
                <a:ext uri="{FF2B5EF4-FFF2-40B4-BE49-F238E27FC236}">
                  <a16:creationId xmlns:a16="http://schemas.microsoft.com/office/drawing/2014/main" id="{584F0DE5-7651-12A3-E7D2-84FB0C4DEFBB}"/>
                </a:ext>
              </a:extLst>
            </p:cNvPr>
            <p:cNvGrpSpPr/>
            <p:nvPr/>
          </p:nvGrpSpPr>
          <p:grpSpPr>
            <a:xfrm>
              <a:off x="6511384" y="5503122"/>
              <a:ext cx="2586858" cy="471053"/>
              <a:chOff x="6428018" y="5370580"/>
              <a:chExt cx="3616843" cy="658607"/>
            </a:xfrm>
          </p:grpSpPr>
          <p:grpSp>
            <p:nvGrpSpPr>
              <p:cNvPr id="157" name="Group 20">
                <a:extLst>
                  <a:ext uri="{FF2B5EF4-FFF2-40B4-BE49-F238E27FC236}">
                    <a16:creationId xmlns:a16="http://schemas.microsoft.com/office/drawing/2014/main" id="{3B1535B1-EB59-54F8-7055-00519B4F2877}"/>
                  </a:ext>
                </a:extLst>
              </p:cNvPr>
              <p:cNvGrpSpPr/>
              <p:nvPr/>
            </p:nvGrpSpPr>
            <p:grpSpPr>
              <a:xfrm>
                <a:off x="6428018" y="5372975"/>
                <a:ext cx="1034703" cy="656212"/>
                <a:chOff x="6912827" y="4584092"/>
                <a:chExt cx="1034703" cy="656212"/>
              </a:xfrm>
            </p:grpSpPr>
            <p:sp>
              <p:nvSpPr>
                <p:cNvPr id="159" name="Freeform: Shape 21">
                  <a:extLst>
                    <a:ext uri="{FF2B5EF4-FFF2-40B4-BE49-F238E27FC236}">
                      <a16:creationId xmlns:a16="http://schemas.microsoft.com/office/drawing/2014/main" id="{B16AB560-261D-6D1D-9CC9-AAD12DE3B09A}"/>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60" name="Freeform: Shape 22">
                  <a:extLst>
                    <a:ext uri="{FF2B5EF4-FFF2-40B4-BE49-F238E27FC236}">
                      <a16:creationId xmlns:a16="http://schemas.microsoft.com/office/drawing/2014/main" id="{C254B450-33A4-1742-1273-3AC2E8CF0008}"/>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58" name="Arrow: Right 1038">
                <a:extLst>
                  <a:ext uri="{FF2B5EF4-FFF2-40B4-BE49-F238E27FC236}">
                    <a16:creationId xmlns:a16="http://schemas.microsoft.com/office/drawing/2014/main" id="{1F30FD11-C663-1DBF-25F0-1FBE59DA770D}"/>
                  </a:ext>
                </a:extLst>
              </p:cNvPr>
              <p:cNvSpPr/>
              <p:nvPr/>
            </p:nvSpPr>
            <p:spPr>
              <a:xfrm>
                <a:off x="7537778" y="5370580"/>
                <a:ext cx="2507083"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grpSp>
          <p:nvGrpSpPr>
            <p:cNvPr id="161" name="Group 1047">
              <a:extLst>
                <a:ext uri="{FF2B5EF4-FFF2-40B4-BE49-F238E27FC236}">
                  <a16:creationId xmlns:a16="http://schemas.microsoft.com/office/drawing/2014/main" id="{8239D2EE-17A4-D785-E8A0-0D301E5E35C4}"/>
                </a:ext>
              </a:extLst>
            </p:cNvPr>
            <p:cNvGrpSpPr/>
            <p:nvPr/>
          </p:nvGrpSpPr>
          <p:grpSpPr>
            <a:xfrm>
              <a:off x="6517817" y="4721779"/>
              <a:ext cx="1814812" cy="541783"/>
              <a:chOff x="6437013" y="4278137"/>
              <a:chExt cx="2537399" cy="757499"/>
            </a:xfrm>
          </p:grpSpPr>
          <p:grpSp>
            <p:nvGrpSpPr>
              <p:cNvPr id="162" name="Group 61">
                <a:extLst>
                  <a:ext uri="{FF2B5EF4-FFF2-40B4-BE49-F238E27FC236}">
                    <a16:creationId xmlns:a16="http://schemas.microsoft.com/office/drawing/2014/main" id="{49ECECF6-ED0B-ED31-3CA1-E846B237637F}"/>
                  </a:ext>
                </a:extLst>
              </p:cNvPr>
              <p:cNvGrpSpPr/>
              <p:nvPr/>
            </p:nvGrpSpPr>
            <p:grpSpPr>
              <a:xfrm>
                <a:off x="6437013" y="4379424"/>
                <a:ext cx="1034703" cy="656212"/>
                <a:chOff x="6912827" y="4584092"/>
                <a:chExt cx="1034703" cy="656212"/>
              </a:xfrm>
            </p:grpSpPr>
            <p:sp>
              <p:nvSpPr>
                <p:cNvPr id="164" name="Freeform: Shape 62">
                  <a:extLst>
                    <a:ext uri="{FF2B5EF4-FFF2-40B4-BE49-F238E27FC236}">
                      <a16:creationId xmlns:a16="http://schemas.microsoft.com/office/drawing/2014/main" id="{C5917806-63B8-F92A-90D1-82F48EC13E45}"/>
                    </a:ext>
                  </a:extLst>
                </p:cNvPr>
                <p:cNvSpPr/>
                <p:nvPr/>
              </p:nvSpPr>
              <p:spPr>
                <a:xfrm>
                  <a:off x="7071775" y="4584092"/>
                  <a:ext cx="720687" cy="472974"/>
                </a:xfrm>
                <a:custGeom>
                  <a:avLst/>
                  <a:gdLst>
                    <a:gd name="connsiteX0" fmla="*/ 692552 w 720687"/>
                    <a:gd name="connsiteY0" fmla="*/ 0 h 472974"/>
                    <a:gd name="connsiteX1" fmla="*/ 720687 w 720687"/>
                    <a:gd name="connsiteY1" fmla="*/ 0 h 472974"/>
                    <a:gd name="connsiteX2" fmla="*/ 720687 w 720687"/>
                    <a:gd name="connsiteY2" fmla="*/ 472975 h 472974"/>
                    <a:gd name="connsiteX3" fmla="*/ 692552 w 720687"/>
                    <a:gd name="connsiteY3" fmla="*/ 472975 h 472974"/>
                    <a:gd name="connsiteX4" fmla="*/ 28136 w 720687"/>
                    <a:gd name="connsiteY4" fmla="*/ 472975 h 472974"/>
                    <a:gd name="connsiteX5" fmla="*/ 0 w 720687"/>
                    <a:gd name="connsiteY5" fmla="*/ 472975 h 472974"/>
                    <a:gd name="connsiteX6" fmla="*/ 0 w 720687"/>
                    <a:gd name="connsiteY6" fmla="*/ 0 h 472974"/>
                    <a:gd name="connsiteX7" fmla="*/ 28136 w 720687"/>
                    <a:gd name="connsiteY7" fmla="*/ 0 h 47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87" h="472974">
                      <a:moveTo>
                        <a:pt x="692552" y="0"/>
                      </a:moveTo>
                      <a:cubicBezTo>
                        <a:pt x="708091" y="0"/>
                        <a:pt x="720687" y="0"/>
                        <a:pt x="720687" y="0"/>
                      </a:cubicBezTo>
                      <a:lnTo>
                        <a:pt x="720687" y="472975"/>
                      </a:lnTo>
                      <a:cubicBezTo>
                        <a:pt x="720687" y="472975"/>
                        <a:pt x="708091" y="472975"/>
                        <a:pt x="692552" y="472975"/>
                      </a:cubicBezTo>
                      <a:lnTo>
                        <a:pt x="28136" y="472975"/>
                      </a:lnTo>
                      <a:cubicBezTo>
                        <a:pt x="12597" y="472975"/>
                        <a:pt x="0" y="472975"/>
                        <a:pt x="0" y="472975"/>
                      </a:cubicBezTo>
                      <a:lnTo>
                        <a:pt x="0" y="0"/>
                      </a:lnTo>
                      <a:cubicBezTo>
                        <a:pt x="0" y="0"/>
                        <a:pt x="12597" y="0"/>
                        <a:pt x="28136" y="0"/>
                      </a:cubicBezTo>
                      <a:close/>
                    </a:path>
                  </a:pathLst>
                </a:custGeom>
                <a:noFill/>
                <a:ln w="46831" cap="rnd">
                  <a:solidFill>
                    <a:srgbClr val="000000"/>
                  </a:solidFill>
                  <a:prstDash val="solid"/>
                  <a:round/>
                </a:ln>
              </p:spPr>
              <p:txBody>
                <a:bodyPr rtlCol="0" anchor="ctr"/>
                <a:lstStyle/>
                <a:p>
                  <a:endParaRPr lang="pt-BR"/>
                </a:p>
              </p:txBody>
            </p:sp>
            <p:sp>
              <p:nvSpPr>
                <p:cNvPr id="165" name="Freeform: Shape 1023">
                  <a:extLst>
                    <a:ext uri="{FF2B5EF4-FFF2-40B4-BE49-F238E27FC236}">
                      <a16:creationId xmlns:a16="http://schemas.microsoft.com/office/drawing/2014/main" id="{E879B1A5-4410-DC7E-A2EE-EF9509193AFF}"/>
                    </a:ext>
                  </a:extLst>
                </p:cNvPr>
                <p:cNvSpPr/>
                <p:nvPr/>
              </p:nvSpPr>
              <p:spPr>
                <a:xfrm>
                  <a:off x="6912827" y="5033679"/>
                  <a:ext cx="1034703" cy="206625"/>
                </a:xfrm>
                <a:custGeom>
                  <a:avLst/>
                  <a:gdLst>
                    <a:gd name="connsiteX0" fmla="*/ 1010937 w 1034703"/>
                    <a:gd name="connsiteY0" fmla="*/ 206622 h 206625"/>
                    <a:gd name="connsiteX1" fmla="*/ 23838 w 1034703"/>
                    <a:gd name="connsiteY1" fmla="*/ 206622 h 206625"/>
                    <a:gd name="connsiteX2" fmla="*/ 3 w 1034703"/>
                    <a:gd name="connsiteY2" fmla="*/ 183569 h 206625"/>
                    <a:gd name="connsiteX3" fmla="*/ 7426 w 1034703"/>
                    <a:gd name="connsiteY3" fmla="*/ 166060 h 206625"/>
                    <a:gd name="connsiteX4" fmla="*/ 170731 w 1034703"/>
                    <a:gd name="connsiteY4" fmla="*/ 6624 h 206625"/>
                    <a:gd name="connsiteX5" fmla="*/ 187085 w 1034703"/>
                    <a:gd name="connsiteY5" fmla="*/ 0 h 206625"/>
                    <a:gd name="connsiteX6" fmla="*/ 851500 w 1034703"/>
                    <a:gd name="connsiteY6" fmla="*/ 0 h 206625"/>
                    <a:gd name="connsiteX7" fmla="*/ 868089 w 1034703"/>
                    <a:gd name="connsiteY7" fmla="*/ 6858 h 206625"/>
                    <a:gd name="connsiteX8" fmla="*/ 1027525 w 1034703"/>
                    <a:gd name="connsiteY8" fmla="*/ 166294 h 206625"/>
                    <a:gd name="connsiteX9" fmla="*/ 1028141 w 1034703"/>
                    <a:gd name="connsiteY9" fmla="*/ 199448 h 206625"/>
                    <a:gd name="connsiteX10" fmla="*/ 1010937 w 1034703"/>
                    <a:gd name="connsiteY10" fmla="*/ 206622 h 206625"/>
                    <a:gd name="connsiteX11" fmla="*/ 81399 w 1034703"/>
                    <a:gd name="connsiteY11" fmla="*/ 159729 h 206625"/>
                    <a:gd name="connsiteX12" fmla="*/ 954313 w 1034703"/>
                    <a:gd name="connsiteY12" fmla="*/ 159729 h 206625"/>
                    <a:gd name="connsiteX13" fmla="*/ 841770 w 1034703"/>
                    <a:gd name="connsiteY13" fmla="*/ 47186 h 206625"/>
                    <a:gd name="connsiteX14" fmla="*/ 196991 w 1034703"/>
                    <a:gd name="connsiteY14" fmla="*/ 47186 h 20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3" h="206625">
                      <a:moveTo>
                        <a:pt x="1010937" y="206622"/>
                      </a:moveTo>
                      <a:lnTo>
                        <a:pt x="23838" y="206622"/>
                      </a:lnTo>
                      <a:cubicBezTo>
                        <a:pt x="10891" y="206839"/>
                        <a:pt x="220" y="196517"/>
                        <a:pt x="3" y="183569"/>
                      </a:cubicBezTo>
                      <a:cubicBezTo>
                        <a:pt x="-107" y="176945"/>
                        <a:pt x="2589" y="170585"/>
                        <a:pt x="7426" y="166060"/>
                      </a:cubicBezTo>
                      <a:lnTo>
                        <a:pt x="170731" y="6624"/>
                      </a:lnTo>
                      <a:cubicBezTo>
                        <a:pt x="175112" y="2368"/>
                        <a:pt x="180978" y="-6"/>
                        <a:pt x="187085" y="0"/>
                      </a:cubicBezTo>
                      <a:lnTo>
                        <a:pt x="851500" y="0"/>
                      </a:lnTo>
                      <a:cubicBezTo>
                        <a:pt x="857720" y="-6"/>
                        <a:pt x="863687" y="2462"/>
                        <a:pt x="868089" y="6858"/>
                      </a:cubicBezTo>
                      <a:lnTo>
                        <a:pt x="1027525" y="166294"/>
                      </a:lnTo>
                      <a:cubicBezTo>
                        <a:pt x="1036851" y="175280"/>
                        <a:pt x="1037126" y="190122"/>
                        <a:pt x="1028141" y="199448"/>
                      </a:cubicBezTo>
                      <a:cubicBezTo>
                        <a:pt x="1023645" y="204114"/>
                        <a:pt x="1017414" y="206710"/>
                        <a:pt x="1010937" y="206622"/>
                      </a:cubicBezTo>
                      <a:close/>
                      <a:moveTo>
                        <a:pt x="81399" y="159729"/>
                      </a:moveTo>
                      <a:lnTo>
                        <a:pt x="954313" y="159729"/>
                      </a:lnTo>
                      <a:lnTo>
                        <a:pt x="841770" y="47186"/>
                      </a:lnTo>
                      <a:lnTo>
                        <a:pt x="196991" y="47186"/>
                      </a:lnTo>
                      <a:close/>
                    </a:path>
                  </a:pathLst>
                </a:custGeom>
                <a:solidFill>
                  <a:srgbClr val="000000"/>
                </a:solidFill>
                <a:ln w="5854" cap="flat">
                  <a:noFill/>
                  <a:prstDash val="solid"/>
                  <a:miter/>
                </a:ln>
              </p:spPr>
              <p:txBody>
                <a:bodyPr rtlCol="0" anchor="ctr"/>
                <a:lstStyle/>
                <a:p>
                  <a:endParaRPr lang="pt-BR"/>
                </a:p>
              </p:txBody>
            </p:sp>
          </p:grpSp>
          <p:sp>
            <p:nvSpPr>
              <p:cNvPr id="163" name="Arrow: Right 1039">
                <a:extLst>
                  <a:ext uri="{FF2B5EF4-FFF2-40B4-BE49-F238E27FC236}">
                    <a16:creationId xmlns:a16="http://schemas.microsoft.com/office/drawing/2014/main" id="{494445B1-23E2-D2C7-B8F6-C1CB00209D99}"/>
                  </a:ext>
                </a:extLst>
              </p:cNvPr>
              <p:cNvSpPr/>
              <p:nvPr/>
            </p:nvSpPr>
            <p:spPr>
              <a:xfrm>
                <a:off x="7559043" y="4278137"/>
                <a:ext cx="1415369" cy="500525"/>
              </a:xfrm>
              <a:prstGeom prst="rightArrow">
                <a:avLst/>
              </a:prstGeom>
              <a:solidFill>
                <a:srgbClr val="D9D9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schemeClr val="tx1"/>
                  </a:solidFill>
                </a:endParaRPr>
              </a:p>
            </p:txBody>
          </p:sp>
        </p:grpSp>
        <p:sp>
          <p:nvSpPr>
            <p:cNvPr id="169" name="TextBox 1041">
              <a:extLst>
                <a:ext uri="{FF2B5EF4-FFF2-40B4-BE49-F238E27FC236}">
                  <a16:creationId xmlns:a16="http://schemas.microsoft.com/office/drawing/2014/main" id="{06265509-FB87-B719-73E6-C263133CF7BF}"/>
                </a:ext>
              </a:extLst>
            </p:cNvPr>
            <p:cNvSpPr txBox="1"/>
            <p:nvPr/>
          </p:nvSpPr>
          <p:spPr>
            <a:xfrm>
              <a:off x="7512147" y="4526604"/>
              <a:ext cx="508473" cy="707886"/>
            </a:xfrm>
            <a:prstGeom prst="rect">
              <a:avLst/>
            </a:prstGeom>
            <a:noFill/>
          </p:spPr>
          <p:txBody>
            <a:bodyPr wrap="none" rtlCol="0">
              <a:spAutoFit/>
            </a:bodyPr>
            <a:lstStyle/>
            <a:p>
              <a:r>
                <a:rPr lang="pt-BR" sz="4000" b="1">
                  <a:solidFill>
                    <a:srgbClr val="A00000"/>
                  </a:solidFill>
                  <a:cs typeface="Arial" panose="020B0604020202020204" pitchFamily="34" charset="0"/>
                </a:rPr>
                <a:t>X</a:t>
              </a:r>
            </a:p>
          </p:txBody>
        </p:sp>
        <p:grpSp>
          <p:nvGrpSpPr>
            <p:cNvPr id="177" name="Agrupar 176">
              <a:extLst>
                <a:ext uri="{FF2B5EF4-FFF2-40B4-BE49-F238E27FC236}">
                  <a16:creationId xmlns:a16="http://schemas.microsoft.com/office/drawing/2014/main" id="{8F9A8CD5-356D-3AA8-0E32-0B79E2D803C9}"/>
                </a:ext>
              </a:extLst>
            </p:cNvPr>
            <p:cNvGrpSpPr/>
            <p:nvPr/>
          </p:nvGrpSpPr>
          <p:grpSpPr>
            <a:xfrm>
              <a:off x="7681605" y="3800297"/>
              <a:ext cx="813238" cy="813238"/>
              <a:chOff x="10710280" y="3375200"/>
              <a:chExt cx="1008036" cy="1008036"/>
            </a:xfrm>
          </p:grpSpPr>
          <p:sp>
            <p:nvSpPr>
              <p:cNvPr id="174" name="Google Shape;1224;p66">
                <a:extLst>
                  <a:ext uri="{FF2B5EF4-FFF2-40B4-BE49-F238E27FC236}">
                    <a16:creationId xmlns:a16="http://schemas.microsoft.com/office/drawing/2014/main" id="{1CAF5942-BAB5-B9E7-2DB2-A3452180AEAA}"/>
                  </a:ext>
                </a:extLst>
              </p:cNvPr>
              <p:cNvSpPr/>
              <p:nvPr/>
            </p:nvSpPr>
            <p:spPr>
              <a:xfrm>
                <a:off x="10710280" y="3375200"/>
                <a:ext cx="1008036" cy="1008036"/>
              </a:xfrm>
              <a:prstGeom prst="ellipse">
                <a:avLst/>
              </a:prstGeom>
              <a:solidFill>
                <a:srgbClr val="FF0000">
                  <a:alpha val="59000"/>
                </a:srgbClr>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sp>
            <p:nvSpPr>
              <p:cNvPr id="175" name="Google Shape;1224;p66">
                <a:extLst>
                  <a:ext uri="{FF2B5EF4-FFF2-40B4-BE49-F238E27FC236}">
                    <a16:creationId xmlns:a16="http://schemas.microsoft.com/office/drawing/2014/main" id="{861F9BD1-ADE2-4295-D0F0-8DC36E45E6AF}"/>
                  </a:ext>
                </a:extLst>
              </p:cNvPr>
              <p:cNvSpPr/>
              <p:nvPr/>
            </p:nvSpPr>
            <p:spPr>
              <a:xfrm>
                <a:off x="10788018" y="3452937"/>
                <a:ext cx="852560" cy="852560"/>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000">
                  <a:solidFill>
                    <a:srgbClr val="FFFFFF"/>
                  </a:solidFill>
                  <a:latin typeface="Calibri"/>
                  <a:ea typeface="Calibri"/>
                  <a:cs typeface="Calibri"/>
                  <a:sym typeface="Calibri"/>
                </a:endParaRPr>
              </a:p>
            </p:txBody>
          </p:sp>
          <p:pic>
            <p:nvPicPr>
              <p:cNvPr id="176" name="Gráfico 175">
                <a:extLst>
                  <a:ext uri="{FF2B5EF4-FFF2-40B4-BE49-F238E27FC236}">
                    <a16:creationId xmlns:a16="http://schemas.microsoft.com/office/drawing/2014/main" id="{FA1F68C0-FCFE-2513-B0EB-DC020F797430}"/>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890176" y="3663781"/>
                <a:ext cx="648244" cy="464174"/>
              </a:xfrm>
              <a:prstGeom prst="rect">
                <a:avLst/>
              </a:prstGeom>
            </p:spPr>
          </p:pic>
        </p:grpSp>
        <p:grpSp>
          <p:nvGrpSpPr>
            <p:cNvPr id="180" name="Agrupar 179">
              <a:extLst>
                <a:ext uri="{FF2B5EF4-FFF2-40B4-BE49-F238E27FC236}">
                  <a16:creationId xmlns:a16="http://schemas.microsoft.com/office/drawing/2014/main" id="{C057C62B-BCC4-9423-571A-9F9D9724379F}"/>
                </a:ext>
              </a:extLst>
            </p:cNvPr>
            <p:cNvGrpSpPr/>
            <p:nvPr/>
          </p:nvGrpSpPr>
          <p:grpSpPr>
            <a:xfrm>
              <a:off x="5381896" y="2116911"/>
              <a:ext cx="1676191" cy="338554"/>
              <a:chOff x="4939307" y="2128364"/>
              <a:chExt cx="1676191" cy="338554"/>
            </a:xfrm>
          </p:grpSpPr>
          <p:sp>
            <p:nvSpPr>
              <p:cNvPr id="178" name="Retângulo: Cantos Arredondados 177">
                <a:extLst>
                  <a:ext uri="{FF2B5EF4-FFF2-40B4-BE49-F238E27FC236}">
                    <a16:creationId xmlns:a16="http://schemas.microsoft.com/office/drawing/2014/main" id="{A4D9E50E-61EB-9023-2966-7E9273D882AE}"/>
                  </a:ext>
                </a:extLst>
              </p:cNvPr>
              <p:cNvSpPr/>
              <p:nvPr/>
            </p:nvSpPr>
            <p:spPr>
              <a:xfrm>
                <a:off x="4980582" y="2151030"/>
                <a:ext cx="1593642" cy="287421"/>
              </a:xfrm>
              <a:prstGeom prst="roundRect">
                <a:avLst/>
              </a:prstGeom>
              <a:solidFill>
                <a:srgbClr val="24C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9" name="TextBox 50">
                <a:extLst>
                  <a:ext uri="{FF2B5EF4-FFF2-40B4-BE49-F238E27FC236}">
                    <a16:creationId xmlns:a16="http://schemas.microsoft.com/office/drawing/2014/main" id="{F5C6CACC-59CB-86AD-1665-8F266668ACBC}"/>
                  </a:ext>
                </a:extLst>
              </p:cNvPr>
              <p:cNvSpPr txBox="1"/>
              <p:nvPr/>
            </p:nvSpPr>
            <p:spPr>
              <a:xfrm>
                <a:off x="4939307" y="2128364"/>
                <a:ext cx="1676191" cy="338554"/>
              </a:xfrm>
              <a:prstGeom prst="rect">
                <a:avLst/>
              </a:prstGeom>
              <a:solidFill>
                <a:srgbClr val="A00000"/>
              </a:solidFill>
            </p:spPr>
            <p:txBody>
              <a:bodyPr wrap="square" rtlCol="0">
                <a:spAutoFit/>
              </a:bodyPr>
              <a:lstStyle/>
              <a:p>
                <a:pPr algn="ctr"/>
                <a:r>
                  <a:rPr lang="pt-BR" sz="1600" b="1">
                    <a:solidFill>
                      <a:schemeClr val="bg1"/>
                    </a:solidFill>
                  </a:rPr>
                  <a:t>Não Autorizado</a:t>
                </a:r>
              </a:p>
            </p:txBody>
          </p:sp>
        </p:grpSp>
        <p:grpSp>
          <p:nvGrpSpPr>
            <p:cNvPr id="181" name="Agrupar 180">
              <a:extLst>
                <a:ext uri="{FF2B5EF4-FFF2-40B4-BE49-F238E27FC236}">
                  <a16:creationId xmlns:a16="http://schemas.microsoft.com/office/drawing/2014/main" id="{92A1FDBB-AE5E-2967-3A21-59878DB2C4E9}"/>
                </a:ext>
              </a:extLst>
            </p:cNvPr>
            <p:cNvGrpSpPr/>
            <p:nvPr/>
          </p:nvGrpSpPr>
          <p:grpSpPr>
            <a:xfrm>
              <a:off x="5381897" y="4804853"/>
              <a:ext cx="1676191" cy="338554"/>
              <a:chOff x="4939307" y="2128364"/>
              <a:chExt cx="1676191" cy="338554"/>
            </a:xfrm>
          </p:grpSpPr>
          <p:sp>
            <p:nvSpPr>
              <p:cNvPr id="182" name="Retângulo: Cantos Arredondados 181">
                <a:extLst>
                  <a:ext uri="{FF2B5EF4-FFF2-40B4-BE49-F238E27FC236}">
                    <a16:creationId xmlns:a16="http://schemas.microsoft.com/office/drawing/2014/main" id="{15DE7671-8A83-816F-6A70-CDC62489C58C}"/>
                  </a:ext>
                </a:extLst>
              </p:cNvPr>
              <p:cNvSpPr/>
              <p:nvPr/>
            </p:nvSpPr>
            <p:spPr>
              <a:xfrm>
                <a:off x="4980582" y="2151030"/>
                <a:ext cx="1593642" cy="287421"/>
              </a:xfrm>
              <a:prstGeom prst="roundRect">
                <a:avLst/>
              </a:prstGeom>
              <a:solidFill>
                <a:srgbClr val="24C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3" name="TextBox 50">
                <a:extLst>
                  <a:ext uri="{FF2B5EF4-FFF2-40B4-BE49-F238E27FC236}">
                    <a16:creationId xmlns:a16="http://schemas.microsoft.com/office/drawing/2014/main" id="{3821A2BB-12FA-FA25-04B6-3033BA053D2D}"/>
                  </a:ext>
                </a:extLst>
              </p:cNvPr>
              <p:cNvSpPr txBox="1"/>
              <p:nvPr/>
            </p:nvSpPr>
            <p:spPr>
              <a:xfrm>
                <a:off x="4939307" y="2128364"/>
                <a:ext cx="1676191" cy="338554"/>
              </a:xfrm>
              <a:prstGeom prst="rect">
                <a:avLst/>
              </a:prstGeom>
              <a:solidFill>
                <a:srgbClr val="A00000"/>
              </a:solidFill>
            </p:spPr>
            <p:txBody>
              <a:bodyPr wrap="square" rtlCol="0">
                <a:spAutoFit/>
              </a:bodyPr>
              <a:lstStyle/>
              <a:p>
                <a:pPr algn="ctr"/>
                <a:r>
                  <a:rPr lang="pt-BR" sz="1600" b="1">
                    <a:solidFill>
                      <a:schemeClr val="bg1"/>
                    </a:solidFill>
                  </a:rPr>
                  <a:t>Não Autorizado</a:t>
                </a:r>
              </a:p>
            </p:txBody>
          </p:sp>
        </p:grpSp>
      </p:grpSp>
      <p:grpSp>
        <p:nvGrpSpPr>
          <p:cNvPr id="25" name="Group 6">
            <a:extLst>
              <a:ext uri="{FF2B5EF4-FFF2-40B4-BE49-F238E27FC236}">
                <a16:creationId xmlns:a16="http://schemas.microsoft.com/office/drawing/2014/main" id="{9970528F-29A6-74D3-C02F-BBACCE6F73F9}"/>
              </a:ext>
            </a:extLst>
          </p:cNvPr>
          <p:cNvGrpSpPr/>
          <p:nvPr/>
        </p:nvGrpSpPr>
        <p:grpSpPr>
          <a:xfrm>
            <a:off x="206491" y="158751"/>
            <a:ext cx="11779017" cy="431602"/>
            <a:chOff x="206491" y="158751"/>
            <a:chExt cx="11779017" cy="431602"/>
          </a:xfrm>
        </p:grpSpPr>
        <p:sp>
          <p:nvSpPr>
            <p:cNvPr id="27" name="Retângulo: Cantos Arredondados 15">
              <a:extLst>
                <a:ext uri="{FF2B5EF4-FFF2-40B4-BE49-F238E27FC236}">
                  <a16:creationId xmlns:a16="http://schemas.microsoft.com/office/drawing/2014/main" id="{129F39DC-B0C6-D2E8-03F1-992E5D0C2AE3}"/>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 name="Gráfico 16">
              <a:extLst>
                <a:ext uri="{FF2B5EF4-FFF2-40B4-BE49-F238E27FC236}">
                  <a16:creationId xmlns:a16="http://schemas.microsoft.com/office/drawing/2014/main" id="{E3257F25-23CC-72F1-1E0E-BF68E6CF28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5621" y="251040"/>
              <a:ext cx="1523323" cy="247025"/>
            </a:xfrm>
            <a:prstGeom prst="rect">
              <a:avLst/>
            </a:prstGeom>
          </p:spPr>
        </p:pic>
        <p:sp>
          <p:nvSpPr>
            <p:cNvPr id="29" name="CaixaDeTexto 17">
              <a:extLst>
                <a:ext uri="{FF2B5EF4-FFF2-40B4-BE49-F238E27FC236}">
                  <a16:creationId xmlns:a16="http://schemas.microsoft.com/office/drawing/2014/main" id="{512C2B7A-7B69-01B2-B63C-E216747158A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30" name="Graphic 10">
              <a:extLst>
                <a:ext uri="{FF2B5EF4-FFF2-40B4-BE49-F238E27FC236}">
                  <a16:creationId xmlns:a16="http://schemas.microsoft.com/office/drawing/2014/main" id="{07FA8B7C-83BA-719D-F808-F6E172FF7C2A}"/>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8627D49D-4C67-F1E2-39F5-C1956F41D26E}"/>
              </a:ext>
            </a:extLst>
          </p:cNvPr>
          <p:cNvGrpSpPr/>
          <p:nvPr/>
        </p:nvGrpSpPr>
        <p:grpSpPr>
          <a:xfrm>
            <a:off x="4202130" y="794192"/>
            <a:ext cx="3787740" cy="710661"/>
            <a:chOff x="4202130" y="707036"/>
            <a:chExt cx="3787740" cy="710661"/>
          </a:xfrm>
        </p:grpSpPr>
        <p:sp>
          <p:nvSpPr>
            <p:cNvPr id="14" name="Retângulo: Cantos Arredondados 13">
              <a:extLst>
                <a:ext uri="{FF2B5EF4-FFF2-40B4-BE49-F238E27FC236}">
                  <a16:creationId xmlns:a16="http://schemas.microsoft.com/office/drawing/2014/main" id="{3EFAD381-B461-DC9D-B871-39EFF4A21230}"/>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6" name="CaixaDeTexto 15">
              <a:extLst>
                <a:ext uri="{FF2B5EF4-FFF2-40B4-BE49-F238E27FC236}">
                  <a16:creationId xmlns:a16="http://schemas.microsoft.com/office/drawing/2014/main" id="{27F0C664-312A-96DB-468A-59709BED9593}"/>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spTree>
    <p:extLst>
      <p:ext uri="{BB962C8B-B14F-4D97-AF65-F5344CB8AC3E}">
        <p14:creationId xmlns:p14="http://schemas.microsoft.com/office/powerpoint/2010/main" val="226814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250" fill="hold"/>
                                        <p:tgtEl>
                                          <p:spTgt spid="4"/>
                                        </p:tgtEl>
                                        <p:attrNameLst>
                                          <p:attrName>ppt_x</p:attrName>
                                        </p:attrNameLst>
                                      </p:cBhvr>
                                      <p:tavLst>
                                        <p:tav tm="0">
                                          <p:val>
                                            <p:strVal val="0-#ppt_w/2"/>
                                          </p:val>
                                        </p:tav>
                                        <p:tav tm="100000">
                                          <p:val>
                                            <p:strVal val="#ppt_x"/>
                                          </p:val>
                                        </p:tav>
                                      </p:tavLst>
                                    </p:anim>
                                    <p:anim calcmode="lin" valueType="num">
                                      <p:cBhvr additive="base">
                                        <p:cTn id="23" dur="25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84"/>
                                        </p:tgtEl>
                                        <p:attrNameLst>
                                          <p:attrName>style.visibility</p:attrName>
                                        </p:attrNameLst>
                                      </p:cBhvr>
                                      <p:to>
                                        <p:strVal val="visible"/>
                                      </p:to>
                                    </p:set>
                                    <p:animEffect transition="in" filter="fade">
                                      <p:cBhvr>
                                        <p:cTn id="27" dur="25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0416-7FA5-8510-7AA1-5B5834956996}"/>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32A22B37-E58F-2481-A626-1C7EDF3AD396}"/>
              </a:ext>
            </a:extLst>
          </p:cNvPr>
          <p:cNvGrpSpPr/>
          <p:nvPr/>
        </p:nvGrpSpPr>
        <p:grpSpPr>
          <a:xfrm>
            <a:off x="0" y="2075555"/>
            <a:ext cx="5863590" cy="4013258"/>
            <a:chOff x="200774" y="2354494"/>
            <a:chExt cx="5702993" cy="4672973"/>
          </a:xfrm>
        </p:grpSpPr>
        <p:sp>
          <p:nvSpPr>
            <p:cNvPr id="20" name="Rectangle: Rounded Corners 10">
              <a:extLst>
                <a:ext uri="{FF2B5EF4-FFF2-40B4-BE49-F238E27FC236}">
                  <a16:creationId xmlns:a16="http://schemas.microsoft.com/office/drawing/2014/main" id="{5D337C80-09B6-77DA-6793-7AF61E3167A6}"/>
                </a:ext>
              </a:extLst>
            </p:cNvPr>
            <p:cNvSpPr/>
            <p:nvPr/>
          </p:nvSpPr>
          <p:spPr>
            <a:xfrm>
              <a:off x="200774" y="2761629"/>
              <a:ext cx="5702993" cy="4265838"/>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3EA372E0-02D1-78C8-E123-5B82F55A049E}"/>
                </a:ext>
              </a:extLst>
            </p:cNvPr>
            <p:cNvSpPr txBox="1"/>
            <p:nvPr/>
          </p:nvSpPr>
          <p:spPr>
            <a:xfrm>
              <a:off x="200774" y="2354494"/>
              <a:ext cx="5697279" cy="462611"/>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8EA5CCF8-32D5-22FC-1D44-D18A788D9230}"/>
                </a:ext>
              </a:extLst>
            </p:cNvPr>
            <p:cNvSpPr txBox="1"/>
            <p:nvPr/>
          </p:nvSpPr>
          <p:spPr>
            <a:xfrm>
              <a:off x="527679" y="2892050"/>
              <a:ext cx="5370374" cy="4015536"/>
            </a:xfrm>
            <a:prstGeom prst="rect">
              <a:avLst/>
            </a:prstGeom>
            <a:noFill/>
          </p:spPr>
          <p:txBody>
            <a:bodyPr wrap="square" lIns="45720" rIns="45720" anchor="t" anchorCtr="0">
              <a:spAutoFit/>
            </a:bodyPr>
            <a:lstStyle/>
            <a:p>
              <a:pPr>
                <a:lnSpc>
                  <a:spcPct val="95000"/>
                </a:lnSpc>
                <a:spcBef>
                  <a:spcPts val="600"/>
                </a:spcBef>
              </a:pPr>
              <a:r>
                <a:rPr lang="pt-BR" sz="1800"/>
                <a:t>Tipos de balanceamento de Links:</a:t>
              </a:r>
            </a:p>
            <a:p>
              <a:pPr>
                <a:lnSpc>
                  <a:spcPct val="95000"/>
                </a:lnSpc>
                <a:spcBef>
                  <a:spcPts val="600"/>
                </a:spcBef>
              </a:pPr>
              <a:endParaRPr lang="pt-BR" sz="1800"/>
            </a:p>
            <a:p>
              <a:pPr>
                <a:lnSpc>
                  <a:spcPct val="95000"/>
                </a:lnSpc>
                <a:spcBef>
                  <a:spcPts val="600"/>
                </a:spcBef>
              </a:pPr>
              <a:r>
                <a:rPr lang="pt-BR" sz="1800" b="1"/>
                <a:t>Balanceamento (Bandwidth): </a:t>
              </a:r>
              <a:r>
                <a:rPr lang="pt-BR" sz="1800"/>
                <a:t>Distribui o tráfego proporcionalmente de acordo com o parâmetro definido.</a:t>
              </a:r>
            </a:p>
            <a:p>
              <a:pPr>
                <a:lnSpc>
                  <a:spcPct val="95000"/>
                </a:lnSpc>
                <a:spcBef>
                  <a:spcPts val="600"/>
                </a:spcBef>
              </a:pPr>
              <a:r>
                <a:rPr lang="pt-BR" sz="1800"/>
                <a:t> </a:t>
              </a:r>
            </a:p>
            <a:p>
              <a:pPr>
                <a:lnSpc>
                  <a:spcPct val="95000"/>
                </a:lnSpc>
                <a:spcBef>
                  <a:spcPts val="600"/>
                </a:spcBef>
              </a:pPr>
              <a:r>
                <a:rPr lang="pt-BR" sz="1800" b="1"/>
                <a:t>Otimização de Aplicação: </a:t>
              </a:r>
              <a:r>
                <a:rPr lang="pt-BR" sz="1800"/>
                <a:t>Garante estabilidade em sessões seguras (</a:t>
              </a:r>
              <a:r>
                <a:rPr lang="pt-BR" sz="1800" err="1"/>
                <a:t>ex</a:t>
              </a:r>
              <a:r>
                <a:rPr lang="pt-BR" sz="1800"/>
                <a:t>: bancos) mantendo a mesma rota.</a:t>
              </a:r>
            </a:p>
            <a:p>
              <a:pPr>
                <a:lnSpc>
                  <a:spcPct val="95000"/>
                </a:lnSpc>
                <a:spcBef>
                  <a:spcPts val="600"/>
                </a:spcBef>
              </a:pPr>
              <a:r>
                <a:rPr lang="pt-BR" sz="1800"/>
                <a:t> </a:t>
              </a:r>
            </a:p>
            <a:p>
              <a:pPr>
                <a:lnSpc>
                  <a:spcPct val="95000"/>
                </a:lnSpc>
                <a:spcBef>
                  <a:spcPts val="600"/>
                </a:spcBef>
              </a:pPr>
              <a:r>
                <a:rPr lang="pt-BR" sz="1800" b="1" err="1"/>
                <a:t>Failover</a:t>
              </a:r>
              <a:r>
                <a:rPr lang="pt-BR" sz="1800" b="1"/>
                <a:t> (Link Backup): </a:t>
              </a:r>
              <a:r>
                <a:rPr lang="pt-BR" sz="1800"/>
                <a:t>Redundância automática; se o link principal cair, o reserva assume instantaneamente.</a:t>
              </a:r>
            </a:p>
          </p:txBody>
        </p:sp>
      </p:grpSp>
      <p:sp>
        <p:nvSpPr>
          <p:cNvPr id="166" name="CaixaDeTexto 165">
            <a:extLst>
              <a:ext uri="{FF2B5EF4-FFF2-40B4-BE49-F238E27FC236}">
                <a16:creationId xmlns:a16="http://schemas.microsoft.com/office/drawing/2014/main" id="{A6DE8005-FED5-329B-2454-92F124C5A90A}"/>
              </a:ext>
            </a:extLst>
          </p:cNvPr>
          <p:cNvSpPr txBox="1"/>
          <p:nvPr/>
        </p:nvSpPr>
        <p:spPr>
          <a:xfrm>
            <a:off x="3630838" y="1558357"/>
            <a:ext cx="4930322" cy="461665"/>
          </a:xfrm>
          <a:prstGeom prst="rect">
            <a:avLst/>
          </a:prstGeom>
          <a:noFill/>
        </p:spPr>
        <p:txBody>
          <a:bodyPr wrap="square" rtlCol="0">
            <a:spAutoFit/>
          </a:bodyPr>
          <a:lstStyle/>
          <a:p>
            <a:pPr algn="ctr"/>
            <a:r>
              <a:rPr lang="pt-BR" sz="2400" b="1">
                <a:solidFill>
                  <a:srgbClr val="A00000"/>
                </a:solidFill>
              </a:rPr>
              <a:t>Balanceamento de links </a:t>
            </a:r>
          </a:p>
        </p:txBody>
      </p:sp>
      <p:grpSp>
        <p:nvGrpSpPr>
          <p:cNvPr id="168" name="Agrupar 167">
            <a:extLst>
              <a:ext uri="{FF2B5EF4-FFF2-40B4-BE49-F238E27FC236}">
                <a16:creationId xmlns:a16="http://schemas.microsoft.com/office/drawing/2014/main" id="{A1471089-5CC2-FA91-8AB8-FF82A7AE7F7E}"/>
              </a:ext>
            </a:extLst>
          </p:cNvPr>
          <p:cNvGrpSpPr/>
          <p:nvPr/>
        </p:nvGrpSpPr>
        <p:grpSpPr>
          <a:xfrm>
            <a:off x="5995103" y="2075556"/>
            <a:ext cx="4930323" cy="1694570"/>
            <a:chOff x="232674" y="4344350"/>
            <a:chExt cx="4271703" cy="1694570"/>
          </a:xfrm>
        </p:grpSpPr>
        <p:sp>
          <p:nvSpPr>
            <p:cNvPr id="8" name="Rectangle: Rounded Corners 10">
              <a:extLst>
                <a:ext uri="{FF2B5EF4-FFF2-40B4-BE49-F238E27FC236}">
                  <a16:creationId xmlns:a16="http://schemas.microsoft.com/office/drawing/2014/main" id="{43F68762-3DB6-9ED7-3892-23ABB5BCEBE6}"/>
                </a:ext>
              </a:extLst>
            </p:cNvPr>
            <p:cNvSpPr/>
            <p:nvPr/>
          </p:nvSpPr>
          <p:spPr>
            <a:xfrm>
              <a:off x="232674" y="4741652"/>
              <a:ext cx="4271702" cy="1297268"/>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A91D5CCD-D2FB-522E-645D-A9FFEA7982D7}"/>
                </a:ext>
              </a:extLst>
            </p:cNvPr>
            <p:cNvSpPr txBox="1"/>
            <p:nvPr/>
          </p:nvSpPr>
          <p:spPr>
            <a:xfrm>
              <a:off x="232674" y="4344350"/>
              <a:ext cx="4271703" cy="397301"/>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C45FDBC2-34B0-FDE0-962D-156339BBAF78}"/>
                </a:ext>
              </a:extLst>
            </p:cNvPr>
            <p:cNvSpPr txBox="1"/>
            <p:nvPr/>
          </p:nvSpPr>
          <p:spPr>
            <a:xfrm>
              <a:off x="403119" y="4969656"/>
              <a:ext cx="3930811" cy="881780"/>
            </a:xfrm>
            <a:prstGeom prst="rect">
              <a:avLst/>
            </a:prstGeom>
            <a:noFill/>
          </p:spPr>
          <p:txBody>
            <a:bodyPr wrap="square" lIns="45720" rIns="45720" anchor="t" anchorCtr="0">
              <a:spAutoFit/>
            </a:bodyPr>
            <a:lstStyle/>
            <a:p>
              <a:pPr>
                <a:lnSpc>
                  <a:spcPct val="95000"/>
                </a:lnSpc>
                <a:spcBef>
                  <a:spcPts val="600"/>
                </a:spcBef>
              </a:pPr>
              <a:r>
                <a:rPr lang="pt-BR" sz="1800"/>
                <a:t>Melhora a experiência do usuário, aumentando a disponibilidade, com convergência automática em caso de falha.</a:t>
              </a:r>
            </a:p>
          </p:txBody>
        </p:sp>
      </p:grpSp>
      <p:grpSp>
        <p:nvGrpSpPr>
          <p:cNvPr id="3" name="Group 6">
            <a:extLst>
              <a:ext uri="{FF2B5EF4-FFF2-40B4-BE49-F238E27FC236}">
                <a16:creationId xmlns:a16="http://schemas.microsoft.com/office/drawing/2014/main" id="{ECA1D367-C60C-F9D5-4A9B-3C03F8FAFD85}"/>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176588F1-BD29-9AC1-70C3-D4292FA7497C}"/>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CD92CC83-37CF-E97B-C82F-3B0CA999AF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7A6E164E-780E-3FE4-8E61-76A6EB0AD71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FB191B51-7BE8-3E19-28F3-C5226C81C2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BAB02BFA-6359-A105-3BA3-F91C674AC2B7}"/>
              </a:ext>
            </a:extLst>
          </p:cNvPr>
          <p:cNvGrpSpPr/>
          <p:nvPr/>
        </p:nvGrpSpPr>
        <p:grpSpPr>
          <a:xfrm>
            <a:off x="4202130" y="794192"/>
            <a:ext cx="3787740" cy="710661"/>
            <a:chOff x="4202130" y="707036"/>
            <a:chExt cx="3787740" cy="710661"/>
          </a:xfrm>
        </p:grpSpPr>
        <p:sp>
          <p:nvSpPr>
            <p:cNvPr id="9" name="Retângulo: Cantos Arredondados 8">
              <a:extLst>
                <a:ext uri="{FF2B5EF4-FFF2-40B4-BE49-F238E27FC236}">
                  <a16:creationId xmlns:a16="http://schemas.microsoft.com/office/drawing/2014/main" id="{371CB54F-9E35-9E03-CBED-FBEA740AB4B9}"/>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0" name="CaixaDeTexto 9">
              <a:extLst>
                <a:ext uri="{FF2B5EF4-FFF2-40B4-BE49-F238E27FC236}">
                  <a16:creationId xmlns:a16="http://schemas.microsoft.com/office/drawing/2014/main" id="{C55D9FE2-2222-6696-AA02-048987C38D06}"/>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grpSp>
        <p:nvGrpSpPr>
          <p:cNvPr id="11" name="Agrupar 10">
            <a:extLst>
              <a:ext uri="{FF2B5EF4-FFF2-40B4-BE49-F238E27FC236}">
                <a16:creationId xmlns:a16="http://schemas.microsoft.com/office/drawing/2014/main" id="{D22BDFCF-2211-808E-6452-7E76276C773E}"/>
              </a:ext>
            </a:extLst>
          </p:cNvPr>
          <p:cNvGrpSpPr/>
          <p:nvPr/>
        </p:nvGrpSpPr>
        <p:grpSpPr>
          <a:xfrm>
            <a:off x="5995103" y="4110261"/>
            <a:ext cx="5875970" cy="1875598"/>
            <a:chOff x="331834" y="2901001"/>
            <a:chExt cx="7090538" cy="2115375"/>
          </a:xfrm>
        </p:grpSpPr>
        <p:pic>
          <p:nvPicPr>
            <p:cNvPr id="12" name="Picture 2" descr="Proteção - ícones de segurança grátis">
              <a:extLst>
                <a:ext uri="{FF2B5EF4-FFF2-40B4-BE49-F238E27FC236}">
                  <a16:creationId xmlns:a16="http://schemas.microsoft.com/office/drawing/2014/main" id="{7DCDD4E0-1F49-C2B1-B72D-4686AB499A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90"/>
            <a:stretch>
              <a:fillRect/>
            </a:stretch>
          </p:blipFill>
          <p:spPr bwMode="auto">
            <a:xfrm>
              <a:off x="2629861" y="3202975"/>
              <a:ext cx="849818" cy="83290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
              <a:extLst>
                <a:ext uri="{FF2B5EF4-FFF2-40B4-BE49-F238E27FC236}">
                  <a16:creationId xmlns:a16="http://schemas.microsoft.com/office/drawing/2014/main" id="{B6FE34D4-648F-84CB-09EB-C39DAE772917}"/>
                </a:ext>
              </a:extLst>
            </p:cNvPr>
            <p:cNvGrpSpPr/>
            <p:nvPr/>
          </p:nvGrpSpPr>
          <p:grpSpPr>
            <a:xfrm>
              <a:off x="5613545" y="3663823"/>
              <a:ext cx="1808827" cy="923384"/>
              <a:chOff x="9963001" y="2064636"/>
              <a:chExt cx="1808827" cy="923384"/>
            </a:xfrm>
          </p:grpSpPr>
          <p:grpSp>
            <p:nvGrpSpPr>
              <p:cNvPr id="59" name="Group 2">
                <a:extLst>
                  <a:ext uri="{FF2B5EF4-FFF2-40B4-BE49-F238E27FC236}">
                    <a16:creationId xmlns:a16="http://schemas.microsoft.com/office/drawing/2014/main" id="{BD042BF6-541B-3712-4348-EA9017C85596}"/>
                  </a:ext>
                </a:extLst>
              </p:cNvPr>
              <p:cNvGrpSpPr/>
              <p:nvPr/>
            </p:nvGrpSpPr>
            <p:grpSpPr>
              <a:xfrm>
                <a:off x="9963001" y="2064636"/>
                <a:ext cx="1808827" cy="923384"/>
                <a:chOff x="365281" y="4515920"/>
                <a:chExt cx="1017807" cy="947936"/>
              </a:xfrm>
            </p:grpSpPr>
            <p:pic>
              <p:nvPicPr>
                <p:cNvPr id="128" name="Picture 66">
                  <a:extLst>
                    <a:ext uri="{FF2B5EF4-FFF2-40B4-BE49-F238E27FC236}">
                      <a16:creationId xmlns:a16="http://schemas.microsoft.com/office/drawing/2014/main" id="{6019F8A5-DF4F-BFF9-12C1-26596A2D1F2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281" y="4515920"/>
                  <a:ext cx="1017807" cy="947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 name="TextBox 12">
                  <a:extLst>
                    <a:ext uri="{FF2B5EF4-FFF2-40B4-BE49-F238E27FC236}">
                      <a16:creationId xmlns:a16="http://schemas.microsoft.com/office/drawing/2014/main" id="{7164D543-F855-3ED3-5E24-9067F1BB40A9}"/>
                    </a:ext>
                  </a:extLst>
                </p:cNvPr>
                <p:cNvSpPr txBox="1"/>
                <p:nvPr/>
              </p:nvSpPr>
              <p:spPr>
                <a:xfrm>
                  <a:off x="562064" y="4540428"/>
                  <a:ext cx="802415" cy="252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a:ln>
                        <a:noFill/>
                      </a:ln>
                      <a:solidFill>
                        <a:srgbClr val="121E29">
                          <a:lumMod val="85000"/>
                          <a:lumOff val="15000"/>
                        </a:srgbClr>
                      </a:solidFill>
                      <a:effectLst/>
                      <a:uLnTx/>
                      <a:uFillTx/>
                      <a:latin typeface="AMX"/>
                    </a:rPr>
                    <a:t>IaaS</a:t>
                  </a:r>
                </a:p>
              </p:txBody>
            </p:sp>
          </p:grpSp>
          <p:pic>
            <p:nvPicPr>
              <p:cNvPr id="60" name="Picture 3">
                <a:extLst>
                  <a:ext uri="{FF2B5EF4-FFF2-40B4-BE49-F238E27FC236}">
                    <a16:creationId xmlns:a16="http://schemas.microsoft.com/office/drawing/2014/main" id="{DD2F2A8E-D9C7-2CDB-7A39-E847B6B5E1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93506" y="2355672"/>
                <a:ext cx="461495" cy="276266"/>
              </a:xfrm>
              <a:prstGeom prst="rect">
                <a:avLst/>
              </a:prstGeom>
            </p:spPr>
          </p:pic>
          <p:pic>
            <p:nvPicPr>
              <p:cNvPr id="61" name="Picture 4">
                <a:extLst>
                  <a:ext uri="{FF2B5EF4-FFF2-40B4-BE49-F238E27FC236}">
                    <a16:creationId xmlns:a16="http://schemas.microsoft.com/office/drawing/2014/main" id="{0FCE0FBA-4892-4E3E-AA61-D0E72ECBF30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30040" b="28154"/>
              <a:stretch/>
            </p:blipFill>
            <p:spPr>
              <a:xfrm>
                <a:off x="10457153" y="2666114"/>
                <a:ext cx="916822" cy="255528"/>
              </a:xfrm>
              <a:prstGeom prst="rect">
                <a:avLst/>
              </a:prstGeom>
            </p:spPr>
          </p:pic>
          <p:pic>
            <p:nvPicPr>
              <p:cNvPr id="62" name="Picture 2" descr="Google Cloud UK Consultant">
                <a:extLst>
                  <a:ext uri="{FF2B5EF4-FFF2-40B4-BE49-F238E27FC236}">
                    <a16:creationId xmlns:a16="http://schemas.microsoft.com/office/drawing/2014/main" id="{FED5F85D-AA7F-44F9-543F-0A9AFFB95EB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222087" y="2436441"/>
                <a:ext cx="428625" cy="33879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Oracle Cloud Logo - Oracle Cloud Logo Vector | Full Size PNG Download |  SeekPNG">
                <a:extLst>
                  <a:ext uri="{FF2B5EF4-FFF2-40B4-BE49-F238E27FC236}">
                    <a16:creationId xmlns:a16="http://schemas.microsoft.com/office/drawing/2014/main" id="{CA0D80A7-EFA8-E9FC-E1B2-6A241A12038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095653" y="2582994"/>
                <a:ext cx="368163" cy="1255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35F08B8-478B-23A8-C61A-F4A0BF80EA0A}"/>
                </a:ext>
              </a:extLst>
            </p:cNvPr>
            <p:cNvGrpSpPr/>
            <p:nvPr/>
          </p:nvGrpSpPr>
          <p:grpSpPr>
            <a:xfrm>
              <a:off x="4144521" y="4092992"/>
              <a:ext cx="1808827" cy="923384"/>
              <a:chOff x="8154169" y="1983164"/>
              <a:chExt cx="1808827" cy="923384"/>
            </a:xfrm>
          </p:grpSpPr>
          <p:grpSp>
            <p:nvGrpSpPr>
              <p:cNvPr id="52" name="Group 14">
                <a:extLst>
                  <a:ext uri="{FF2B5EF4-FFF2-40B4-BE49-F238E27FC236}">
                    <a16:creationId xmlns:a16="http://schemas.microsoft.com/office/drawing/2014/main" id="{2303EC10-6571-9EE4-5C2A-97143E9F9A50}"/>
                  </a:ext>
                </a:extLst>
              </p:cNvPr>
              <p:cNvGrpSpPr/>
              <p:nvPr/>
            </p:nvGrpSpPr>
            <p:grpSpPr>
              <a:xfrm>
                <a:off x="8154169" y="1983164"/>
                <a:ext cx="1808827" cy="923384"/>
                <a:chOff x="365281" y="4515920"/>
                <a:chExt cx="1017807" cy="947936"/>
              </a:xfrm>
            </p:grpSpPr>
            <p:pic>
              <p:nvPicPr>
                <p:cNvPr id="57" name="Picture 66">
                  <a:extLst>
                    <a:ext uri="{FF2B5EF4-FFF2-40B4-BE49-F238E27FC236}">
                      <a16:creationId xmlns:a16="http://schemas.microsoft.com/office/drawing/2014/main" id="{F732DF85-A777-F18A-D388-C6391243F67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5281" y="4515920"/>
                  <a:ext cx="1017807" cy="947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 name="TextBox 23">
                  <a:extLst>
                    <a:ext uri="{FF2B5EF4-FFF2-40B4-BE49-F238E27FC236}">
                      <a16:creationId xmlns:a16="http://schemas.microsoft.com/office/drawing/2014/main" id="{AC90B49A-3FBE-B796-EEFE-32DA3CE8D82D}"/>
                    </a:ext>
                  </a:extLst>
                </p:cNvPr>
                <p:cNvSpPr txBox="1"/>
                <p:nvPr/>
              </p:nvSpPr>
              <p:spPr>
                <a:xfrm>
                  <a:off x="539339" y="4561111"/>
                  <a:ext cx="802415" cy="252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0" cap="none" spc="0" normalizeH="0" baseline="0">
                      <a:ln>
                        <a:noFill/>
                      </a:ln>
                      <a:solidFill>
                        <a:srgbClr val="121E29">
                          <a:lumMod val="85000"/>
                          <a:lumOff val="15000"/>
                        </a:srgbClr>
                      </a:solidFill>
                      <a:effectLst/>
                      <a:uLnTx/>
                      <a:uFillTx/>
                      <a:latin typeface="AMX"/>
                    </a:rPr>
                    <a:t>SaaS</a:t>
                  </a:r>
                </a:p>
              </p:txBody>
            </p:sp>
          </p:grpSp>
          <p:pic>
            <p:nvPicPr>
              <p:cNvPr id="53" name="Picture 4" descr="Logo Salesforce PNG transparente - StickPNG">
                <a:extLst>
                  <a:ext uri="{FF2B5EF4-FFF2-40B4-BE49-F238E27FC236}">
                    <a16:creationId xmlns:a16="http://schemas.microsoft.com/office/drawing/2014/main" id="{2D28C87D-2495-8252-12DE-F2E1CF0DA2C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68071" y="2343203"/>
                <a:ext cx="515306" cy="5153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Microsoft Office 365 + Asana • Asana">
                <a:extLst>
                  <a:ext uri="{FF2B5EF4-FFF2-40B4-BE49-F238E27FC236}">
                    <a16:creationId xmlns:a16="http://schemas.microsoft.com/office/drawing/2014/main" id="{E09C7AF5-0C65-23E0-90B2-3D25674F2CE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382276" y="2313195"/>
                <a:ext cx="426266" cy="4262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Zoom Logo Icon - Download in Flat Style">
                <a:extLst>
                  <a:ext uri="{FF2B5EF4-FFF2-40B4-BE49-F238E27FC236}">
                    <a16:creationId xmlns:a16="http://schemas.microsoft.com/office/drawing/2014/main" id="{3E1703D3-60A4-6E49-A944-C0D0326641BD}"/>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8862476" y="2231724"/>
                <a:ext cx="710665" cy="2472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a:extLst>
                  <a:ext uri="{FF2B5EF4-FFF2-40B4-BE49-F238E27FC236}">
                    <a16:creationId xmlns:a16="http://schemas.microsoft.com/office/drawing/2014/main" id="{CFE1D899-6A5E-9FD0-5A9E-2C308559C722}"/>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943325" y="2513489"/>
                <a:ext cx="421868" cy="21505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66">
              <a:extLst>
                <a:ext uri="{FF2B5EF4-FFF2-40B4-BE49-F238E27FC236}">
                  <a16:creationId xmlns:a16="http://schemas.microsoft.com/office/drawing/2014/main" id="{BCD4D233-DF8A-28E0-9D5B-8DA2F9458745}"/>
                </a:ext>
              </a:extLst>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95285" y="3173838"/>
              <a:ext cx="1704117" cy="959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27">
              <a:extLst>
                <a:ext uri="{FF2B5EF4-FFF2-40B4-BE49-F238E27FC236}">
                  <a16:creationId xmlns:a16="http://schemas.microsoft.com/office/drawing/2014/main" id="{807C17D0-1BF8-2604-98DF-F620838CB46A}"/>
                </a:ext>
              </a:extLst>
            </p:cNvPr>
            <p:cNvSpPr txBox="1"/>
            <p:nvPr/>
          </p:nvSpPr>
          <p:spPr>
            <a:xfrm>
              <a:off x="4309487" y="3539712"/>
              <a:ext cx="1683573" cy="41654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kern="0">
                  <a:solidFill>
                    <a:srgbClr val="121E29">
                      <a:lumMod val="85000"/>
                      <a:lumOff val="15000"/>
                    </a:srgbClr>
                  </a:solidFill>
                  <a:latin typeface="AMX"/>
                </a:rPr>
                <a:t>Internet</a:t>
              </a:r>
              <a:endParaRPr lang="pt-BR" sz="1800" b="0" i="0" u="none" strike="noStrike" kern="0" cap="none" spc="0" normalizeH="0" baseline="0">
                <a:ln>
                  <a:noFill/>
                </a:ln>
                <a:solidFill>
                  <a:srgbClr val="121E29">
                    <a:lumMod val="85000"/>
                    <a:lumOff val="15000"/>
                  </a:srgbClr>
                </a:solidFill>
                <a:effectLst/>
                <a:uLnTx/>
                <a:uFillTx/>
                <a:latin typeface="AMX"/>
              </a:endParaRPr>
            </a:p>
          </p:txBody>
        </p:sp>
        <p:pic>
          <p:nvPicPr>
            <p:cNvPr id="17" name="Picture 83">
              <a:extLst>
                <a:ext uri="{FF2B5EF4-FFF2-40B4-BE49-F238E27FC236}">
                  <a16:creationId xmlns:a16="http://schemas.microsoft.com/office/drawing/2014/main" id="{97C48E5A-C137-2563-68F6-88752F96E325}"/>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523051" y="3280016"/>
              <a:ext cx="164988" cy="164988"/>
            </a:xfrm>
            <a:prstGeom prst="rect">
              <a:avLst/>
            </a:prstGeom>
          </p:spPr>
        </p:pic>
        <p:grpSp>
          <p:nvGrpSpPr>
            <p:cNvPr id="18" name="Group 34">
              <a:extLst>
                <a:ext uri="{FF2B5EF4-FFF2-40B4-BE49-F238E27FC236}">
                  <a16:creationId xmlns:a16="http://schemas.microsoft.com/office/drawing/2014/main" id="{24D016F1-FCE7-54FE-2867-18A2FFC214E1}"/>
                </a:ext>
              </a:extLst>
            </p:cNvPr>
            <p:cNvGrpSpPr/>
            <p:nvPr/>
          </p:nvGrpSpPr>
          <p:grpSpPr>
            <a:xfrm>
              <a:off x="5705966" y="2901001"/>
              <a:ext cx="1137686" cy="706314"/>
              <a:chOff x="10711414" y="2164160"/>
              <a:chExt cx="1137686" cy="706314"/>
            </a:xfrm>
          </p:grpSpPr>
          <p:pic>
            <p:nvPicPr>
              <p:cNvPr id="45" name="Picture 2">
                <a:extLst>
                  <a:ext uri="{FF2B5EF4-FFF2-40B4-BE49-F238E27FC236}">
                    <a16:creationId xmlns:a16="http://schemas.microsoft.com/office/drawing/2014/main" id="{A58C133F-6D88-272D-A2B1-0287D00F754E}"/>
                  </a:ext>
                </a:extLst>
              </p:cNvPr>
              <p:cNvPicPr>
                <a:picLocks noChangeAspect="1" noChangeArrowheads="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7549" b="7549"/>
              <a:stretch/>
            </p:blipFill>
            <p:spPr bwMode="auto">
              <a:xfrm>
                <a:off x="11252459" y="2325400"/>
                <a:ext cx="316699" cy="11301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7">
                <a:extLst>
                  <a:ext uri="{FF2B5EF4-FFF2-40B4-BE49-F238E27FC236}">
                    <a16:creationId xmlns:a16="http://schemas.microsoft.com/office/drawing/2014/main" id="{9EF63025-8E04-7641-974F-DE7F5C537D22}"/>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1096625" y="2654651"/>
                <a:ext cx="365053" cy="123474"/>
              </a:xfrm>
              <a:prstGeom prst="rect">
                <a:avLst/>
              </a:prstGeom>
            </p:spPr>
          </p:pic>
          <p:pic>
            <p:nvPicPr>
              <p:cNvPr id="47" name="Graphic 61">
                <a:extLst>
                  <a:ext uri="{FF2B5EF4-FFF2-40B4-BE49-F238E27FC236}">
                    <a16:creationId xmlns:a16="http://schemas.microsoft.com/office/drawing/2014/main" id="{73519011-51E6-C6A9-72E0-0C71D990FFED}"/>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079233" y="2490131"/>
                <a:ext cx="350767" cy="100669"/>
              </a:xfrm>
              <a:prstGeom prst="rect">
                <a:avLst/>
              </a:prstGeom>
            </p:spPr>
          </p:pic>
          <p:pic>
            <p:nvPicPr>
              <p:cNvPr id="48" name="Picture 85">
                <a:extLst>
                  <a:ext uri="{FF2B5EF4-FFF2-40B4-BE49-F238E27FC236}">
                    <a16:creationId xmlns:a16="http://schemas.microsoft.com/office/drawing/2014/main" id="{B8D872AB-E804-D69A-7192-D642679FFD7E}"/>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0837134" y="2566554"/>
                <a:ext cx="173766" cy="173766"/>
              </a:xfrm>
              <a:prstGeom prst="rect">
                <a:avLst/>
              </a:prstGeom>
            </p:spPr>
          </p:pic>
          <p:grpSp>
            <p:nvGrpSpPr>
              <p:cNvPr id="49" name="Group 63">
                <a:extLst>
                  <a:ext uri="{FF2B5EF4-FFF2-40B4-BE49-F238E27FC236}">
                    <a16:creationId xmlns:a16="http://schemas.microsoft.com/office/drawing/2014/main" id="{2367F818-6368-F420-F7BB-803AD7E25CBC}"/>
                  </a:ext>
                </a:extLst>
              </p:cNvPr>
              <p:cNvGrpSpPr/>
              <p:nvPr/>
            </p:nvGrpSpPr>
            <p:grpSpPr>
              <a:xfrm>
                <a:off x="10711414" y="2164160"/>
                <a:ext cx="1137686" cy="706314"/>
                <a:chOff x="10711414" y="2164160"/>
                <a:chExt cx="1137686" cy="706314"/>
              </a:xfrm>
            </p:grpSpPr>
            <p:sp>
              <p:nvSpPr>
                <p:cNvPr id="50" name="Picture 84">
                  <a:extLst>
                    <a:ext uri="{FF2B5EF4-FFF2-40B4-BE49-F238E27FC236}">
                      <a16:creationId xmlns:a16="http://schemas.microsoft.com/office/drawing/2014/main" id="{BA300821-20E2-05D3-A722-C71EA53C6437}"/>
                    </a:ext>
                  </a:extLst>
                </p:cNvPr>
                <p:cNvSpPr/>
                <p:nvPr/>
              </p:nvSpPr>
              <p:spPr>
                <a:xfrm>
                  <a:off x="10711414" y="2164160"/>
                  <a:ext cx="1137686" cy="706314"/>
                </a:xfrm>
                <a:custGeom>
                  <a:avLst/>
                  <a:gdLst>
                    <a:gd name="connsiteX0" fmla="*/ 1034850 w 1301335"/>
                    <a:gd name="connsiteY0" fmla="*/ 807914 h 807914"/>
                    <a:gd name="connsiteX1" fmla="*/ 267189 w 1301335"/>
                    <a:gd name="connsiteY1" fmla="*/ 807914 h 807914"/>
                    <a:gd name="connsiteX2" fmla="*/ 14896 w 1301335"/>
                    <a:gd name="connsiteY2" fmla="*/ 635147 h 807914"/>
                    <a:gd name="connsiteX3" fmla="*/ 27582 w 1301335"/>
                    <a:gd name="connsiteY3" fmla="*/ 439227 h 807914"/>
                    <a:gd name="connsiteX4" fmla="*/ 189328 w 1301335"/>
                    <a:gd name="connsiteY4" fmla="*/ 307848 h 807914"/>
                    <a:gd name="connsiteX5" fmla="*/ 191548 w 1301335"/>
                    <a:gd name="connsiteY5" fmla="*/ 307372 h 807914"/>
                    <a:gd name="connsiteX6" fmla="*/ 256168 w 1301335"/>
                    <a:gd name="connsiteY6" fmla="*/ 298968 h 807914"/>
                    <a:gd name="connsiteX7" fmla="*/ 436150 w 1301335"/>
                    <a:gd name="connsiteY7" fmla="*/ 156250 h 807914"/>
                    <a:gd name="connsiteX8" fmla="*/ 521622 w 1301335"/>
                    <a:gd name="connsiteY8" fmla="*/ 149828 h 807914"/>
                    <a:gd name="connsiteX9" fmla="*/ 751556 w 1301335"/>
                    <a:gd name="connsiteY9" fmla="*/ 4018 h 807914"/>
                    <a:gd name="connsiteX10" fmla="*/ 752428 w 1301335"/>
                    <a:gd name="connsiteY10" fmla="*/ 4018 h 807914"/>
                    <a:gd name="connsiteX11" fmla="*/ 1027318 w 1301335"/>
                    <a:gd name="connsiteY11" fmla="*/ 79976 h 807914"/>
                    <a:gd name="connsiteX12" fmla="*/ 1138320 w 1301335"/>
                    <a:gd name="connsiteY12" fmla="*/ 256390 h 807914"/>
                    <a:gd name="connsiteX13" fmla="*/ 1145694 w 1301335"/>
                    <a:gd name="connsiteY13" fmla="*/ 320692 h 807914"/>
                    <a:gd name="connsiteX14" fmla="*/ 1298402 w 1301335"/>
                    <a:gd name="connsiteY14" fmla="*/ 508921 h 807914"/>
                    <a:gd name="connsiteX15" fmla="*/ 1299036 w 1301335"/>
                    <a:gd name="connsiteY15" fmla="*/ 512013 h 807914"/>
                    <a:gd name="connsiteX16" fmla="*/ 1299036 w 1301335"/>
                    <a:gd name="connsiteY16" fmla="*/ 515185 h 807914"/>
                    <a:gd name="connsiteX17" fmla="*/ 1299512 w 1301335"/>
                    <a:gd name="connsiteY17" fmla="*/ 517643 h 807914"/>
                    <a:gd name="connsiteX18" fmla="*/ 1301336 w 1301335"/>
                    <a:gd name="connsiteY18" fmla="*/ 533024 h 807914"/>
                    <a:gd name="connsiteX19" fmla="*/ 1301336 w 1301335"/>
                    <a:gd name="connsiteY19" fmla="*/ 579566 h 807914"/>
                    <a:gd name="connsiteX20" fmla="*/ 1288570 w 1301335"/>
                    <a:gd name="connsiteY20" fmla="*/ 635781 h 807914"/>
                    <a:gd name="connsiteX21" fmla="*/ 1287857 w 1301335"/>
                    <a:gd name="connsiteY21" fmla="*/ 638001 h 807914"/>
                    <a:gd name="connsiteX22" fmla="*/ 1034850 w 1301335"/>
                    <a:gd name="connsiteY22" fmla="*/ 807914 h 807914"/>
                    <a:gd name="connsiteX23" fmla="*/ 204710 w 1301335"/>
                    <a:gd name="connsiteY23" fmla="*/ 369454 h 807914"/>
                    <a:gd name="connsiteX24" fmla="*/ 84034 w 1301335"/>
                    <a:gd name="connsiteY24" fmla="*/ 468167 h 807914"/>
                    <a:gd name="connsiteX25" fmla="*/ 74203 w 1301335"/>
                    <a:gd name="connsiteY25" fmla="*/ 612787 h 807914"/>
                    <a:gd name="connsiteX26" fmla="*/ 267189 w 1301335"/>
                    <a:gd name="connsiteY26" fmla="*/ 744484 h 807914"/>
                    <a:gd name="connsiteX27" fmla="*/ 1034850 w 1301335"/>
                    <a:gd name="connsiteY27" fmla="*/ 744484 h 807914"/>
                    <a:gd name="connsiteX28" fmla="*/ 1227360 w 1301335"/>
                    <a:gd name="connsiteY28" fmla="*/ 616514 h 807914"/>
                    <a:gd name="connsiteX29" fmla="*/ 1237350 w 1301335"/>
                    <a:gd name="connsiteY29" fmla="*/ 573302 h 807914"/>
                    <a:gd name="connsiteX30" fmla="*/ 1237350 w 1301335"/>
                    <a:gd name="connsiteY30" fmla="*/ 533024 h 807914"/>
                    <a:gd name="connsiteX31" fmla="*/ 1236875 w 1301335"/>
                    <a:gd name="connsiteY31" fmla="*/ 530566 h 807914"/>
                    <a:gd name="connsiteX32" fmla="*/ 1235210 w 1301335"/>
                    <a:gd name="connsiteY32" fmla="*/ 518990 h 807914"/>
                    <a:gd name="connsiteX33" fmla="*/ 1111680 w 1301335"/>
                    <a:gd name="connsiteY33" fmla="*/ 374846 h 807914"/>
                    <a:gd name="connsiteX34" fmla="*/ 1084246 w 1301335"/>
                    <a:gd name="connsiteY34" fmla="*/ 346064 h 807914"/>
                    <a:gd name="connsiteX35" fmla="*/ 1081947 w 1301335"/>
                    <a:gd name="connsiteY35" fmla="*/ 339404 h 807914"/>
                    <a:gd name="connsiteX36" fmla="*/ 1081947 w 1301335"/>
                    <a:gd name="connsiteY36" fmla="*/ 334092 h 807914"/>
                    <a:gd name="connsiteX37" fmla="*/ 1075683 w 1301335"/>
                    <a:gd name="connsiteY37" fmla="*/ 269076 h 807914"/>
                    <a:gd name="connsiteX38" fmla="*/ 987357 w 1301335"/>
                    <a:gd name="connsiteY38" fmla="*/ 129134 h 807914"/>
                    <a:gd name="connsiteX39" fmla="*/ 986643 w 1301335"/>
                    <a:gd name="connsiteY39" fmla="*/ 128579 h 807914"/>
                    <a:gd name="connsiteX40" fmla="*/ 761388 w 1301335"/>
                    <a:gd name="connsiteY40" fmla="*/ 66338 h 807914"/>
                    <a:gd name="connsiteX41" fmla="*/ 568005 w 1301335"/>
                    <a:gd name="connsiteY41" fmla="*/ 194229 h 807914"/>
                    <a:gd name="connsiteX42" fmla="*/ 520433 w 1301335"/>
                    <a:gd name="connsiteY42" fmla="*/ 213337 h 807914"/>
                    <a:gd name="connsiteX43" fmla="*/ 451136 w 1301335"/>
                    <a:gd name="connsiteY43" fmla="*/ 217619 h 807914"/>
                    <a:gd name="connsiteX44" fmla="*/ 310162 w 1301335"/>
                    <a:gd name="connsiteY44" fmla="*/ 333775 h 807914"/>
                    <a:gd name="connsiteX45" fmla="*/ 309449 w 1301335"/>
                    <a:gd name="connsiteY45" fmla="*/ 335281 h 807914"/>
                    <a:gd name="connsiteX46" fmla="*/ 271549 w 1301335"/>
                    <a:gd name="connsiteY46" fmla="*/ 361208 h 807914"/>
                    <a:gd name="connsiteX47" fmla="*/ 268061 w 1301335"/>
                    <a:gd name="connsiteY47" fmla="*/ 361208 h 807914"/>
                    <a:gd name="connsiteX48" fmla="*/ 204710 w 1301335"/>
                    <a:gd name="connsiteY48" fmla="*/ 369454 h 80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01335" h="807914">
                      <a:moveTo>
                        <a:pt x="1034850" y="807914"/>
                      </a:moveTo>
                      <a:lnTo>
                        <a:pt x="267189" y="807914"/>
                      </a:lnTo>
                      <a:cubicBezTo>
                        <a:pt x="150953" y="807914"/>
                        <a:pt x="54540" y="741471"/>
                        <a:pt x="14896" y="635147"/>
                      </a:cubicBezTo>
                      <a:cubicBezTo>
                        <a:pt x="-8708" y="570975"/>
                        <a:pt x="-4100" y="499819"/>
                        <a:pt x="27582" y="439227"/>
                      </a:cubicBezTo>
                      <a:cubicBezTo>
                        <a:pt x="60525" y="374558"/>
                        <a:pt x="119279" y="326835"/>
                        <a:pt x="189328" y="307848"/>
                      </a:cubicBezTo>
                      <a:lnTo>
                        <a:pt x="191548" y="307372"/>
                      </a:lnTo>
                      <a:cubicBezTo>
                        <a:pt x="212718" y="303328"/>
                        <a:pt x="235553" y="300950"/>
                        <a:pt x="256168" y="298968"/>
                      </a:cubicBezTo>
                      <a:cubicBezTo>
                        <a:pt x="290348" y="225713"/>
                        <a:pt x="357033" y="172834"/>
                        <a:pt x="436150" y="156250"/>
                      </a:cubicBezTo>
                      <a:cubicBezTo>
                        <a:pt x="464041" y="149094"/>
                        <a:pt x="492976" y="146919"/>
                        <a:pt x="521622" y="149828"/>
                      </a:cubicBezTo>
                      <a:cubicBezTo>
                        <a:pt x="574589" y="71296"/>
                        <a:pt x="657936" y="18442"/>
                        <a:pt x="751556" y="4018"/>
                      </a:cubicBezTo>
                      <a:lnTo>
                        <a:pt x="752428" y="4018"/>
                      </a:lnTo>
                      <a:cubicBezTo>
                        <a:pt x="856929" y="-10650"/>
                        <a:pt x="949378" y="14880"/>
                        <a:pt x="1027318" y="79976"/>
                      </a:cubicBezTo>
                      <a:cubicBezTo>
                        <a:pt x="1083932" y="123880"/>
                        <a:pt x="1123240" y="186352"/>
                        <a:pt x="1138320" y="256390"/>
                      </a:cubicBezTo>
                      <a:cubicBezTo>
                        <a:pt x="1142583" y="277579"/>
                        <a:pt x="1145050" y="299089"/>
                        <a:pt x="1145694" y="320692"/>
                      </a:cubicBezTo>
                      <a:cubicBezTo>
                        <a:pt x="1229580" y="359305"/>
                        <a:pt x="1280959" y="422577"/>
                        <a:pt x="1298402" y="508921"/>
                      </a:cubicBezTo>
                      <a:lnTo>
                        <a:pt x="1299036" y="512013"/>
                      </a:lnTo>
                      <a:lnTo>
                        <a:pt x="1299036" y="515185"/>
                      </a:lnTo>
                      <a:cubicBezTo>
                        <a:pt x="1299036" y="515898"/>
                        <a:pt x="1299036" y="516770"/>
                        <a:pt x="1299512" y="517643"/>
                      </a:cubicBezTo>
                      <a:cubicBezTo>
                        <a:pt x="1300662" y="522691"/>
                        <a:pt x="1301274" y="527847"/>
                        <a:pt x="1301336" y="533024"/>
                      </a:cubicBezTo>
                      <a:lnTo>
                        <a:pt x="1301336" y="579566"/>
                      </a:lnTo>
                      <a:cubicBezTo>
                        <a:pt x="1298644" y="598625"/>
                        <a:pt x="1294374" y="617428"/>
                        <a:pt x="1288570" y="635781"/>
                      </a:cubicBezTo>
                      <a:lnTo>
                        <a:pt x="1287857" y="638001"/>
                      </a:lnTo>
                      <a:cubicBezTo>
                        <a:pt x="1247261" y="742423"/>
                        <a:pt x="1150610" y="807914"/>
                        <a:pt x="1034850" y="807914"/>
                      </a:cubicBezTo>
                      <a:close/>
                      <a:moveTo>
                        <a:pt x="204710" y="369454"/>
                      </a:moveTo>
                      <a:cubicBezTo>
                        <a:pt x="152429" y="383994"/>
                        <a:pt x="108649" y="419806"/>
                        <a:pt x="84034" y="468167"/>
                      </a:cubicBezTo>
                      <a:cubicBezTo>
                        <a:pt x="60506" y="512829"/>
                        <a:pt x="56935" y="565352"/>
                        <a:pt x="74203" y="612787"/>
                      </a:cubicBezTo>
                      <a:cubicBezTo>
                        <a:pt x="104253" y="693899"/>
                        <a:pt x="178228" y="744484"/>
                        <a:pt x="267189" y="744484"/>
                      </a:cubicBezTo>
                      <a:lnTo>
                        <a:pt x="1034850" y="744484"/>
                      </a:lnTo>
                      <a:cubicBezTo>
                        <a:pt x="1123256" y="744484"/>
                        <a:pt x="1196914" y="695484"/>
                        <a:pt x="1227360" y="616514"/>
                      </a:cubicBezTo>
                      <a:cubicBezTo>
                        <a:pt x="1231749" y="602376"/>
                        <a:pt x="1235089" y="587933"/>
                        <a:pt x="1237350" y="573302"/>
                      </a:cubicBezTo>
                      <a:lnTo>
                        <a:pt x="1237350" y="533024"/>
                      </a:lnTo>
                      <a:cubicBezTo>
                        <a:pt x="1237350" y="532311"/>
                        <a:pt x="1237350" y="531439"/>
                        <a:pt x="1236875" y="530566"/>
                      </a:cubicBezTo>
                      <a:cubicBezTo>
                        <a:pt x="1236015" y="526758"/>
                        <a:pt x="1235458" y="522887"/>
                        <a:pt x="1235210" y="518990"/>
                      </a:cubicBezTo>
                      <a:cubicBezTo>
                        <a:pt x="1220859" y="451120"/>
                        <a:pt x="1180422" y="404341"/>
                        <a:pt x="1111680" y="374846"/>
                      </a:cubicBezTo>
                      <a:cubicBezTo>
                        <a:pt x="1098216" y="370573"/>
                        <a:pt x="1087869" y="359718"/>
                        <a:pt x="1084246" y="346064"/>
                      </a:cubicBezTo>
                      <a:lnTo>
                        <a:pt x="1081947" y="339404"/>
                      </a:lnTo>
                      <a:lnTo>
                        <a:pt x="1081947" y="334092"/>
                      </a:lnTo>
                      <a:cubicBezTo>
                        <a:pt x="1082053" y="312264"/>
                        <a:pt x="1079954" y="290482"/>
                        <a:pt x="1075683" y="269076"/>
                      </a:cubicBezTo>
                      <a:cubicBezTo>
                        <a:pt x="1063940" y="213361"/>
                        <a:pt x="1032600" y="163706"/>
                        <a:pt x="987357" y="129134"/>
                      </a:cubicBezTo>
                      <a:lnTo>
                        <a:pt x="986643" y="128579"/>
                      </a:lnTo>
                      <a:cubicBezTo>
                        <a:pt x="922183" y="74584"/>
                        <a:pt x="848525" y="54207"/>
                        <a:pt x="761388" y="66338"/>
                      </a:cubicBezTo>
                      <a:cubicBezTo>
                        <a:pt x="681486" y="79050"/>
                        <a:pt x="610979" y="125679"/>
                        <a:pt x="568005" y="194229"/>
                      </a:cubicBezTo>
                      <a:cubicBezTo>
                        <a:pt x="558417" y="210766"/>
                        <a:pt x="538797" y="218647"/>
                        <a:pt x="520433" y="213337"/>
                      </a:cubicBezTo>
                      <a:cubicBezTo>
                        <a:pt x="497276" y="210233"/>
                        <a:pt x="473735" y="211687"/>
                        <a:pt x="451136" y="217619"/>
                      </a:cubicBezTo>
                      <a:cubicBezTo>
                        <a:pt x="384772" y="233476"/>
                        <a:pt x="338706" y="271058"/>
                        <a:pt x="310162" y="333775"/>
                      </a:cubicBezTo>
                      <a:lnTo>
                        <a:pt x="309449" y="335281"/>
                      </a:lnTo>
                      <a:cubicBezTo>
                        <a:pt x="303462" y="350984"/>
                        <a:pt x="288354" y="361319"/>
                        <a:pt x="271549" y="361208"/>
                      </a:cubicBezTo>
                      <a:lnTo>
                        <a:pt x="268061" y="361208"/>
                      </a:lnTo>
                      <a:cubicBezTo>
                        <a:pt x="246574" y="363904"/>
                        <a:pt x="224611" y="365728"/>
                        <a:pt x="204710" y="369454"/>
                      </a:cubicBezTo>
                      <a:close/>
                    </a:path>
                  </a:pathLst>
                </a:custGeom>
                <a:solidFill>
                  <a:schemeClr val="accent3"/>
                </a:solidFill>
                <a:ln w="78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MX"/>
                  </a:endParaRPr>
                </a:p>
              </p:txBody>
            </p:sp>
            <p:pic>
              <p:nvPicPr>
                <p:cNvPr id="51" name="Picture 83">
                  <a:extLst>
                    <a:ext uri="{FF2B5EF4-FFF2-40B4-BE49-F238E27FC236}">
                      <a16:creationId xmlns:a16="http://schemas.microsoft.com/office/drawing/2014/main" id="{8EBCD029-9826-368C-1253-1EAAFD17B7CA}"/>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531965" y="2543175"/>
                  <a:ext cx="164988" cy="164988"/>
                </a:xfrm>
                <a:prstGeom prst="rect">
                  <a:avLst/>
                </a:prstGeom>
              </p:spPr>
            </p:pic>
          </p:grpSp>
        </p:grpSp>
        <p:cxnSp>
          <p:nvCxnSpPr>
            <p:cNvPr id="19" name="Straight Connector 81">
              <a:extLst>
                <a:ext uri="{FF2B5EF4-FFF2-40B4-BE49-F238E27FC236}">
                  <a16:creationId xmlns:a16="http://schemas.microsoft.com/office/drawing/2014/main" id="{D7D33A02-937C-DBD5-C160-FF1BC5F68D7F}"/>
                </a:ext>
              </a:extLst>
            </p:cNvPr>
            <p:cNvCxnSpPr>
              <a:cxnSpLocks/>
              <a:stCxn id="25" idx="1"/>
              <a:endCxn id="43" idx="2"/>
            </p:cNvCxnSpPr>
            <p:nvPr/>
          </p:nvCxnSpPr>
          <p:spPr>
            <a:xfrm flipV="1">
              <a:off x="2043806" y="3796372"/>
              <a:ext cx="249881" cy="4137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5" name="Picture 90">
              <a:extLst>
                <a:ext uri="{FF2B5EF4-FFF2-40B4-BE49-F238E27FC236}">
                  <a16:creationId xmlns:a16="http://schemas.microsoft.com/office/drawing/2014/main" id="{97059B03-8434-69A5-EF3E-DCE74D39E7F0}"/>
                </a:ext>
              </a:extLst>
            </p:cNvPr>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flipH="1">
              <a:off x="1467567" y="3879820"/>
              <a:ext cx="576239" cy="660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83">
              <a:extLst>
                <a:ext uri="{FF2B5EF4-FFF2-40B4-BE49-F238E27FC236}">
                  <a16:creationId xmlns:a16="http://schemas.microsoft.com/office/drawing/2014/main" id="{8CE1585D-19AF-B696-11B0-671DD6CD7DBC}"/>
                </a:ext>
              </a:extLst>
            </p:cNvPr>
            <p:cNvCxnSpPr>
              <a:cxnSpLocks/>
            </p:cNvCxnSpPr>
            <p:nvPr/>
          </p:nvCxnSpPr>
          <p:spPr>
            <a:xfrm flipH="1">
              <a:off x="655752" y="3639825"/>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7" name="Picture 81">
              <a:extLst>
                <a:ext uri="{FF2B5EF4-FFF2-40B4-BE49-F238E27FC236}">
                  <a16:creationId xmlns:a16="http://schemas.microsoft.com/office/drawing/2014/main" id="{5FD0DB85-DD1A-3280-C021-193E74F03B45}"/>
                </a:ext>
              </a:extLst>
            </p:cNvPr>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flipH="1">
              <a:off x="331834" y="3580479"/>
              <a:ext cx="331550" cy="596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 name="Group 85">
              <a:extLst>
                <a:ext uri="{FF2B5EF4-FFF2-40B4-BE49-F238E27FC236}">
                  <a16:creationId xmlns:a16="http://schemas.microsoft.com/office/drawing/2014/main" id="{263AE696-713A-36EF-4F5B-F198E1A9ECD3}"/>
                </a:ext>
              </a:extLst>
            </p:cNvPr>
            <p:cNvGrpSpPr/>
            <p:nvPr/>
          </p:nvGrpSpPr>
          <p:grpSpPr>
            <a:xfrm>
              <a:off x="2083010" y="3515334"/>
              <a:ext cx="421354" cy="281038"/>
              <a:chOff x="7632755" y="3180843"/>
              <a:chExt cx="793411" cy="529195"/>
            </a:xfrm>
          </p:grpSpPr>
          <p:sp>
            <p:nvSpPr>
              <p:cNvPr id="43" name="Rectangle 86">
                <a:extLst>
                  <a:ext uri="{FF2B5EF4-FFF2-40B4-BE49-F238E27FC236}">
                    <a16:creationId xmlns:a16="http://schemas.microsoft.com/office/drawing/2014/main" id="{B71DCD72-5101-C637-5D4B-A973BC51A9A9}"/>
                  </a:ext>
                </a:extLst>
              </p:cNvPr>
              <p:cNvSpPr/>
              <p:nvPr/>
            </p:nvSpPr>
            <p:spPr>
              <a:xfrm>
                <a:off x="7632755" y="3180843"/>
                <a:ext cx="793411" cy="529195"/>
              </a:xfrm>
              <a:prstGeom prst="rect">
                <a:avLst/>
              </a:prstGeom>
              <a:solidFill>
                <a:schemeClr val="bg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AMX"/>
                </a:endParaRPr>
              </a:p>
            </p:txBody>
          </p:sp>
          <p:sp>
            <p:nvSpPr>
              <p:cNvPr id="44" name="Freeform: Shape 87">
                <a:extLst>
                  <a:ext uri="{FF2B5EF4-FFF2-40B4-BE49-F238E27FC236}">
                    <a16:creationId xmlns:a16="http://schemas.microsoft.com/office/drawing/2014/main" id="{95BE748A-E1B0-5415-3F48-42E7376F4D19}"/>
                  </a:ext>
                </a:extLst>
              </p:cNvPr>
              <p:cNvSpPr/>
              <p:nvPr/>
            </p:nvSpPr>
            <p:spPr>
              <a:xfrm>
                <a:off x="7728318" y="3230858"/>
                <a:ext cx="604444" cy="438126"/>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bg1"/>
              </a:solidFill>
              <a:ln w="3671" cap="flat">
                <a:noFill/>
                <a:prstDash val="solid"/>
                <a:miter/>
              </a:ln>
            </p:spPr>
            <p:txBody>
              <a:bodyPr rtlCol="0" anchor="ctr"/>
              <a:lstStyle/>
              <a:p>
                <a:endParaRPr lang="es-ES">
                  <a:latin typeface="AMX"/>
                </a:endParaRPr>
              </a:p>
            </p:txBody>
          </p:sp>
        </p:grpSp>
        <p:grpSp>
          <p:nvGrpSpPr>
            <p:cNvPr id="29" name="Group 88">
              <a:extLst>
                <a:ext uri="{FF2B5EF4-FFF2-40B4-BE49-F238E27FC236}">
                  <a16:creationId xmlns:a16="http://schemas.microsoft.com/office/drawing/2014/main" id="{197AD137-9200-3B02-8B21-24CFCC9867B5}"/>
                </a:ext>
              </a:extLst>
            </p:cNvPr>
            <p:cNvGrpSpPr/>
            <p:nvPr/>
          </p:nvGrpSpPr>
          <p:grpSpPr>
            <a:xfrm>
              <a:off x="1182165" y="3505081"/>
              <a:ext cx="419773" cy="269488"/>
              <a:chOff x="8922191" y="3205604"/>
              <a:chExt cx="695947" cy="446789"/>
            </a:xfrm>
          </p:grpSpPr>
          <p:sp>
            <p:nvSpPr>
              <p:cNvPr id="38" name="Freeform: Shape 89">
                <a:extLst>
                  <a:ext uri="{FF2B5EF4-FFF2-40B4-BE49-F238E27FC236}">
                    <a16:creationId xmlns:a16="http://schemas.microsoft.com/office/drawing/2014/main" id="{771E0663-9E19-DE93-F625-7C9782BEA57A}"/>
                  </a:ext>
                </a:extLst>
              </p:cNvPr>
              <p:cNvSpPr/>
              <p:nvPr/>
            </p:nvSpPr>
            <p:spPr>
              <a:xfrm>
                <a:off x="9172917" y="3330608"/>
                <a:ext cx="198381" cy="198352"/>
              </a:xfrm>
              <a:custGeom>
                <a:avLst/>
                <a:gdLst>
                  <a:gd name="connsiteX0" fmla="*/ 99190 w 198381"/>
                  <a:gd name="connsiteY0" fmla="*/ 0 h 198352"/>
                  <a:gd name="connsiteX1" fmla="*/ 0 w 198381"/>
                  <a:gd name="connsiteY1" fmla="*/ 99741 h 198352"/>
                  <a:gd name="connsiteX2" fmla="*/ 14 w 198381"/>
                  <a:gd name="connsiteY2" fmla="*/ 101119 h 198352"/>
                  <a:gd name="connsiteX3" fmla="*/ 99190 w 198381"/>
                  <a:gd name="connsiteY3" fmla="*/ 198353 h 198352"/>
                  <a:gd name="connsiteX4" fmla="*/ 198366 w 198381"/>
                  <a:gd name="connsiteY4" fmla="*/ 101119 h 198352"/>
                  <a:gd name="connsiteX5" fmla="*/ 100651 w 198381"/>
                  <a:gd name="connsiteY5" fmla="*/ 14 h 198352"/>
                  <a:gd name="connsiteX6" fmla="*/ 99190 w 198381"/>
                  <a:gd name="connsiteY6" fmla="*/ 0 h 19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381" h="198352">
                    <a:moveTo>
                      <a:pt x="99190" y="0"/>
                    </a:moveTo>
                    <a:cubicBezTo>
                      <a:pt x="44257" y="152"/>
                      <a:pt x="-152" y="44807"/>
                      <a:pt x="0" y="99741"/>
                    </a:cubicBezTo>
                    <a:cubicBezTo>
                      <a:pt x="2" y="100200"/>
                      <a:pt x="6" y="100659"/>
                      <a:pt x="14" y="101119"/>
                    </a:cubicBezTo>
                    <a:cubicBezTo>
                      <a:pt x="14" y="155542"/>
                      <a:pt x="45759" y="198353"/>
                      <a:pt x="99190" y="198353"/>
                    </a:cubicBezTo>
                    <a:cubicBezTo>
                      <a:pt x="152621" y="198353"/>
                      <a:pt x="198366" y="155542"/>
                      <a:pt x="198366" y="101119"/>
                    </a:cubicBezTo>
                    <a:cubicBezTo>
                      <a:pt x="199300" y="46216"/>
                      <a:pt x="155555" y="950"/>
                      <a:pt x="100651" y="14"/>
                    </a:cubicBezTo>
                    <a:cubicBezTo>
                      <a:pt x="100164" y="6"/>
                      <a:pt x="99677" y="1"/>
                      <a:pt x="99190" y="0"/>
                    </a:cubicBezTo>
                    <a:close/>
                  </a:path>
                </a:pathLst>
              </a:custGeom>
              <a:solidFill>
                <a:schemeClr val="bg1">
                  <a:lumMod val="75000"/>
                </a:schemeClr>
              </a:solidFill>
              <a:ln w="4118" cap="flat">
                <a:solidFill>
                  <a:schemeClr val="bg1">
                    <a:lumMod val="50000"/>
                  </a:schemeClr>
                </a:solidFill>
                <a:prstDash val="solid"/>
                <a:miter/>
              </a:ln>
            </p:spPr>
            <p:txBody>
              <a:bodyPr rtlCol="0" anchor="ctr"/>
              <a:lstStyle/>
              <a:p>
                <a:endParaRPr lang="es-ES">
                  <a:latin typeface="AMX"/>
                </a:endParaRPr>
              </a:p>
            </p:txBody>
          </p:sp>
          <p:sp>
            <p:nvSpPr>
              <p:cNvPr id="39" name="Freeform: Shape 90">
                <a:extLst>
                  <a:ext uri="{FF2B5EF4-FFF2-40B4-BE49-F238E27FC236}">
                    <a16:creationId xmlns:a16="http://schemas.microsoft.com/office/drawing/2014/main" id="{C0DAFB64-7894-9AC4-512B-C05F29DEC5D8}"/>
                  </a:ext>
                </a:extLst>
              </p:cNvPr>
              <p:cNvSpPr/>
              <p:nvPr/>
            </p:nvSpPr>
            <p:spPr>
              <a:xfrm>
                <a:off x="9050955" y="3289367"/>
                <a:ext cx="66312" cy="282198"/>
              </a:xfrm>
              <a:custGeom>
                <a:avLst/>
                <a:gdLst>
                  <a:gd name="connsiteX0" fmla="*/ 58379 w 66312"/>
                  <a:gd name="connsiteY0" fmla="*/ 0 h 282198"/>
                  <a:gd name="connsiteX1" fmla="*/ 66313 w 66312"/>
                  <a:gd name="connsiteY1" fmla="*/ 282198 h 282198"/>
                </a:gdLst>
                <a:ahLst/>
                <a:cxnLst>
                  <a:cxn ang="0">
                    <a:pos x="connsiteX0" y="connsiteY0"/>
                  </a:cxn>
                  <a:cxn ang="0">
                    <a:pos x="connsiteX1" y="connsiteY1"/>
                  </a:cxn>
                </a:cxnLst>
                <a:rect l="l" t="t" r="r" b="b"/>
                <a:pathLst>
                  <a:path w="66312" h="282198">
                    <a:moveTo>
                      <a:pt x="58379" y="0"/>
                    </a:moveTo>
                    <a:cubicBezTo>
                      <a:pt x="58379" y="0"/>
                      <a:pt x="-78113" y="134797"/>
                      <a:pt x="66313"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40" name="Freeform: Shape 91">
                <a:extLst>
                  <a:ext uri="{FF2B5EF4-FFF2-40B4-BE49-F238E27FC236}">
                    <a16:creationId xmlns:a16="http://schemas.microsoft.com/office/drawing/2014/main" id="{219F5567-52AA-22F4-5B33-878DF2257BC3}"/>
                  </a:ext>
                </a:extLst>
              </p:cNvPr>
              <p:cNvSpPr/>
              <p:nvPr/>
            </p:nvSpPr>
            <p:spPr>
              <a:xfrm>
                <a:off x="9419425" y="3289367"/>
                <a:ext cx="66138" cy="282198"/>
              </a:xfrm>
              <a:custGeom>
                <a:avLst/>
                <a:gdLst>
                  <a:gd name="connsiteX0" fmla="*/ 7769 w 66138"/>
                  <a:gd name="connsiteY0" fmla="*/ 0 h 282198"/>
                  <a:gd name="connsiteX1" fmla="*/ 0 w 66138"/>
                  <a:gd name="connsiteY1" fmla="*/ 282198 h 282198"/>
                </a:gdLst>
                <a:ahLst/>
                <a:cxnLst>
                  <a:cxn ang="0">
                    <a:pos x="connsiteX0" y="connsiteY0"/>
                  </a:cxn>
                  <a:cxn ang="0">
                    <a:pos x="connsiteX1" y="connsiteY1"/>
                  </a:cxn>
                </a:cxnLst>
                <a:rect l="l" t="t" r="r" b="b"/>
                <a:pathLst>
                  <a:path w="66138" h="282198">
                    <a:moveTo>
                      <a:pt x="7769" y="0"/>
                    </a:moveTo>
                    <a:cubicBezTo>
                      <a:pt x="7769" y="0"/>
                      <a:pt x="144136" y="134797"/>
                      <a:pt x="0" y="282198"/>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41" name="Freeform: Shape 92">
                <a:extLst>
                  <a:ext uri="{FF2B5EF4-FFF2-40B4-BE49-F238E27FC236}">
                    <a16:creationId xmlns:a16="http://schemas.microsoft.com/office/drawing/2014/main" id="{5CBC1B25-3288-40C2-006B-FF86209880C0}"/>
                  </a:ext>
                </a:extLst>
              </p:cNvPr>
              <p:cNvSpPr/>
              <p:nvPr/>
            </p:nvSpPr>
            <p:spPr>
              <a:xfrm>
                <a:off x="8922191" y="3205604"/>
                <a:ext cx="88379" cy="446789"/>
              </a:xfrm>
              <a:custGeom>
                <a:avLst/>
                <a:gdLst>
                  <a:gd name="connsiteX0" fmla="*/ 85281 w 88379"/>
                  <a:gd name="connsiteY0" fmla="*/ 0 h 446789"/>
                  <a:gd name="connsiteX1" fmla="*/ 88380 w 88379"/>
                  <a:gd name="connsiteY1" fmla="*/ 446790 h 446789"/>
                </a:gdLst>
                <a:ahLst/>
                <a:cxnLst>
                  <a:cxn ang="0">
                    <a:pos x="connsiteX0" y="connsiteY0"/>
                  </a:cxn>
                  <a:cxn ang="0">
                    <a:pos x="connsiteX1" y="connsiteY1"/>
                  </a:cxn>
                </a:cxnLst>
                <a:rect l="l" t="t" r="r" b="b"/>
                <a:pathLst>
                  <a:path w="88379" h="446789">
                    <a:moveTo>
                      <a:pt x="85281" y="0"/>
                    </a:moveTo>
                    <a:cubicBezTo>
                      <a:pt x="85281" y="0"/>
                      <a:pt x="-108651" y="203229"/>
                      <a:pt x="8838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sp>
            <p:nvSpPr>
              <p:cNvPr id="42" name="Freeform: Shape 93">
                <a:extLst>
                  <a:ext uri="{FF2B5EF4-FFF2-40B4-BE49-F238E27FC236}">
                    <a16:creationId xmlns:a16="http://schemas.microsoft.com/office/drawing/2014/main" id="{2F5C8849-3D77-9133-65CD-F2AEF04AB14E}"/>
                  </a:ext>
                </a:extLst>
              </p:cNvPr>
              <p:cNvSpPr/>
              <p:nvPr/>
            </p:nvSpPr>
            <p:spPr>
              <a:xfrm>
                <a:off x="9529759" y="3205604"/>
                <a:ext cx="88379" cy="446789"/>
              </a:xfrm>
              <a:custGeom>
                <a:avLst/>
                <a:gdLst>
                  <a:gd name="connsiteX0" fmla="*/ 3099 w 88379"/>
                  <a:gd name="connsiteY0" fmla="*/ 0 h 446789"/>
                  <a:gd name="connsiteX1" fmla="*/ 0 w 88379"/>
                  <a:gd name="connsiteY1" fmla="*/ 446790 h 446789"/>
                </a:gdLst>
                <a:ahLst/>
                <a:cxnLst>
                  <a:cxn ang="0">
                    <a:pos x="connsiteX0" y="connsiteY0"/>
                  </a:cxn>
                  <a:cxn ang="0">
                    <a:pos x="connsiteX1" y="connsiteY1"/>
                  </a:cxn>
                </a:cxnLst>
                <a:rect l="l" t="t" r="r" b="b"/>
                <a:pathLst>
                  <a:path w="88379" h="446789">
                    <a:moveTo>
                      <a:pt x="3099" y="0"/>
                    </a:moveTo>
                    <a:cubicBezTo>
                      <a:pt x="3099" y="0"/>
                      <a:pt x="197030" y="203229"/>
                      <a:pt x="0" y="446790"/>
                    </a:cubicBezTo>
                  </a:path>
                </a:pathLst>
              </a:custGeom>
              <a:noFill/>
              <a:ln w="32941" cap="rnd">
                <a:solidFill>
                  <a:schemeClr val="bg1">
                    <a:lumMod val="50000"/>
                  </a:schemeClr>
                </a:solidFill>
                <a:prstDash val="solid"/>
                <a:round/>
              </a:ln>
            </p:spPr>
            <p:txBody>
              <a:bodyPr rtlCol="0" anchor="ctr"/>
              <a:lstStyle/>
              <a:p>
                <a:endParaRPr lang="es-ES">
                  <a:latin typeface="AMX"/>
                </a:endParaRPr>
              </a:p>
            </p:txBody>
          </p:sp>
        </p:grpSp>
        <p:cxnSp>
          <p:nvCxnSpPr>
            <p:cNvPr id="30" name="Straight Connector 94">
              <a:extLst>
                <a:ext uri="{FF2B5EF4-FFF2-40B4-BE49-F238E27FC236}">
                  <a16:creationId xmlns:a16="http://schemas.microsoft.com/office/drawing/2014/main" id="{50E2277F-05F3-E4A6-E48D-201A0BEABD95}"/>
                </a:ext>
              </a:extLst>
            </p:cNvPr>
            <p:cNvCxnSpPr>
              <a:cxnSpLocks/>
              <a:stCxn id="43" idx="3"/>
            </p:cNvCxnSpPr>
            <p:nvPr/>
          </p:nvCxnSpPr>
          <p:spPr>
            <a:xfrm>
              <a:off x="2504364" y="3655853"/>
              <a:ext cx="220291"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95">
              <a:extLst>
                <a:ext uri="{FF2B5EF4-FFF2-40B4-BE49-F238E27FC236}">
                  <a16:creationId xmlns:a16="http://schemas.microsoft.com/office/drawing/2014/main" id="{7CBC79B8-C721-6B87-8E27-B80C1B34F409}"/>
                </a:ext>
              </a:extLst>
            </p:cNvPr>
            <p:cNvCxnSpPr>
              <a:cxnSpLocks/>
              <a:endCxn id="43" idx="1"/>
            </p:cNvCxnSpPr>
            <p:nvPr/>
          </p:nvCxnSpPr>
          <p:spPr>
            <a:xfrm>
              <a:off x="1601923" y="3655853"/>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96">
              <a:extLst>
                <a:ext uri="{FF2B5EF4-FFF2-40B4-BE49-F238E27FC236}">
                  <a16:creationId xmlns:a16="http://schemas.microsoft.com/office/drawing/2014/main" id="{DD905112-0F44-6D3C-9FA0-5C1776516DDA}"/>
                </a:ext>
              </a:extLst>
            </p:cNvPr>
            <p:cNvCxnSpPr>
              <a:cxnSpLocks/>
            </p:cNvCxnSpPr>
            <p:nvPr/>
          </p:nvCxnSpPr>
          <p:spPr>
            <a:xfrm>
              <a:off x="3390968" y="3451665"/>
              <a:ext cx="1185043"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TextBox 97">
              <a:extLst>
                <a:ext uri="{FF2B5EF4-FFF2-40B4-BE49-F238E27FC236}">
                  <a16:creationId xmlns:a16="http://schemas.microsoft.com/office/drawing/2014/main" id="{5B7401AF-0492-0A6C-DFA0-1DF5586A7279}"/>
                </a:ext>
              </a:extLst>
            </p:cNvPr>
            <p:cNvSpPr txBox="1"/>
            <p:nvPr/>
          </p:nvSpPr>
          <p:spPr>
            <a:xfrm>
              <a:off x="868389" y="3088842"/>
              <a:ext cx="1282723" cy="307777"/>
            </a:xfrm>
            <a:prstGeom prst="rect">
              <a:avLst/>
            </a:prstGeom>
            <a:noFill/>
          </p:spPr>
          <p:txBody>
            <a:bodyPr wrap="none" rtlCol="0">
              <a:spAutoFit/>
            </a:bodyPr>
            <a:lstStyle/>
            <a:p>
              <a:r>
                <a:rPr lang="pt-BR" sz="1400" b="1">
                  <a:solidFill>
                    <a:schemeClr val="bg1">
                      <a:lumMod val="50000"/>
                    </a:schemeClr>
                  </a:solidFill>
                  <a:latin typeface="AMX"/>
                </a:rPr>
                <a:t>LAN do Cliente</a:t>
              </a:r>
            </a:p>
          </p:txBody>
        </p:sp>
        <p:sp>
          <p:nvSpPr>
            <p:cNvPr id="34" name="TextBox 98">
              <a:extLst>
                <a:ext uri="{FF2B5EF4-FFF2-40B4-BE49-F238E27FC236}">
                  <a16:creationId xmlns:a16="http://schemas.microsoft.com/office/drawing/2014/main" id="{E788A25D-F44D-2A4E-BFB1-C0A4D642F204}"/>
                </a:ext>
              </a:extLst>
            </p:cNvPr>
            <p:cNvSpPr txBox="1"/>
            <p:nvPr/>
          </p:nvSpPr>
          <p:spPr>
            <a:xfrm>
              <a:off x="2698366" y="3966570"/>
              <a:ext cx="662361" cy="307777"/>
            </a:xfrm>
            <a:prstGeom prst="rect">
              <a:avLst/>
            </a:prstGeom>
            <a:noFill/>
          </p:spPr>
          <p:txBody>
            <a:bodyPr wrap="none" rtlCol="0">
              <a:spAutoFit/>
            </a:bodyPr>
            <a:lstStyle/>
            <a:p>
              <a:r>
                <a:rPr lang="pt-BR" sz="1400" b="1">
                  <a:solidFill>
                    <a:schemeClr val="bg1">
                      <a:lumMod val="50000"/>
                    </a:schemeClr>
                  </a:solidFill>
                  <a:latin typeface="AMX"/>
                </a:rPr>
                <a:t>NGFW</a:t>
              </a:r>
            </a:p>
          </p:txBody>
        </p:sp>
        <p:cxnSp>
          <p:nvCxnSpPr>
            <p:cNvPr id="35" name="Straight Connector 118">
              <a:extLst>
                <a:ext uri="{FF2B5EF4-FFF2-40B4-BE49-F238E27FC236}">
                  <a16:creationId xmlns:a16="http://schemas.microsoft.com/office/drawing/2014/main" id="{9702A02D-C2A2-E9D5-FC70-3EECDF2B1165}"/>
                </a:ext>
              </a:extLst>
            </p:cNvPr>
            <p:cNvCxnSpPr>
              <a:cxnSpLocks/>
            </p:cNvCxnSpPr>
            <p:nvPr/>
          </p:nvCxnSpPr>
          <p:spPr>
            <a:xfrm>
              <a:off x="3316043" y="3862411"/>
              <a:ext cx="97924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Freeform: Shape 119">
              <a:extLst>
                <a:ext uri="{FF2B5EF4-FFF2-40B4-BE49-F238E27FC236}">
                  <a16:creationId xmlns:a16="http://schemas.microsoft.com/office/drawing/2014/main" id="{5ACC736B-541F-8417-B601-2960D0A43F13}"/>
                </a:ext>
              </a:extLst>
            </p:cNvPr>
            <p:cNvSpPr/>
            <p:nvPr/>
          </p:nvSpPr>
          <p:spPr>
            <a:xfrm>
              <a:off x="710428" y="3026670"/>
              <a:ext cx="6280967" cy="514905"/>
            </a:xfrm>
            <a:custGeom>
              <a:avLst/>
              <a:gdLst>
                <a:gd name="connsiteX0" fmla="*/ 0 w 7057748"/>
                <a:gd name="connsiteY0" fmla="*/ 514905 h 514905"/>
                <a:gd name="connsiteX1" fmla="*/ 1029810 w 7057748"/>
                <a:gd name="connsiteY1" fmla="*/ 310718 h 514905"/>
                <a:gd name="connsiteX2" fmla="*/ 2104008 w 7057748"/>
                <a:gd name="connsiteY2" fmla="*/ 186431 h 514905"/>
                <a:gd name="connsiteX3" fmla="*/ 3932808 w 7057748"/>
                <a:gd name="connsiteY3" fmla="*/ 239697 h 514905"/>
                <a:gd name="connsiteX4" fmla="*/ 5042517 w 7057748"/>
                <a:gd name="connsiteY4" fmla="*/ 319596 h 514905"/>
                <a:gd name="connsiteX5" fmla="*/ 6312023 w 7057748"/>
                <a:gd name="connsiteY5" fmla="*/ 275208 h 514905"/>
                <a:gd name="connsiteX6" fmla="*/ 7057748 w 7057748"/>
                <a:gd name="connsiteY6" fmla="*/ 0 h 5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7748" h="514905">
                  <a:moveTo>
                    <a:pt x="0" y="514905"/>
                  </a:moveTo>
                  <a:cubicBezTo>
                    <a:pt x="339571" y="440184"/>
                    <a:pt x="679142" y="365464"/>
                    <a:pt x="1029810" y="310718"/>
                  </a:cubicBezTo>
                  <a:cubicBezTo>
                    <a:pt x="1380478" y="255972"/>
                    <a:pt x="1620175" y="198268"/>
                    <a:pt x="2104008" y="186431"/>
                  </a:cubicBezTo>
                  <a:lnTo>
                    <a:pt x="3932808" y="239697"/>
                  </a:lnTo>
                  <a:cubicBezTo>
                    <a:pt x="4422559" y="261891"/>
                    <a:pt x="4645981" y="313678"/>
                    <a:pt x="5042517" y="319596"/>
                  </a:cubicBezTo>
                  <a:cubicBezTo>
                    <a:pt x="5439053" y="325514"/>
                    <a:pt x="5976151" y="328474"/>
                    <a:pt x="6312023" y="275208"/>
                  </a:cubicBezTo>
                  <a:cubicBezTo>
                    <a:pt x="6647895" y="221942"/>
                    <a:pt x="6852821" y="110971"/>
                    <a:pt x="7057748" y="0"/>
                  </a:cubicBezTo>
                </a:path>
              </a:pathLst>
            </a:custGeom>
            <a:noFill/>
            <a:ln w="76200">
              <a:solidFill>
                <a:srgbClr val="307FE2">
                  <a:alpha val="50196"/>
                </a:srgb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sp>
          <p:nvSpPr>
            <p:cNvPr id="37" name="Freeform: Shape 120">
              <a:extLst>
                <a:ext uri="{FF2B5EF4-FFF2-40B4-BE49-F238E27FC236}">
                  <a16:creationId xmlns:a16="http://schemas.microsoft.com/office/drawing/2014/main" id="{4A0ED4C0-9586-C118-E057-58275C44FFB9}"/>
                </a:ext>
              </a:extLst>
            </p:cNvPr>
            <p:cNvSpPr/>
            <p:nvPr/>
          </p:nvSpPr>
          <p:spPr>
            <a:xfrm>
              <a:off x="1349866" y="3707373"/>
              <a:ext cx="5970003" cy="641819"/>
            </a:xfrm>
            <a:custGeom>
              <a:avLst/>
              <a:gdLst>
                <a:gd name="connsiteX0" fmla="*/ 0 w 6187735"/>
                <a:gd name="connsiteY0" fmla="*/ 926155 h 1014932"/>
                <a:gd name="connsiteX1" fmla="*/ 550415 w 6187735"/>
                <a:gd name="connsiteY1" fmla="*/ 571048 h 1014932"/>
                <a:gd name="connsiteX2" fmla="*/ 656947 w 6187735"/>
                <a:gd name="connsiteY2" fmla="*/ 65021 h 1014932"/>
                <a:gd name="connsiteX3" fmla="*/ 994299 w 6187735"/>
                <a:gd name="connsiteY3" fmla="*/ 2878 h 1014932"/>
                <a:gd name="connsiteX4" fmla="*/ 1713390 w 6187735"/>
                <a:gd name="connsiteY4" fmla="*/ 29511 h 1014932"/>
                <a:gd name="connsiteX5" fmla="*/ 2467992 w 6187735"/>
                <a:gd name="connsiteY5" fmla="*/ 29511 h 1014932"/>
                <a:gd name="connsiteX6" fmla="*/ 3355759 w 6187735"/>
                <a:gd name="connsiteY6" fmla="*/ 38388 h 1014932"/>
                <a:gd name="connsiteX7" fmla="*/ 4429957 w 6187735"/>
                <a:gd name="connsiteY7" fmla="*/ 100532 h 1014932"/>
                <a:gd name="connsiteX8" fmla="*/ 5450889 w 6187735"/>
                <a:gd name="connsiteY8" fmla="*/ 482272 h 1014932"/>
                <a:gd name="connsiteX9" fmla="*/ 6187735 w 6187735"/>
                <a:gd name="connsiteY9" fmla="*/ 1014932 h 101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87735" h="1014932">
                  <a:moveTo>
                    <a:pt x="0" y="926155"/>
                  </a:moveTo>
                  <a:cubicBezTo>
                    <a:pt x="220462" y="820362"/>
                    <a:pt x="440924" y="714570"/>
                    <a:pt x="550415" y="571048"/>
                  </a:cubicBezTo>
                  <a:cubicBezTo>
                    <a:pt x="659906" y="427526"/>
                    <a:pt x="582966" y="159716"/>
                    <a:pt x="656947" y="65021"/>
                  </a:cubicBezTo>
                  <a:cubicBezTo>
                    <a:pt x="730928" y="-29674"/>
                    <a:pt x="818225" y="8796"/>
                    <a:pt x="994299" y="2878"/>
                  </a:cubicBezTo>
                  <a:lnTo>
                    <a:pt x="1713390" y="29511"/>
                  </a:lnTo>
                  <a:cubicBezTo>
                    <a:pt x="1959005" y="33950"/>
                    <a:pt x="2467992" y="29511"/>
                    <a:pt x="2467992" y="29511"/>
                  </a:cubicBezTo>
                  <a:lnTo>
                    <a:pt x="3355759" y="38388"/>
                  </a:lnTo>
                  <a:cubicBezTo>
                    <a:pt x="3682753" y="50225"/>
                    <a:pt x="4080769" y="26551"/>
                    <a:pt x="4429957" y="100532"/>
                  </a:cubicBezTo>
                  <a:cubicBezTo>
                    <a:pt x="4779145" y="174513"/>
                    <a:pt x="5157926" y="329872"/>
                    <a:pt x="5450889" y="482272"/>
                  </a:cubicBezTo>
                  <a:cubicBezTo>
                    <a:pt x="5743852" y="634672"/>
                    <a:pt x="5965793" y="824802"/>
                    <a:pt x="6187735" y="1014932"/>
                  </a:cubicBezTo>
                </a:path>
              </a:pathLst>
            </a:custGeom>
            <a:noFill/>
            <a:ln w="76200">
              <a:solidFill>
                <a:srgbClr val="FFC000">
                  <a:alpha val="50196"/>
                </a:srgb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MX"/>
              </a:endParaRPr>
            </a:p>
          </p:txBody>
        </p:sp>
      </p:grpSp>
    </p:spTree>
    <p:extLst>
      <p:ext uri="{BB962C8B-B14F-4D97-AF65-F5344CB8AC3E}">
        <p14:creationId xmlns:p14="http://schemas.microsoft.com/office/powerpoint/2010/main" val="153339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250" fill="hold"/>
                                        <p:tgtEl>
                                          <p:spTgt spid="168"/>
                                        </p:tgtEl>
                                        <p:attrNameLst>
                                          <p:attrName>ppt_x</p:attrName>
                                        </p:attrNameLst>
                                      </p:cBhvr>
                                      <p:tavLst>
                                        <p:tav tm="0">
                                          <p:val>
                                            <p:strVal val="0-#ppt_w/2"/>
                                          </p:val>
                                        </p:tav>
                                        <p:tav tm="100000">
                                          <p:val>
                                            <p:strVal val="#ppt_x"/>
                                          </p:val>
                                        </p:tav>
                                      </p:tavLst>
                                    </p:anim>
                                    <p:anim calcmode="lin" valueType="num">
                                      <p:cBhvr additive="base">
                                        <p:cTn id="23" dur="25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B0C98-EEE7-AB80-A12A-6893EDE2F264}"/>
            </a:ext>
          </a:extLst>
        </p:cNvPr>
        <p:cNvGrpSpPr/>
        <p:nvPr/>
      </p:nvGrpSpPr>
      <p:grpSpPr>
        <a:xfrm>
          <a:off x="0" y="0"/>
          <a:ext cx="0" cy="0"/>
          <a:chOff x="0" y="0"/>
          <a:chExt cx="0" cy="0"/>
        </a:xfrm>
      </p:grpSpPr>
      <p:grpSp>
        <p:nvGrpSpPr>
          <p:cNvPr id="167" name="Agrupar 166">
            <a:extLst>
              <a:ext uri="{FF2B5EF4-FFF2-40B4-BE49-F238E27FC236}">
                <a16:creationId xmlns:a16="http://schemas.microsoft.com/office/drawing/2014/main" id="{17B5D572-A0CD-303E-BB5E-3D34FA39A7F1}"/>
              </a:ext>
            </a:extLst>
          </p:cNvPr>
          <p:cNvGrpSpPr/>
          <p:nvPr/>
        </p:nvGrpSpPr>
        <p:grpSpPr>
          <a:xfrm>
            <a:off x="0" y="2390296"/>
            <a:ext cx="10555061" cy="1842901"/>
            <a:chOff x="200774" y="2278190"/>
            <a:chExt cx="4795287" cy="2502233"/>
          </a:xfrm>
        </p:grpSpPr>
        <p:sp>
          <p:nvSpPr>
            <p:cNvPr id="20" name="Rectangle: Rounded Corners 10">
              <a:extLst>
                <a:ext uri="{FF2B5EF4-FFF2-40B4-BE49-F238E27FC236}">
                  <a16:creationId xmlns:a16="http://schemas.microsoft.com/office/drawing/2014/main" id="{47C90195-8AF8-2756-F89F-1A76E34C2AA8}"/>
                </a:ext>
              </a:extLst>
            </p:cNvPr>
            <p:cNvSpPr/>
            <p:nvPr/>
          </p:nvSpPr>
          <p:spPr>
            <a:xfrm>
              <a:off x="200774" y="2761627"/>
              <a:ext cx="4795287" cy="2018796"/>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0">
              <a:extLst>
                <a:ext uri="{FF2B5EF4-FFF2-40B4-BE49-F238E27FC236}">
                  <a16:creationId xmlns:a16="http://schemas.microsoft.com/office/drawing/2014/main" id="{299121C9-98BE-C43B-0674-28646F602AF7}"/>
                </a:ext>
              </a:extLst>
            </p:cNvPr>
            <p:cNvSpPr txBox="1"/>
            <p:nvPr/>
          </p:nvSpPr>
          <p:spPr>
            <a:xfrm>
              <a:off x="200774" y="2278190"/>
              <a:ext cx="4795287" cy="586016"/>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O que faz</a:t>
              </a:r>
            </a:p>
          </p:txBody>
        </p:sp>
        <p:sp>
          <p:nvSpPr>
            <p:cNvPr id="23" name="TextBox 13">
              <a:extLst>
                <a:ext uri="{FF2B5EF4-FFF2-40B4-BE49-F238E27FC236}">
                  <a16:creationId xmlns:a16="http://schemas.microsoft.com/office/drawing/2014/main" id="{E4E53617-39A4-2275-4534-0D77C9409901}"/>
                </a:ext>
              </a:extLst>
            </p:cNvPr>
            <p:cNvSpPr txBox="1"/>
            <p:nvPr/>
          </p:nvSpPr>
          <p:spPr>
            <a:xfrm>
              <a:off x="302127" y="3028927"/>
              <a:ext cx="4609760" cy="1659021"/>
            </a:xfrm>
            <a:prstGeom prst="rect">
              <a:avLst/>
            </a:prstGeom>
            <a:noFill/>
          </p:spPr>
          <p:txBody>
            <a:bodyPr wrap="square" lIns="45720" tIns="45720" rIns="45720" bIns="45720" anchor="t" anchorCtr="0">
              <a:spAutoFit/>
            </a:bodyPr>
            <a:lstStyle/>
            <a:p>
              <a:pPr>
                <a:lnSpc>
                  <a:spcPct val="95000"/>
                </a:lnSpc>
                <a:spcBef>
                  <a:spcPts val="600"/>
                </a:spcBef>
              </a:pPr>
              <a:r>
                <a:rPr lang="pt-BR" sz="1800"/>
                <a:t>VPN (Virtual Private Network) estabelece conexão segura e criptografada entre dispositivos, garantindo a privacidade e a segurança dos dados transmitidos em uma rede pública (ex.: Internet).</a:t>
              </a:r>
            </a:p>
            <a:p>
              <a:pPr>
                <a:lnSpc>
                  <a:spcPct val="95000"/>
                </a:lnSpc>
                <a:spcBef>
                  <a:spcPts val="600"/>
                </a:spcBef>
              </a:pPr>
              <a:r>
                <a:rPr lang="pt-BR" sz="1800" dirty="0"/>
                <a:t>As </a:t>
              </a:r>
              <a:r>
                <a:rPr lang="pt-BR" sz="1800" err="1"/>
                <a:t>VPNs</a:t>
              </a:r>
              <a:r>
                <a:rPr lang="pt-BR" sz="1800" dirty="0"/>
                <a:t> IPSec podem ser estabelecidas entre Redes (Site-</a:t>
              </a:r>
              <a:r>
                <a:rPr lang="pt-BR" sz="1800" err="1"/>
                <a:t>to</a:t>
              </a:r>
              <a:r>
                <a:rPr lang="pt-BR" sz="1800"/>
                <a:t>-Site) apenas em dispositivos TP-LINK </a:t>
              </a:r>
              <a:r>
                <a:rPr lang="pt-BR" sz="1800" dirty="0"/>
                <a:t>fornecidos pela Claro Empresa.</a:t>
              </a:r>
            </a:p>
          </p:txBody>
        </p:sp>
      </p:grpSp>
      <p:sp>
        <p:nvSpPr>
          <p:cNvPr id="166" name="CaixaDeTexto 165">
            <a:extLst>
              <a:ext uri="{FF2B5EF4-FFF2-40B4-BE49-F238E27FC236}">
                <a16:creationId xmlns:a16="http://schemas.microsoft.com/office/drawing/2014/main" id="{6805A35B-27E8-44E0-F996-6C6BF1ABA358}"/>
              </a:ext>
            </a:extLst>
          </p:cNvPr>
          <p:cNvSpPr txBox="1"/>
          <p:nvPr/>
        </p:nvSpPr>
        <p:spPr>
          <a:xfrm>
            <a:off x="2599287" y="1681393"/>
            <a:ext cx="6993425" cy="461665"/>
          </a:xfrm>
          <a:prstGeom prst="rect">
            <a:avLst/>
          </a:prstGeom>
          <a:noFill/>
        </p:spPr>
        <p:txBody>
          <a:bodyPr wrap="square" rtlCol="0">
            <a:spAutoFit/>
          </a:bodyPr>
          <a:lstStyle/>
          <a:p>
            <a:pPr algn="ctr"/>
            <a:r>
              <a:rPr lang="pt-BR" sz="2400" b="1">
                <a:solidFill>
                  <a:srgbClr val="A00000"/>
                </a:solidFill>
              </a:rPr>
              <a:t>VPN (VIRTUAL PRIVATE NETWORK)</a:t>
            </a:r>
          </a:p>
        </p:txBody>
      </p:sp>
      <p:grpSp>
        <p:nvGrpSpPr>
          <p:cNvPr id="168" name="Agrupar 167">
            <a:extLst>
              <a:ext uri="{FF2B5EF4-FFF2-40B4-BE49-F238E27FC236}">
                <a16:creationId xmlns:a16="http://schemas.microsoft.com/office/drawing/2014/main" id="{745FE31D-E125-0285-C9C9-4D12B9F90A73}"/>
              </a:ext>
            </a:extLst>
          </p:cNvPr>
          <p:cNvGrpSpPr/>
          <p:nvPr/>
        </p:nvGrpSpPr>
        <p:grpSpPr>
          <a:xfrm>
            <a:off x="0" y="4458021"/>
            <a:ext cx="10555061" cy="1701763"/>
            <a:chOff x="232673" y="4344350"/>
            <a:chExt cx="5202786" cy="1701763"/>
          </a:xfrm>
        </p:grpSpPr>
        <p:sp>
          <p:nvSpPr>
            <p:cNvPr id="8" name="Rectangle: Rounded Corners 10">
              <a:extLst>
                <a:ext uri="{FF2B5EF4-FFF2-40B4-BE49-F238E27FC236}">
                  <a16:creationId xmlns:a16="http://schemas.microsoft.com/office/drawing/2014/main" id="{4B0EFB31-8985-5082-18DA-6AB28BA70FC0}"/>
                </a:ext>
              </a:extLst>
            </p:cNvPr>
            <p:cNvSpPr/>
            <p:nvPr/>
          </p:nvSpPr>
          <p:spPr>
            <a:xfrm>
              <a:off x="232673" y="4803987"/>
              <a:ext cx="5202786" cy="1242126"/>
            </a:xfrm>
            <a:prstGeom prst="roundRect">
              <a:avLst>
                <a:gd name="adj"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2">
              <a:extLst>
                <a:ext uri="{FF2B5EF4-FFF2-40B4-BE49-F238E27FC236}">
                  <a16:creationId xmlns:a16="http://schemas.microsoft.com/office/drawing/2014/main" id="{CFC04745-5425-DD15-1721-E21A9C6F5EC5}"/>
                </a:ext>
              </a:extLst>
            </p:cNvPr>
            <p:cNvSpPr txBox="1"/>
            <p:nvPr/>
          </p:nvSpPr>
          <p:spPr>
            <a:xfrm>
              <a:off x="232674" y="4344350"/>
              <a:ext cx="5202785" cy="461665"/>
            </a:xfrm>
            <a:prstGeom prst="round1Rect">
              <a:avLst>
                <a:gd name="adj" fmla="val 50000"/>
              </a:avLst>
            </a:prstGeom>
            <a:solidFill>
              <a:srgbClr val="A00000"/>
            </a:solidFill>
            <a:ln>
              <a:noFill/>
            </a:ln>
          </p:spPr>
          <p:txBody>
            <a:bodyPr wrap="square" lIns="45720" tIns="45720" rIns="45720" bIns="45720" anchor="ctr">
              <a:noAutofit/>
            </a:bodyPr>
            <a:lstStyle/>
            <a:p>
              <a:pPr algn="ctr">
                <a:lnSpc>
                  <a:spcPct val="95000"/>
                </a:lnSpc>
              </a:pPr>
              <a:r>
                <a:rPr lang="pt-BR" sz="2400" b="1" i="0">
                  <a:solidFill>
                    <a:schemeClr val="bg1"/>
                  </a:solidFill>
                  <a:effectLst/>
                  <a:cs typeface="Arial" panose="020B0604020202020204" pitchFamily="34" charset="0"/>
                </a:rPr>
                <a:t>Benefícios</a:t>
              </a:r>
            </a:p>
          </p:txBody>
        </p:sp>
        <p:sp>
          <p:nvSpPr>
            <p:cNvPr id="24" name="TextBox 16">
              <a:extLst>
                <a:ext uri="{FF2B5EF4-FFF2-40B4-BE49-F238E27FC236}">
                  <a16:creationId xmlns:a16="http://schemas.microsoft.com/office/drawing/2014/main" id="{3D833056-5327-DC93-3DFC-A958B52B6EBC}"/>
                </a:ext>
              </a:extLst>
            </p:cNvPr>
            <p:cNvSpPr txBox="1"/>
            <p:nvPr/>
          </p:nvSpPr>
          <p:spPr>
            <a:xfrm>
              <a:off x="364045" y="4907216"/>
              <a:ext cx="4958680" cy="618631"/>
            </a:xfrm>
            <a:prstGeom prst="rect">
              <a:avLst/>
            </a:prstGeom>
            <a:noFill/>
          </p:spPr>
          <p:txBody>
            <a:bodyPr wrap="square" lIns="45720" rIns="45720" anchor="t" anchorCtr="0">
              <a:spAutoFit/>
            </a:bodyPr>
            <a:lstStyle/>
            <a:p>
              <a:pPr marL="285750" indent="-285750">
                <a:lnSpc>
                  <a:spcPct val="95000"/>
                </a:lnSpc>
                <a:spcBef>
                  <a:spcPts val="600"/>
                </a:spcBef>
                <a:buFont typeface="Arial" panose="020B0604020202020204" pitchFamily="34" charset="0"/>
                <a:buChar char="•"/>
              </a:pPr>
              <a:r>
                <a:rPr lang="pt-BR" sz="1800"/>
                <a:t>Oferece segurança em dados enviados/recebidos, protegendo seus dados contra hackers e espionagem online.</a:t>
              </a:r>
            </a:p>
          </p:txBody>
        </p:sp>
      </p:grpSp>
      <p:grpSp>
        <p:nvGrpSpPr>
          <p:cNvPr id="3" name="Group 6">
            <a:extLst>
              <a:ext uri="{FF2B5EF4-FFF2-40B4-BE49-F238E27FC236}">
                <a16:creationId xmlns:a16="http://schemas.microsoft.com/office/drawing/2014/main" id="{7C282B74-0EA5-ECF5-52EA-44ECF1862FC9}"/>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D1F9E937-5356-8F19-4529-6CF35C30C00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B7CE5D2C-FD56-8401-6520-FA1C61145C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713F8DF7-E6A3-0CC7-A7F3-3E150CFBA449}"/>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2A6C00EF-289C-630D-D0FA-6A9309469E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70833395-B09E-E20B-18A5-D335C0959183}"/>
              </a:ext>
            </a:extLst>
          </p:cNvPr>
          <p:cNvGrpSpPr/>
          <p:nvPr/>
        </p:nvGrpSpPr>
        <p:grpSpPr>
          <a:xfrm>
            <a:off x="4202130" y="794192"/>
            <a:ext cx="3787740" cy="710661"/>
            <a:chOff x="4202130" y="707036"/>
            <a:chExt cx="3787740" cy="710661"/>
          </a:xfrm>
        </p:grpSpPr>
        <p:sp>
          <p:nvSpPr>
            <p:cNvPr id="9" name="Retângulo: Cantos Arredondados 8">
              <a:extLst>
                <a:ext uri="{FF2B5EF4-FFF2-40B4-BE49-F238E27FC236}">
                  <a16:creationId xmlns:a16="http://schemas.microsoft.com/office/drawing/2014/main" id="{02D2A26C-D6BC-EAF9-9E2F-5E222E6E13CF}"/>
                </a:ext>
              </a:extLst>
            </p:cNvPr>
            <p:cNvSpPr/>
            <p:nvPr/>
          </p:nvSpPr>
          <p:spPr>
            <a:xfrm>
              <a:off x="4366727" y="707036"/>
              <a:ext cx="338701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0" name="CaixaDeTexto 9">
              <a:extLst>
                <a:ext uri="{FF2B5EF4-FFF2-40B4-BE49-F238E27FC236}">
                  <a16:creationId xmlns:a16="http://schemas.microsoft.com/office/drawing/2014/main" id="{95484151-7291-C046-2DF5-A1ACF9B453FA}"/>
                </a:ext>
              </a:extLst>
            </p:cNvPr>
            <p:cNvSpPr txBox="1"/>
            <p:nvPr/>
          </p:nvSpPr>
          <p:spPr>
            <a:xfrm>
              <a:off x="4202130" y="800757"/>
              <a:ext cx="378774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Funcionalidades</a:t>
              </a:r>
            </a:p>
          </p:txBody>
        </p:sp>
      </p:grpSp>
    </p:spTree>
    <p:extLst>
      <p:ext uri="{BB962C8B-B14F-4D97-AF65-F5344CB8AC3E}">
        <p14:creationId xmlns:p14="http://schemas.microsoft.com/office/powerpoint/2010/main" val="1688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250"/>
                                        <p:tgtEl>
                                          <p:spTgt spid="16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250" fill="hold"/>
                                        <p:tgtEl>
                                          <p:spTgt spid="167"/>
                                        </p:tgtEl>
                                        <p:attrNameLst>
                                          <p:attrName>ppt_x</p:attrName>
                                        </p:attrNameLst>
                                      </p:cBhvr>
                                      <p:tavLst>
                                        <p:tav tm="0">
                                          <p:val>
                                            <p:strVal val="0-#ppt_w/2"/>
                                          </p:val>
                                        </p:tav>
                                        <p:tav tm="100000">
                                          <p:val>
                                            <p:strVal val="#ppt_x"/>
                                          </p:val>
                                        </p:tav>
                                      </p:tavLst>
                                    </p:anim>
                                    <p:anim calcmode="lin" valueType="num">
                                      <p:cBhvr additive="base">
                                        <p:cTn id="18" dur="250" fill="hold"/>
                                        <p:tgtEl>
                                          <p:spTgt spid="167"/>
                                        </p:tgtEl>
                                        <p:attrNameLst>
                                          <p:attrName>ppt_y</p:attrName>
                                        </p:attrNameLst>
                                      </p:cBhvr>
                                      <p:tavLst>
                                        <p:tav tm="0">
                                          <p:val>
                                            <p:strVal val="#ppt_y"/>
                                          </p:val>
                                        </p:tav>
                                        <p:tav tm="100000">
                                          <p:val>
                                            <p:strVal val="#ppt_y"/>
                                          </p:val>
                                        </p:tav>
                                      </p:tavLst>
                                    </p:anim>
                                  </p:childTnLst>
                                </p:cTn>
                              </p:par>
                            </p:childTnLst>
                          </p:cTn>
                        </p:par>
                        <p:par>
                          <p:cTn id="19" fill="hold">
                            <p:stCondLst>
                              <p:cond delay="1250"/>
                            </p:stCondLst>
                            <p:childTnLst>
                              <p:par>
                                <p:cTn id="20" presetID="2" presetClass="entr" presetSubtype="8" fill="hold" nodeType="afterEffect">
                                  <p:stCondLst>
                                    <p:cond delay="0"/>
                                  </p:stCondLst>
                                  <p:childTnLst>
                                    <p:set>
                                      <p:cBhvr>
                                        <p:cTn id="21" dur="1" fill="hold">
                                          <p:stCondLst>
                                            <p:cond delay="0"/>
                                          </p:stCondLst>
                                        </p:cTn>
                                        <p:tgtEl>
                                          <p:spTgt spid="168"/>
                                        </p:tgtEl>
                                        <p:attrNameLst>
                                          <p:attrName>style.visibility</p:attrName>
                                        </p:attrNameLst>
                                      </p:cBhvr>
                                      <p:to>
                                        <p:strVal val="visible"/>
                                      </p:to>
                                    </p:set>
                                    <p:anim calcmode="lin" valueType="num">
                                      <p:cBhvr additive="base">
                                        <p:cTn id="22" dur="250" fill="hold"/>
                                        <p:tgtEl>
                                          <p:spTgt spid="168"/>
                                        </p:tgtEl>
                                        <p:attrNameLst>
                                          <p:attrName>ppt_x</p:attrName>
                                        </p:attrNameLst>
                                      </p:cBhvr>
                                      <p:tavLst>
                                        <p:tav tm="0">
                                          <p:val>
                                            <p:strVal val="0-#ppt_w/2"/>
                                          </p:val>
                                        </p:tav>
                                        <p:tav tm="100000">
                                          <p:val>
                                            <p:strVal val="#ppt_x"/>
                                          </p:val>
                                        </p:tav>
                                      </p:tavLst>
                                    </p:anim>
                                    <p:anim calcmode="lin" valueType="num">
                                      <p:cBhvr additive="base">
                                        <p:cTn id="23" dur="250" fill="hold"/>
                                        <p:tgtEl>
                                          <p:spTgt spid="1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53F7E-B5C6-C0E4-C8B5-512AF9E7F08A}"/>
            </a:ext>
          </a:extLst>
        </p:cNvPr>
        <p:cNvGrpSpPr/>
        <p:nvPr/>
      </p:nvGrpSpPr>
      <p:grpSpPr>
        <a:xfrm>
          <a:off x="0" y="0"/>
          <a:ext cx="0" cy="0"/>
          <a:chOff x="0" y="0"/>
          <a:chExt cx="0" cy="0"/>
        </a:xfrm>
      </p:grpSpPr>
      <p:sp>
        <p:nvSpPr>
          <p:cNvPr id="2" name="CaixaDeTexto 8">
            <a:extLst>
              <a:ext uri="{FF2B5EF4-FFF2-40B4-BE49-F238E27FC236}">
                <a16:creationId xmlns:a16="http://schemas.microsoft.com/office/drawing/2014/main" id="{CBAA1103-2B95-6FC1-E7B5-8EE0D1E898E7}"/>
              </a:ext>
            </a:extLst>
          </p:cNvPr>
          <p:cNvSpPr txBox="1"/>
          <p:nvPr/>
        </p:nvSpPr>
        <p:spPr>
          <a:xfrm>
            <a:off x="-122637" y="2256777"/>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11" name="CaixaDeTexto 8">
            <a:extLst>
              <a:ext uri="{FF2B5EF4-FFF2-40B4-BE49-F238E27FC236}">
                <a16:creationId xmlns:a16="http://schemas.microsoft.com/office/drawing/2014/main" id="{3E892FAE-1FE6-AC82-B761-03884F7044A8}"/>
              </a:ext>
            </a:extLst>
          </p:cNvPr>
          <p:cNvSpPr txBox="1"/>
          <p:nvPr/>
        </p:nvSpPr>
        <p:spPr>
          <a:xfrm>
            <a:off x="3937735" y="2247633"/>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12" name="CaixaDeTexto 8">
            <a:extLst>
              <a:ext uri="{FF2B5EF4-FFF2-40B4-BE49-F238E27FC236}">
                <a16:creationId xmlns:a16="http://schemas.microsoft.com/office/drawing/2014/main" id="{F7B0929F-E15D-B475-3254-6B4F9C383E91}"/>
              </a:ext>
            </a:extLst>
          </p:cNvPr>
          <p:cNvSpPr txBox="1"/>
          <p:nvPr/>
        </p:nvSpPr>
        <p:spPr>
          <a:xfrm>
            <a:off x="8005452" y="2238489"/>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5" name="CaixaDeTexto 4">
            <a:extLst>
              <a:ext uri="{FF2B5EF4-FFF2-40B4-BE49-F238E27FC236}">
                <a16:creationId xmlns:a16="http://schemas.microsoft.com/office/drawing/2014/main" id="{CFAE8868-276E-85E7-5F56-4EF2D6C3C0E9}"/>
              </a:ext>
            </a:extLst>
          </p:cNvPr>
          <p:cNvSpPr txBox="1"/>
          <p:nvPr/>
        </p:nvSpPr>
        <p:spPr>
          <a:xfrm>
            <a:off x="3746441" y="4708237"/>
            <a:ext cx="4699112" cy="861774"/>
          </a:xfrm>
          <a:prstGeom prst="rect">
            <a:avLst/>
          </a:prstGeom>
          <a:noFill/>
        </p:spPr>
        <p:txBody>
          <a:bodyPr wrap="square" rtlCol="0">
            <a:spAutoFit/>
          </a:bodyPr>
          <a:lstStyle/>
          <a:p>
            <a:pPr marL="0" marR="0" lvl="0" indent="0" algn="ctr" defTabSz="1216957" rtl="0" eaLnBrk="1" fontAlgn="auto" latinLnBrk="0" hangingPunct="1">
              <a:lnSpc>
                <a:spcPct val="100000"/>
              </a:lnSpc>
              <a:spcBef>
                <a:spcPts val="0"/>
              </a:spcBef>
              <a:spcAft>
                <a:spcPts val="0"/>
              </a:spcAft>
              <a:buClrTx/>
              <a:buSzTx/>
              <a:buFontTx/>
              <a:buNone/>
              <a:tabLst/>
              <a:defRPr/>
            </a:pPr>
            <a:r>
              <a:rPr kumimoji="0" lang="pt-BR" sz="5000" b="1" i="0" u="none" strike="noStrike" kern="1200" cap="none" spc="0" normalizeH="0" baseline="0" noProof="0">
                <a:ln>
                  <a:noFill/>
                </a:ln>
                <a:solidFill>
                  <a:prstClr val="white"/>
                </a:solidFill>
                <a:effectLst/>
                <a:uLnTx/>
                <a:uFillTx/>
                <a:latin typeface="AMX Medium" pitchFamily="2" charset="0"/>
                <a:ea typeface="+mn-ea"/>
                <a:cs typeface="+mn-cs"/>
              </a:rPr>
              <a:t>Alguma dúvida?</a:t>
            </a:r>
          </a:p>
        </p:txBody>
      </p:sp>
      <p:grpSp>
        <p:nvGrpSpPr>
          <p:cNvPr id="3" name="Agrupar 2">
            <a:extLst>
              <a:ext uri="{FF2B5EF4-FFF2-40B4-BE49-F238E27FC236}">
                <a16:creationId xmlns:a16="http://schemas.microsoft.com/office/drawing/2014/main" id="{E5087287-274E-9634-FA36-56524A699855}"/>
              </a:ext>
            </a:extLst>
          </p:cNvPr>
          <p:cNvGrpSpPr/>
          <p:nvPr/>
        </p:nvGrpSpPr>
        <p:grpSpPr>
          <a:xfrm>
            <a:off x="4727939" y="969249"/>
            <a:ext cx="2736120" cy="3277258"/>
            <a:chOff x="2553872" y="1570894"/>
            <a:chExt cx="2736120" cy="3277258"/>
          </a:xfrm>
        </p:grpSpPr>
        <p:grpSp>
          <p:nvGrpSpPr>
            <p:cNvPr id="4" name="Agrupar 3">
              <a:extLst>
                <a:ext uri="{FF2B5EF4-FFF2-40B4-BE49-F238E27FC236}">
                  <a16:creationId xmlns:a16="http://schemas.microsoft.com/office/drawing/2014/main" id="{6C14CEE9-0550-915C-B39C-AF1733E44B4B}"/>
                </a:ext>
              </a:extLst>
            </p:cNvPr>
            <p:cNvGrpSpPr/>
            <p:nvPr userDrawn="1"/>
          </p:nvGrpSpPr>
          <p:grpSpPr>
            <a:xfrm>
              <a:off x="2553872" y="2112035"/>
              <a:ext cx="2736120" cy="2736117"/>
              <a:chOff x="1259629" y="1800227"/>
              <a:chExt cx="1791476" cy="1791474"/>
            </a:xfrm>
          </p:grpSpPr>
          <p:sp>
            <p:nvSpPr>
              <p:cNvPr id="14" name="Elipse 14">
                <a:extLst>
                  <a:ext uri="{FF2B5EF4-FFF2-40B4-BE49-F238E27FC236}">
                    <a16:creationId xmlns:a16="http://schemas.microsoft.com/office/drawing/2014/main" id="{C8147855-B96F-1741-5EF8-F54F3EB3BBAA}"/>
                  </a:ext>
                </a:extLst>
              </p:cNvPr>
              <p:cNvSpPr/>
              <p:nvPr userDrawn="1"/>
            </p:nvSpPr>
            <p:spPr>
              <a:xfrm>
                <a:off x="1259629" y="1800227"/>
                <a:ext cx="1791476" cy="1791474"/>
              </a:xfrm>
              <a:prstGeom prst="ellipse">
                <a:avLst/>
              </a:prstGeom>
              <a:solidFill>
                <a:srgbClr val="A000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1216957" rtl="0" eaLnBrk="1" fontAlgn="auto" latinLnBrk="0" hangingPunct="1">
                  <a:lnSpc>
                    <a:spcPct val="100000"/>
                  </a:lnSpc>
                  <a:spcBef>
                    <a:spcPts val="0"/>
                  </a:spcBef>
                  <a:spcAft>
                    <a:spcPts val="0"/>
                  </a:spcAft>
                  <a:buClrTx/>
                  <a:buSzTx/>
                  <a:buFontTx/>
                  <a:buNone/>
                  <a:tabLst/>
                  <a:defRPr/>
                </a:pPr>
                <a:endParaRPr kumimoji="0" lang="pt-BR" sz="2392" b="0" i="0" u="none" strike="noStrike" kern="1200" cap="none" spc="0" normalizeH="0" baseline="0" noProof="0">
                  <a:ln>
                    <a:noFill/>
                  </a:ln>
                  <a:solidFill>
                    <a:prstClr val="white"/>
                  </a:solidFill>
                  <a:effectLst/>
                  <a:uLnTx/>
                  <a:uFillTx/>
                  <a:latin typeface="AMX"/>
                  <a:ea typeface="+mn-ea"/>
                  <a:cs typeface="+mn-cs"/>
                </a:endParaRPr>
              </a:p>
            </p:txBody>
          </p:sp>
          <p:sp>
            <p:nvSpPr>
              <p:cNvPr id="15" name="Elipse 15">
                <a:extLst>
                  <a:ext uri="{FF2B5EF4-FFF2-40B4-BE49-F238E27FC236}">
                    <a16:creationId xmlns:a16="http://schemas.microsoft.com/office/drawing/2014/main" id="{80BFD014-2F01-9796-8FC7-A6A6CB7D10F6}"/>
                  </a:ext>
                </a:extLst>
              </p:cNvPr>
              <p:cNvSpPr/>
              <p:nvPr userDrawn="1"/>
            </p:nvSpPr>
            <p:spPr>
              <a:xfrm>
                <a:off x="1404148" y="1944744"/>
                <a:ext cx="1502435" cy="15024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1216957" rtl="0" eaLnBrk="1" fontAlgn="auto" latinLnBrk="0" hangingPunct="1">
                  <a:lnSpc>
                    <a:spcPct val="100000"/>
                  </a:lnSpc>
                  <a:spcBef>
                    <a:spcPts val="0"/>
                  </a:spcBef>
                  <a:spcAft>
                    <a:spcPts val="0"/>
                  </a:spcAft>
                  <a:buClrTx/>
                  <a:buSzTx/>
                  <a:buFontTx/>
                  <a:buNone/>
                  <a:tabLst/>
                  <a:defRPr/>
                </a:pPr>
                <a:endParaRPr kumimoji="0" lang="pt-BR" sz="2392" b="0" i="0" u="none" strike="noStrike" kern="1200" cap="none" spc="0" normalizeH="0" baseline="0" noProof="0">
                  <a:ln>
                    <a:noFill/>
                  </a:ln>
                  <a:solidFill>
                    <a:prstClr val="white"/>
                  </a:solidFill>
                  <a:effectLst/>
                  <a:uLnTx/>
                  <a:uFillTx/>
                  <a:latin typeface="AMX"/>
                  <a:ea typeface="+mn-ea"/>
                  <a:cs typeface="+mn-cs"/>
                </a:endParaRPr>
              </a:p>
            </p:txBody>
          </p:sp>
        </p:grpSp>
        <p:pic>
          <p:nvPicPr>
            <p:cNvPr id="13" name="Imagem 12" descr="Mulher segurando celular na mão&#10;&#10;O conteúdo gerado por IA pode estar incorreto.">
              <a:extLst>
                <a:ext uri="{FF2B5EF4-FFF2-40B4-BE49-F238E27FC236}">
                  <a16:creationId xmlns:a16="http://schemas.microsoft.com/office/drawing/2014/main" id="{C99400A6-ED6E-1BFB-44A2-C2411E661270}"/>
                </a:ext>
              </a:extLst>
            </p:cNvPr>
            <p:cNvPicPr>
              <a:picLocks noChangeAspect="1"/>
            </p:cNvPicPr>
            <p:nvPr userDrawn="1"/>
          </p:nvPicPr>
          <p:blipFill>
            <a:blip r:embed="rId2"/>
            <a:srcRect l="12679" r="13164"/>
            <a:stretch>
              <a:fillRect/>
            </a:stretch>
          </p:blipFill>
          <p:spPr>
            <a:xfrm>
              <a:off x="2795976" y="1570894"/>
              <a:ext cx="2273288" cy="3065496"/>
            </a:xfrm>
            <a:custGeom>
              <a:avLst/>
              <a:gdLst>
                <a:gd name="connsiteX0" fmla="*/ 982120 w 2273288"/>
                <a:gd name="connsiteY0" fmla="*/ 0 h 3065496"/>
                <a:gd name="connsiteX1" fmla="*/ 1291168 w 2273288"/>
                <a:gd name="connsiteY1" fmla="*/ 0 h 3065496"/>
                <a:gd name="connsiteX2" fmla="*/ 1365718 w 2273288"/>
                <a:gd name="connsiteY2" fmla="*/ 11378 h 3065496"/>
                <a:gd name="connsiteX3" fmla="*/ 2273288 w 2273288"/>
                <a:gd name="connsiteY3" fmla="*/ 1124929 h 3065496"/>
                <a:gd name="connsiteX4" fmla="*/ 2273288 w 2273288"/>
                <a:gd name="connsiteY4" fmla="*/ 1928852 h 3065496"/>
                <a:gd name="connsiteX5" fmla="*/ 1136644 w 2273288"/>
                <a:gd name="connsiteY5" fmla="*/ 3065496 h 3065496"/>
                <a:gd name="connsiteX6" fmla="*/ 0 w 2273288"/>
                <a:gd name="connsiteY6" fmla="*/ 1928852 h 3065496"/>
                <a:gd name="connsiteX7" fmla="*/ 0 w 2273288"/>
                <a:gd name="connsiteY7" fmla="*/ 1124929 h 3065496"/>
                <a:gd name="connsiteX8" fmla="*/ 907571 w 2273288"/>
                <a:gd name="connsiteY8" fmla="*/ 11378 h 306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88" h="3065496">
                  <a:moveTo>
                    <a:pt x="982120" y="0"/>
                  </a:moveTo>
                  <a:lnTo>
                    <a:pt x="1291168" y="0"/>
                  </a:lnTo>
                  <a:lnTo>
                    <a:pt x="1365718" y="11378"/>
                  </a:lnTo>
                  <a:cubicBezTo>
                    <a:pt x="1883667" y="117366"/>
                    <a:pt x="2273288" y="575647"/>
                    <a:pt x="2273288" y="1124929"/>
                  </a:cubicBezTo>
                  <a:lnTo>
                    <a:pt x="2273288" y="1928852"/>
                  </a:lnTo>
                  <a:cubicBezTo>
                    <a:pt x="2273288" y="2556603"/>
                    <a:pt x="1764395" y="3065496"/>
                    <a:pt x="1136644" y="3065496"/>
                  </a:cubicBezTo>
                  <a:cubicBezTo>
                    <a:pt x="508893" y="3065496"/>
                    <a:pt x="0" y="2556603"/>
                    <a:pt x="0" y="1928852"/>
                  </a:cubicBezTo>
                  <a:lnTo>
                    <a:pt x="0" y="1124929"/>
                  </a:lnTo>
                  <a:cubicBezTo>
                    <a:pt x="0" y="575647"/>
                    <a:pt x="389621" y="117366"/>
                    <a:pt x="907571" y="11378"/>
                  </a:cubicBezTo>
                  <a:close/>
                </a:path>
              </a:pathLst>
            </a:custGeom>
            <a:noFill/>
          </p:spPr>
        </p:pic>
      </p:grpSp>
      <p:grpSp>
        <p:nvGrpSpPr>
          <p:cNvPr id="16" name="Group 6">
            <a:extLst>
              <a:ext uri="{FF2B5EF4-FFF2-40B4-BE49-F238E27FC236}">
                <a16:creationId xmlns:a16="http://schemas.microsoft.com/office/drawing/2014/main" id="{28C63BD8-BD4C-42B7-340D-FB0AE515ACF0}"/>
              </a:ext>
            </a:extLst>
          </p:cNvPr>
          <p:cNvGrpSpPr/>
          <p:nvPr/>
        </p:nvGrpSpPr>
        <p:grpSpPr>
          <a:xfrm>
            <a:off x="206491" y="158751"/>
            <a:ext cx="11779017" cy="431602"/>
            <a:chOff x="206491" y="158751"/>
            <a:chExt cx="11779017" cy="431602"/>
          </a:xfrm>
        </p:grpSpPr>
        <p:sp>
          <p:nvSpPr>
            <p:cNvPr id="17" name="Retângulo: Cantos Arredondados 15">
              <a:extLst>
                <a:ext uri="{FF2B5EF4-FFF2-40B4-BE49-F238E27FC236}">
                  <a16:creationId xmlns:a16="http://schemas.microsoft.com/office/drawing/2014/main" id="{FFC231E7-F991-D996-3055-0640A144BCF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Gráfico 16">
              <a:extLst>
                <a:ext uri="{FF2B5EF4-FFF2-40B4-BE49-F238E27FC236}">
                  <a16:creationId xmlns:a16="http://schemas.microsoft.com/office/drawing/2014/main" id="{3EF8318B-69B5-4639-06D7-22E76D048F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9" name="CaixaDeTexto 17">
              <a:extLst>
                <a:ext uri="{FF2B5EF4-FFF2-40B4-BE49-F238E27FC236}">
                  <a16:creationId xmlns:a16="http://schemas.microsoft.com/office/drawing/2014/main" id="{F0C279D6-A90B-787B-095A-9B105F0AC97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20" name="Graphic 10">
              <a:extLst>
                <a:ext uri="{FF2B5EF4-FFF2-40B4-BE49-F238E27FC236}">
                  <a16:creationId xmlns:a16="http://schemas.microsoft.com/office/drawing/2014/main" id="{60662D9B-B4BB-BFD9-C879-18DBE3FB56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02351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F97A1-DDF5-E0E8-1518-0380FFB03D76}"/>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82EE4074-0419-2F98-3E3C-D37577D2A08B}"/>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504CE7A6-C9A0-E6DD-F125-2BAD47E3F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EF393D44-EF78-5260-8C8D-38B798A9727C}"/>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2EFAF26C-74B6-892E-5F30-61E3C097FBF7}"/>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F3D76A2B-FAB0-42B0-07FC-F91685134762}"/>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A5B56346-9683-381B-6BB5-B8EE6C00E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5665B8EE-4665-DA85-CB73-BDFC74FE92D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496482FE-839E-C97A-6EE0-3AE0C4DEE4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3" name="Retângulo: Cantos Arredondados 59">
            <a:extLst>
              <a:ext uri="{FF2B5EF4-FFF2-40B4-BE49-F238E27FC236}">
                <a16:creationId xmlns:a16="http://schemas.microsoft.com/office/drawing/2014/main" id="{0F3D8DC6-C34E-D86E-82A4-A5D454B7865E}"/>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20" name="Retângulo: Cantos Arredondados 60">
            <a:extLst>
              <a:ext uri="{FF2B5EF4-FFF2-40B4-BE49-F238E27FC236}">
                <a16:creationId xmlns:a16="http://schemas.microsoft.com/office/drawing/2014/main" id="{6256077B-9075-E65D-2A7B-DD5F55656E8D}"/>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21" name="Retângulo: Cantos Arredondados 61">
            <a:extLst>
              <a:ext uri="{FF2B5EF4-FFF2-40B4-BE49-F238E27FC236}">
                <a16:creationId xmlns:a16="http://schemas.microsoft.com/office/drawing/2014/main" id="{905B43CB-8635-4DEF-2FC9-4012AE1D68C6}"/>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22" name="Retângulo: Cantos Arredondados 62">
            <a:extLst>
              <a:ext uri="{FF2B5EF4-FFF2-40B4-BE49-F238E27FC236}">
                <a16:creationId xmlns:a16="http://schemas.microsoft.com/office/drawing/2014/main" id="{F753CA3F-3019-3130-2A43-C99E3D92FB85}"/>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23" name="Retângulo: Cantos Arredondados 13">
            <a:extLst>
              <a:ext uri="{FF2B5EF4-FFF2-40B4-BE49-F238E27FC236}">
                <a16:creationId xmlns:a16="http://schemas.microsoft.com/office/drawing/2014/main" id="{A7D3A9C2-9324-E8AE-30D8-50810B873E3F}"/>
              </a:ext>
            </a:extLst>
          </p:cNvPr>
          <p:cNvSpPr/>
          <p:nvPr/>
        </p:nvSpPr>
        <p:spPr>
          <a:xfrm>
            <a:off x="9179084" y="3849431"/>
            <a:ext cx="2416574"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CARACTERÍSTICAS TÉCNICAS</a:t>
            </a:r>
          </a:p>
        </p:txBody>
      </p:sp>
      <p:sp>
        <p:nvSpPr>
          <p:cNvPr id="24" name="Retângulo: Cantos Arredondados 14">
            <a:extLst>
              <a:ext uri="{FF2B5EF4-FFF2-40B4-BE49-F238E27FC236}">
                <a16:creationId xmlns:a16="http://schemas.microsoft.com/office/drawing/2014/main" id="{84A89B48-CF36-763F-8D7C-D0684669FDC5}"/>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25" name="Retângulo: Cantos Arredondados 61">
            <a:extLst>
              <a:ext uri="{FF2B5EF4-FFF2-40B4-BE49-F238E27FC236}">
                <a16:creationId xmlns:a16="http://schemas.microsoft.com/office/drawing/2014/main" id="{F9A85024-9071-9F11-C523-BF81D4BDF08E}"/>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26" name="Retângulo: Cantos Arredondados 14">
            <a:extLst>
              <a:ext uri="{FF2B5EF4-FFF2-40B4-BE49-F238E27FC236}">
                <a16:creationId xmlns:a16="http://schemas.microsoft.com/office/drawing/2014/main" id="{96BE7A8D-93FB-6E61-4FAD-D84E36554095}"/>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27" name="CaixaDeTexto 26">
            <a:extLst>
              <a:ext uri="{FF2B5EF4-FFF2-40B4-BE49-F238E27FC236}">
                <a16:creationId xmlns:a16="http://schemas.microsoft.com/office/drawing/2014/main" id="{3D536888-7018-738E-E01F-881ADDB4D77E}"/>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318786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3AB9-9E9F-C388-2B86-6641F5DAAA84}"/>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E2DFD6D0-12EF-AEBF-2F54-570A90615774}"/>
              </a:ext>
            </a:extLst>
          </p:cNvPr>
          <p:cNvPicPr>
            <a:picLocks noChangeAspect="1"/>
          </p:cNvPicPr>
          <p:nvPr/>
        </p:nvPicPr>
        <p:blipFill>
          <a:blip r:embed="rId2">
            <a:extLst>
              <a:ext uri="{28A0092B-C50C-407E-A947-70E740481C1C}">
                <a14:useLocalDpi xmlns:a14="http://schemas.microsoft.com/office/drawing/2010/main" val="0"/>
              </a:ext>
            </a:extLst>
          </a:blip>
          <a:srcRect l="38498" r="16840"/>
          <a:stretch>
            <a:fillRect/>
          </a:stretch>
        </p:blipFill>
        <p:spPr>
          <a:xfrm>
            <a:off x="-82774" y="-19565"/>
            <a:ext cx="7179403" cy="6897129"/>
          </a:xfrm>
          <a:prstGeom prst="rect">
            <a:avLst/>
          </a:prstGeom>
        </p:spPr>
      </p:pic>
      <p:sp>
        <p:nvSpPr>
          <p:cNvPr id="2" name="Retângulo 1">
            <a:extLst>
              <a:ext uri="{FF2B5EF4-FFF2-40B4-BE49-F238E27FC236}">
                <a16:creationId xmlns:a16="http://schemas.microsoft.com/office/drawing/2014/main" id="{A62D49A8-894C-3879-E1C1-4937FA2C2168}"/>
              </a:ext>
            </a:extLst>
          </p:cNvPr>
          <p:cNvSpPr/>
          <p:nvPr/>
        </p:nvSpPr>
        <p:spPr>
          <a:xfrm>
            <a:off x="3325908"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5A7FE91A-906C-F74E-E1EF-92ADD7B21DB3}"/>
              </a:ext>
            </a:extLst>
          </p:cNvPr>
          <p:cNvSpPr txBox="1"/>
          <p:nvPr/>
        </p:nvSpPr>
        <p:spPr>
          <a:xfrm>
            <a:off x="6601106" y="2736501"/>
            <a:ext cx="3580624" cy="1384995"/>
          </a:xfrm>
          <a:prstGeom prst="rect">
            <a:avLst/>
          </a:prstGeom>
          <a:noFill/>
        </p:spPr>
        <p:txBody>
          <a:bodyPr wrap="square" anchor="ctr">
            <a:spAutoFit/>
          </a:bodyPr>
          <a:lstStyle/>
          <a:p>
            <a:r>
              <a:rPr lang="pt-BR" sz="2800">
                <a:solidFill>
                  <a:schemeClr val="bg1"/>
                </a:solidFill>
                <a:latin typeface="AMX" pitchFamily="2" charset="77"/>
              </a:rPr>
              <a:t>Hora de entender </a:t>
            </a:r>
          </a:p>
          <a:p>
            <a:r>
              <a:rPr lang="pt-BR" sz="2800">
                <a:solidFill>
                  <a:schemeClr val="bg1"/>
                </a:solidFill>
                <a:latin typeface="AMX" pitchFamily="2" charset="77"/>
              </a:rPr>
              <a:t>as características técnicas do produto!</a:t>
            </a:r>
          </a:p>
        </p:txBody>
      </p:sp>
      <p:grpSp>
        <p:nvGrpSpPr>
          <p:cNvPr id="4" name="Group 6">
            <a:extLst>
              <a:ext uri="{FF2B5EF4-FFF2-40B4-BE49-F238E27FC236}">
                <a16:creationId xmlns:a16="http://schemas.microsoft.com/office/drawing/2014/main" id="{DEFAEB14-6F86-7509-AEDA-8FF0E858B286}"/>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F7DDE674-1CEF-7D36-A554-528E6155BC9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B32D34E1-49BA-1289-94A6-D1A7CB44A1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9D726D39-73ED-9A4A-02FA-A514B2BCB992}"/>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86EB2560-F1FD-6C1B-E090-C171D5F864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85245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620E-8A07-33E5-1E8E-B8E2B7B52A93}"/>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417C6C85-C2BA-4127-2070-0CECD06C4548}"/>
              </a:ext>
            </a:extLst>
          </p:cNvPr>
          <p:cNvGrpSpPr/>
          <p:nvPr/>
        </p:nvGrpSpPr>
        <p:grpSpPr>
          <a:xfrm>
            <a:off x="3368350" y="901053"/>
            <a:ext cx="5467739" cy="710661"/>
            <a:chOff x="3368350" y="707036"/>
            <a:chExt cx="5467739" cy="710661"/>
          </a:xfrm>
        </p:grpSpPr>
        <p:sp>
          <p:nvSpPr>
            <p:cNvPr id="47" name="Retângulo: Cantos Arredondados 46">
              <a:extLst>
                <a:ext uri="{FF2B5EF4-FFF2-40B4-BE49-F238E27FC236}">
                  <a16:creationId xmlns:a16="http://schemas.microsoft.com/office/drawing/2014/main" id="{B8302F1B-5161-4396-8E0C-27FE387E154F}"/>
                </a:ext>
              </a:extLst>
            </p:cNvPr>
            <p:cNvSpPr/>
            <p:nvPr/>
          </p:nvSpPr>
          <p:spPr>
            <a:xfrm>
              <a:off x="3368350" y="707036"/>
              <a:ext cx="5467739"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743F22EF-5914-953A-33C4-AF96CC94BBF1}"/>
                </a:ext>
              </a:extLst>
            </p:cNvPr>
            <p:cNvSpPr txBox="1"/>
            <p:nvPr/>
          </p:nvSpPr>
          <p:spPr>
            <a:xfrm>
              <a:off x="3811896" y="800756"/>
              <a:ext cx="4568205"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Características do produto</a:t>
              </a:r>
            </a:p>
          </p:txBody>
        </p:sp>
      </p:grpSp>
      <p:sp>
        <p:nvSpPr>
          <p:cNvPr id="20" name="CaixaDeTexto 19">
            <a:extLst>
              <a:ext uri="{FF2B5EF4-FFF2-40B4-BE49-F238E27FC236}">
                <a16:creationId xmlns:a16="http://schemas.microsoft.com/office/drawing/2014/main" id="{307EBBFB-95F4-6AFC-EB80-0216B4B95DE8}"/>
              </a:ext>
            </a:extLst>
          </p:cNvPr>
          <p:cNvSpPr txBox="1"/>
          <p:nvPr/>
        </p:nvSpPr>
        <p:spPr>
          <a:xfrm>
            <a:off x="832703" y="2446574"/>
            <a:ext cx="10423125" cy="3477875"/>
          </a:xfrm>
          <a:prstGeom prst="rect">
            <a:avLst/>
          </a:prstGeom>
          <a:noFill/>
        </p:spPr>
        <p:txBody>
          <a:bodyPr wrap="square">
            <a:spAutoFit/>
          </a:bodyPr>
          <a:lstStyle/>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Filtro de Conteúdo Web para bloquear sites por categorias (apostas, conteúdo adulto, redes sociais), garantindo a conformidade e o foco da equipe.</a:t>
            </a:r>
          </a:p>
          <a:p>
            <a:pPr marL="285750" indent="-285750">
              <a:buClr>
                <a:srgbClr val="000000"/>
              </a:buClr>
              <a:buFont typeface="Arial" panose="020B0604020202020204" pitchFamily="34" charset="0"/>
              <a:buChar cha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IDS/IPS (Sistema de Prevenção de Intrusões) integrado para bloquear ataques sofisticados.</a:t>
            </a:r>
          </a:p>
          <a:p>
            <a:pPr marL="285750" indent="-285750">
              <a:buClr>
                <a:srgbClr val="000000"/>
              </a:buClr>
              <a:buFont typeface="Arial" panose="020B0604020202020204" pitchFamily="34" charset="0"/>
              <a:buChar cha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Controle de aplicativos: Pode criar regras para bloquear ou permitir apps.</a:t>
            </a:r>
          </a:p>
          <a:p>
            <a:pPr>
              <a:buClr>
                <a:srgbClr val="000000"/>
              </a:buCl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VPN entre equipamentos TP-LINK gerenciados pela Claro empresas.</a:t>
            </a:r>
          </a:p>
          <a:p>
            <a:pPr marL="285750" indent="-285750">
              <a:buClr>
                <a:srgbClr val="000000"/>
              </a:buClr>
              <a:buFont typeface="Arial" panose="020B0604020202020204" pitchFamily="34" charset="0"/>
              <a:buChar cha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Balanceamento de links.</a:t>
            </a:r>
          </a:p>
          <a:p>
            <a:pPr marL="285750" indent="-285750">
              <a:buClr>
                <a:srgbClr val="000000"/>
              </a:buClr>
              <a:buFont typeface="Arial" panose="020B0604020202020204" pitchFamily="34" charset="0"/>
              <a:buChar char="•"/>
            </a:pPr>
            <a:endParaRPr lang="pt-BR" sz="2000">
              <a:ea typeface="Tahoma" panose="020B0604030504040204" pitchFamily="34" charset="0"/>
              <a:cs typeface="Tahoma" panose="020B0604030504040204" pitchFamily="34" charset="0"/>
            </a:endParaRPr>
          </a:p>
        </p:txBody>
      </p:sp>
      <p:sp>
        <p:nvSpPr>
          <p:cNvPr id="25" name="CaixaDeTexto 24">
            <a:extLst>
              <a:ext uri="{FF2B5EF4-FFF2-40B4-BE49-F238E27FC236}">
                <a16:creationId xmlns:a16="http://schemas.microsoft.com/office/drawing/2014/main" id="{5D632CF2-F6C6-074D-FE7B-83B1383B6476}"/>
              </a:ext>
            </a:extLst>
          </p:cNvPr>
          <p:cNvSpPr txBox="1"/>
          <p:nvPr/>
        </p:nvSpPr>
        <p:spPr>
          <a:xfrm>
            <a:off x="1953855" y="1798311"/>
            <a:ext cx="8284290" cy="461665"/>
          </a:xfrm>
          <a:prstGeom prst="rect">
            <a:avLst/>
          </a:prstGeom>
          <a:noFill/>
        </p:spPr>
        <p:txBody>
          <a:bodyPr wrap="square">
            <a:spAutoFit/>
          </a:bodyPr>
          <a:lstStyle/>
          <a:p>
            <a:pPr algn="ctr"/>
            <a:r>
              <a:rPr lang="pt-BR" sz="2400" b="1">
                <a:solidFill>
                  <a:srgbClr val="A00000"/>
                </a:solidFill>
              </a:rPr>
              <a:t>Com o Firewall Gerenciado TP-LINK seu cliente conta com:</a:t>
            </a:r>
          </a:p>
        </p:txBody>
      </p:sp>
      <p:grpSp>
        <p:nvGrpSpPr>
          <p:cNvPr id="3" name="Group 6">
            <a:extLst>
              <a:ext uri="{FF2B5EF4-FFF2-40B4-BE49-F238E27FC236}">
                <a16:creationId xmlns:a16="http://schemas.microsoft.com/office/drawing/2014/main" id="{D08F6D43-63A6-8F00-3293-8A59DEABB23D}"/>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A7CF7062-A639-D966-A91B-9DECD280A777}"/>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3D4DFB96-1BF2-1615-4C73-F0C57F4979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92798346-0078-38F3-DB3C-9365893CC63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A1F22085-E5F9-09CB-2889-21854D8D48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13350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32D2B-F4AB-F1D3-947D-8F34849ED4F2}"/>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C80A33A3-7141-322F-4305-CE0AF1CE000A}"/>
              </a:ext>
            </a:extLst>
          </p:cNvPr>
          <p:cNvGrpSpPr/>
          <p:nvPr/>
        </p:nvGrpSpPr>
        <p:grpSpPr>
          <a:xfrm>
            <a:off x="3811896" y="792563"/>
            <a:ext cx="4568205" cy="710661"/>
            <a:chOff x="3811896" y="707036"/>
            <a:chExt cx="4568205" cy="710661"/>
          </a:xfrm>
        </p:grpSpPr>
        <p:sp>
          <p:nvSpPr>
            <p:cNvPr id="47" name="Retângulo: Cantos Arredondados 46">
              <a:extLst>
                <a:ext uri="{FF2B5EF4-FFF2-40B4-BE49-F238E27FC236}">
                  <a16:creationId xmlns:a16="http://schemas.microsoft.com/office/drawing/2014/main" id="{6FE5F037-BBC7-E943-1026-3FD270B9547A}"/>
                </a:ext>
              </a:extLst>
            </p:cNvPr>
            <p:cNvSpPr/>
            <p:nvPr/>
          </p:nvSpPr>
          <p:spPr>
            <a:xfrm>
              <a:off x="4534677" y="707036"/>
              <a:ext cx="3079103"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29C8D2B1-8343-6ED9-F476-550F271813CD}"/>
                </a:ext>
              </a:extLst>
            </p:cNvPr>
            <p:cNvSpPr txBox="1"/>
            <p:nvPr/>
          </p:nvSpPr>
          <p:spPr>
            <a:xfrm>
              <a:off x="3811896" y="800756"/>
              <a:ext cx="4568205"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Diferenciais</a:t>
              </a:r>
            </a:p>
          </p:txBody>
        </p:sp>
      </p:grpSp>
      <p:sp>
        <p:nvSpPr>
          <p:cNvPr id="20" name="CaixaDeTexto 19">
            <a:extLst>
              <a:ext uri="{FF2B5EF4-FFF2-40B4-BE49-F238E27FC236}">
                <a16:creationId xmlns:a16="http://schemas.microsoft.com/office/drawing/2014/main" id="{98C8028D-8B67-AAF1-A6D3-30C9B688810A}"/>
              </a:ext>
            </a:extLst>
          </p:cNvPr>
          <p:cNvSpPr txBox="1"/>
          <p:nvPr/>
        </p:nvSpPr>
        <p:spPr>
          <a:xfrm>
            <a:off x="1918018" y="2969898"/>
            <a:ext cx="8312420" cy="2554545"/>
          </a:xfrm>
          <a:prstGeom prst="rect">
            <a:avLst/>
          </a:prstGeom>
          <a:noFill/>
        </p:spPr>
        <p:txBody>
          <a:bodyPr wrap="square">
            <a:spAutoFit/>
          </a:bodyPr>
          <a:lstStyle/>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Gestão 100% Claro: Você não precisa se preocupar com suporte, regras de firewall ou atualizações.</a:t>
            </a:r>
          </a:p>
          <a:p>
            <a:pPr>
              <a:buClr>
                <a:srgbClr val="000000"/>
              </a:buCl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Modelo “as a Service”: Com assinatura mensal, sem altos custos iniciais.</a:t>
            </a:r>
          </a:p>
          <a:p>
            <a:pPr>
              <a:buClr>
                <a:srgbClr val="000000"/>
              </a:buCl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Equipamento incluso: Equipamento físico já incluso no serviço.</a:t>
            </a:r>
          </a:p>
          <a:p>
            <a:pPr>
              <a:buClr>
                <a:srgbClr val="000000"/>
              </a:buClr>
            </a:pPr>
            <a:endParaRPr lang="pt-BR" sz="2000">
              <a:ea typeface="Tahoma" panose="020B0604030504040204" pitchFamily="34" charset="0"/>
              <a:cs typeface="Tahoma" panose="020B0604030504040204" pitchFamily="34" charset="0"/>
            </a:endParaRPr>
          </a:p>
          <a:p>
            <a:pPr marL="285750" indent="-285750">
              <a:buClr>
                <a:srgbClr val="000000"/>
              </a:buClr>
              <a:buFont typeface="Arial" panose="020B0604020202020204" pitchFamily="34" charset="0"/>
              <a:buChar char="•"/>
            </a:pPr>
            <a:r>
              <a:rPr lang="pt-BR" sz="2000">
                <a:ea typeface="Tahoma" panose="020B0604030504040204" pitchFamily="34" charset="0"/>
                <a:cs typeface="Tahoma" panose="020B0604030504040204" pitchFamily="34" charset="0"/>
              </a:rPr>
              <a:t>Suporte nacional pela Claro, com atendimento em português.</a:t>
            </a:r>
          </a:p>
        </p:txBody>
      </p:sp>
      <p:sp>
        <p:nvSpPr>
          <p:cNvPr id="25" name="CaixaDeTexto 24">
            <a:extLst>
              <a:ext uri="{FF2B5EF4-FFF2-40B4-BE49-F238E27FC236}">
                <a16:creationId xmlns:a16="http://schemas.microsoft.com/office/drawing/2014/main" id="{E30C640C-3CD2-6369-D892-A24D38E42853}"/>
              </a:ext>
            </a:extLst>
          </p:cNvPr>
          <p:cNvSpPr txBox="1"/>
          <p:nvPr/>
        </p:nvSpPr>
        <p:spPr>
          <a:xfrm>
            <a:off x="1167200" y="1651189"/>
            <a:ext cx="9857596" cy="830997"/>
          </a:xfrm>
          <a:prstGeom prst="rect">
            <a:avLst/>
          </a:prstGeom>
          <a:noFill/>
        </p:spPr>
        <p:txBody>
          <a:bodyPr wrap="square">
            <a:spAutoFit/>
          </a:bodyPr>
          <a:lstStyle/>
          <a:p>
            <a:pPr algn="ctr"/>
            <a:r>
              <a:rPr lang="pt-BR" sz="2400" b="1">
                <a:solidFill>
                  <a:srgbClr val="A00000"/>
                </a:solidFill>
              </a:rPr>
              <a:t>Além das características comuns a este tipo de solução, o TP-LINK oferece alguns diferenciais para a empresa do seu cliente:</a:t>
            </a:r>
          </a:p>
        </p:txBody>
      </p:sp>
      <p:grpSp>
        <p:nvGrpSpPr>
          <p:cNvPr id="4" name="Group 6">
            <a:extLst>
              <a:ext uri="{FF2B5EF4-FFF2-40B4-BE49-F238E27FC236}">
                <a16:creationId xmlns:a16="http://schemas.microsoft.com/office/drawing/2014/main" id="{645F570F-AA74-E16F-4CF2-1B27B5B9AF26}"/>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4479507E-CBCB-DA34-651D-8E1021715F83}"/>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Gráfico 16">
              <a:extLst>
                <a:ext uri="{FF2B5EF4-FFF2-40B4-BE49-F238E27FC236}">
                  <a16:creationId xmlns:a16="http://schemas.microsoft.com/office/drawing/2014/main" id="{AC0B0686-3EBD-3E3F-7ABB-343B588D52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7" name="CaixaDeTexto 17">
              <a:extLst>
                <a:ext uri="{FF2B5EF4-FFF2-40B4-BE49-F238E27FC236}">
                  <a16:creationId xmlns:a16="http://schemas.microsoft.com/office/drawing/2014/main" id="{CF5121C6-5E64-4288-AB16-E9549673F27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8" name="Graphic 10">
              <a:extLst>
                <a:ext uri="{FF2B5EF4-FFF2-40B4-BE49-F238E27FC236}">
                  <a16:creationId xmlns:a16="http://schemas.microsoft.com/office/drawing/2014/main" id="{5B75A490-7E82-B759-CB52-6D131F4982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37118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14B28-26D4-4229-6CCA-AA6404D80F52}"/>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765C94AF-CBE7-5049-E5F0-77193CBD3A2E}"/>
              </a:ext>
            </a:extLst>
          </p:cNvPr>
          <p:cNvGrpSpPr/>
          <p:nvPr/>
        </p:nvGrpSpPr>
        <p:grpSpPr>
          <a:xfrm>
            <a:off x="2847757" y="1089084"/>
            <a:ext cx="6496481" cy="710661"/>
            <a:chOff x="2847759" y="707036"/>
            <a:chExt cx="6496481" cy="710661"/>
          </a:xfrm>
        </p:grpSpPr>
        <p:sp>
          <p:nvSpPr>
            <p:cNvPr id="47" name="Retângulo: Cantos Arredondados 46">
              <a:extLst>
                <a:ext uri="{FF2B5EF4-FFF2-40B4-BE49-F238E27FC236}">
                  <a16:creationId xmlns:a16="http://schemas.microsoft.com/office/drawing/2014/main" id="{B681F807-8B88-2024-C605-B84FD0A49953}"/>
                </a:ext>
              </a:extLst>
            </p:cNvPr>
            <p:cNvSpPr/>
            <p:nvPr/>
          </p:nvSpPr>
          <p:spPr>
            <a:xfrm>
              <a:off x="3461659" y="707036"/>
              <a:ext cx="5268371"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45EEE723-4887-E065-66ED-FA31A5348098}"/>
                </a:ext>
              </a:extLst>
            </p:cNvPr>
            <p:cNvSpPr txBox="1"/>
            <p:nvPr/>
          </p:nvSpPr>
          <p:spPr>
            <a:xfrm>
              <a:off x="2847759" y="800756"/>
              <a:ext cx="6496481"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Conheça as opções de plano</a:t>
              </a:r>
            </a:p>
          </p:txBody>
        </p:sp>
      </p:grpSp>
      <p:sp>
        <p:nvSpPr>
          <p:cNvPr id="17" name="Retângulo: Cantos Arredondados 16">
            <a:extLst>
              <a:ext uri="{FF2B5EF4-FFF2-40B4-BE49-F238E27FC236}">
                <a16:creationId xmlns:a16="http://schemas.microsoft.com/office/drawing/2014/main" id="{73A43D3E-1271-3B52-C2AF-06D64694417E}"/>
              </a:ext>
            </a:extLst>
          </p:cNvPr>
          <p:cNvSpPr/>
          <p:nvPr/>
        </p:nvSpPr>
        <p:spPr>
          <a:xfrm>
            <a:off x="2767915" y="2845772"/>
            <a:ext cx="6656164" cy="59469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749"/>
          </a:p>
        </p:txBody>
      </p:sp>
      <p:sp>
        <p:nvSpPr>
          <p:cNvPr id="18" name="Retângulo: Cantos Arredondados 17">
            <a:extLst>
              <a:ext uri="{FF2B5EF4-FFF2-40B4-BE49-F238E27FC236}">
                <a16:creationId xmlns:a16="http://schemas.microsoft.com/office/drawing/2014/main" id="{C80F21EA-39BF-59E4-A595-A1E49463647E}"/>
              </a:ext>
            </a:extLst>
          </p:cNvPr>
          <p:cNvSpPr/>
          <p:nvPr/>
        </p:nvSpPr>
        <p:spPr>
          <a:xfrm>
            <a:off x="2767915" y="4260484"/>
            <a:ext cx="6656164" cy="59469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3749"/>
          </a:p>
        </p:txBody>
      </p:sp>
      <p:sp>
        <p:nvSpPr>
          <p:cNvPr id="16" name="CaixaDeTexto 15">
            <a:extLst>
              <a:ext uri="{FF2B5EF4-FFF2-40B4-BE49-F238E27FC236}">
                <a16:creationId xmlns:a16="http://schemas.microsoft.com/office/drawing/2014/main" id="{9A11E283-F6FF-EB37-ECB6-78A96DADCAAB}"/>
              </a:ext>
            </a:extLst>
          </p:cNvPr>
          <p:cNvSpPr txBox="1"/>
          <p:nvPr/>
        </p:nvSpPr>
        <p:spPr>
          <a:xfrm>
            <a:off x="2978217" y="2939493"/>
            <a:ext cx="5794362" cy="400110"/>
          </a:xfrm>
          <a:prstGeom prst="rect">
            <a:avLst/>
          </a:prstGeom>
          <a:solidFill>
            <a:srgbClr val="C00000"/>
          </a:solidFill>
        </p:spPr>
        <p:txBody>
          <a:bodyPr wrap="square" rtlCol="0">
            <a:spAutoFit/>
          </a:bodyPr>
          <a:lstStyle/>
          <a:p>
            <a:r>
              <a:rPr lang="en-US" sz="2000">
                <a:solidFill>
                  <a:schemeClr val="bg1"/>
                </a:solidFill>
              </a:rPr>
              <a:t>1ª - Firewall TP-Link ER7206</a:t>
            </a:r>
            <a:endParaRPr lang="pt-BR" sz="2000">
              <a:solidFill>
                <a:schemeClr val="bg1"/>
              </a:solidFill>
            </a:endParaRPr>
          </a:p>
        </p:txBody>
      </p:sp>
      <p:sp>
        <p:nvSpPr>
          <p:cNvPr id="28" name="CaixaDeTexto 27">
            <a:extLst>
              <a:ext uri="{FF2B5EF4-FFF2-40B4-BE49-F238E27FC236}">
                <a16:creationId xmlns:a16="http://schemas.microsoft.com/office/drawing/2014/main" id="{A702953C-16E6-2B37-7ABD-87BFE8C36AB0}"/>
              </a:ext>
            </a:extLst>
          </p:cNvPr>
          <p:cNvSpPr txBox="1"/>
          <p:nvPr/>
        </p:nvSpPr>
        <p:spPr>
          <a:xfrm>
            <a:off x="2935666" y="4357777"/>
            <a:ext cx="5794362" cy="400110"/>
          </a:xfrm>
          <a:prstGeom prst="rect">
            <a:avLst/>
          </a:prstGeom>
          <a:noFill/>
        </p:spPr>
        <p:txBody>
          <a:bodyPr wrap="square" rtlCol="0">
            <a:spAutoFit/>
          </a:bodyPr>
          <a:lstStyle/>
          <a:p>
            <a:r>
              <a:rPr lang="en-US" sz="2000"/>
              <a:t>2ª - Firewall TP-Link ER8411</a:t>
            </a:r>
            <a:endParaRPr lang="pt-BR" sz="2000">
              <a:solidFill>
                <a:srgbClr val="FF0000"/>
              </a:solidFill>
            </a:endParaRPr>
          </a:p>
        </p:txBody>
      </p:sp>
      <p:sp>
        <p:nvSpPr>
          <p:cNvPr id="37" name="TextBox 117">
            <a:extLst>
              <a:ext uri="{FF2B5EF4-FFF2-40B4-BE49-F238E27FC236}">
                <a16:creationId xmlns:a16="http://schemas.microsoft.com/office/drawing/2014/main" id="{5A7145AA-DA71-CCA3-9296-8BFA44B024EE}"/>
              </a:ext>
            </a:extLst>
          </p:cNvPr>
          <p:cNvSpPr txBox="1"/>
          <p:nvPr/>
        </p:nvSpPr>
        <p:spPr>
          <a:xfrm>
            <a:off x="9330718" y="5675196"/>
            <a:ext cx="2491475" cy="919401"/>
          </a:xfrm>
          <a:prstGeom prst="roundRect">
            <a:avLst/>
          </a:prstGeom>
          <a:solidFill>
            <a:srgbClr val="C00000"/>
          </a:solidFill>
        </p:spPr>
        <p:txBody>
          <a:bodyPr wrap="square" rtlCol="0">
            <a:spAutoFit/>
          </a:bodyPr>
          <a:lstStyle/>
          <a:p>
            <a:pPr algn="ctr"/>
            <a:r>
              <a:rPr lang="pt-BR" sz="2400">
                <a:solidFill>
                  <a:schemeClr val="bg1"/>
                </a:solidFill>
              </a:rPr>
              <a:t>Planos a partir de R$ 119,90</a:t>
            </a:r>
          </a:p>
        </p:txBody>
      </p:sp>
      <p:grpSp>
        <p:nvGrpSpPr>
          <p:cNvPr id="7" name="Group 6">
            <a:extLst>
              <a:ext uri="{FF2B5EF4-FFF2-40B4-BE49-F238E27FC236}">
                <a16:creationId xmlns:a16="http://schemas.microsoft.com/office/drawing/2014/main" id="{8DA127B9-EB97-89C9-70C9-DB497CA03B61}"/>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11938665-450A-DA8D-0621-2A11ED34756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6DD20C40-4D03-B378-D22A-3A1A0349A1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073DFFB8-0D13-20CF-2FB5-D2E3D90DDA6F}"/>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5DD3C4D1-3867-C1AA-4DD0-ED8126A0E3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53445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2"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250" fill="hold"/>
                                        <p:tgtEl>
                                          <p:spTgt spid="37"/>
                                        </p:tgtEl>
                                        <p:attrNameLst>
                                          <p:attrName>ppt_x</p:attrName>
                                        </p:attrNameLst>
                                      </p:cBhvr>
                                      <p:tavLst>
                                        <p:tav tm="0">
                                          <p:val>
                                            <p:strVal val="1+#ppt_w/2"/>
                                          </p:val>
                                        </p:tav>
                                        <p:tav tm="100000">
                                          <p:val>
                                            <p:strVal val="#ppt_x"/>
                                          </p:val>
                                        </p:tav>
                                      </p:tavLst>
                                    </p:anim>
                                    <p:anim calcmode="lin" valueType="num">
                                      <p:cBhvr additive="base">
                                        <p:cTn id="14" dur="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DF994-49C0-4E55-5939-F705B442E43E}"/>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A3FA724E-B96B-206A-567B-8B90991CA830}"/>
              </a:ext>
            </a:extLst>
          </p:cNvPr>
          <p:cNvGrpSpPr/>
          <p:nvPr/>
        </p:nvGrpSpPr>
        <p:grpSpPr>
          <a:xfrm>
            <a:off x="3328347" y="792563"/>
            <a:ext cx="5535304" cy="710661"/>
            <a:chOff x="3328347" y="707036"/>
            <a:chExt cx="5535304" cy="710661"/>
          </a:xfrm>
        </p:grpSpPr>
        <p:sp>
          <p:nvSpPr>
            <p:cNvPr id="47" name="Retângulo: Cantos Arredondados 46">
              <a:extLst>
                <a:ext uri="{FF2B5EF4-FFF2-40B4-BE49-F238E27FC236}">
                  <a16:creationId xmlns:a16="http://schemas.microsoft.com/office/drawing/2014/main" id="{17D70A77-B806-C57B-744C-87B52A2A5268}"/>
                </a:ext>
              </a:extLst>
            </p:cNvPr>
            <p:cNvSpPr/>
            <p:nvPr/>
          </p:nvSpPr>
          <p:spPr>
            <a:xfrm>
              <a:off x="4086808" y="707036"/>
              <a:ext cx="397484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8853E2F4-A80F-B099-E93D-4929AE985D7D}"/>
                </a:ext>
              </a:extLst>
            </p:cNvPr>
            <p:cNvSpPr txBox="1"/>
            <p:nvPr/>
          </p:nvSpPr>
          <p:spPr>
            <a:xfrm>
              <a:off x="3328347" y="800756"/>
              <a:ext cx="5535304"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Modelos disponíveis</a:t>
              </a:r>
            </a:p>
          </p:txBody>
        </p:sp>
      </p:grpSp>
      <p:grpSp>
        <p:nvGrpSpPr>
          <p:cNvPr id="4" name="Group 6">
            <a:extLst>
              <a:ext uri="{FF2B5EF4-FFF2-40B4-BE49-F238E27FC236}">
                <a16:creationId xmlns:a16="http://schemas.microsoft.com/office/drawing/2014/main" id="{393779EA-E111-F32C-2ACB-52535A7D5E20}"/>
              </a:ext>
            </a:extLst>
          </p:cNvPr>
          <p:cNvGrpSpPr/>
          <p:nvPr/>
        </p:nvGrpSpPr>
        <p:grpSpPr>
          <a:xfrm>
            <a:off x="206491" y="158751"/>
            <a:ext cx="11779017" cy="431602"/>
            <a:chOff x="206491" y="158751"/>
            <a:chExt cx="11779017" cy="431602"/>
          </a:xfrm>
        </p:grpSpPr>
        <p:sp>
          <p:nvSpPr>
            <p:cNvPr id="7" name="Retângulo: Cantos Arredondados 15">
              <a:extLst>
                <a:ext uri="{FF2B5EF4-FFF2-40B4-BE49-F238E27FC236}">
                  <a16:creationId xmlns:a16="http://schemas.microsoft.com/office/drawing/2014/main" id="{3EA4B225-059A-5AA4-E4C1-1820180913D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1F86B012-B4ED-E46E-D103-8CFFC287BD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F9B9BDCD-2106-220E-61BA-EE81777E501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0" name="Graphic 10">
              <a:extLst>
                <a:ext uri="{FF2B5EF4-FFF2-40B4-BE49-F238E27FC236}">
                  <a16:creationId xmlns:a16="http://schemas.microsoft.com/office/drawing/2014/main" id="{969F6F74-ED7A-C998-39E6-37E0792A94A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6" name="Rectangle 22">
            <a:extLst>
              <a:ext uri="{FF2B5EF4-FFF2-40B4-BE49-F238E27FC236}">
                <a16:creationId xmlns:a16="http://schemas.microsoft.com/office/drawing/2014/main" id="{337084E3-00F6-532F-E922-20FD3370B14A}"/>
              </a:ext>
            </a:extLst>
          </p:cNvPr>
          <p:cNvSpPr/>
          <p:nvPr/>
        </p:nvSpPr>
        <p:spPr>
          <a:xfrm>
            <a:off x="139940" y="2344700"/>
            <a:ext cx="1142433" cy="612149"/>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schemeClr val="bg1"/>
                </a:solidFill>
                <a:latin typeface="AMX"/>
              </a:rPr>
              <a:t>ER 7206</a:t>
            </a:r>
            <a:endParaRPr kumimoji="0" lang="pt-BR" sz="1600" b="1" i="0" u="none" strike="noStrike" kern="0" cap="none" spc="0" normalizeH="0" baseline="0" noProof="0">
              <a:ln>
                <a:noFill/>
              </a:ln>
              <a:solidFill>
                <a:schemeClr val="bg1"/>
              </a:solidFill>
              <a:effectLst/>
              <a:uLnTx/>
              <a:uFillTx/>
              <a:latin typeface="AMX"/>
            </a:endParaRPr>
          </a:p>
        </p:txBody>
      </p:sp>
      <p:sp>
        <p:nvSpPr>
          <p:cNvPr id="14" name="Rectangle 31">
            <a:extLst>
              <a:ext uri="{FF2B5EF4-FFF2-40B4-BE49-F238E27FC236}">
                <a16:creationId xmlns:a16="http://schemas.microsoft.com/office/drawing/2014/main" id="{DBA3F208-952F-E5AB-771F-5C04EC7F6DE0}"/>
              </a:ext>
            </a:extLst>
          </p:cNvPr>
          <p:cNvSpPr/>
          <p:nvPr/>
        </p:nvSpPr>
        <p:spPr>
          <a:xfrm>
            <a:off x="139939" y="4196214"/>
            <a:ext cx="1142433" cy="612149"/>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a:ln>
                  <a:noFill/>
                </a:ln>
                <a:solidFill>
                  <a:schemeClr val="bg1"/>
                </a:solidFill>
                <a:effectLst/>
                <a:uLnTx/>
                <a:uFillTx/>
                <a:latin typeface="AMX"/>
              </a:rPr>
              <a:t>ER 8411</a:t>
            </a:r>
          </a:p>
        </p:txBody>
      </p:sp>
      <p:sp>
        <p:nvSpPr>
          <p:cNvPr id="16" name="Rectangle 38">
            <a:extLst>
              <a:ext uri="{FF2B5EF4-FFF2-40B4-BE49-F238E27FC236}">
                <a16:creationId xmlns:a16="http://schemas.microsoft.com/office/drawing/2014/main" id="{36A1EED7-A7D9-0488-F11C-2B1F680F606C}"/>
              </a:ext>
            </a:extLst>
          </p:cNvPr>
          <p:cNvSpPr/>
          <p:nvPr/>
        </p:nvSpPr>
        <p:spPr>
          <a:xfrm>
            <a:off x="9184450" y="1708639"/>
            <a:ext cx="1324253" cy="486415"/>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err="1">
                <a:ln>
                  <a:noFill/>
                </a:ln>
                <a:solidFill>
                  <a:schemeClr val="bg1"/>
                </a:solidFill>
                <a:effectLst/>
                <a:uLnTx/>
                <a:uFillTx/>
                <a:latin typeface="AMX"/>
              </a:rPr>
              <a:t>Throughput</a:t>
            </a:r>
            <a:endParaRPr kumimoji="0" lang="pt-BR" sz="1200" b="1" i="0" u="none" strike="noStrike" kern="0" cap="none" spc="0" normalizeH="0" baseline="0" noProof="0">
              <a:ln>
                <a:noFill/>
              </a:ln>
              <a:solidFill>
                <a:schemeClr val="bg1"/>
              </a:solidFill>
              <a:effectLst/>
              <a:uLnTx/>
              <a:uFillTx/>
              <a:latin typeface="AM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schemeClr val="bg1"/>
                </a:solidFill>
                <a:effectLst/>
                <a:uLnTx/>
                <a:uFillTx/>
                <a:latin typeface="AMX"/>
              </a:rPr>
              <a:t>(</a:t>
            </a:r>
            <a:r>
              <a:rPr kumimoji="0" lang="pt-BR" sz="1200" b="1" i="0" u="none" strike="noStrike" kern="0" cap="none" spc="0" normalizeH="0" baseline="0" noProof="0" err="1">
                <a:ln>
                  <a:noFill/>
                </a:ln>
                <a:solidFill>
                  <a:schemeClr val="bg1"/>
                </a:solidFill>
                <a:effectLst/>
                <a:uLnTx/>
                <a:uFillTx/>
                <a:latin typeface="AMX"/>
              </a:rPr>
              <a:t>Up</a:t>
            </a:r>
            <a:r>
              <a:rPr kumimoji="0" lang="pt-BR" sz="1200" b="1" i="0" u="none" strike="noStrike" kern="0" cap="none" spc="0" normalizeH="0" baseline="0" noProof="0">
                <a:ln>
                  <a:noFill/>
                </a:ln>
                <a:solidFill>
                  <a:schemeClr val="bg1"/>
                </a:solidFill>
                <a:effectLst/>
                <a:uLnTx/>
                <a:uFillTx/>
                <a:latin typeface="AMX"/>
              </a:rPr>
              <a:t> + Down)</a:t>
            </a:r>
          </a:p>
        </p:txBody>
      </p:sp>
      <p:sp>
        <p:nvSpPr>
          <p:cNvPr id="17" name="Rectangle 39">
            <a:extLst>
              <a:ext uri="{FF2B5EF4-FFF2-40B4-BE49-F238E27FC236}">
                <a16:creationId xmlns:a16="http://schemas.microsoft.com/office/drawing/2014/main" id="{E08A7F08-61B4-7E20-F7E9-1A53ED68E7C0}"/>
              </a:ext>
            </a:extLst>
          </p:cNvPr>
          <p:cNvSpPr/>
          <p:nvPr/>
        </p:nvSpPr>
        <p:spPr>
          <a:xfrm>
            <a:off x="10616099" y="1709385"/>
            <a:ext cx="1324253" cy="486415"/>
          </a:xfrm>
          <a:prstGeom prst="rect">
            <a:avLst/>
          </a:prstGeom>
          <a:solidFill>
            <a:srgbClr val="C00000"/>
          </a:solidFill>
          <a:ln w="12700" cap="flat" cmpd="sng" algn="ctr">
            <a:noFill/>
            <a:prstDash val="solid"/>
            <a:miter lim="800000"/>
          </a:ln>
          <a:effectLst/>
        </p:spPr>
        <p:txBody>
          <a:bodyPr lIns="91440" tIns="45720" rIns="91440" bIns="45720" rtlCol="0" anchor="ctr"/>
          <a:lstStyle/>
          <a:p>
            <a:pPr algn="ctr" defTabSz="914400">
              <a:defRPr/>
            </a:pPr>
            <a:r>
              <a:rPr kumimoji="0" lang="pt-BR" sz="1200" b="1" i="0" u="none" strike="noStrike" kern="0" cap="none" spc="0" normalizeH="0" baseline="0" noProof="0" dirty="0">
                <a:ln>
                  <a:noFill/>
                </a:ln>
                <a:solidFill>
                  <a:schemeClr val="bg1"/>
                </a:solidFill>
                <a:effectLst/>
                <a:uLnTx/>
                <a:uFillTx/>
                <a:latin typeface="AMX"/>
              </a:rPr>
              <a:t>Usuários </a:t>
            </a:r>
            <a:r>
              <a:rPr lang="pt-BR" sz="1200" b="1" kern="0">
                <a:solidFill>
                  <a:schemeClr val="bg1"/>
                </a:solidFill>
                <a:latin typeface="AMX"/>
              </a:rPr>
              <a:t>Simultâneos </a:t>
            </a:r>
            <a:endParaRPr lang="pt-BR" sz="1200" b="1" i="0" u="none" strike="noStrike" kern="0" cap="none" spc="0" normalizeH="0" baseline="0" noProof="0" dirty="0">
              <a:ln>
                <a:noFill/>
              </a:ln>
              <a:solidFill>
                <a:schemeClr val="bg1"/>
              </a:solidFill>
              <a:effectLst/>
              <a:uLnTx/>
              <a:uFillTx/>
              <a:latin typeface="AMX"/>
            </a:endParaRPr>
          </a:p>
        </p:txBody>
      </p:sp>
      <p:sp>
        <p:nvSpPr>
          <p:cNvPr id="18" name="Rectangle 42">
            <a:extLst>
              <a:ext uri="{FF2B5EF4-FFF2-40B4-BE49-F238E27FC236}">
                <a16:creationId xmlns:a16="http://schemas.microsoft.com/office/drawing/2014/main" id="{EAC8F091-A8C8-1D8D-010A-7F423B6646B2}"/>
              </a:ext>
            </a:extLst>
          </p:cNvPr>
          <p:cNvSpPr/>
          <p:nvPr/>
        </p:nvSpPr>
        <p:spPr>
          <a:xfrm>
            <a:off x="9184451" y="2343691"/>
            <a:ext cx="1324252" cy="612149"/>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MX"/>
              </a:rPr>
              <a:t>Até </a:t>
            </a:r>
            <a:r>
              <a:rPr lang="pt-BR" sz="1200" b="1" kern="0" noProof="0">
                <a:solidFill>
                  <a:prstClr val="black"/>
                </a:solidFill>
                <a:latin typeface="AMX"/>
              </a:rPr>
              <a:t>600</a:t>
            </a:r>
            <a:r>
              <a:rPr kumimoji="0" lang="pt-BR" sz="1200" b="1" i="0" u="none" strike="noStrike" kern="0" cap="none" spc="0" normalizeH="0" baseline="0" noProof="0">
                <a:ln>
                  <a:noFill/>
                </a:ln>
                <a:solidFill>
                  <a:prstClr val="black"/>
                </a:solidFill>
                <a:effectLst/>
                <a:uLnTx/>
                <a:uFillTx/>
                <a:latin typeface="AMX"/>
              </a:rPr>
              <a:t> Mbps</a:t>
            </a:r>
          </a:p>
        </p:txBody>
      </p:sp>
      <p:sp>
        <p:nvSpPr>
          <p:cNvPr id="21" name="Rectangle 43">
            <a:extLst>
              <a:ext uri="{FF2B5EF4-FFF2-40B4-BE49-F238E27FC236}">
                <a16:creationId xmlns:a16="http://schemas.microsoft.com/office/drawing/2014/main" id="{AC124582-0045-15F3-B90D-57542C8BEEB7}"/>
              </a:ext>
            </a:extLst>
          </p:cNvPr>
          <p:cNvSpPr/>
          <p:nvPr/>
        </p:nvSpPr>
        <p:spPr>
          <a:xfrm>
            <a:off x="10616099" y="2343690"/>
            <a:ext cx="1324252" cy="612149"/>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MX"/>
              </a:rPr>
              <a:t>50 Usuários</a:t>
            </a:r>
          </a:p>
        </p:txBody>
      </p:sp>
      <p:sp>
        <p:nvSpPr>
          <p:cNvPr id="22" name="Rectangle 46">
            <a:extLst>
              <a:ext uri="{FF2B5EF4-FFF2-40B4-BE49-F238E27FC236}">
                <a16:creationId xmlns:a16="http://schemas.microsoft.com/office/drawing/2014/main" id="{96428FE6-2189-F5F1-DD82-37326DB0DB4F}"/>
              </a:ext>
            </a:extLst>
          </p:cNvPr>
          <p:cNvSpPr/>
          <p:nvPr/>
        </p:nvSpPr>
        <p:spPr>
          <a:xfrm>
            <a:off x="9184451" y="4238683"/>
            <a:ext cx="1324252" cy="612149"/>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a:ln>
                  <a:noFill/>
                </a:ln>
                <a:solidFill>
                  <a:prstClr val="black"/>
                </a:solidFill>
                <a:effectLst/>
                <a:uLnTx/>
                <a:uFillTx/>
                <a:latin typeface="AMX"/>
              </a:rPr>
              <a:t>Até </a:t>
            </a:r>
            <a:r>
              <a:rPr lang="pt-BR" sz="1200" b="1" kern="0">
                <a:solidFill>
                  <a:prstClr val="black"/>
                </a:solidFill>
                <a:latin typeface="AMX"/>
              </a:rPr>
              <a:t>2.000</a:t>
            </a:r>
            <a:r>
              <a:rPr kumimoji="0" lang="pt-BR" sz="1200" b="1" i="0" u="none" strike="noStrike" kern="0" cap="none" spc="0" normalizeH="0" baseline="0" noProof="0">
                <a:ln>
                  <a:noFill/>
                </a:ln>
                <a:solidFill>
                  <a:prstClr val="black"/>
                </a:solidFill>
                <a:effectLst/>
                <a:uLnTx/>
                <a:uFillTx/>
                <a:latin typeface="AMX"/>
              </a:rPr>
              <a:t> Mbps</a:t>
            </a:r>
          </a:p>
        </p:txBody>
      </p:sp>
      <p:sp>
        <p:nvSpPr>
          <p:cNvPr id="23" name="Rectangle 47">
            <a:extLst>
              <a:ext uri="{FF2B5EF4-FFF2-40B4-BE49-F238E27FC236}">
                <a16:creationId xmlns:a16="http://schemas.microsoft.com/office/drawing/2014/main" id="{93E7144E-6FB2-5D60-73FC-A3A84E7AA7F9}"/>
              </a:ext>
            </a:extLst>
          </p:cNvPr>
          <p:cNvSpPr/>
          <p:nvPr/>
        </p:nvSpPr>
        <p:spPr>
          <a:xfrm>
            <a:off x="10616099" y="4238683"/>
            <a:ext cx="1324252" cy="612149"/>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200" b="1" kern="0">
                <a:solidFill>
                  <a:prstClr val="black"/>
                </a:solidFill>
                <a:latin typeface="AMX"/>
              </a:rPr>
              <a:t>500</a:t>
            </a:r>
            <a:r>
              <a:rPr kumimoji="0" lang="pt-BR" sz="1200" b="1" i="0" u="none" strike="noStrike" kern="0" cap="none" spc="0" normalizeH="0" baseline="0" noProof="0">
                <a:ln>
                  <a:noFill/>
                </a:ln>
                <a:solidFill>
                  <a:prstClr val="black"/>
                </a:solidFill>
                <a:effectLst/>
                <a:uLnTx/>
                <a:uFillTx/>
                <a:latin typeface="AMX"/>
              </a:rPr>
              <a:t> Usuários</a:t>
            </a:r>
          </a:p>
        </p:txBody>
      </p:sp>
      <p:pic>
        <p:nvPicPr>
          <p:cNvPr id="24" name="Imagem 23">
            <a:extLst>
              <a:ext uri="{FF2B5EF4-FFF2-40B4-BE49-F238E27FC236}">
                <a16:creationId xmlns:a16="http://schemas.microsoft.com/office/drawing/2014/main" id="{611BDFA3-E497-9426-C178-360DB905399B}"/>
              </a:ext>
            </a:extLst>
          </p:cNvPr>
          <p:cNvPicPr>
            <a:picLocks noChangeAspect="1"/>
          </p:cNvPicPr>
          <p:nvPr/>
        </p:nvPicPr>
        <p:blipFill>
          <a:blip r:embed="rId5"/>
          <a:stretch>
            <a:fillRect/>
          </a:stretch>
        </p:blipFill>
        <p:spPr>
          <a:xfrm>
            <a:off x="4029197" y="2270954"/>
            <a:ext cx="1936956" cy="577310"/>
          </a:xfrm>
          <a:prstGeom prst="rect">
            <a:avLst/>
          </a:prstGeom>
        </p:spPr>
      </p:pic>
      <p:pic>
        <p:nvPicPr>
          <p:cNvPr id="26" name="Imagem 25">
            <a:extLst>
              <a:ext uri="{FF2B5EF4-FFF2-40B4-BE49-F238E27FC236}">
                <a16:creationId xmlns:a16="http://schemas.microsoft.com/office/drawing/2014/main" id="{9C6CF52B-2823-07E6-4E09-7AC388E7BDE4}"/>
              </a:ext>
            </a:extLst>
          </p:cNvPr>
          <p:cNvPicPr>
            <a:picLocks noChangeAspect="1"/>
          </p:cNvPicPr>
          <p:nvPr/>
        </p:nvPicPr>
        <p:blipFill>
          <a:blip r:embed="rId6"/>
          <a:stretch>
            <a:fillRect/>
          </a:stretch>
        </p:blipFill>
        <p:spPr>
          <a:xfrm>
            <a:off x="6746297" y="2020878"/>
            <a:ext cx="1937447" cy="1138250"/>
          </a:xfrm>
          <a:prstGeom prst="rect">
            <a:avLst/>
          </a:prstGeom>
        </p:spPr>
      </p:pic>
      <p:pic>
        <p:nvPicPr>
          <p:cNvPr id="27" name="Imagem 26">
            <a:extLst>
              <a:ext uri="{FF2B5EF4-FFF2-40B4-BE49-F238E27FC236}">
                <a16:creationId xmlns:a16="http://schemas.microsoft.com/office/drawing/2014/main" id="{C476DB08-301F-2F6C-03D3-0D8FCE35F1DB}"/>
              </a:ext>
            </a:extLst>
          </p:cNvPr>
          <p:cNvPicPr>
            <a:picLocks noChangeAspect="1"/>
          </p:cNvPicPr>
          <p:nvPr/>
        </p:nvPicPr>
        <p:blipFill>
          <a:blip r:embed="rId7"/>
          <a:stretch>
            <a:fillRect/>
          </a:stretch>
        </p:blipFill>
        <p:spPr>
          <a:xfrm>
            <a:off x="1541499" y="4250451"/>
            <a:ext cx="2519261" cy="502611"/>
          </a:xfrm>
          <a:prstGeom prst="rect">
            <a:avLst/>
          </a:prstGeom>
        </p:spPr>
      </p:pic>
      <p:pic>
        <p:nvPicPr>
          <p:cNvPr id="28" name="Imagem 27">
            <a:extLst>
              <a:ext uri="{FF2B5EF4-FFF2-40B4-BE49-F238E27FC236}">
                <a16:creationId xmlns:a16="http://schemas.microsoft.com/office/drawing/2014/main" id="{5C7AF320-E682-60E2-E18A-FB3A60B4E56F}"/>
              </a:ext>
            </a:extLst>
          </p:cNvPr>
          <p:cNvPicPr>
            <a:picLocks noChangeAspect="1"/>
          </p:cNvPicPr>
          <p:nvPr/>
        </p:nvPicPr>
        <p:blipFill>
          <a:blip r:embed="rId8"/>
          <a:stretch>
            <a:fillRect/>
          </a:stretch>
        </p:blipFill>
        <p:spPr>
          <a:xfrm>
            <a:off x="4206257" y="4130655"/>
            <a:ext cx="2395931" cy="622407"/>
          </a:xfrm>
          <a:prstGeom prst="rect">
            <a:avLst/>
          </a:prstGeom>
        </p:spPr>
      </p:pic>
      <p:pic>
        <p:nvPicPr>
          <p:cNvPr id="29" name="Imagem 28">
            <a:extLst>
              <a:ext uri="{FF2B5EF4-FFF2-40B4-BE49-F238E27FC236}">
                <a16:creationId xmlns:a16="http://schemas.microsoft.com/office/drawing/2014/main" id="{1DD9AB1D-37D5-2A69-D9C2-720D87480F6E}"/>
              </a:ext>
            </a:extLst>
          </p:cNvPr>
          <p:cNvPicPr>
            <a:picLocks noChangeAspect="1"/>
          </p:cNvPicPr>
          <p:nvPr/>
        </p:nvPicPr>
        <p:blipFill>
          <a:blip r:embed="rId9"/>
          <a:stretch>
            <a:fillRect/>
          </a:stretch>
        </p:blipFill>
        <p:spPr>
          <a:xfrm>
            <a:off x="6725518" y="3606858"/>
            <a:ext cx="2164885" cy="1385352"/>
          </a:xfrm>
          <a:prstGeom prst="rect">
            <a:avLst/>
          </a:prstGeom>
        </p:spPr>
      </p:pic>
      <p:pic>
        <p:nvPicPr>
          <p:cNvPr id="30" name="Picture 2">
            <a:extLst>
              <a:ext uri="{FF2B5EF4-FFF2-40B4-BE49-F238E27FC236}">
                <a16:creationId xmlns:a16="http://schemas.microsoft.com/office/drawing/2014/main" id="{75696F13-A8D8-BB32-2400-F4FDF0C3B29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434" t="36933" r="5327" b="36147"/>
          <a:stretch>
            <a:fillRect/>
          </a:stretch>
        </p:blipFill>
        <p:spPr bwMode="auto">
          <a:xfrm>
            <a:off x="1783080" y="2270624"/>
            <a:ext cx="1937447" cy="57796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6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par>
                          <p:cTn id="42" fill="hold">
                            <p:stCondLst>
                              <p:cond delay="750"/>
                            </p:stCondLst>
                            <p:childTnLst>
                              <p:par>
                                <p:cTn id="43" presetID="2" presetClass="entr" presetSubtype="4"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6" grpId="0" animBg="1"/>
      <p:bldP spid="17" grpId="0" animBg="1"/>
      <p:bldP spid="18"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8676-31B9-6860-B208-0BA4CDE422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345F8E-91E2-45C8-02BD-CE9C74431301}"/>
              </a:ext>
            </a:extLst>
          </p:cNvPr>
          <p:cNvPicPr>
            <a:picLocks noChangeAspect="1"/>
          </p:cNvPicPr>
          <p:nvPr/>
        </p:nvPicPr>
        <p:blipFill>
          <a:blip r:embed="rId2">
            <a:extLst>
              <a:ext uri="{28A0092B-C50C-407E-A947-70E740481C1C}">
                <a14:useLocalDpi xmlns:a14="http://schemas.microsoft.com/office/drawing/2010/main" val="0"/>
              </a:ext>
            </a:extLst>
          </a:blip>
          <a:srcRect l="3567" r="23229"/>
          <a:stretch>
            <a:fillRect/>
          </a:stretch>
        </p:blipFill>
        <p:spPr>
          <a:xfrm>
            <a:off x="4389768" y="-39129"/>
            <a:ext cx="7802231" cy="6927811"/>
          </a:xfrm>
          <a:prstGeom prst="rect">
            <a:avLst/>
          </a:prstGeom>
        </p:spPr>
      </p:pic>
      <p:sp>
        <p:nvSpPr>
          <p:cNvPr id="10" name="Retângulo 9">
            <a:extLst>
              <a:ext uri="{FF2B5EF4-FFF2-40B4-BE49-F238E27FC236}">
                <a16:creationId xmlns:a16="http://schemas.microsoft.com/office/drawing/2014/main" id="{3D6A1311-C3A4-5919-353C-E42E68939C1A}"/>
              </a:ext>
            </a:extLst>
          </p:cNvPr>
          <p:cNvSpPr/>
          <p:nvPr/>
        </p:nvSpPr>
        <p:spPr>
          <a:xfrm flipH="1">
            <a:off x="-1"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12" name="CaixaDeTexto 11">
            <a:extLst>
              <a:ext uri="{FF2B5EF4-FFF2-40B4-BE49-F238E27FC236}">
                <a16:creationId xmlns:a16="http://schemas.microsoft.com/office/drawing/2014/main" id="{C5B53D8A-316F-D9D9-0FAC-DB5FD5C118E0}"/>
              </a:ext>
            </a:extLst>
          </p:cNvPr>
          <p:cNvSpPr txBox="1"/>
          <p:nvPr/>
        </p:nvSpPr>
        <p:spPr>
          <a:xfrm>
            <a:off x="783511" y="1429581"/>
            <a:ext cx="5031662" cy="830997"/>
          </a:xfrm>
          <a:prstGeom prst="rect">
            <a:avLst/>
          </a:prstGeom>
          <a:noFill/>
        </p:spPr>
        <p:txBody>
          <a:bodyPr wrap="square" rtlCol="0">
            <a:spAutoFit/>
          </a:bodyPr>
          <a:lstStyle/>
          <a:p>
            <a:pPr lvl="0"/>
            <a:r>
              <a:rPr lang="pt-BR" sz="2400" b="1">
                <a:solidFill>
                  <a:schemeClr val="bg1"/>
                </a:solidFill>
                <a:latin typeface="AMX" pitchFamily="2" charset="0"/>
                <a:ea typeface="Quattrocento Sans"/>
                <a:cs typeface="Quattrocento Sans"/>
                <a:sym typeface="Quattrocento Sans"/>
              </a:rPr>
              <a:t>Sejam bem-vindos(as) à Formação Modular Claro empresas.</a:t>
            </a:r>
          </a:p>
        </p:txBody>
      </p:sp>
      <p:sp>
        <p:nvSpPr>
          <p:cNvPr id="4" name="Google Shape;125;p2">
            <a:extLst>
              <a:ext uri="{FF2B5EF4-FFF2-40B4-BE49-F238E27FC236}">
                <a16:creationId xmlns:a16="http://schemas.microsoft.com/office/drawing/2014/main" id="{8D20E932-4ECA-1DFC-B935-D0ED585C14EA}"/>
              </a:ext>
            </a:extLst>
          </p:cNvPr>
          <p:cNvSpPr txBox="1"/>
          <p:nvPr/>
        </p:nvSpPr>
        <p:spPr>
          <a:xfrm>
            <a:off x="783511" y="2792743"/>
            <a:ext cx="4488285" cy="2248900"/>
          </a:xfrm>
          <a:prstGeom prst="rect">
            <a:avLst/>
          </a:prstGeom>
          <a:noFill/>
          <a:ln>
            <a:noFill/>
          </a:ln>
        </p:spPr>
        <p:txBody>
          <a:bodyPr spcFirstLastPara="1" wrap="square" lIns="93575" tIns="46775" rIns="93575" bIns="46775" anchor="t" anchorCtr="0">
            <a:spAutoFit/>
          </a:bodyPr>
          <a:lstStyle/>
          <a:p>
            <a:pPr lvl="0"/>
            <a:r>
              <a:rPr lang="pt-BR" sz="2000">
                <a:solidFill>
                  <a:schemeClr val="bg1"/>
                </a:solidFill>
                <a:latin typeface="AMX" pitchFamily="2" charset="0"/>
                <a:sym typeface="Quattrocento Sans"/>
              </a:rPr>
              <a:t>Neste módulo, vamos ver tudo sobre a nova opção de fabricante – </a:t>
            </a:r>
            <a:r>
              <a:rPr lang="pt-BR" sz="2000" b="1">
                <a:solidFill>
                  <a:schemeClr val="bg1"/>
                </a:solidFill>
                <a:latin typeface="AMX" pitchFamily="2" charset="0"/>
                <a:sym typeface="Quattrocento Sans"/>
              </a:rPr>
              <a:t>TP-LINK</a:t>
            </a:r>
            <a:r>
              <a:rPr lang="pt-BR" sz="2000">
                <a:solidFill>
                  <a:schemeClr val="bg1"/>
                </a:solidFill>
                <a:latin typeface="AMX" pitchFamily="2" charset="0"/>
                <a:sym typeface="Quattrocento Sans"/>
              </a:rPr>
              <a:t> - que incluindo no produto  </a:t>
            </a:r>
            <a:r>
              <a:rPr lang="pt-BR" sz="2000" b="1">
                <a:solidFill>
                  <a:schemeClr val="bg1"/>
                </a:solidFill>
                <a:latin typeface="AMX" pitchFamily="2" charset="0"/>
                <a:sym typeface="Quattrocento Sans"/>
              </a:rPr>
              <a:t>FIREWALL GERENCIADO</a:t>
            </a:r>
            <a:r>
              <a:rPr lang="pt-BR" sz="2000">
                <a:solidFill>
                  <a:schemeClr val="bg1"/>
                </a:solidFill>
                <a:latin typeface="AMX" pitchFamily="2" charset="0"/>
                <a:sym typeface="Quattrocento Sans"/>
              </a:rPr>
              <a:t>. A solução vai além do firewall tradicional, entregando funções de segurança com valores extremamente competitivos.</a:t>
            </a:r>
          </a:p>
        </p:txBody>
      </p:sp>
      <p:grpSp>
        <p:nvGrpSpPr>
          <p:cNvPr id="6" name="Group 6">
            <a:extLst>
              <a:ext uri="{FF2B5EF4-FFF2-40B4-BE49-F238E27FC236}">
                <a16:creationId xmlns:a16="http://schemas.microsoft.com/office/drawing/2014/main" id="{04C3140C-4105-695F-6625-900AB14F0D45}"/>
              </a:ext>
            </a:extLst>
          </p:cNvPr>
          <p:cNvGrpSpPr/>
          <p:nvPr/>
        </p:nvGrpSpPr>
        <p:grpSpPr>
          <a:xfrm>
            <a:off x="206491" y="158751"/>
            <a:ext cx="11779017" cy="431602"/>
            <a:chOff x="206491" y="158751"/>
            <a:chExt cx="11779017" cy="431602"/>
          </a:xfrm>
        </p:grpSpPr>
        <p:sp>
          <p:nvSpPr>
            <p:cNvPr id="11" name="Retângulo: Cantos Arredondados 15">
              <a:extLst>
                <a:ext uri="{FF2B5EF4-FFF2-40B4-BE49-F238E27FC236}">
                  <a16:creationId xmlns:a16="http://schemas.microsoft.com/office/drawing/2014/main" id="{7908DF42-72A6-30B7-A0DA-0798886B25C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Gráfico 16">
              <a:extLst>
                <a:ext uri="{FF2B5EF4-FFF2-40B4-BE49-F238E27FC236}">
                  <a16:creationId xmlns:a16="http://schemas.microsoft.com/office/drawing/2014/main" id="{CCEABDE7-5FCB-C52D-B923-45CBB7EB6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4" name="CaixaDeTexto 17">
              <a:extLst>
                <a:ext uri="{FF2B5EF4-FFF2-40B4-BE49-F238E27FC236}">
                  <a16:creationId xmlns:a16="http://schemas.microsoft.com/office/drawing/2014/main" id="{D76D9BE2-E6B8-741B-4E32-78AE82A580A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5" name="Graphic 10">
              <a:extLst>
                <a:ext uri="{FF2B5EF4-FFF2-40B4-BE49-F238E27FC236}">
                  <a16:creationId xmlns:a16="http://schemas.microsoft.com/office/drawing/2014/main" id="{7B842017-3BC2-65B4-22D2-A5FE6EA3BE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7646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8F187-D96A-F6C0-C866-5A9855EEF335}"/>
            </a:ext>
          </a:extLst>
        </p:cNvPr>
        <p:cNvGrpSpPr/>
        <p:nvPr/>
      </p:nvGrpSpPr>
      <p:grpSpPr>
        <a:xfrm>
          <a:off x="0" y="0"/>
          <a:ext cx="0" cy="0"/>
          <a:chOff x="0" y="0"/>
          <a:chExt cx="0" cy="0"/>
        </a:xfrm>
      </p:grpSpPr>
      <p:grpSp>
        <p:nvGrpSpPr>
          <p:cNvPr id="51" name="Agrupar 50">
            <a:extLst>
              <a:ext uri="{FF2B5EF4-FFF2-40B4-BE49-F238E27FC236}">
                <a16:creationId xmlns:a16="http://schemas.microsoft.com/office/drawing/2014/main" id="{24278DBD-0513-8CFB-C715-22526D15FAC1}"/>
              </a:ext>
            </a:extLst>
          </p:cNvPr>
          <p:cNvGrpSpPr/>
          <p:nvPr/>
        </p:nvGrpSpPr>
        <p:grpSpPr>
          <a:xfrm>
            <a:off x="2485865" y="794192"/>
            <a:ext cx="7220270" cy="613267"/>
            <a:chOff x="2485865" y="707036"/>
            <a:chExt cx="7220270" cy="710661"/>
          </a:xfrm>
        </p:grpSpPr>
        <p:sp>
          <p:nvSpPr>
            <p:cNvPr id="47" name="Retângulo: Cantos Arredondados 46">
              <a:extLst>
                <a:ext uri="{FF2B5EF4-FFF2-40B4-BE49-F238E27FC236}">
                  <a16:creationId xmlns:a16="http://schemas.microsoft.com/office/drawing/2014/main" id="{B18E70C7-89FD-53DA-10CC-AE5B233C2F29}"/>
                </a:ext>
              </a:extLst>
            </p:cNvPr>
            <p:cNvSpPr/>
            <p:nvPr/>
          </p:nvSpPr>
          <p:spPr>
            <a:xfrm>
              <a:off x="2733869" y="707036"/>
              <a:ext cx="6736702"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D27B4D17-3862-E961-E56A-DFC9B5E6DA90}"/>
                </a:ext>
              </a:extLst>
            </p:cNvPr>
            <p:cNvSpPr txBox="1"/>
            <p:nvPr/>
          </p:nvSpPr>
          <p:spPr>
            <a:xfrm>
              <a:off x="2485865" y="800757"/>
              <a:ext cx="7220270" cy="523220"/>
            </a:xfrm>
            <a:prstGeom prst="rect">
              <a:avLst/>
            </a:prstGeom>
            <a:noFill/>
          </p:spPr>
          <p:txBody>
            <a:bodyPr wrap="square" rtlCol="0" anchor="ctr">
              <a:spAutoFit/>
            </a:bodyPr>
            <a:lstStyle/>
            <a:p>
              <a:pPr algn="ctr">
                <a:spcAft>
                  <a:spcPts val="800"/>
                </a:spcAft>
              </a:pPr>
              <a:r>
                <a:rPr lang="pt-BR" sz="2800" b="1">
                  <a:solidFill>
                    <a:schemeClr val="bg1"/>
                  </a:solidFill>
                  <a:cs typeface="Segoe UI" panose="020B0502040204020203" pitchFamily="34" charset="0"/>
                </a:rPr>
                <a:t>Comparativo do Firewall Gerenciado </a:t>
              </a:r>
            </a:p>
          </p:txBody>
        </p:sp>
      </p:grpSp>
      <p:graphicFrame>
        <p:nvGraphicFramePr>
          <p:cNvPr id="3" name="Tabela 2">
            <a:extLst>
              <a:ext uri="{FF2B5EF4-FFF2-40B4-BE49-F238E27FC236}">
                <a16:creationId xmlns:a16="http://schemas.microsoft.com/office/drawing/2014/main" id="{D683F45A-EE52-1406-2C7C-4A2F133D8F40}"/>
              </a:ext>
            </a:extLst>
          </p:cNvPr>
          <p:cNvGraphicFramePr>
            <a:graphicFrameLocks noGrp="1"/>
          </p:cNvGraphicFramePr>
          <p:nvPr>
            <p:extLst>
              <p:ext uri="{D42A27DB-BD31-4B8C-83A1-F6EECF244321}">
                <p14:modId xmlns:p14="http://schemas.microsoft.com/office/powerpoint/2010/main" val="59802081"/>
              </p:ext>
            </p:extLst>
          </p:nvPr>
        </p:nvGraphicFramePr>
        <p:xfrm>
          <a:off x="113371" y="1611298"/>
          <a:ext cx="11965257" cy="4361616"/>
        </p:xfrm>
        <a:graphic>
          <a:graphicData uri="http://schemas.openxmlformats.org/drawingml/2006/table">
            <a:tbl>
              <a:tblPr firstRow="1" bandRow="1">
                <a:tableStyleId>{F5AB1C69-6EDB-4FF4-983F-18BD219EF322}</a:tableStyleId>
              </a:tblPr>
              <a:tblGrid>
                <a:gridCol w="3988419">
                  <a:extLst>
                    <a:ext uri="{9D8B030D-6E8A-4147-A177-3AD203B41FA5}">
                      <a16:colId xmlns:a16="http://schemas.microsoft.com/office/drawing/2014/main" val="2125385671"/>
                    </a:ext>
                  </a:extLst>
                </a:gridCol>
                <a:gridCol w="4328533">
                  <a:extLst>
                    <a:ext uri="{9D8B030D-6E8A-4147-A177-3AD203B41FA5}">
                      <a16:colId xmlns:a16="http://schemas.microsoft.com/office/drawing/2014/main" val="3641803442"/>
                    </a:ext>
                  </a:extLst>
                </a:gridCol>
                <a:gridCol w="3648305">
                  <a:extLst>
                    <a:ext uri="{9D8B030D-6E8A-4147-A177-3AD203B41FA5}">
                      <a16:colId xmlns:a16="http://schemas.microsoft.com/office/drawing/2014/main" val="4212698914"/>
                    </a:ext>
                  </a:extLst>
                </a:gridCol>
              </a:tblGrid>
              <a:tr h="320830">
                <a:tc>
                  <a:txBody>
                    <a:bodyPr/>
                    <a:lstStyle/>
                    <a:p>
                      <a:pPr algn="ctr"/>
                      <a:r>
                        <a:rPr lang="pt-BR" sz="1400"/>
                        <a:t>Funcionalidades e Características</a:t>
                      </a:r>
                    </a:p>
                  </a:txBody>
                  <a:tcPr>
                    <a:solidFill>
                      <a:srgbClr val="610000"/>
                    </a:solidFill>
                  </a:tcPr>
                </a:tc>
                <a:tc>
                  <a:txBody>
                    <a:bodyPr/>
                    <a:lstStyle/>
                    <a:p>
                      <a:pPr algn="ctr"/>
                      <a:r>
                        <a:rPr lang="pt-BR" sz="1400"/>
                        <a:t>TP-LINK</a:t>
                      </a:r>
                    </a:p>
                  </a:txBody>
                  <a:tcPr>
                    <a:solidFill>
                      <a:srgbClr val="610000"/>
                    </a:solidFill>
                  </a:tcPr>
                </a:tc>
                <a:tc>
                  <a:txBody>
                    <a:bodyPr/>
                    <a:lstStyle/>
                    <a:p>
                      <a:pPr algn="ctr"/>
                      <a:r>
                        <a:rPr lang="pt-BR" sz="1400"/>
                        <a:t>SOPHOS</a:t>
                      </a:r>
                    </a:p>
                  </a:txBody>
                  <a:tcPr>
                    <a:solidFill>
                      <a:srgbClr val="610000"/>
                    </a:solidFill>
                  </a:tcPr>
                </a:tc>
                <a:extLst>
                  <a:ext uri="{0D108BD9-81ED-4DB2-BD59-A6C34878D82A}">
                    <a16:rowId xmlns:a16="http://schemas.microsoft.com/office/drawing/2014/main" val="3300191109"/>
                  </a:ext>
                </a:extLst>
              </a:tr>
              <a:tr h="412595">
                <a:tc>
                  <a:txBody>
                    <a:bodyPr/>
                    <a:lstStyle/>
                    <a:p>
                      <a:pPr algn="ctr"/>
                      <a:r>
                        <a:rPr lang="pt-BR" sz="1400"/>
                        <a:t>Filtro de conteúdo web</a:t>
                      </a:r>
                    </a:p>
                  </a:txBody>
                  <a:tcPr anchor="ctr" anchorCtr="1"/>
                </a:tc>
                <a:tc>
                  <a:txBody>
                    <a:bodyPr/>
                    <a:lstStyle/>
                    <a:p>
                      <a:pPr algn="ctr"/>
                      <a:r>
                        <a:rPr lang="pt-BR" sz="1400"/>
                        <a:t>Categorias básicas</a:t>
                      </a:r>
                    </a:p>
                  </a:txBody>
                  <a:tcPr anchor="ctr" anchorCtr="1"/>
                </a:tc>
                <a:tc>
                  <a:txBody>
                    <a:bodyPr/>
                    <a:lstStyle/>
                    <a:p>
                      <a:pPr algn="ctr"/>
                      <a:r>
                        <a:rPr lang="pt-BR" sz="1400"/>
                        <a:t>Mais categorias e reputações de sites</a:t>
                      </a:r>
                    </a:p>
                  </a:txBody>
                  <a:tcPr anchor="ctr" anchorCtr="1"/>
                </a:tc>
                <a:extLst>
                  <a:ext uri="{0D108BD9-81ED-4DB2-BD59-A6C34878D82A}">
                    <a16:rowId xmlns:a16="http://schemas.microsoft.com/office/drawing/2014/main" val="547662319"/>
                  </a:ext>
                </a:extLst>
              </a:tr>
              <a:tr h="428025">
                <a:tc>
                  <a:txBody>
                    <a:bodyPr/>
                    <a:lstStyle/>
                    <a:p>
                      <a:pPr algn="ctr"/>
                      <a:r>
                        <a:rPr lang="pt-BR" sz="1400"/>
                        <a:t>Inspeção profunda de pacotes</a:t>
                      </a:r>
                    </a:p>
                  </a:txBody>
                  <a:tcPr anchor="ctr" anchorCtr="1"/>
                </a:tc>
                <a:tc>
                  <a:txBody>
                    <a:bodyPr/>
                    <a:lstStyle/>
                    <a:p>
                      <a:pPr algn="ctr"/>
                      <a:r>
                        <a:rPr lang="pt-BR" sz="1400"/>
                        <a:t>Não</a:t>
                      </a:r>
                    </a:p>
                  </a:txBody>
                  <a:tcPr anchor="ctr" anchorCtr="1"/>
                </a:tc>
                <a:tc>
                  <a:txBody>
                    <a:bodyPr/>
                    <a:lstStyle/>
                    <a:p>
                      <a:pPr algn="ctr"/>
                      <a:r>
                        <a:rPr lang="pt-BR" sz="1400"/>
                        <a:t>Inspeção profunda de arquivos e SSL</a:t>
                      </a:r>
                    </a:p>
                  </a:txBody>
                  <a:tcPr anchor="ctr" anchorCtr="1"/>
                </a:tc>
                <a:extLst>
                  <a:ext uri="{0D108BD9-81ED-4DB2-BD59-A6C34878D82A}">
                    <a16:rowId xmlns:a16="http://schemas.microsoft.com/office/drawing/2014/main" val="2255822617"/>
                  </a:ext>
                </a:extLst>
              </a:tr>
              <a:tr h="597712">
                <a:tc>
                  <a:txBody>
                    <a:bodyPr/>
                    <a:lstStyle/>
                    <a:p>
                      <a:pPr algn="ctr"/>
                      <a:r>
                        <a:rPr lang="pt-BR" sz="1400"/>
                        <a:t>Controle de Aplicação</a:t>
                      </a:r>
                    </a:p>
                  </a:txBody>
                  <a:tcPr anchor="ctr" anchorCtr="1"/>
                </a:tc>
                <a:tc>
                  <a:txBody>
                    <a:bodyPr/>
                    <a:lstStyle/>
                    <a:p>
                      <a:pPr algn="ctr"/>
                      <a:r>
                        <a:rPr lang="pt-BR" sz="1400"/>
                        <a:t>Básico</a:t>
                      </a:r>
                    </a:p>
                  </a:txBody>
                  <a:tcPr anchor="ctr" anchorCtr="1"/>
                </a:tc>
                <a:tc>
                  <a:txBody>
                    <a:bodyPr/>
                    <a:lstStyle/>
                    <a:p>
                      <a:pPr algn="ctr"/>
                      <a:r>
                        <a:rPr lang="pt-BR" sz="1400"/>
                        <a:t>Bloqueio avançado e controle granular de bloqueios</a:t>
                      </a:r>
                    </a:p>
                  </a:txBody>
                  <a:tcPr anchor="ctr" anchorCtr="1"/>
                </a:tc>
                <a:extLst>
                  <a:ext uri="{0D108BD9-81ED-4DB2-BD59-A6C34878D82A}">
                    <a16:rowId xmlns:a16="http://schemas.microsoft.com/office/drawing/2014/main" val="1803339515"/>
                  </a:ext>
                </a:extLst>
              </a:tr>
              <a:tr h="382745">
                <a:tc>
                  <a:txBody>
                    <a:bodyPr/>
                    <a:lstStyle/>
                    <a:p>
                      <a:pPr algn="ctr"/>
                      <a:r>
                        <a:rPr lang="pt-BR" sz="1400"/>
                        <a:t>Balanceamento de Links</a:t>
                      </a:r>
                    </a:p>
                  </a:txBody>
                  <a:tcPr anchor="ctr" anchorCtr="1"/>
                </a:tc>
                <a:tc>
                  <a:txBody>
                    <a:bodyPr/>
                    <a:lstStyle/>
                    <a:p>
                      <a:pPr algn="ctr"/>
                      <a:r>
                        <a:rPr lang="pt-BR" sz="1400"/>
                        <a:t>Básico: Por peso e contingência de link</a:t>
                      </a:r>
                    </a:p>
                  </a:txBody>
                  <a:tcPr anchor="ctr" anchorCtr="1"/>
                </a:tc>
                <a:tc>
                  <a:txBody>
                    <a:bodyPr/>
                    <a:lstStyle/>
                    <a:p>
                      <a:pPr algn="ctr"/>
                      <a:r>
                        <a:rPr lang="pt-BR" sz="1400"/>
                        <a:t>Básico + critérios como melhor qualidade,  menor custo e outros.</a:t>
                      </a:r>
                    </a:p>
                  </a:txBody>
                  <a:tcPr anchor="ctr" anchorCtr="1"/>
                </a:tc>
                <a:extLst>
                  <a:ext uri="{0D108BD9-81ED-4DB2-BD59-A6C34878D82A}">
                    <a16:rowId xmlns:a16="http://schemas.microsoft.com/office/drawing/2014/main" val="48200800"/>
                  </a:ext>
                </a:extLst>
              </a:tr>
              <a:tr h="417899">
                <a:tc>
                  <a:txBody>
                    <a:bodyPr/>
                    <a:lstStyle/>
                    <a:p>
                      <a:pPr algn="ctr"/>
                      <a:r>
                        <a:rPr lang="pt-BR" sz="1400"/>
                        <a:t>VPN Site-</a:t>
                      </a:r>
                      <a:r>
                        <a:rPr lang="pt-BR" sz="1400" err="1"/>
                        <a:t>to</a:t>
                      </a:r>
                      <a:r>
                        <a:rPr lang="pt-BR" sz="1400"/>
                        <a:t>-Site</a:t>
                      </a:r>
                    </a:p>
                  </a:txBody>
                  <a:tcPr anchor="ctr" anchorCtr="1"/>
                </a:tc>
                <a:tc>
                  <a:txBody>
                    <a:bodyPr/>
                    <a:lstStyle/>
                    <a:p>
                      <a:pPr algn="ctr"/>
                      <a:r>
                        <a:rPr lang="pt-BR" sz="1400"/>
                        <a:t>Entre equipamentos TP-LINK gerenciados pela Claro</a:t>
                      </a:r>
                    </a:p>
                  </a:txBody>
                  <a:tcPr anchor="ctr" anchorCtr="1"/>
                </a:tc>
                <a:tc>
                  <a:txBody>
                    <a:bodyPr/>
                    <a:lstStyle/>
                    <a:p>
                      <a:pPr algn="ctr"/>
                      <a:r>
                        <a:rPr lang="pt-BR" sz="1400"/>
                        <a:t>Equipamentos </a:t>
                      </a:r>
                      <a:r>
                        <a:rPr lang="pt-BR" sz="1400" err="1"/>
                        <a:t>Sophos</a:t>
                      </a:r>
                      <a:r>
                        <a:rPr lang="pt-BR" sz="1400"/>
                        <a:t> e terceiros</a:t>
                      </a:r>
                    </a:p>
                  </a:txBody>
                  <a:tcPr anchor="ctr" anchorCtr="1"/>
                </a:tc>
                <a:extLst>
                  <a:ext uri="{0D108BD9-81ED-4DB2-BD59-A6C34878D82A}">
                    <a16:rowId xmlns:a16="http://schemas.microsoft.com/office/drawing/2014/main" val="2730480432"/>
                  </a:ext>
                </a:extLst>
              </a:tr>
              <a:tr h="382745">
                <a:tc>
                  <a:txBody>
                    <a:bodyPr/>
                    <a:lstStyle/>
                    <a:p>
                      <a:pPr algn="ctr"/>
                      <a:r>
                        <a:rPr lang="pt-BR" sz="1400"/>
                        <a:t>Antimalware/Antivírus</a:t>
                      </a:r>
                    </a:p>
                  </a:txBody>
                  <a:tcPr anchor="ctr" anchorCtr="1"/>
                </a:tc>
                <a:tc>
                  <a:txBody>
                    <a:bodyPr/>
                    <a:lstStyle/>
                    <a:p>
                      <a:pPr algn="ctr"/>
                      <a:r>
                        <a:rPr lang="pt-BR" sz="1400"/>
                        <a:t>Não</a:t>
                      </a:r>
                    </a:p>
                  </a:txBody>
                  <a:tcPr anchor="ctr" anchorCtr="1"/>
                </a:tc>
                <a:tc>
                  <a:txBody>
                    <a:bodyPr/>
                    <a:lstStyle/>
                    <a:p>
                      <a:pPr algn="ctr"/>
                      <a:r>
                        <a:rPr lang="pt-BR" sz="1400"/>
                        <a:t>Sim, em tempo real na rede.</a:t>
                      </a:r>
                    </a:p>
                  </a:txBody>
                  <a:tcPr anchor="ctr" anchorCtr="1"/>
                </a:tc>
                <a:extLst>
                  <a:ext uri="{0D108BD9-81ED-4DB2-BD59-A6C34878D82A}">
                    <a16:rowId xmlns:a16="http://schemas.microsoft.com/office/drawing/2014/main" val="1448857630"/>
                  </a:ext>
                </a:extLst>
              </a:tr>
              <a:tr h="382745">
                <a:tc>
                  <a:txBody>
                    <a:bodyPr/>
                    <a:lstStyle/>
                    <a:p>
                      <a:pPr algn="ctr"/>
                      <a:r>
                        <a:rPr lang="pt-BR" sz="1400"/>
                        <a:t>Relatórios</a:t>
                      </a:r>
                    </a:p>
                  </a:txBody>
                  <a:tcPr anchor="ctr" anchorCtr="1"/>
                </a:tc>
                <a:tc>
                  <a:txBody>
                    <a:bodyPr/>
                    <a:lstStyle/>
                    <a:p>
                      <a:pPr algn="ctr"/>
                      <a:r>
                        <a:rPr lang="pt-BR" sz="1400"/>
                        <a:t>Não</a:t>
                      </a:r>
                    </a:p>
                  </a:txBody>
                  <a:tcPr anchor="ctr" anchorCtr="1"/>
                </a:tc>
                <a:tc>
                  <a:txBody>
                    <a:bodyPr/>
                    <a:lstStyle/>
                    <a:p>
                      <a:pPr algn="ctr"/>
                      <a:r>
                        <a:rPr lang="pt-BR" sz="1400"/>
                        <a:t>Sim</a:t>
                      </a:r>
                    </a:p>
                  </a:txBody>
                  <a:tcPr anchor="ctr" anchorCtr="1"/>
                </a:tc>
                <a:extLst>
                  <a:ext uri="{0D108BD9-81ED-4DB2-BD59-A6C34878D82A}">
                    <a16:rowId xmlns:a16="http://schemas.microsoft.com/office/drawing/2014/main" val="2803615140"/>
                  </a:ext>
                </a:extLst>
              </a:tr>
              <a:tr h="382745">
                <a:tc>
                  <a:txBody>
                    <a:bodyPr/>
                    <a:lstStyle/>
                    <a:p>
                      <a:pPr algn="ctr"/>
                      <a:r>
                        <a:rPr lang="pt-BR" sz="1400"/>
                        <a:t>Regras por Usuário (AD)</a:t>
                      </a:r>
                    </a:p>
                  </a:txBody>
                  <a:tcPr anchor="ctr" anchorCtr="1"/>
                </a:tc>
                <a:tc>
                  <a:txBody>
                    <a:bodyPr/>
                    <a:lstStyle/>
                    <a:p>
                      <a:pPr algn="ctr"/>
                      <a:r>
                        <a:rPr lang="pt-BR" sz="1400"/>
                        <a:t>Não</a:t>
                      </a:r>
                    </a:p>
                  </a:txBody>
                  <a:tcPr anchor="ctr" anchorCtr="1"/>
                </a:tc>
                <a:tc>
                  <a:txBody>
                    <a:bodyPr/>
                    <a:lstStyle/>
                    <a:p>
                      <a:pPr algn="ctr"/>
                      <a:r>
                        <a:rPr lang="pt-BR" sz="1400"/>
                        <a:t>Sim</a:t>
                      </a:r>
                    </a:p>
                  </a:txBody>
                  <a:tcPr anchor="ctr" anchorCtr="1"/>
                </a:tc>
                <a:extLst>
                  <a:ext uri="{0D108BD9-81ED-4DB2-BD59-A6C34878D82A}">
                    <a16:rowId xmlns:a16="http://schemas.microsoft.com/office/drawing/2014/main" val="481396779"/>
                  </a:ext>
                </a:extLst>
              </a:tr>
              <a:tr h="382745">
                <a:tc>
                  <a:txBody>
                    <a:bodyPr/>
                    <a:lstStyle/>
                    <a:p>
                      <a:pPr algn="ctr"/>
                      <a:r>
                        <a:rPr lang="pt-BR" sz="1400"/>
                        <a:t>SLA de atendimento</a:t>
                      </a:r>
                    </a:p>
                  </a:txBody>
                  <a:tcPr anchor="ctr" anchorCtr="1"/>
                </a:tc>
                <a:tc>
                  <a:txBody>
                    <a:bodyPr/>
                    <a:lstStyle/>
                    <a:p>
                      <a:pPr algn="ctr"/>
                      <a:r>
                        <a:rPr lang="pt-BR" sz="1400"/>
                        <a:t>Prazos maiores. RMA em até 8 dias.</a:t>
                      </a:r>
                    </a:p>
                  </a:txBody>
                  <a:tcPr anchor="ctr" anchorCtr="1"/>
                </a:tc>
                <a:tc>
                  <a:txBody>
                    <a:bodyPr/>
                    <a:lstStyle/>
                    <a:p>
                      <a:pPr algn="ctr"/>
                      <a:r>
                        <a:rPr lang="pt-BR" sz="1400"/>
                        <a:t>Prazos mais curtos. RMA de 4h a 48h, dependendo da localidade.</a:t>
                      </a:r>
                    </a:p>
                  </a:txBody>
                  <a:tcPr anchor="ctr" anchorCtr="1"/>
                </a:tc>
                <a:extLst>
                  <a:ext uri="{0D108BD9-81ED-4DB2-BD59-A6C34878D82A}">
                    <a16:rowId xmlns:a16="http://schemas.microsoft.com/office/drawing/2014/main" val="3828091449"/>
                  </a:ext>
                </a:extLst>
              </a:tr>
            </a:tbl>
          </a:graphicData>
        </a:graphic>
      </p:graphicFrame>
      <p:grpSp>
        <p:nvGrpSpPr>
          <p:cNvPr id="4" name="Group 6">
            <a:extLst>
              <a:ext uri="{FF2B5EF4-FFF2-40B4-BE49-F238E27FC236}">
                <a16:creationId xmlns:a16="http://schemas.microsoft.com/office/drawing/2014/main" id="{70CCA290-3BF1-27CE-020A-021F45414517}"/>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26BAAC4D-028F-083A-D3B2-C6B4A03C42FA}"/>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Gráfico 16">
              <a:extLst>
                <a:ext uri="{FF2B5EF4-FFF2-40B4-BE49-F238E27FC236}">
                  <a16:creationId xmlns:a16="http://schemas.microsoft.com/office/drawing/2014/main" id="{A9D92125-4229-51A7-DC8A-E1172727D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7" name="CaixaDeTexto 17">
              <a:extLst>
                <a:ext uri="{FF2B5EF4-FFF2-40B4-BE49-F238E27FC236}">
                  <a16:creationId xmlns:a16="http://schemas.microsoft.com/office/drawing/2014/main" id="{4E2C8204-88A4-48D8-BAFD-27BA4FA5F3BF}"/>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8" name="Graphic 10">
              <a:extLst>
                <a:ext uri="{FF2B5EF4-FFF2-40B4-BE49-F238E27FC236}">
                  <a16:creationId xmlns:a16="http://schemas.microsoft.com/office/drawing/2014/main" id="{633F0A33-DBBE-453F-10E7-B20A1BD1E67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87261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750"/>
                                        <p:tgtEl>
                                          <p:spTgt spid="51"/>
                                        </p:tgtEl>
                                      </p:cBhvr>
                                    </p:animEffect>
                                    <p:anim calcmode="lin" valueType="num">
                                      <p:cBhvr>
                                        <p:cTn id="8" dur="750" fill="hold"/>
                                        <p:tgtEl>
                                          <p:spTgt spid="51"/>
                                        </p:tgtEl>
                                        <p:attrNameLst>
                                          <p:attrName>ppt_x</p:attrName>
                                        </p:attrNameLst>
                                      </p:cBhvr>
                                      <p:tavLst>
                                        <p:tav tm="0">
                                          <p:val>
                                            <p:strVal val="#ppt_x"/>
                                          </p:val>
                                        </p:tav>
                                        <p:tav tm="100000">
                                          <p:val>
                                            <p:strVal val="#ppt_x"/>
                                          </p:val>
                                        </p:tav>
                                      </p:tavLst>
                                    </p:anim>
                                    <p:anim calcmode="lin" valueType="num">
                                      <p:cBhvr>
                                        <p:cTn id="9" dur="7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91A8D-3161-8D92-52E9-4BCE85F19CC0}"/>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D3D71981-5636-9FFF-1B90-F862C6048ED7}"/>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2BA06F27-2AA0-CBAA-3E7A-468803C30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790D846F-8E54-4623-845E-F99DBEC8EA1D}"/>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CF495222-EB69-D361-C261-417E78886CED}"/>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162D6401-1A47-E9E3-2631-0CDC8F80E68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056D1339-528B-B0C5-43BF-872764F6BD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E6D3EB56-9B17-3B76-1715-6F086AAEDB14}"/>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E371F9CC-CECC-4431-5FA6-BD594601C41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4" name="Retângulo: Cantos Arredondados 59">
            <a:extLst>
              <a:ext uri="{FF2B5EF4-FFF2-40B4-BE49-F238E27FC236}">
                <a16:creationId xmlns:a16="http://schemas.microsoft.com/office/drawing/2014/main" id="{699E0AA0-F14A-CF6A-E6C1-2499F20E5445}"/>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9" name="Retângulo: Cantos Arredondados 60">
            <a:extLst>
              <a:ext uri="{FF2B5EF4-FFF2-40B4-BE49-F238E27FC236}">
                <a16:creationId xmlns:a16="http://schemas.microsoft.com/office/drawing/2014/main" id="{CB89CD41-ED46-D0C7-A501-AC4603D9F0A3}"/>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10" name="Retângulo: Cantos Arredondados 61">
            <a:extLst>
              <a:ext uri="{FF2B5EF4-FFF2-40B4-BE49-F238E27FC236}">
                <a16:creationId xmlns:a16="http://schemas.microsoft.com/office/drawing/2014/main" id="{4539630B-CA20-F20B-7888-D624A6397C3B}"/>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12" name="Retângulo: Cantos Arredondados 62">
            <a:extLst>
              <a:ext uri="{FF2B5EF4-FFF2-40B4-BE49-F238E27FC236}">
                <a16:creationId xmlns:a16="http://schemas.microsoft.com/office/drawing/2014/main" id="{DF33419D-7795-6117-B63B-393DAA8CEDD4}"/>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15" name="Retângulo: Cantos Arredondados 13">
            <a:extLst>
              <a:ext uri="{FF2B5EF4-FFF2-40B4-BE49-F238E27FC236}">
                <a16:creationId xmlns:a16="http://schemas.microsoft.com/office/drawing/2014/main" id="{92D8D31B-D169-9FE7-AAD2-779BF8D95A6A}"/>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16" name="Retângulo: Cantos Arredondados 14">
            <a:extLst>
              <a:ext uri="{FF2B5EF4-FFF2-40B4-BE49-F238E27FC236}">
                <a16:creationId xmlns:a16="http://schemas.microsoft.com/office/drawing/2014/main" id="{A82C31E4-5AA7-337D-9AA3-28C0D24BC1EB}"/>
              </a:ext>
            </a:extLst>
          </p:cNvPr>
          <p:cNvSpPr/>
          <p:nvPr/>
        </p:nvSpPr>
        <p:spPr>
          <a:xfrm>
            <a:off x="9179081" y="4615773"/>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ARGUMENTAÇÃO</a:t>
            </a:r>
          </a:p>
        </p:txBody>
      </p:sp>
      <p:sp>
        <p:nvSpPr>
          <p:cNvPr id="17" name="Retângulo: Cantos Arredondados 61">
            <a:extLst>
              <a:ext uri="{FF2B5EF4-FFF2-40B4-BE49-F238E27FC236}">
                <a16:creationId xmlns:a16="http://schemas.microsoft.com/office/drawing/2014/main" id="{692370A4-7EEA-8CD5-DA5E-848E4E642377}"/>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18" name="Retângulo: Cantos Arredondados 14">
            <a:extLst>
              <a:ext uri="{FF2B5EF4-FFF2-40B4-BE49-F238E27FC236}">
                <a16:creationId xmlns:a16="http://schemas.microsoft.com/office/drawing/2014/main" id="{1AA41CDD-9B1B-4D3A-EB4E-02CF70812FD7}"/>
              </a:ext>
            </a:extLst>
          </p:cNvPr>
          <p:cNvSpPr/>
          <p:nvPr/>
        </p:nvSpPr>
        <p:spPr>
          <a:xfrm>
            <a:off x="9179081"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POLÍTICA COMERCIAL</a:t>
            </a:r>
          </a:p>
        </p:txBody>
      </p:sp>
      <p:sp>
        <p:nvSpPr>
          <p:cNvPr id="19" name="CaixaDeTexto 18">
            <a:extLst>
              <a:ext uri="{FF2B5EF4-FFF2-40B4-BE49-F238E27FC236}">
                <a16:creationId xmlns:a16="http://schemas.microsoft.com/office/drawing/2014/main" id="{F5D5C5C1-C4E9-8437-2774-C734F53C18D7}"/>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264320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A044A-FD65-DF70-E10E-66FD6AA2FEFD}"/>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AA9A4421-CBA8-764B-E6B2-CEB3ADD01222}"/>
              </a:ext>
            </a:extLst>
          </p:cNvPr>
          <p:cNvPicPr>
            <a:picLocks noChangeAspect="1"/>
          </p:cNvPicPr>
          <p:nvPr/>
        </p:nvPicPr>
        <p:blipFill>
          <a:blip r:embed="rId2">
            <a:extLst>
              <a:ext uri="{28A0092B-C50C-407E-A947-70E740481C1C}">
                <a14:useLocalDpi xmlns:a14="http://schemas.microsoft.com/office/drawing/2010/main" val="0"/>
              </a:ext>
            </a:extLst>
          </a:blip>
          <a:srcRect l="15413" t="17722" b="26566"/>
          <a:stretch>
            <a:fillRect/>
          </a:stretch>
        </p:blipFill>
        <p:spPr>
          <a:xfrm>
            <a:off x="0" y="-19565"/>
            <a:ext cx="7096630" cy="6955821"/>
          </a:xfrm>
          <a:prstGeom prst="rect">
            <a:avLst/>
          </a:prstGeom>
        </p:spPr>
      </p:pic>
      <p:sp>
        <p:nvSpPr>
          <p:cNvPr id="2" name="Retângulo 1">
            <a:extLst>
              <a:ext uri="{FF2B5EF4-FFF2-40B4-BE49-F238E27FC236}">
                <a16:creationId xmlns:a16="http://schemas.microsoft.com/office/drawing/2014/main" id="{26FEF382-9CD4-0AD4-E12D-23F1D9D78EF4}"/>
              </a:ext>
            </a:extLst>
          </p:cNvPr>
          <p:cNvSpPr/>
          <p:nvPr/>
        </p:nvSpPr>
        <p:spPr>
          <a:xfrm>
            <a:off x="3325908"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2677ECE1-C6E5-0319-E8B4-4F656DD84C46}"/>
              </a:ext>
            </a:extLst>
          </p:cNvPr>
          <p:cNvSpPr txBox="1"/>
          <p:nvPr/>
        </p:nvSpPr>
        <p:spPr>
          <a:xfrm>
            <a:off x="6336946" y="2447854"/>
            <a:ext cx="5032094" cy="2246769"/>
          </a:xfrm>
          <a:prstGeom prst="rect">
            <a:avLst/>
          </a:prstGeom>
          <a:noFill/>
        </p:spPr>
        <p:txBody>
          <a:bodyPr wrap="square" anchor="ctr">
            <a:spAutoFit/>
          </a:bodyPr>
          <a:lstStyle/>
          <a:p>
            <a:r>
              <a:rPr lang="pt-BR" sz="2800">
                <a:solidFill>
                  <a:schemeClr val="bg1"/>
                </a:solidFill>
                <a:latin typeface="AMX" pitchFamily="2" charset="77"/>
              </a:rPr>
              <a:t>Com tantas soluções no mercado você deve ser capaz </a:t>
            </a:r>
          </a:p>
          <a:p>
            <a:r>
              <a:rPr lang="pt-BR" sz="2800">
                <a:solidFill>
                  <a:schemeClr val="bg1"/>
                </a:solidFill>
                <a:latin typeface="AMX" pitchFamily="2" charset="77"/>
              </a:rPr>
              <a:t>de argumentar de forma estratégica para conquistar </a:t>
            </a:r>
          </a:p>
          <a:p>
            <a:r>
              <a:rPr lang="pt-BR" sz="2800">
                <a:solidFill>
                  <a:schemeClr val="bg1"/>
                </a:solidFill>
                <a:latin typeface="AMX" pitchFamily="2" charset="77"/>
              </a:rPr>
              <a:t>a confiança do cliente.</a:t>
            </a:r>
          </a:p>
        </p:txBody>
      </p:sp>
      <p:grpSp>
        <p:nvGrpSpPr>
          <p:cNvPr id="4" name="Group 6">
            <a:extLst>
              <a:ext uri="{FF2B5EF4-FFF2-40B4-BE49-F238E27FC236}">
                <a16:creationId xmlns:a16="http://schemas.microsoft.com/office/drawing/2014/main" id="{9A0E1EFE-1B3A-F797-EED2-C65C72C3BFE8}"/>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9E8166F0-F207-B2FD-FAC5-48A29A2DC37B}"/>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AD1620D8-FAF9-88C5-B0E5-A6EBBF4650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D5388AB1-4D76-639C-13FC-F511367CCCF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BD2C513F-062F-33A0-EBD0-484B3DAFD7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73789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68167-FB0C-7E7A-4BE6-6B7C9D305263}"/>
            </a:ext>
          </a:extLst>
        </p:cNvPr>
        <p:cNvGrpSpPr/>
        <p:nvPr/>
      </p:nvGrpSpPr>
      <p:grpSpPr>
        <a:xfrm>
          <a:off x="0" y="0"/>
          <a:ext cx="0" cy="0"/>
          <a:chOff x="0" y="0"/>
          <a:chExt cx="0" cy="0"/>
        </a:xfrm>
      </p:grpSpPr>
      <p:sp>
        <p:nvSpPr>
          <p:cNvPr id="39" name="Google Shape;339;p18">
            <a:extLst>
              <a:ext uri="{FF2B5EF4-FFF2-40B4-BE49-F238E27FC236}">
                <a16:creationId xmlns:a16="http://schemas.microsoft.com/office/drawing/2014/main" id="{F215B401-BB44-E281-3329-36C4331BD66F}"/>
              </a:ext>
            </a:extLst>
          </p:cNvPr>
          <p:cNvSpPr/>
          <p:nvPr/>
        </p:nvSpPr>
        <p:spPr>
          <a:xfrm>
            <a:off x="3397246" y="1714388"/>
            <a:ext cx="5397509" cy="615513"/>
          </a:xfrm>
          <a:prstGeom prst="rect">
            <a:avLst/>
          </a:prstGeom>
          <a:noFill/>
          <a:ln>
            <a:noFill/>
          </a:ln>
        </p:spPr>
        <p:txBody>
          <a:bodyPr spcFirstLastPara="1" wrap="square" lIns="91425" tIns="45700" rIns="91425" bIns="45700" anchor="ctr" anchorCtr="0">
            <a:spAutoFit/>
          </a:bodyPr>
          <a:lstStyle/>
          <a:p>
            <a:pPr lvl="0" algn="ctr">
              <a:spcAft>
                <a:spcPts val="1200"/>
              </a:spcAft>
            </a:pPr>
            <a:r>
              <a:rPr lang="pt-BR" sz="2400" b="1">
                <a:latin typeface="AMX" pitchFamily="2" charset="0"/>
                <a:ea typeface="Quattrocento Sans"/>
                <a:cs typeface="Quattrocento Sans"/>
                <a:sym typeface="Quattrocento Sans"/>
              </a:rPr>
              <a:t>Por que seu cliente deve contratar?</a:t>
            </a:r>
          </a:p>
        </p:txBody>
      </p:sp>
      <p:grpSp>
        <p:nvGrpSpPr>
          <p:cNvPr id="51" name="Agrupar 50">
            <a:extLst>
              <a:ext uri="{FF2B5EF4-FFF2-40B4-BE49-F238E27FC236}">
                <a16:creationId xmlns:a16="http://schemas.microsoft.com/office/drawing/2014/main" id="{4CD40955-EA62-2AC1-F5A4-3AACA1167041}"/>
              </a:ext>
            </a:extLst>
          </p:cNvPr>
          <p:cNvGrpSpPr/>
          <p:nvPr/>
        </p:nvGrpSpPr>
        <p:grpSpPr>
          <a:xfrm>
            <a:off x="4202130" y="883405"/>
            <a:ext cx="3787740" cy="710661"/>
            <a:chOff x="4202130" y="707036"/>
            <a:chExt cx="3787740" cy="710661"/>
          </a:xfrm>
        </p:grpSpPr>
        <p:sp>
          <p:nvSpPr>
            <p:cNvPr id="47" name="Retângulo: Cantos Arredondados 46">
              <a:extLst>
                <a:ext uri="{FF2B5EF4-FFF2-40B4-BE49-F238E27FC236}">
                  <a16:creationId xmlns:a16="http://schemas.microsoft.com/office/drawing/2014/main" id="{8CD7C049-7443-4979-1D10-2D915BB5E759}"/>
                </a:ext>
              </a:extLst>
            </p:cNvPr>
            <p:cNvSpPr/>
            <p:nvPr/>
          </p:nvSpPr>
          <p:spPr>
            <a:xfrm>
              <a:off x="4544008" y="707036"/>
              <a:ext cx="311642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E3218571-8A43-1612-C2BF-84CC83682E66}"/>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sp>
        <p:nvSpPr>
          <p:cNvPr id="20" name="CaixaDeTexto 19">
            <a:extLst>
              <a:ext uri="{FF2B5EF4-FFF2-40B4-BE49-F238E27FC236}">
                <a16:creationId xmlns:a16="http://schemas.microsoft.com/office/drawing/2014/main" id="{A82462D5-9CFE-2FB2-CB5A-718C00F43973}"/>
              </a:ext>
            </a:extLst>
          </p:cNvPr>
          <p:cNvSpPr txBox="1"/>
          <p:nvPr/>
        </p:nvSpPr>
        <p:spPr>
          <a:xfrm>
            <a:off x="1020750" y="2451575"/>
            <a:ext cx="10450102" cy="3893374"/>
          </a:xfrm>
          <a:prstGeom prst="rect">
            <a:avLst/>
          </a:prstGeom>
          <a:noFill/>
        </p:spPr>
        <p:txBody>
          <a:bodyPr wrap="square">
            <a:spAutoFit/>
          </a:bodyPr>
          <a:lstStyle/>
          <a:p>
            <a:pPr marL="285750" indent="-285750" algn="just">
              <a:buClr>
                <a:srgbClr val="000000"/>
              </a:buClr>
              <a:buFont typeface="Arial" panose="020B0604020202020204" pitchFamily="34" charset="0"/>
              <a:buChar char="•"/>
            </a:pPr>
            <a:r>
              <a:rPr lang="pt-BR" sz="1900" b="1"/>
              <a:t>Balanceamento de links:</a:t>
            </a:r>
            <a:r>
              <a:rPr lang="pt-BR" sz="1900"/>
              <a:t> Some velocidade de diferentes operadoras e garanta redundância automática; se um link cair, o reserva assume em segundos.</a:t>
            </a:r>
          </a:p>
          <a:p>
            <a:pPr marL="285750" indent="-285750" algn="just">
              <a:buClr>
                <a:srgbClr val="000000"/>
              </a:buClr>
              <a:buFont typeface="Arial" panose="020B0604020202020204" pitchFamily="34" charset="0"/>
              <a:buChar char="•"/>
            </a:pPr>
            <a:endParaRPr lang="pt-BR" sz="1900"/>
          </a:p>
          <a:p>
            <a:pPr marL="285750" indent="-285750" algn="just">
              <a:buClr>
                <a:srgbClr val="000000"/>
              </a:buClr>
              <a:buFont typeface="Arial" panose="020B0604020202020204" pitchFamily="34" charset="0"/>
              <a:buChar char="•"/>
            </a:pPr>
            <a:r>
              <a:rPr lang="pt-BR" sz="1900" b="1"/>
              <a:t>Ganho de Produtividade: </a:t>
            </a:r>
            <a:r>
              <a:rPr lang="pt-BR" sz="1900"/>
              <a:t>Bloqueie o uso indevido da rede (redes sociais, streaming e etc.) e garanta que sua equipe foque nas aplicações que trazem resultado real.</a:t>
            </a:r>
          </a:p>
          <a:p>
            <a:pPr marL="285750" indent="-285750" algn="just">
              <a:buClr>
                <a:srgbClr val="000000"/>
              </a:buClr>
              <a:buFont typeface="Arial" panose="020B0604020202020204" pitchFamily="34" charset="0"/>
              <a:buChar char="•"/>
            </a:pPr>
            <a:endParaRPr lang="pt-BR" sz="1900"/>
          </a:p>
          <a:p>
            <a:pPr marL="285750" indent="-285750" algn="just">
              <a:buClr>
                <a:srgbClr val="000000"/>
              </a:buClr>
              <a:buFont typeface="Arial" panose="020B0604020202020204" pitchFamily="34" charset="0"/>
              <a:buChar char="•"/>
            </a:pPr>
            <a:r>
              <a:rPr lang="pt-BR" sz="1900" b="1"/>
              <a:t>Gestão Descomplicada: </a:t>
            </a:r>
            <a:r>
              <a:rPr lang="pt-BR" sz="1900"/>
              <a:t>Elimine a necessidade de um especialista interno dedicado. </a:t>
            </a:r>
          </a:p>
          <a:p>
            <a:pPr marL="285750" indent="-285750" algn="just">
              <a:buClr>
                <a:srgbClr val="000000"/>
              </a:buClr>
              <a:buFont typeface="Arial" panose="020B0604020202020204" pitchFamily="34" charset="0"/>
              <a:buChar char="•"/>
            </a:pPr>
            <a:endParaRPr lang="pt-BR" sz="1900"/>
          </a:p>
          <a:p>
            <a:pPr marL="285750" indent="-285750" algn="just">
              <a:buClr>
                <a:srgbClr val="000000"/>
              </a:buClr>
              <a:buFont typeface="Arial" panose="020B0604020202020204" pitchFamily="34" charset="0"/>
              <a:buChar char="•"/>
            </a:pPr>
            <a:r>
              <a:rPr lang="pt-BR" sz="1900" b="1"/>
              <a:t>Segurança e Conformidade: </a:t>
            </a:r>
            <a:r>
              <a:rPr lang="pt-BR" sz="1900"/>
              <a:t>Proteja os dados de seus clientes e esteja em conformidade com as exigências básicas de segurança, evitando incidentes críticos e multas.</a:t>
            </a:r>
          </a:p>
          <a:p>
            <a:pPr marL="285750" indent="-285750" algn="just">
              <a:buClr>
                <a:srgbClr val="000000"/>
              </a:buClr>
              <a:buFont typeface="Arial" panose="020B0604020202020204" pitchFamily="34" charset="0"/>
              <a:buChar char="•"/>
            </a:pPr>
            <a:endParaRPr lang="pt-BR" sz="1900"/>
          </a:p>
          <a:p>
            <a:pPr marL="285750" indent="-285750" algn="just">
              <a:buClr>
                <a:srgbClr val="000000"/>
              </a:buClr>
              <a:buFont typeface="Arial" panose="020B0604020202020204" pitchFamily="34" charset="0"/>
              <a:buChar char="•"/>
            </a:pPr>
            <a:r>
              <a:rPr lang="pt-BR" sz="1900" b="1"/>
              <a:t>Investimento Inteligente: </a:t>
            </a:r>
            <a:r>
              <a:rPr lang="pt-BR" sz="1900"/>
              <a:t>Garanta proteção de nível profissional para o seu negócio sem altos custos iniciais ou taxas abusivas.</a:t>
            </a:r>
            <a:endParaRPr lang="pt-BR" sz="1900">
              <a:highlight>
                <a:srgbClr val="FFFF00"/>
              </a:highlight>
              <a:ea typeface="Tahoma" panose="020B0604030504040204" pitchFamily="34" charset="0"/>
              <a:cs typeface="Tahoma" panose="020B0604030504040204" pitchFamily="34" charset="0"/>
            </a:endParaRPr>
          </a:p>
        </p:txBody>
      </p:sp>
      <p:grpSp>
        <p:nvGrpSpPr>
          <p:cNvPr id="3" name="Group 6">
            <a:extLst>
              <a:ext uri="{FF2B5EF4-FFF2-40B4-BE49-F238E27FC236}">
                <a16:creationId xmlns:a16="http://schemas.microsoft.com/office/drawing/2014/main" id="{CB0F2725-3AFD-7D18-4FD2-205B18BBFC10}"/>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C00D4B09-154E-2F4C-C4E8-369B7FA854A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Gráfico 16">
              <a:extLst>
                <a:ext uri="{FF2B5EF4-FFF2-40B4-BE49-F238E27FC236}">
                  <a16:creationId xmlns:a16="http://schemas.microsoft.com/office/drawing/2014/main" id="{A743EFC2-CA38-B44E-20ED-21DFE52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6" name="CaixaDeTexto 17">
              <a:extLst>
                <a:ext uri="{FF2B5EF4-FFF2-40B4-BE49-F238E27FC236}">
                  <a16:creationId xmlns:a16="http://schemas.microsoft.com/office/drawing/2014/main" id="{005BABDA-BDAA-DABD-B571-0B77EE03F67C}"/>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7" name="Graphic 10">
              <a:extLst>
                <a:ext uri="{FF2B5EF4-FFF2-40B4-BE49-F238E27FC236}">
                  <a16:creationId xmlns:a16="http://schemas.microsoft.com/office/drawing/2014/main" id="{46B57615-E636-1937-2598-E1DB9AFB68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389078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9E732-D76A-10C0-1B4C-7540034AD7D2}"/>
            </a:ext>
          </a:extLst>
        </p:cNvPr>
        <p:cNvGrpSpPr/>
        <p:nvPr/>
      </p:nvGrpSpPr>
      <p:grpSpPr>
        <a:xfrm>
          <a:off x="0" y="0"/>
          <a:ext cx="0" cy="0"/>
          <a:chOff x="0" y="0"/>
          <a:chExt cx="0" cy="0"/>
        </a:xfrm>
      </p:grpSpPr>
      <p:sp>
        <p:nvSpPr>
          <p:cNvPr id="48" name="CaixaDeTexto 47">
            <a:extLst>
              <a:ext uri="{FF2B5EF4-FFF2-40B4-BE49-F238E27FC236}">
                <a16:creationId xmlns:a16="http://schemas.microsoft.com/office/drawing/2014/main" id="{0CB2B0F5-7B7E-9EB6-D7F2-9478EC9D54BA}"/>
              </a:ext>
            </a:extLst>
          </p:cNvPr>
          <p:cNvSpPr txBox="1"/>
          <p:nvPr/>
        </p:nvSpPr>
        <p:spPr>
          <a:xfrm>
            <a:off x="4202130" y="1201243"/>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nvGrpSpPr>
          <p:cNvPr id="23" name="Agrupar 22">
            <a:extLst>
              <a:ext uri="{FF2B5EF4-FFF2-40B4-BE49-F238E27FC236}">
                <a16:creationId xmlns:a16="http://schemas.microsoft.com/office/drawing/2014/main" id="{18213F91-2CE0-687E-11E3-959B74F98AC0}"/>
              </a:ext>
            </a:extLst>
          </p:cNvPr>
          <p:cNvGrpSpPr/>
          <p:nvPr/>
        </p:nvGrpSpPr>
        <p:grpSpPr>
          <a:xfrm>
            <a:off x="4857919" y="2830286"/>
            <a:ext cx="5294821" cy="1843314"/>
            <a:chOff x="5590892" y="2830286"/>
            <a:chExt cx="5294821" cy="1843314"/>
          </a:xfrm>
        </p:grpSpPr>
        <p:sp>
          <p:nvSpPr>
            <p:cNvPr id="6" name="Retângulo: Cantos Arredondados 5">
              <a:extLst>
                <a:ext uri="{FF2B5EF4-FFF2-40B4-BE49-F238E27FC236}">
                  <a16:creationId xmlns:a16="http://schemas.microsoft.com/office/drawing/2014/main" id="{1F1D8465-F4E7-EB80-2D7C-243BFD7ED03B}"/>
                </a:ext>
              </a:extLst>
            </p:cNvPr>
            <p:cNvSpPr/>
            <p:nvPr/>
          </p:nvSpPr>
          <p:spPr>
            <a:xfrm>
              <a:off x="5590892" y="2830286"/>
              <a:ext cx="5294821" cy="18433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266CD7F9-81CD-B5AE-938C-52A0FC430A25}"/>
                </a:ext>
              </a:extLst>
            </p:cNvPr>
            <p:cNvSpPr txBox="1"/>
            <p:nvPr/>
          </p:nvSpPr>
          <p:spPr>
            <a:xfrm>
              <a:off x="6556093" y="3244110"/>
              <a:ext cx="3792594" cy="1015663"/>
            </a:xfrm>
            <a:prstGeom prst="rect">
              <a:avLst/>
            </a:prstGeom>
            <a:noFill/>
          </p:spPr>
          <p:txBody>
            <a:bodyPr wrap="square">
              <a:spAutoFit/>
            </a:bodyPr>
            <a:lstStyle/>
            <a:p>
              <a:r>
                <a:rPr lang="pt-BR" sz="2000"/>
                <a:t>Argumente que um ataque cibernético pode custar caro, muito mais do que a assinatura.</a:t>
              </a:r>
            </a:p>
          </p:txBody>
        </p:sp>
      </p:grpSp>
      <p:grpSp>
        <p:nvGrpSpPr>
          <p:cNvPr id="24" name="Agrupar 23">
            <a:extLst>
              <a:ext uri="{FF2B5EF4-FFF2-40B4-BE49-F238E27FC236}">
                <a16:creationId xmlns:a16="http://schemas.microsoft.com/office/drawing/2014/main" id="{43A74516-ED85-18AD-DA23-3E144F148437}"/>
              </a:ext>
            </a:extLst>
          </p:cNvPr>
          <p:cNvGrpSpPr/>
          <p:nvPr/>
        </p:nvGrpSpPr>
        <p:grpSpPr>
          <a:xfrm>
            <a:off x="1843313" y="2830286"/>
            <a:ext cx="3747580" cy="1843314"/>
            <a:chOff x="1306286" y="2830286"/>
            <a:chExt cx="3747580" cy="1843314"/>
          </a:xfrm>
        </p:grpSpPr>
        <p:sp>
          <p:nvSpPr>
            <p:cNvPr id="5" name="Retângulo: Cantos Arredondados 4">
              <a:extLst>
                <a:ext uri="{FF2B5EF4-FFF2-40B4-BE49-F238E27FC236}">
                  <a16:creationId xmlns:a16="http://schemas.microsoft.com/office/drawing/2014/main" id="{B1AE3C02-423C-D441-EF1C-C44824806888}"/>
                </a:ext>
              </a:extLst>
            </p:cNvPr>
            <p:cNvSpPr/>
            <p:nvPr/>
          </p:nvSpPr>
          <p:spPr>
            <a:xfrm>
              <a:off x="1306286" y="2830286"/>
              <a:ext cx="3747580" cy="1843314"/>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000">
                <a:solidFill>
                  <a:schemeClr val="bg1"/>
                </a:solidFill>
              </a:endParaRPr>
            </a:p>
          </p:txBody>
        </p:sp>
        <p:sp>
          <p:nvSpPr>
            <p:cNvPr id="7" name="CaixaDeTexto 6">
              <a:extLst>
                <a:ext uri="{FF2B5EF4-FFF2-40B4-BE49-F238E27FC236}">
                  <a16:creationId xmlns:a16="http://schemas.microsoft.com/office/drawing/2014/main" id="{EFDB1855-4684-8DCA-FFBA-974A0B70EE46}"/>
                </a:ext>
              </a:extLst>
            </p:cNvPr>
            <p:cNvSpPr txBox="1"/>
            <p:nvPr/>
          </p:nvSpPr>
          <p:spPr>
            <a:xfrm>
              <a:off x="1536333" y="3310150"/>
              <a:ext cx="3287486" cy="830997"/>
            </a:xfrm>
            <a:prstGeom prst="rect">
              <a:avLst/>
            </a:prstGeom>
            <a:noFill/>
          </p:spPr>
          <p:txBody>
            <a:bodyPr wrap="square">
              <a:spAutoFit/>
            </a:bodyPr>
            <a:lstStyle/>
            <a:p>
              <a:pPr algn="ctr"/>
              <a:r>
                <a:rPr lang="pt-BR" sz="2400" b="1">
                  <a:solidFill>
                    <a:schemeClr val="bg1"/>
                  </a:solidFill>
                </a:rPr>
                <a:t>Se seu cliente questionar o valor:</a:t>
              </a:r>
            </a:p>
          </p:txBody>
        </p:sp>
      </p:grpSp>
      <p:grpSp>
        <p:nvGrpSpPr>
          <p:cNvPr id="3" name="Group 6">
            <a:extLst>
              <a:ext uri="{FF2B5EF4-FFF2-40B4-BE49-F238E27FC236}">
                <a16:creationId xmlns:a16="http://schemas.microsoft.com/office/drawing/2014/main" id="{8745FF57-0EE2-BEC9-0251-C294451F196B}"/>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8D95D345-C9AA-DC7D-87FB-947A229881B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607AC58D-CD2E-45E0-A392-D561388CA9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7E5F377F-8267-2306-2DEE-BEF1FB00367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A42033F0-2901-9FCE-7460-253F59F489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1F6EA809-DD74-093A-88D4-A76BB947467C}"/>
              </a:ext>
            </a:extLst>
          </p:cNvPr>
          <p:cNvGrpSpPr/>
          <p:nvPr/>
        </p:nvGrpSpPr>
        <p:grpSpPr>
          <a:xfrm>
            <a:off x="4202130" y="1107522"/>
            <a:ext cx="3787740" cy="710661"/>
            <a:chOff x="4202130" y="707036"/>
            <a:chExt cx="3787740" cy="710661"/>
          </a:xfrm>
        </p:grpSpPr>
        <p:sp>
          <p:nvSpPr>
            <p:cNvPr id="12" name="Retângulo: Cantos Arredondados 11">
              <a:extLst>
                <a:ext uri="{FF2B5EF4-FFF2-40B4-BE49-F238E27FC236}">
                  <a16:creationId xmlns:a16="http://schemas.microsoft.com/office/drawing/2014/main" id="{9F435803-D64E-6D6B-24CD-B970CBB001E3}"/>
                </a:ext>
              </a:extLst>
            </p:cNvPr>
            <p:cNvSpPr/>
            <p:nvPr/>
          </p:nvSpPr>
          <p:spPr>
            <a:xfrm>
              <a:off x="4544008" y="707036"/>
              <a:ext cx="311642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4FA7E428-C0AE-E221-1650-39F75DB16440}"/>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spTree>
    <p:extLst>
      <p:ext uri="{BB962C8B-B14F-4D97-AF65-F5344CB8AC3E}">
        <p14:creationId xmlns:p14="http://schemas.microsoft.com/office/powerpoint/2010/main" val="35194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4D1E1-3F35-CB93-C056-5FF5A8163623}"/>
            </a:ext>
          </a:extLst>
        </p:cNvPr>
        <p:cNvGrpSpPr/>
        <p:nvPr/>
      </p:nvGrpSpPr>
      <p:grpSpPr>
        <a:xfrm>
          <a:off x="0" y="0"/>
          <a:ext cx="0" cy="0"/>
          <a:chOff x="0" y="0"/>
          <a:chExt cx="0" cy="0"/>
        </a:xfrm>
      </p:grpSpPr>
      <p:grpSp>
        <p:nvGrpSpPr>
          <p:cNvPr id="23" name="Agrupar 22">
            <a:extLst>
              <a:ext uri="{FF2B5EF4-FFF2-40B4-BE49-F238E27FC236}">
                <a16:creationId xmlns:a16="http://schemas.microsoft.com/office/drawing/2014/main" id="{C42A8A82-C099-AAE1-0685-EA074EF443A2}"/>
              </a:ext>
            </a:extLst>
          </p:cNvPr>
          <p:cNvGrpSpPr/>
          <p:nvPr/>
        </p:nvGrpSpPr>
        <p:grpSpPr>
          <a:xfrm>
            <a:off x="5259136" y="2858278"/>
            <a:ext cx="4848216" cy="1843314"/>
            <a:chOff x="5590892" y="2830286"/>
            <a:chExt cx="5294821" cy="1843314"/>
          </a:xfrm>
        </p:grpSpPr>
        <p:sp>
          <p:nvSpPr>
            <p:cNvPr id="6" name="Retângulo: Cantos Arredondados 5">
              <a:extLst>
                <a:ext uri="{FF2B5EF4-FFF2-40B4-BE49-F238E27FC236}">
                  <a16:creationId xmlns:a16="http://schemas.microsoft.com/office/drawing/2014/main" id="{E171673D-A2DF-1D72-EA2B-5DC64A96CD85}"/>
                </a:ext>
              </a:extLst>
            </p:cNvPr>
            <p:cNvSpPr/>
            <p:nvPr/>
          </p:nvSpPr>
          <p:spPr>
            <a:xfrm>
              <a:off x="5590892" y="2830286"/>
              <a:ext cx="5294821" cy="18433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E4A15DD-1203-317D-F54E-0A10FE6E96CB}"/>
                </a:ext>
              </a:extLst>
            </p:cNvPr>
            <p:cNvSpPr txBox="1"/>
            <p:nvPr/>
          </p:nvSpPr>
          <p:spPr>
            <a:xfrm>
              <a:off x="6556093" y="2936332"/>
              <a:ext cx="4155011" cy="1631216"/>
            </a:xfrm>
            <a:prstGeom prst="rect">
              <a:avLst/>
            </a:prstGeom>
            <a:noFill/>
          </p:spPr>
          <p:txBody>
            <a:bodyPr wrap="square">
              <a:spAutoFit/>
            </a:bodyPr>
            <a:lstStyle/>
            <a:p>
              <a:r>
                <a:rPr lang="pt-BR" sz="2000"/>
                <a:t>Explique que a solução vai </a:t>
              </a:r>
              <a:br>
                <a:rPr lang="pt-BR" sz="2000"/>
              </a:br>
              <a:r>
                <a:rPr lang="pt-BR" sz="2000"/>
                <a:t>além do equipamento e </a:t>
              </a:r>
              <a:br>
                <a:rPr lang="pt-BR" sz="2000"/>
              </a:br>
              <a:r>
                <a:rPr lang="pt-BR" sz="2000"/>
                <a:t>inclui suporte especializado 24x7 com expertise do SNOC Claro e atualizações automáticas.</a:t>
              </a:r>
            </a:p>
          </p:txBody>
        </p:sp>
      </p:grpSp>
      <p:grpSp>
        <p:nvGrpSpPr>
          <p:cNvPr id="24" name="Agrupar 23">
            <a:extLst>
              <a:ext uri="{FF2B5EF4-FFF2-40B4-BE49-F238E27FC236}">
                <a16:creationId xmlns:a16="http://schemas.microsoft.com/office/drawing/2014/main" id="{D4DFFA4E-151D-4985-FC91-751E1DB80F88}"/>
              </a:ext>
            </a:extLst>
          </p:cNvPr>
          <p:cNvGrpSpPr/>
          <p:nvPr/>
        </p:nvGrpSpPr>
        <p:grpSpPr>
          <a:xfrm>
            <a:off x="2244529" y="2858278"/>
            <a:ext cx="3747580" cy="1843314"/>
            <a:chOff x="1306286" y="2830286"/>
            <a:chExt cx="3747580" cy="1843314"/>
          </a:xfrm>
        </p:grpSpPr>
        <p:sp>
          <p:nvSpPr>
            <p:cNvPr id="5" name="Retângulo: Cantos Arredondados 4">
              <a:extLst>
                <a:ext uri="{FF2B5EF4-FFF2-40B4-BE49-F238E27FC236}">
                  <a16:creationId xmlns:a16="http://schemas.microsoft.com/office/drawing/2014/main" id="{15225088-9A8E-16E5-D718-A0F739938498}"/>
                </a:ext>
              </a:extLst>
            </p:cNvPr>
            <p:cNvSpPr/>
            <p:nvPr/>
          </p:nvSpPr>
          <p:spPr>
            <a:xfrm>
              <a:off x="1306286" y="2830286"/>
              <a:ext cx="3747580" cy="1843314"/>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000">
                <a:solidFill>
                  <a:schemeClr val="bg1"/>
                </a:solidFill>
              </a:endParaRPr>
            </a:p>
          </p:txBody>
        </p:sp>
        <p:sp>
          <p:nvSpPr>
            <p:cNvPr id="7" name="CaixaDeTexto 6">
              <a:extLst>
                <a:ext uri="{FF2B5EF4-FFF2-40B4-BE49-F238E27FC236}">
                  <a16:creationId xmlns:a16="http://schemas.microsoft.com/office/drawing/2014/main" id="{800C39F5-E003-6DB5-A788-DEA23A628259}"/>
                </a:ext>
              </a:extLst>
            </p:cNvPr>
            <p:cNvSpPr txBox="1"/>
            <p:nvPr/>
          </p:nvSpPr>
          <p:spPr>
            <a:xfrm>
              <a:off x="1461581" y="3151776"/>
              <a:ext cx="3287486" cy="1200329"/>
            </a:xfrm>
            <a:prstGeom prst="rect">
              <a:avLst/>
            </a:prstGeom>
            <a:noFill/>
          </p:spPr>
          <p:txBody>
            <a:bodyPr wrap="square">
              <a:spAutoFit/>
            </a:bodyPr>
            <a:lstStyle/>
            <a:p>
              <a:pPr algn="ctr"/>
              <a:r>
                <a:rPr lang="pt-BR" sz="2400" b="1">
                  <a:solidFill>
                    <a:schemeClr val="bg1"/>
                  </a:solidFill>
                </a:rPr>
                <a:t>Se seu cliente disser que já possui um firewall interno:</a:t>
              </a:r>
            </a:p>
          </p:txBody>
        </p:sp>
      </p:grpSp>
      <p:grpSp>
        <p:nvGrpSpPr>
          <p:cNvPr id="3" name="Group 6">
            <a:extLst>
              <a:ext uri="{FF2B5EF4-FFF2-40B4-BE49-F238E27FC236}">
                <a16:creationId xmlns:a16="http://schemas.microsoft.com/office/drawing/2014/main" id="{974B2EE4-E922-FE64-6880-E447BA120D23}"/>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4C8BFA45-0DA9-5B31-5C1A-18C387BC723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7784C5D4-C969-CD42-A7F1-FFB19D9162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C872AD3B-74F8-85E8-1F7A-389E3BA2734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2AD2D92B-5FED-8194-3050-75F847CA5E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83A62702-11EF-0959-E100-BBD3443A1261}"/>
              </a:ext>
            </a:extLst>
          </p:cNvPr>
          <p:cNvGrpSpPr/>
          <p:nvPr/>
        </p:nvGrpSpPr>
        <p:grpSpPr>
          <a:xfrm>
            <a:off x="4202130" y="1107522"/>
            <a:ext cx="3787740" cy="710661"/>
            <a:chOff x="4202130" y="707036"/>
            <a:chExt cx="3787740" cy="710661"/>
          </a:xfrm>
        </p:grpSpPr>
        <p:sp>
          <p:nvSpPr>
            <p:cNvPr id="12" name="Retângulo: Cantos Arredondados 11">
              <a:extLst>
                <a:ext uri="{FF2B5EF4-FFF2-40B4-BE49-F238E27FC236}">
                  <a16:creationId xmlns:a16="http://schemas.microsoft.com/office/drawing/2014/main" id="{C2EFA9DB-8BCB-5493-0BB9-7B9D863E692E}"/>
                </a:ext>
              </a:extLst>
            </p:cNvPr>
            <p:cNvSpPr/>
            <p:nvPr/>
          </p:nvSpPr>
          <p:spPr>
            <a:xfrm>
              <a:off x="4544008" y="707036"/>
              <a:ext cx="311642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A761DA79-0042-5470-E060-491E2717C9F1}"/>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spTree>
    <p:extLst>
      <p:ext uri="{BB962C8B-B14F-4D97-AF65-F5344CB8AC3E}">
        <p14:creationId xmlns:p14="http://schemas.microsoft.com/office/powerpoint/2010/main" val="151062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59FE7-FE0B-C665-1A54-FF2A162980FF}"/>
            </a:ext>
          </a:extLst>
        </p:cNvPr>
        <p:cNvGrpSpPr/>
        <p:nvPr/>
      </p:nvGrpSpPr>
      <p:grpSpPr>
        <a:xfrm>
          <a:off x="0" y="0"/>
          <a:ext cx="0" cy="0"/>
          <a:chOff x="0" y="0"/>
          <a:chExt cx="0" cy="0"/>
        </a:xfrm>
      </p:grpSpPr>
      <p:grpSp>
        <p:nvGrpSpPr>
          <p:cNvPr id="23" name="Agrupar 22">
            <a:extLst>
              <a:ext uri="{FF2B5EF4-FFF2-40B4-BE49-F238E27FC236}">
                <a16:creationId xmlns:a16="http://schemas.microsoft.com/office/drawing/2014/main" id="{92756BBE-C49E-C31C-FF1F-92D530E39F4C}"/>
              </a:ext>
            </a:extLst>
          </p:cNvPr>
          <p:cNvGrpSpPr/>
          <p:nvPr/>
        </p:nvGrpSpPr>
        <p:grpSpPr>
          <a:xfrm>
            <a:off x="4857919" y="2830286"/>
            <a:ext cx="5294821" cy="1843314"/>
            <a:chOff x="5590892" y="2830286"/>
            <a:chExt cx="5294821" cy="1843314"/>
          </a:xfrm>
        </p:grpSpPr>
        <p:sp>
          <p:nvSpPr>
            <p:cNvPr id="6" name="Retângulo: Cantos Arredondados 5">
              <a:extLst>
                <a:ext uri="{FF2B5EF4-FFF2-40B4-BE49-F238E27FC236}">
                  <a16:creationId xmlns:a16="http://schemas.microsoft.com/office/drawing/2014/main" id="{DB3DE494-A2A5-E8CC-97E5-A2258CFC8B2B}"/>
                </a:ext>
              </a:extLst>
            </p:cNvPr>
            <p:cNvSpPr/>
            <p:nvPr/>
          </p:nvSpPr>
          <p:spPr>
            <a:xfrm>
              <a:off x="5590892" y="2830286"/>
              <a:ext cx="5294821" cy="18433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ECBD9375-F67C-B131-F2CE-CB6DD0B9BC47}"/>
                </a:ext>
              </a:extLst>
            </p:cNvPr>
            <p:cNvSpPr txBox="1"/>
            <p:nvPr/>
          </p:nvSpPr>
          <p:spPr>
            <a:xfrm>
              <a:off x="6556093" y="2936332"/>
              <a:ext cx="3981280" cy="1631216"/>
            </a:xfrm>
            <a:prstGeom prst="rect">
              <a:avLst/>
            </a:prstGeom>
            <a:noFill/>
          </p:spPr>
          <p:txBody>
            <a:bodyPr wrap="square">
              <a:spAutoFit/>
            </a:bodyPr>
            <a:lstStyle/>
            <a:p>
              <a:r>
                <a:rPr lang="pt-BR" sz="2000"/>
                <a:t>Esclareça que pequenas e médias empresas estão entre os alvos mais vulneráveis, justamente por não terem estrutura técnica dedicada à segurança.</a:t>
              </a:r>
            </a:p>
          </p:txBody>
        </p:sp>
      </p:grpSp>
      <p:grpSp>
        <p:nvGrpSpPr>
          <p:cNvPr id="24" name="Agrupar 23">
            <a:extLst>
              <a:ext uri="{FF2B5EF4-FFF2-40B4-BE49-F238E27FC236}">
                <a16:creationId xmlns:a16="http://schemas.microsoft.com/office/drawing/2014/main" id="{BAB0A872-BAC5-7C10-6860-20C78A0D6B5D}"/>
              </a:ext>
            </a:extLst>
          </p:cNvPr>
          <p:cNvGrpSpPr/>
          <p:nvPr/>
        </p:nvGrpSpPr>
        <p:grpSpPr>
          <a:xfrm>
            <a:off x="1843313" y="2830286"/>
            <a:ext cx="3747580" cy="1843314"/>
            <a:chOff x="1306286" y="2830286"/>
            <a:chExt cx="3747580" cy="1843314"/>
          </a:xfrm>
        </p:grpSpPr>
        <p:sp>
          <p:nvSpPr>
            <p:cNvPr id="5" name="Retângulo: Cantos Arredondados 4">
              <a:extLst>
                <a:ext uri="{FF2B5EF4-FFF2-40B4-BE49-F238E27FC236}">
                  <a16:creationId xmlns:a16="http://schemas.microsoft.com/office/drawing/2014/main" id="{75BBFA7F-EF64-910B-CB93-4039FBBAA7B3}"/>
                </a:ext>
              </a:extLst>
            </p:cNvPr>
            <p:cNvSpPr/>
            <p:nvPr/>
          </p:nvSpPr>
          <p:spPr>
            <a:xfrm>
              <a:off x="1306286" y="2830286"/>
              <a:ext cx="3747580" cy="1843314"/>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000">
                <a:solidFill>
                  <a:schemeClr val="bg1"/>
                </a:solidFill>
              </a:endParaRPr>
            </a:p>
          </p:txBody>
        </p:sp>
        <p:sp>
          <p:nvSpPr>
            <p:cNvPr id="7" name="CaixaDeTexto 6">
              <a:extLst>
                <a:ext uri="{FF2B5EF4-FFF2-40B4-BE49-F238E27FC236}">
                  <a16:creationId xmlns:a16="http://schemas.microsoft.com/office/drawing/2014/main" id="{D41B84C9-01E6-8F01-A6BF-958CD0550227}"/>
                </a:ext>
              </a:extLst>
            </p:cNvPr>
            <p:cNvSpPr txBox="1"/>
            <p:nvPr/>
          </p:nvSpPr>
          <p:spPr>
            <a:xfrm>
              <a:off x="1456500" y="3151775"/>
              <a:ext cx="3447152" cy="1200329"/>
            </a:xfrm>
            <a:prstGeom prst="rect">
              <a:avLst/>
            </a:prstGeom>
            <a:noFill/>
          </p:spPr>
          <p:txBody>
            <a:bodyPr wrap="square">
              <a:spAutoFit/>
            </a:bodyPr>
            <a:lstStyle/>
            <a:p>
              <a:pPr algn="ctr"/>
              <a:r>
                <a:rPr lang="pt-BR" sz="2400" b="1">
                  <a:solidFill>
                    <a:schemeClr val="bg1"/>
                  </a:solidFill>
                </a:rPr>
                <a:t>Se o cliente afirmar que a empresa é pequena e não precisa disso:</a:t>
              </a:r>
            </a:p>
          </p:txBody>
        </p:sp>
      </p:grpSp>
      <p:grpSp>
        <p:nvGrpSpPr>
          <p:cNvPr id="3" name="Group 6">
            <a:extLst>
              <a:ext uri="{FF2B5EF4-FFF2-40B4-BE49-F238E27FC236}">
                <a16:creationId xmlns:a16="http://schemas.microsoft.com/office/drawing/2014/main" id="{D9B3DDC4-2E4C-A007-6CEC-155DB4E756C1}"/>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65913EB7-56F1-C525-B4D8-44805610065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9202F69B-339B-295B-C00E-DE0A3638CF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E3F1DA8C-B18C-5A7C-CDFE-33F537749E42}"/>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357721C2-4C85-635B-1A7A-3DB3CDF86A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36C2D599-8B2B-B1C3-22AD-61E7181AA12A}"/>
              </a:ext>
            </a:extLst>
          </p:cNvPr>
          <p:cNvGrpSpPr/>
          <p:nvPr/>
        </p:nvGrpSpPr>
        <p:grpSpPr>
          <a:xfrm>
            <a:off x="4202130" y="1107522"/>
            <a:ext cx="3787740" cy="710661"/>
            <a:chOff x="4202130" y="707036"/>
            <a:chExt cx="3787740" cy="710661"/>
          </a:xfrm>
        </p:grpSpPr>
        <p:sp>
          <p:nvSpPr>
            <p:cNvPr id="12" name="Retângulo: Cantos Arredondados 11">
              <a:extLst>
                <a:ext uri="{FF2B5EF4-FFF2-40B4-BE49-F238E27FC236}">
                  <a16:creationId xmlns:a16="http://schemas.microsoft.com/office/drawing/2014/main" id="{4B21F6E5-6892-B434-3678-6F0E41694BCC}"/>
                </a:ext>
              </a:extLst>
            </p:cNvPr>
            <p:cNvSpPr/>
            <p:nvPr/>
          </p:nvSpPr>
          <p:spPr>
            <a:xfrm>
              <a:off x="4544008" y="707036"/>
              <a:ext cx="311642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7055ACE9-C65D-6856-3731-0984801A6E29}"/>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spTree>
    <p:extLst>
      <p:ext uri="{BB962C8B-B14F-4D97-AF65-F5344CB8AC3E}">
        <p14:creationId xmlns:p14="http://schemas.microsoft.com/office/powerpoint/2010/main" val="332617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62B37-CE54-55BD-1347-B5FBD39F0484}"/>
            </a:ext>
          </a:extLst>
        </p:cNvPr>
        <p:cNvGrpSpPr/>
        <p:nvPr/>
      </p:nvGrpSpPr>
      <p:grpSpPr>
        <a:xfrm>
          <a:off x="0" y="0"/>
          <a:ext cx="0" cy="0"/>
          <a:chOff x="0" y="0"/>
          <a:chExt cx="0" cy="0"/>
        </a:xfrm>
      </p:grpSpPr>
      <p:grpSp>
        <p:nvGrpSpPr>
          <p:cNvPr id="23" name="Agrupar 22">
            <a:extLst>
              <a:ext uri="{FF2B5EF4-FFF2-40B4-BE49-F238E27FC236}">
                <a16:creationId xmlns:a16="http://schemas.microsoft.com/office/drawing/2014/main" id="{8E38FCE3-D0DE-4DA4-D077-6690F665F15B}"/>
              </a:ext>
            </a:extLst>
          </p:cNvPr>
          <p:cNvGrpSpPr/>
          <p:nvPr/>
        </p:nvGrpSpPr>
        <p:grpSpPr>
          <a:xfrm>
            <a:off x="5251470" y="2839617"/>
            <a:ext cx="4817926" cy="1843314"/>
            <a:chOff x="5590893" y="2830286"/>
            <a:chExt cx="4817926" cy="1843314"/>
          </a:xfrm>
        </p:grpSpPr>
        <p:sp>
          <p:nvSpPr>
            <p:cNvPr id="6" name="Retângulo: Cantos Arredondados 5">
              <a:extLst>
                <a:ext uri="{FF2B5EF4-FFF2-40B4-BE49-F238E27FC236}">
                  <a16:creationId xmlns:a16="http://schemas.microsoft.com/office/drawing/2014/main" id="{0DC7C91A-90EA-FCE7-025F-D6F3A7C2ACEA}"/>
                </a:ext>
              </a:extLst>
            </p:cNvPr>
            <p:cNvSpPr/>
            <p:nvPr/>
          </p:nvSpPr>
          <p:spPr>
            <a:xfrm>
              <a:off x="5590893" y="2830286"/>
              <a:ext cx="4817926" cy="184331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EF17B870-FAE8-B818-2548-617DFEBBF3A1}"/>
                </a:ext>
              </a:extLst>
            </p:cNvPr>
            <p:cNvSpPr txBox="1"/>
            <p:nvPr/>
          </p:nvSpPr>
          <p:spPr>
            <a:xfrm>
              <a:off x="6556093" y="3090219"/>
              <a:ext cx="3513920" cy="1323439"/>
            </a:xfrm>
            <a:prstGeom prst="rect">
              <a:avLst/>
            </a:prstGeom>
            <a:noFill/>
          </p:spPr>
          <p:txBody>
            <a:bodyPr wrap="square">
              <a:spAutoFit/>
            </a:bodyPr>
            <a:lstStyle/>
            <a:p>
              <a:r>
                <a:rPr lang="pt-BR" sz="2000"/>
                <a:t>Reforce que ataques podem acontecer a qualquer momento e que a prevenção é a melhor estratégia.</a:t>
              </a:r>
            </a:p>
          </p:txBody>
        </p:sp>
      </p:grpSp>
      <p:grpSp>
        <p:nvGrpSpPr>
          <p:cNvPr id="24" name="Agrupar 23">
            <a:extLst>
              <a:ext uri="{FF2B5EF4-FFF2-40B4-BE49-F238E27FC236}">
                <a16:creationId xmlns:a16="http://schemas.microsoft.com/office/drawing/2014/main" id="{16649F19-34AF-2BED-0641-8A1562AFE873}"/>
              </a:ext>
            </a:extLst>
          </p:cNvPr>
          <p:cNvGrpSpPr/>
          <p:nvPr/>
        </p:nvGrpSpPr>
        <p:grpSpPr>
          <a:xfrm>
            <a:off x="2236863" y="2839617"/>
            <a:ext cx="3747580" cy="1843314"/>
            <a:chOff x="1306286" y="2830286"/>
            <a:chExt cx="3747580" cy="1843314"/>
          </a:xfrm>
        </p:grpSpPr>
        <p:sp>
          <p:nvSpPr>
            <p:cNvPr id="5" name="Retângulo: Cantos Arredondados 4">
              <a:extLst>
                <a:ext uri="{FF2B5EF4-FFF2-40B4-BE49-F238E27FC236}">
                  <a16:creationId xmlns:a16="http://schemas.microsoft.com/office/drawing/2014/main" id="{8BCC1A61-4AE3-7331-760D-03EA03EE42AD}"/>
                </a:ext>
              </a:extLst>
            </p:cNvPr>
            <p:cNvSpPr/>
            <p:nvPr/>
          </p:nvSpPr>
          <p:spPr>
            <a:xfrm>
              <a:off x="1306286" y="2830286"/>
              <a:ext cx="3747580" cy="1843314"/>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97155"/>
              <a:endParaRPr lang="pt-BR" sz="2000">
                <a:solidFill>
                  <a:schemeClr val="bg1"/>
                </a:solidFill>
              </a:endParaRPr>
            </a:p>
          </p:txBody>
        </p:sp>
        <p:sp>
          <p:nvSpPr>
            <p:cNvPr id="7" name="CaixaDeTexto 6">
              <a:extLst>
                <a:ext uri="{FF2B5EF4-FFF2-40B4-BE49-F238E27FC236}">
                  <a16:creationId xmlns:a16="http://schemas.microsoft.com/office/drawing/2014/main" id="{CD549B50-945C-C31E-A5A2-6B8DF270FE39}"/>
                </a:ext>
              </a:extLst>
            </p:cNvPr>
            <p:cNvSpPr txBox="1"/>
            <p:nvPr/>
          </p:nvSpPr>
          <p:spPr>
            <a:xfrm>
              <a:off x="1426020" y="3151775"/>
              <a:ext cx="3447152" cy="1200329"/>
            </a:xfrm>
            <a:prstGeom prst="rect">
              <a:avLst/>
            </a:prstGeom>
            <a:noFill/>
          </p:spPr>
          <p:txBody>
            <a:bodyPr wrap="square">
              <a:spAutoFit/>
            </a:bodyPr>
            <a:lstStyle/>
            <a:p>
              <a:pPr algn="ctr"/>
              <a:r>
                <a:rPr lang="pt-BR" sz="2400" b="1">
                  <a:solidFill>
                    <a:schemeClr val="bg1"/>
                  </a:solidFill>
                </a:rPr>
                <a:t>Se o cliente disser que nunca teve problemas de segurança:</a:t>
              </a:r>
            </a:p>
          </p:txBody>
        </p:sp>
      </p:grpSp>
      <p:grpSp>
        <p:nvGrpSpPr>
          <p:cNvPr id="3" name="Group 6">
            <a:extLst>
              <a:ext uri="{FF2B5EF4-FFF2-40B4-BE49-F238E27FC236}">
                <a16:creationId xmlns:a16="http://schemas.microsoft.com/office/drawing/2014/main" id="{7ADA4C64-CBB1-9CBF-E7B8-40C46AC4BEBE}"/>
              </a:ext>
            </a:extLst>
          </p:cNvPr>
          <p:cNvGrpSpPr/>
          <p:nvPr/>
        </p:nvGrpSpPr>
        <p:grpSpPr>
          <a:xfrm>
            <a:off x="206491" y="158751"/>
            <a:ext cx="11779017" cy="431602"/>
            <a:chOff x="206491" y="158751"/>
            <a:chExt cx="11779017" cy="431602"/>
          </a:xfrm>
        </p:grpSpPr>
        <p:sp>
          <p:nvSpPr>
            <p:cNvPr id="4" name="Retângulo: Cantos Arredondados 15">
              <a:extLst>
                <a:ext uri="{FF2B5EF4-FFF2-40B4-BE49-F238E27FC236}">
                  <a16:creationId xmlns:a16="http://schemas.microsoft.com/office/drawing/2014/main" id="{191C1263-4231-6354-DAC5-8C5ACB7F3A2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F548E466-66E3-D171-1B9A-DA271B9E7D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146E3184-3308-1FF6-40F6-0154777ABAAE}"/>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E69B0CB4-AD95-9FC6-93AE-02FD500190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FEA9FCC3-CD7F-7BB4-1681-90E9E8B7E534}"/>
              </a:ext>
            </a:extLst>
          </p:cNvPr>
          <p:cNvGrpSpPr/>
          <p:nvPr/>
        </p:nvGrpSpPr>
        <p:grpSpPr>
          <a:xfrm>
            <a:off x="4202130" y="1107522"/>
            <a:ext cx="3787740" cy="710661"/>
            <a:chOff x="4202130" y="707036"/>
            <a:chExt cx="3787740" cy="710661"/>
          </a:xfrm>
        </p:grpSpPr>
        <p:sp>
          <p:nvSpPr>
            <p:cNvPr id="12" name="Retângulo: Cantos Arredondados 11">
              <a:extLst>
                <a:ext uri="{FF2B5EF4-FFF2-40B4-BE49-F238E27FC236}">
                  <a16:creationId xmlns:a16="http://schemas.microsoft.com/office/drawing/2014/main" id="{3E15582E-83B8-1FC3-EAB7-728A0FAF349D}"/>
                </a:ext>
              </a:extLst>
            </p:cNvPr>
            <p:cNvSpPr/>
            <p:nvPr/>
          </p:nvSpPr>
          <p:spPr>
            <a:xfrm>
              <a:off x="4544008" y="707036"/>
              <a:ext cx="311642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3" name="CaixaDeTexto 12">
              <a:extLst>
                <a:ext uri="{FF2B5EF4-FFF2-40B4-BE49-F238E27FC236}">
                  <a16:creationId xmlns:a16="http://schemas.microsoft.com/office/drawing/2014/main" id="{5A1662FF-AADB-5E16-8D4B-1578308C8A58}"/>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Argumentação</a:t>
              </a:r>
            </a:p>
          </p:txBody>
        </p:sp>
      </p:grpSp>
    </p:spTree>
    <p:extLst>
      <p:ext uri="{BB962C8B-B14F-4D97-AF65-F5344CB8AC3E}">
        <p14:creationId xmlns:p14="http://schemas.microsoft.com/office/powerpoint/2010/main" val="339243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6CB7-41F3-38B1-6690-7260587C09FF}"/>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53B09FBA-5E35-5F3D-017E-01C1AD7C246D}"/>
              </a:ext>
            </a:extLst>
          </p:cNvPr>
          <p:cNvPicPr>
            <a:picLocks noChangeAspect="1"/>
          </p:cNvPicPr>
          <p:nvPr/>
        </p:nvPicPr>
        <p:blipFill>
          <a:blip r:embed="rId3">
            <a:extLst>
              <a:ext uri="{28A0092B-C50C-407E-A947-70E740481C1C}">
                <a14:useLocalDpi xmlns:a14="http://schemas.microsoft.com/office/drawing/2010/main" val="0"/>
              </a:ext>
            </a:extLst>
          </a:blip>
          <a:srcRect l="22659" t="17326" r="1" b="11407"/>
          <a:stretch>
            <a:fillRect/>
          </a:stretch>
        </p:blipFill>
        <p:spPr>
          <a:xfrm>
            <a:off x="206493" y="712787"/>
            <a:ext cx="11779014" cy="5924549"/>
          </a:xfrm>
          <a:prstGeom prst="roundRect">
            <a:avLst>
              <a:gd name="adj" fmla="val 2778"/>
            </a:avLst>
          </a:prstGeom>
          <a:ln>
            <a:noFill/>
          </a:ln>
          <a:effectLst/>
        </p:spPr>
      </p:pic>
      <p:pic>
        <p:nvPicPr>
          <p:cNvPr id="11" name="Imagem 10">
            <a:extLst>
              <a:ext uri="{FF2B5EF4-FFF2-40B4-BE49-F238E27FC236}">
                <a16:creationId xmlns:a16="http://schemas.microsoft.com/office/drawing/2014/main" id="{8FAF534F-2D0F-8380-4D19-229AD3CF2D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2889" y="712787"/>
            <a:ext cx="8062618" cy="5924550"/>
          </a:xfrm>
          <a:prstGeom prst="rect">
            <a:avLst/>
          </a:prstGeom>
        </p:spPr>
      </p:pic>
      <p:pic>
        <p:nvPicPr>
          <p:cNvPr id="8" name="Imagem 7">
            <a:extLst>
              <a:ext uri="{FF2B5EF4-FFF2-40B4-BE49-F238E27FC236}">
                <a16:creationId xmlns:a16="http://schemas.microsoft.com/office/drawing/2014/main" id="{30824447-B6CD-3220-9D4E-6A3C33ADF3B0}"/>
              </a:ext>
            </a:extLst>
          </p:cNvPr>
          <p:cNvPicPr>
            <a:picLocks noChangeAspect="1"/>
          </p:cNvPicPr>
          <p:nvPr/>
        </p:nvPicPr>
        <p:blipFill>
          <a:blip r:embed="rId5">
            <a:extLst>
              <a:ext uri="{28A0092B-C50C-407E-A947-70E740481C1C}">
                <a14:useLocalDpi xmlns:a14="http://schemas.microsoft.com/office/drawing/2010/main" val="0"/>
              </a:ext>
            </a:extLst>
          </a:blip>
          <a:srcRect r="32500"/>
          <a:stretch>
            <a:fillRect/>
          </a:stretch>
        </p:blipFill>
        <p:spPr>
          <a:xfrm>
            <a:off x="3962400" y="-104274"/>
            <a:ext cx="8229600" cy="6858000"/>
          </a:xfrm>
          <a:prstGeom prst="rect">
            <a:avLst/>
          </a:prstGeom>
        </p:spPr>
      </p:pic>
      <p:grpSp>
        <p:nvGrpSpPr>
          <p:cNvPr id="5" name="Group 6">
            <a:extLst>
              <a:ext uri="{FF2B5EF4-FFF2-40B4-BE49-F238E27FC236}">
                <a16:creationId xmlns:a16="http://schemas.microsoft.com/office/drawing/2014/main" id="{908595AD-669E-EC9E-756C-A80A667B7000}"/>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BD26CA68-2AA0-7385-E573-87DB2A0A137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EA7B352C-F8CA-C32F-7FA9-04A1AD773F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849AF7D5-1316-298E-A5ED-BCE833491511}"/>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2B2F3FAC-6075-5723-B35C-950E3CA4EC4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
        <p:nvSpPr>
          <p:cNvPr id="3" name="Retângulo: Cantos Arredondados 59">
            <a:extLst>
              <a:ext uri="{FF2B5EF4-FFF2-40B4-BE49-F238E27FC236}">
                <a16:creationId xmlns:a16="http://schemas.microsoft.com/office/drawing/2014/main" id="{386D9CC7-3A24-EFA5-7DCC-EBF9011A38F9}"/>
              </a:ext>
            </a:extLst>
          </p:cNvPr>
          <p:cNvSpPr/>
          <p:nvPr/>
        </p:nvSpPr>
        <p:spPr>
          <a:xfrm>
            <a:off x="6634663" y="3083089"/>
            <a:ext cx="2416573"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O QUE É?</a:t>
            </a:r>
          </a:p>
        </p:txBody>
      </p:sp>
      <p:sp>
        <p:nvSpPr>
          <p:cNvPr id="20" name="Retângulo: Cantos Arredondados 60">
            <a:extLst>
              <a:ext uri="{FF2B5EF4-FFF2-40B4-BE49-F238E27FC236}">
                <a16:creationId xmlns:a16="http://schemas.microsoft.com/office/drawing/2014/main" id="{68780693-1BAD-4E5E-8595-B6772B187003}"/>
              </a:ext>
            </a:extLst>
          </p:cNvPr>
          <p:cNvSpPr/>
          <p:nvPr/>
        </p:nvSpPr>
        <p:spPr>
          <a:xfrm>
            <a:off x="6634663"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mn-ea"/>
              </a:rPr>
              <a:t>BENEFÍCIOS</a:t>
            </a:r>
          </a:p>
        </p:txBody>
      </p:sp>
      <p:sp>
        <p:nvSpPr>
          <p:cNvPr id="21" name="Retângulo: Cantos Arredondados 61">
            <a:extLst>
              <a:ext uri="{FF2B5EF4-FFF2-40B4-BE49-F238E27FC236}">
                <a16:creationId xmlns:a16="http://schemas.microsoft.com/office/drawing/2014/main" id="{094BD1ED-B90B-CFE8-ABA0-CD42A2A5ABE1}"/>
              </a:ext>
            </a:extLst>
          </p:cNvPr>
          <p:cNvSpPr/>
          <p:nvPr/>
        </p:nvSpPr>
        <p:spPr>
          <a:xfrm>
            <a:off x="6634660"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PÚBLICO-ALVO</a:t>
            </a:r>
          </a:p>
        </p:txBody>
      </p:sp>
      <p:sp>
        <p:nvSpPr>
          <p:cNvPr id="22" name="Retângulo: Cantos Arredondados 62">
            <a:extLst>
              <a:ext uri="{FF2B5EF4-FFF2-40B4-BE49-F238E27FC236}">
                <a16:creationId xmlns:a16="http://schemas.microsoft.com/office/drawing/2014/main" id="{CEB3EB12-613E-C020-8337-51B6B3160245}"/>
              </a:ext>
            </a:extLst>
          </p:cNvPr>
          <p:cNvSpPr/>
          <p:nvPr/>
        </p:nvSpPr>
        <p:spPr>
          <a:xfrm>
            <a:off x="9179082" y="3083089"/>
            <a:ext cx="2416572"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FUNCIONALIDADES</a:t>
            </a:r>
            <a:endParaRPr lang="pt-BR" sz="1600">
              <a:solidFill>
                <a:schemeClr val="tx1"/>
              </a:solidFill>
              <a:latin typeface="AMX Black" pitchFamily="2" charset="0"/>
              <a:sym typeface="+mn-ea"/>
            </a:endParaRPr>
          </a:p>
        </p:txBody>
      </p:sp>
      <p:sp>
        <p:nvSpPr>
          <p:cNvPr id="23" name="Retângulo: Cantos Arredondados 13">
            <a:extLst>
              <a:ext uri="{FF2B5EF4-FFF2-40B4-BE49-F238E27FC236}">
                <a16:creationId xmlns:a16="http://schemas.microsoft.com/office/drawing/2014/main" id="{90439938-1961-6E1E-636D-6A5B3277ABD5}"/>
              </a:ext>
            </a:extLst>
          </p:cNvPr>
          <p:cNvSpPr/>
          <p:nvPr/>
        </p:nvSpPr>
        <p:spPr>
          <a:xfrm>
            <a:off x="9179084" y="3849431"/>
            <a:ext cx="2416574"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CARACTERÍSTICAS TÉCNICAS</a:t>
            </a:r>
          </a:p>
        </p:txBody>
      </p:sp>
      <p:sp>
        <p:nvSpPr>
          <p:cNvPr id="24" name="Retângulo: Cantos Arredondados 14">
            <a:extLst>
              <a:ext uri="{FF2B5EF4-FFF2-40B4-BE49-F238E27FC236}">
                <a16:creationId xmlns:a16="http://schemas.microsoft.com/office/drawing/2014/main" id="{89C23AD8-5320-2A5F-57D7-BE68184C1862}"/>
              </a:ext>
            </a:extLst>
          </p:cNvPr>
          <p:cNvSpPr/>
          <p:nvPr/>
        </p:nvSpPr>
        <p:spPr>
          <a:xfrm>
            <a:off x="9179081" y="4615773"/>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ARGUMENTAÇÃO</a:t>
            </a:r>
          </a:p>
        </p:txBody>
      </p:sp>
      <p:sp>
        <p:nvSpPr>
          <p:cNvPr id="25" name="Retângulo: Cantos Arredondados 61">
            <a:extLst>
              <a:ext uri="{FF2B5EF4-FFF2-40B4-BE49-F238E27FC236}">
                <a16:creationId xmlns:a16="http://schemas.microsoft.com/office/drawing/2014/main" id="{2118C62F-5133-F9BD-B85F-19736553A963}"/>
              </a:ext>
            </a:extLst>
          </p:cNvPr>
          <p:cNvSpPr/>
          <p:nvPr/>
        </p:nvSpPr>
        <p:spPr>
          <a:xfrm>
            <a:off x="6634660" y="5382116"/>
            <a:ext cx="2416575" cy="584775"/>
          </a:xfrm>
          <a:prstGeom prst="roundRect">
            <a:avLst>
              <a:gd name="adj" fmla="val 25040"/>
            </a:avLst>
          </a:prstGeom>
          <a:gradFill>
            <a:gsLst>
              <a:gs pos="0">
                <a:schemeClr val="bg1">
                  <a:lumMod val="95000"/>
                </a:schemeClr>
              </a:gs>
              <a:gs pos="100000">
                <a:schemeClr val="bg2">
                  <a:lumMod val="7500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AMX Black" pitchFamily="2" charset="0"/>
                <a:sym typeface="Quattrocento Sans"/>
              </a:rPr>
              <a:t>COMO FUNCIONA</a:t>
            </a:r>
          </a:p>
        </p:txBody>
      </p:sp>
      <p:sp>
        <p:nvSpPr>
          <p:cNvPr id="26" name="Retângulo: Cantos Arredondados 14">
            <a:extLst>
              <a:ext uri="{FF2B5EF4-FFF2-40B4-BE49-F238E27FC236}">
                <a16:creationId xmlns:a16="http://schemas.microsoft.com/office/drawing/2014/main" id="{510B54A4-1D6E-0743-3943-C41A8A1B07D1}"/>
              </a:ext>
            </a:extLst>
          </p:cNvPr>
          <p:cNvSpPr/>
          <p:nvPr/>
        </p:nvSpPr>
        <p:spPr>
          <a:xfrm>
            <a:off x="9179081" y="5382116"/>
            <a:ext cx="2416575" cy="584775"/>
          </a:xfrm>
          <a:prstGeom prst="roundRect">
            <a:avLst>
              <a:gd name="adj" fmla="val 2504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AMX Black" pitchFamily="2" charset="0"/>
                <a:sym typeface="Quattrocento Sans"/>
              </a:rPr>
              <a:t>POLÍTICA COMERCIAL</a:t>
            </a:r>
          </a:p>
        </p:txBody>
      </p:sp>
      <p:sp>
        <p:nvSpPr>
          <p:cNvPr id="27" name="CaixaDeTexto 26">
            <a:extLst>
              <a:ext uri="{FF2B5EF4-FFF2-40B4-BE49-F238E27FC236}">
                <a16:creationId xmlns:a16="http://schemas.microsoft.com/office/drawing/2014/main" id="{A8FCD82A-99CA-596C-737C-D8621C0F9218}"/>
              </a:ext>
            </a:extLst>
          </p:cNvPr>
          <p:cNvSpPr txBox="1"/>
          <p:nvPr/>
        </p:nvSpPr>
        <p:spPr>
          <a:xfrm>
            <a:off x="7266215" y="1303509"/>
            <a:ext cx="4124597" cy="707886"/>
          </a:xfrm>
          <a:prstGeom prst="rect">
            <a:avLst/>
          </a:prstGeom>
          <a:noFill/>
        </p:spPr>
        <p:txBody>
          <a:bodyPr wrap="square">
            <a:spAutoFit/>
          </a:bodyPr>
          <a:lstStyle/>
          <a:p>
            <a:r>
              <a:rPr lang="pt-BR" sz="4000" b="1">
                <a:solidFill>
                  <a:schemeClr val="bg1"/>
                </a:solidFill>
              </a:rPr>
              <a:t>O que vamos ver:</a:t>
            </a:r>
          </a:p>
        </p:txBody>
      </p:sp>
    </p:spTree>
    <p:extLst>
      <p:ext uri="{BB962C8B-B14F-4D97-AF65-F5344CB8AC3E}">
        <p14:creationId xmlns:p14="http://schemas.microsoft.com/office/powerpoint/2010/main" val="14421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6A69B-B72B-0F91-B7B7-1E7B22DA2BAD}"/>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4300C32B-D67A-E59E-EB69-6EB17F6E24AA}"/>
              </a:ext>
            </a:extLst>
          </p:cNvPr>
          <p:cNvPicPr>
            <a:picLocks noChangeAspect="1"/>
          </p:cNvPicPr>
          <p:nvPr/>
        </p:nvPicPr>
        <p:blipFill>
          <a:blip r:embed="rId2">
            <a:extLst>
              <a:ext uri="{28A0092B-C50C-407E-A947-70E740481C1C}">
                <a14:useLocalDpi xmlns:a14="http://schemas.microsoft.com/office/drawing/2010/main" val="0"/>
              </a:ext>
            </a:extLst>
          </a:blip>
          <a:srcRect l="22372" t="284" r="8288" b="-284"/>
          <a:stretch>
            <a:fillRect/>
          </a:stretch>
        </p:blipFill>
        <p:spPr>
          <a:xfrm>
            <a:off x="-82773" y="-19565"/>
            <a:ext cx="7179403" cy="6897129"/>
          </a:xfrm>
          <a:prstGeom prst="rect">
            <a:avLst/>
          </a:prstGeom>
        </p:spPr>
      </p:pic>
      <p:sp>
        <p:nvSpPr>
          <p:cNvPr id="4" name="Retângulo 3">
            <a:extLst>
              <a:ext uri="{FF2B5EF4-FFF2-40B4-BE49-F238E27FC236}">
                <a16:creationId xmlns:a16="http://schemas.microsoft.com/office/drawing/2014/main" id="{A64E4641-6DDE-6D6F-7E71-B0425D08C17E}"/>
              </a:ext>
            </a:extLst>
          </p:cNvPr>
          <p:cNvSpPr/>
          <p:nvPr/>
        </p:nvSpPr>
        <p:spPr>
          <a:xfrm>
            <a:off x="3325908"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3" name="CaixaDeTexto 2">
            <a:extLst>
              <a:ext uri="{FF2B5EF4-FFF2-40B4-BE49-F238E27FC236}">
                <a16:creationId xmlns:a16="http://schemas.microsoft.com/office/drawing/2014/main" id="{24501444-F086-8330-05BB-49D6A026FD8E}"/>
              </a:ext>
            </a:extLst>
          </p:cNvPr>
          <p:cNvSpPr txBox="1"/>
          <p:nvPr/>
        </p:nvSpPr>
        <p:spPr>
          <a:xfrm>
            <a:off x="6336946" y="2878740"/>
            <a:ext cx="4473294" cy="1384995"/>
          </a:xfrm>
          <a:prstGeom prst="rect">
            <a:avLst/>
          </a:prstGeom>
          <a:noFill/>
        </p:spPr>
        <p:txBody>
          <a:bodyPr wrap="square" anchor="ctr">
            <a:spAutoFit/>
          </a:bodyPr>
          <a:lstStyle/>
          <a:p>
            <a:r>
              <a:rPr lang="pt-BR" sz="2800">
                <a:solidFill>
                  <a:schemeClr val="bg1"/>
                </a:solidFill>
                <a:latin typeface="AMX" pitchFamily="2" charset="77"/>
              </a:rPr>
              <a:t>Hora de conhecer a política comercial e entender onde ocorre o Input da venda.</a:t>
            </a:r>
          </a:p>
        </p:txBody>
      </p:sp>
      <p:grpSp>
        <p:nvGrpSpPr>
          <p:cNvPr id="5" name="Group 6">
            <a:extLst>
              <a:ext uri="{FF2B5EF4-FFF2-40B4-BE49-F238E27FC236}">
                <a16:creationId xmlns:a16="http://schemas.microsoft.com/office/drawing/2014/main" id="{327B3ABB-F6DB-1767-E0F6-88B0F44484E3}"/>
              </a:ext>
            </a:extLst>
          </p:cNvPr>
          <p:cNvGrpSpPr/>
          <p:nvPr/>
        </p:nvGrpSpPr>
        <p:grpSpPr>
          <a:xfrm>
            <a:off x="206491" y="158751"/>
            <a:ext cx="11779017" cy="431602"/>
            <a:chOff x="206491" y="158751"/>
            <a:chExt cx="11779017" cy="431602"/>
          </a:xfrm>
        </p:grpSpPr>
        <p:sp>
          <p:nvSpPr>
            <p:cNvPr id="7" name="Retângulo: Cantos Arredondados 15">
              <a:extLst>
                <a:ext uri="{FF2B5EF4-FFF2-40B4-BE49-F238E27FC236}">
                  <a16:creationId xmlns:a16="http://schemas.microsoft.com/office/drawing/2014/main" id="{DC2F0362-CB3A-C8B6-79E5-4D5FD94716CF}"/>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6D23F025-2611-349C-96D2-79C98B328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F306BB9E-326B-B3C7-3491-5FA0713C3293}"/>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949B0B1E-EE20-6041-8C4F-7ECE9F7BF1C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398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840A-154A-9D23-EEB5-41BF01F3F92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678D6AF0-DFDF-AE16-C31B-5F009897293F}"/>
              </a:ext>
            </a:extLst>
          </p:cNvPr>
          <p:cNvPicPr>
            <a:picLocks noChangeAspect="1"/>
          </p:cNvPicPr>
          <p:nvPr/>
        </p:nvPicPr>
        <p:blipFill>
          <a:blip r:embed="rId2">
            <a:extLst>
              <a:ext uri="{28A0092B-C50C-407E-A947-70E740481C1C}">
                <a14:useLocalDpi xmlns:a14="http://schemas.microsoft.com/office/drawing/2010/main" val="0"/>
              </a:ext>
            </a:extLst>
          </a:blip>
          <a:srcRect l="1253" r="20589"/>
          <a:stretch>
            <a:fillRect/>
          </a:stretch>
        </p:blipFill>
        <p:spPr>
          <a:xfrm flipH="1">
            <a:off x="0" y="-39129"/>
            <a:ext cx="8046432" cy="6857998"/>
          </a:xfrm>
          <a:prstGeom prst="rect">
            <a:avLst/>
          </a:prstGeom>
        </p:spPr>
      </p:pic>
      <p:sp>
        <p:nvSpPr>
          <p:cNvPr id="11" name="Retângulo 10">
            <a:extLst>
              <a:ext uri="{FF2B5EF4-FFF2-40B4-BE49-F238E27FC236}">
                <a16:creationId xmlns:a16="http://schemas.microsoft.com/office/drawing/2014/main" id="{A2157B6E-D5F5-D4F4-DF61-32AFE747C562}"/>
              </a:ext>
            </a:extLst>
          </p:cNvPr>
          <p:cNvSpPr/>
          <p:nvPr/>
        </p:nvSpPr>
        <p:spPr>
          <a:xfrm>
            <a:off x="2628900" y="-39129"/>
            <a:ext cx="9563099"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sp>
        <p:nvSpPr>
          <p:cNvPr id="4" name="CaixaDeTexto 3">
            <a:extLst>
              <a:ext uri="{FF2B5EF4-FFF2-40B4-BE49-F238E27FC236}">
                <a16:creationId xmlns:a16="http://schemas.microsoft.com/office/drawing/2014/main" id="{0B4692FF-6406-E158-0D1F-D11B3E2EB2E0}"/>
              </a:ext>
            </a:extLst>
          </p:cNvPr>
          <p:cNvSpPr txBox="1"/>
          <p:nvPr/>
        </p:nvSpPr>
        <p:spPr>
          <a:xfrm>
            <a:off x="5909386" y="1486068"/>
            <a:ext cx="5635721" cy="769441"/>
          </a:xfrm>
          <a:prstGeom prst="rect">
            <a:avLst/>
          </a:prstGeom>
          <a:noFill/>
        </p:spPr>
        <p:txBody>
          <a:bodyPr wrap="square" rtlCol="0">
            <a:spAutoFit/>
          </a:bodyPr>
          <a:lstStyle/>
          <a:p>
            <a:pPr lvl="0" algn="ctr"/>
            <a:r>
              <a:rPr lang="pt-BR" sz="4400" b="1">
                <a:solidFill>
                  <a:schemeClr val="lt1"/>
                </a:solidFill>
                <a:latin typeface="AMX" pitchFamily="2" charset="0"/>
                <a:ea typeface="Quattrocento Sans"/>
                <a:cs typeface="Quattrocento Sans"/>
                <a:sym typeface="Quattrocento Sans"/>
              </a:rPr>
              <a:t>Vamos nos conhecer! </a:t>
            </a:r>
            <a:endParaRPr lang="pt-BR" sz="1400">
              <a:latin typeface="AMX" pitchFamily="2" charset="0"/>
            </a:endParaRPr>
          </a:p>
        </p:txBody>
      </p:sp>
      <p:grpSp>
        <p:nvGrpSpPr>
          <p:cNvPr id="3" name="Group 6">
            <a:extLst>
              <a:ext uri="{FF2B5EF4-FFF2-40B4-BE49-F238E27FC236}">
                <a16:creationId xmlns:a16="http://schemas.microsoft.com/office/drawing/2014/main" id="{449C4A51-03C7-EBC0-D41C-12E680CCED98}"/>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39973423-7F05-D26D-57AC-DE875E12F315}"/>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Gráfico 16">
              <a:extLst>
                <a:ext uri="{FF2B5EF4-FFF2-40B4-BE49-F238E27FC236}">
                  <a16:creationId xmlns:a16="http://schemas.microsoft.com/office/drawing/2014/main" id="{F9DC306F-6824-B65E-13BF-4D84F254B9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3" name="CaixaDeTexto 17">
              <a:extLst>
                <a:ext uri="{FF2B5EF4-FFF2-40B4-BE49-F238E27FC236}">
                  <a16:creationId xmlns:a16="http://schemas.microsoft.com/office/drawing/2014/main" id="{0F84B98D-71DF-B570-2D33-38AFEAB1FC9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4" name="Graphic 10">
              <a:extLst>
                <a:ext uri="{FF2B5EF4-FFF2-40B4-BE49-F238E27FC236}">
                  <a16:creationId xmlns:a16="http://schemas.microsoft.com/office/drawing/2014/main" id="{8342ED53-3351-F1A5-73F0-EFA546A0ED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3837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57446B1-F8BB-2AE7-957E-DD6A8C63615F}"/>
              </a:ext>
            </a:extLst>
          </p:cNvPr>
          <p:cNvSpPr txBox="1"/>
          <p:nvPr/>
        </p:nvSpPr>
        <p:spPr>
          <a:xfrm>
            <a:off x="979433" y="2021986"/>
            <a:ext cx="9993365" cy="4282967"/>
          </a:xfrm>
          <a:prstGeom prst="rect">
            <a:avLst/>
          </a:prstGeom>
          <a:noFill/>
        </p:spPr>
        <p:txBody>
          <a:bodyPr wrap="square" lIns="91440" tIns="45720" rIns="91440" bIns="45720" anchor="t">
            <a:spAutoFit/>
          </a:bodyPr>
          <a:lstStyle/>
          <a:p>
            <a:pPr marL="342900" indent="-342900" algn="just">
              <a:lnSpc>
                <a:spcPct val="115000"/>
              </a:lnSpc>
              <a:spcAft>
                <a:spcPts val="1000"/>
              </a:spcAft>
              <a:buClr>
                <a:srgbClr val="610000"/>
              </a:buClr>
              <a:buSzPct val="120000"/>
              <a:buFont typeface="Arial" panose="020B0604020202020204" pitchFamily="34" charset="0"/>
              <a:buChar char="•"/>
            </a:pPr>
            <a:r>
              <a:rPr lang="pt-BR" sz="2000" b="1">
                <a:solidFill>
                  <a:srgbClr val="610000"/>
                </a:solidFill>
              </a:rPr>
              <a:t>PRODUTO: </a:t>
            </a:r>
            <a:r>
              <a:rPr lang="pt-BR" sz="2000"/>
              <a:t>Firewall Gerenciado</a:t>
            </a:r>
          </a:p>
          <a:p>
            <a:pPr marL="342900" indent="-342900" algn="just">
              <a:lnSpc>
                <a:spcPct val="115000"/>
              </a:lnSpc>
              <a:spcAft>
                <a:spcPts val="1000"/>
              </a:spcAft>
              <a:buClr>
                <a:srgbClr val="610000"/>
              </a:buClr>
              <a:buSzPct val="120000"/>
              <a:buFont typeface="Arial" panose="020B0604020202020204" pitchFamily="34" charset="0"/>
              <a:buChar char="•"/>
            </a:pPr>
            <a:r>
              <a:rPr lang="pt-BR" sz="2000" b="1">
                <a:solidFill>
                  <a:srgbClr val="610000"/>
                </a:solidFill>
              </a:rPr>
              <a:t>CATEGORIA: </a:t>
            </a:r>
            <a:r>
              <a:rPr lang="pt-BR" sz="2000"/>
              <a:t>TP-LINK</a:t>
            </a:r>
          </a:p>
          <a:p>
            <a:pPr marL="342900" indent="-342900" algn="just">
              <a:lnSpc>
                <a:spcPct val="115000"/>
              </a:lnSpc>
              <a:spcAft>
                <a:spcPts val="1000"/>
              </a:spcAft>
              <a:buClr>
                <a:srgbClr val="610000"/>
              </a:buClr>
              <a:buSzPct val="120000"/>
              <a:buFont typeface="Arial" panose="020B0604020202020204" pitchFamily="34" charset="0"/>
              <a:buChar char="•"/>
            </a:pPr>
            <a:r>
              <a:rPr lang="pt-BR" sz="2000" b="1">
                <a:solidFill>
                  <a:srgbClr val="610000"/>
                </a:solidFill>
              </a:rPr>
              <a:t>SIGLA: </a:t>
            </a:r>
            <a:r>
              <a:rPr lang="pt-BR" sz="2000"/>
              <a:t>FWG</a:t>
            </a:r>
          </a:p>
          <a:p>
            <a:pPr marL="342900" indent="-342900">
              <a:lnSpc>
                <a:spcPct val="115000"/>
              </a:lnSpc>
              <a:spcAft>
                <a:spcPts val="1000"/>
              </a:spcAft>
              <a:buClr>
                <a:srgbClr val="610000"/>
              </a:buClr>
              <a:buSzPct val="120000"/>
              <a:buFont typeface="Arial" panose="020B0604020202020204" pitchFamily="34" charset="0"/>
              <a:buChar char="•"/>
            </a:pPr>
            <a:r>
              <a:rPr lang="pt-BR" sz="2000" b="1" dirty="0">
                <a:solidFill>
                  <a:srgbClr val="610000"/>
                </a:solidFill>
              </a:rPr>
              <a:t>PLANOS:</a:t>
            </a:r>
            <a:r>
              <a:rPr lang="pt-BR" sz="2000" dirty="0"/>
              <a:t> </a:t>
            </a:r>
            <a:br>
              <a:rPr lang="pt-BR" sz="2000" dirty="0"/>
            </a:br>
            <a:r>
              <a:rPr lang="pt-BR" sz="2000" dirty="0"/>
              <a:t>1 –  TP-LINK ER7206 </a:t>
            </a:r>
          </a:p>
          <a:p>
            <a:pPr>
              <a:lnSpc>
                <a:spcPct val="115000"/>
              </a:lnSpc>
              <a:spcAft>
                <a:spcPts val="1000"/>
              </a:spcAft>
              <a:buClr>
                <a:srgbClr val="610000"/>
              </a:buClr>
              <a:buSzPct val="120000"/>
            </a:pPr>
            <a:r>
              <a:rPr lang="pt-BR" sz="2000"/>
              <a:t>      2 – TP-LINK ER8411 </a:t>
            </a:r>
          </a:p>
          <a:p>
            <a:pPr marL="342900" indent="-342900" algn="just">
              <a:lnSpc>
                <a:spcPct val="115000"/>
              </a:lnSpc>
              <a:spcAft>
                <a:spcPts val="1000"/>
              </a:spcAft>
              <a:buClr>
                <a:srgbClr val="610000"/>
              </a:buClr>
              <a:buSzPct val="120000"/>
              <a:buFont typeface="Arial" panose="020B0604020202020204" pitchFamily="34" charset="0"/>
              <a:buChar char="•"/>
            </a:pPr>
            <a:r>
              <a:rPr lang="pt-BR" sz="2000" b="1">
                <a:solidFill>
                  <a:srgbClr val="610000"/>
                </a:solidFill>
              </a:rPr>
              <a:t>VALOR: </a:t>
            </a:r>
            <a:r>
              <a:rPr lang="pt-BR" sz="2000"/>
              <a:t>A partir de R$ 119,90 </a:t>
            </a:r>
          </a:p>
          <a:p>
            <a:pPr marL="342900" indent="-342900" algn="just">
              <a:lnSpc>
                <a:spcPct val="114999"/>
              </a:lnSpc>
              <a:spcAft>
                <a:spcPts val="1000"/>
              </a:spcAft>
              <a:buClr>
                <a:srgbClr val="610000"/>
              </a:buClr>
              <a:buSzPct val="120000"/>
              <a:buFont typeface="Arial" panose="020B0604020202020204" pitchFamily="34" charset="0"/>
              <a:buChar char="•"/>
            </a:pPr>
            <a:r>
              <a:rPr lang="pt-BR" sz="2000" b="1">
                <a:solidFill>
                  <a:srgbClr val="610000"/>
                </a:solidFill>
              </a:rPr>
              <a:t>PERMANÊNCIA: </a:t>
            </a:r>
            <a:r>
              <a:rPr lang="pt-BR" sz="2000">
                <a:solidFill>
                  <a:srgbClr val="000000"/>
                </a:solidFill>
              </a:rPr>
              <a:t> 36 meses </a:t>
            </a:r>
          </a:p>
          <a:p>
            <a:pPr marL="342900" indent="-342900" algn="just">
              <a:lnSpc>
                <a:spcPct val="115000"/>
              </a:lnSpc>
              <a:spcBef>
                <a:spcPts val="1000"/>
              </a:spcBef>
              <a:spcAft>
                <a:spcPts val="1000"/>
              </a:spcAft>
              <a:buClr>
                <a:srgbClr val="610000"/>
              </a:buClr>
              <a:buSzPct val="120000"/>
              <a:buFont typeface="Arial" panose="020B0604020202020204" pitchFamily="34" charset="0"/>
              <a:buChar char="•"/>
            </a:pPr>
            <a:r>
              <a:rPr lang="pt-BR" sz="2000" b="1">
                <a:solidFill>
                  <a:srgbClr val="610000"/>
                </a:solidFill>
              </a:rPr>
              <a:t>PROPOSTAS: </a:t>
            </a:r>
            <a:r>
              <a:rPr lang="pt-BR" sz="2000" dirty="0">
                <a:hlinkClick r:id="rId2"/>
              </a:rPr>
              <a:t>https://corpclarobr.sharepoint.com/sites/PreVendasVirtual/</a:t>
            </a:r>
            <a:endParaRPr lang="pt-BR" sz="2000" dirty="0"/>
          </a:p>
        </p:txBody>
      </p:sp>
      <p:grpSp>
        <p:nvGrpSpPr>
          <p:cNvPr id="3" name="Agrupar 2">
            <a:extLst>
              <a:ext uri="{FF2B5EF4-FFF2-40B4-BE49-F238E27FC236}">
                <a16:creationId xmlns:a16="http://schemas.microsoft.com/office/drawing/2014/main" id="{AF74F750-43F1-694F-B616-C137AA79C6A0}"/>
              </a:ext>
            </a:extLst>
          </p:cNvPr>
          <p:cNvGrpSpPr/>
          <p:nvPr/>
        </p:nvGrpSpPr>
        <p:grpSpPr>
          <a:xfrm>
            <a:off x="3598688" y="874639"/>
            <a:ext cx="4994624" cy="710661"/>
            <a:chOff x="3598688" y="707036"/>
            <a:chExt cx="4994624" cy="710661"/>
          </a:xfrm>
        </p:grpSpPr>
        <p:sp>
          <p:nvSpPr>
            <p:cNvPr id="4" name="Retângulo: Cantos Arredondados 3">
              <a:extLst>
                <a:ext uri="{FF2B5EF4-FFF2-40B4-BE49-F238E27FC236}">
                  <a16:creationId xmlns:a16="http://schemas.microsoft.com/office/drawing/2014/main" id="{991AD68F-F02D-A549-715B-545B6276AEB0}"/>
                </a:ext>
              </a:extLst>
            </p:cNvPr>
            <p:cNvSpPr/>
            <p:nvPr/>
          </p:nvSpPr>
          <p:spPr>
            <a:xfrm>
              <a:off x="4926563" y="707036"/>
              <a:ext cx="2323323"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ctr"/>
              <a:endParaRPr lang="pt-BR" sz="2800">
                <a:solidFill>
                  <a:schemeClr val="bg1"/>
                </a:solidFill>
                <a:sym typeface="Quattrocento Sans"/>
              </a:endParaRPr>
            </a:p>
          </p:txBody>
        </p:sp>
        <p:sp>
          <p:nvSpPr>
            <p:cNvPr id="5" name="CaixaDeTexto 47">
              <a:extLst>
                <a:ext uri="{FF2B5EF4-FFF2-40B4-BE49-F238E27FC236}">
                  <a16:creationId xmlns:a16="http://schemas.microsoft.com/office/drawing/2014/main" id="{7F1DAC4C-BD72-75E6-BDF7-F552A468B181}"/>
                </a:ext>
              </a:extLst>
            </p:cNvPr>
            <p:cNvSpPr txBox="1"/>
            <p:nvPr/>
          </p:nvSpPr>
          <p:spPr>
            <a:xfrm>
              <a:off x="3598688" y="817606"/>
              <a:ext cx="4994624" cy="523220"/>
            </a:xfrm>
            <a:prstGeom prst="rect">
              <a:avLst/>
            </a:prstGeom>
            <a:noFill/>
          </p:spPr>
          <p:txBody>
            <a:bodyPr wrap="square" rtlCol="0" anchor="ctr">
              <a:spAutoFit/>
            </a:bodyPr>
            <a:lstStyle>
              <a:defPPr>
                <a:defRPr lang="pt-BR"/>
              </a:defPPr>
              <a:lvl1pPr marL="0" algn="l" defTabSz="1216957" rtl="0" eaLnBrk="1" latinLnBrk="0" hangingPunct="1">
                <a:defRPr sz="2392" kern="1200">
                  <a:solidFill>
                    <a:schemeClr val="tx1"/>
                  </a:solidFill>
                  <a:latin typeface="+mn-lt"/>
                  <a:ea typeface="+mn-ea"/>
                  <a:cs typeface="+mn-cs"/>
                </a:defRPr>
              </a:lvl1pPr>
              <a:lvl2pPr marL="608477" algn="l" defTabSz="1216957" rtl="0" eaLnBrk="1" latinLnBrk="0" hangingPunct="1">
                <a:defRPr sz="2392" kern="1200">
                  <a:solidFill>
                    <a:schemeClr val="tx1"/>
                  </a:solidFill>
                  <a:latin typeface="+mn-lt"/>
                  <a:ea typeface="+mn-ea"/>
                  <a:cs typeface="+mn-cs"/>
                </a:defRPr>
              </a:lvl2pPr>
              <a:lvl3pPr marL="1216957" algn="l" defTabSz="1216957" rtl="0" eaLnBrk="1" latinLnBrk="0" hangingPunct="1">
                <a:defRPr sz="2392" kern="1200">
                  <a:solidFill>
                    <a:schemeClr val="tx1"/>
                  </a:solidFill>
                  <a:latin typeface="+mn-lt"/>
                  <a:ea typeface="+mn-ea"/>
                  <a:cs typeface="+mn-cs"/>
                </a:defRPr>
              </a:lvl3pPr>
              <a:lvl4pPr marL="1825432" algn="l" defTabSz="1216957" rtl="0" eaLnBrk="1" latinLnBrk="0" hangingPunct="1">
                <a:defRPr sz="2392" kern="1200">
                  <a:solidFill>
                    <a:schemeClr val="tx1"/>
                  </a:solidFill>
                  <a:latin typeface="+mn-lt"/>
                  <a:ea typeface="+mn-ea"/>
                  <a:cs typeface="+mn-cs"/>
                </a:defRPr>
              </a:lvl4pPr>
              <a:lvl5pPr marL="2433908" algn="l" defTabSz="1216957" rtl="0" eaLnBrk="1" latinLnBrk="0" hangingPunct="1">
                <a:defRPr sz="2392" kern="1200">
                  <a:solidFill>
                    <a:schemeClr val="tx1"/>
                  </a:solidFill>
                  <a:latin typeface="+mn-lt"/>
                  <a:ea typeface="+mn-ea"/>
                  <a:cs typeface="+mn-cs"/>
                </a:defRPr>
              </a:lvl5pPr>
              <a:lvl6pPr marL="3042388" algn="l" defTabSz="1216957" rtl="0" eaLnBrk="1" latinLnBrk="0" hangingPunct="1">
                <a:defRPr sz="2392" kern="1200">
                  <a:solidFill>
                    <a:schemeClr val="tx1"/>
                  </a:solidFill>
                  <a:latin typeface="+mn-lt"/>
                  <a:ea typeface="+mn-ea"/>
                  <a:cs typeface="+mn-cs"/>
                </a:defRPr>
              </a:lvl6pPr>
              <a:lvl7pPr marL="3650863" algn="l" defTabSz="1216957" rtl="0" eaLnBrk="1" latinLnBrk="0" hangingPunct="1">
                <a:defRPr sz="2392" kern="1200">
                  <a:solidFill>
                    <a:schemeClr val="tx1"/>
                  </a:solidFill>
                  <a:latin typeface="+mn-lt"/>
                  <a:ea typeface="+mn-ea"/>
                  <a:cs typeface="+mn-cs"/>
                </a:defRPr>
              </a:lvl7pPr>
              <a:lvl8pPr marL="4259341" algn="l" defTabSz="1216957" rtl="0" eaLnBrk="1" latinLnBrk="0" hangingPunct="1">
                <a:defRPr sz="2392" kern="1200">
                  <a:solidFill>
                    <a:schemeClr val="tx1"/>
                  </a:solidFill>
                  <a:latin typeface="+mn-lt"/>
                  <a:ea typeface="+mn-ea"/>
                  <a:cs typeface="+mn-cs"/>
                </a:defRPr>
              </a:lvl8pPr>
              <a:lvl9pPr marL="4867818" algn="l" defTabSz="1216957" rtl="0" eaLnBrk="1" latinLnBrk="0" hangingPunct="1">
                <a:defRPr sz="2392" kern="1200">
                  <a:solidFill>
                    <a:schemeClr val="tx1"/>
                  </a:solidFill>
                  <a:latin typeface="+mn-lt"/>
                  <a:ea typeface="+mn-ea"/>
                  <a:cs typeface="+mn-cs"/>
                </a:defRPr>
              </a:lvl9pPr>
            </a:lstStyle>
            <a:p>
              <a:pPr algn="ctr">
                <a:spcAft>
                  <a:spcPts val="800"/>
                </a:spcAft>
              </a:pPr>
              <a:r>
                <a:rPr lang="pt-BR" sz="2800">
                  <a:solidFill>
                    <a:schemeClr val="bg1"/>
                  </a:solidFill>
                  <a:latin typeface="AMX Black" pitchFamily="2" charset="0"/>
                </a:rPr>
                <a:t>Oferta</a:t>
              </a:r>
            </a:p>
          </p:txBody>
        </p:sp>
      </p:grpSp>
      <p:grpSp>
        <p:nvGrpSpPr>
          <p:cNvPr id="6" name="Group 6">
            <a:extLst>
              <a:ext uri="{FF2B5EF4-FFF2-40B4-BE49-F238E27FC236}">
                <a16:creationId xmlns:a16="http://schemas.microsoft.com/office/drawing/2014/main" id="{8058B2AA-FEDB-BCA0-0DC2-350885FA5CAF}"/>
              </a:ext>
            </a:extLst>
          </p:cNvPr>
          <p:cNvGrpSpPr/>
          <p:nvPr/>
        </p:nvGrpSpPr>
        <p:grpSpPr>
          <a:xfrm>
            <a:off x="206491" y="158751"/>
            <a:ext cx="11779017" cy="431602"/>
            <a:chOff x="206491" y="158751"/>
            <a:chExt cx="11779017" cy="431602"/>
          </a:xfrm>
        </p:grpSpPr>
        <p:sp>
          <p:nvSpPr>
            <p:cNvPr id="7" name="Retângulo: Cantos Arredondados 15">
              <a:extLst>
                <a:ext uri="{FF2B5EF4-FFF2-40B4-BE49-F238E27FC236}">
                  <a16:creationId xmlns:a16="http://schemas.microsoft.com/office/drawing/2014/main" id="{81A1B3D8-22D9-A45C-413E-BD7C8636871A}"/>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B24F5AB1-C1A2-2A36-4347-7342A73654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9A76125C-5A79-0BBB-68EF-6AB451FA506C}"/>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0" name="Graphic 10">
              <a:extLst>
                <a:ext uri="{FF2B5EF4-FFF2-40B4-BE49-F238E27FC236}">
                  <a16:creationId xmlns:a16="http://schemas.microsoft.com/office/drawing/2014/main" id="{7149A7F6-F8B2-827D-83DE-C8BE4B85BBA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211221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22C1-280E-A890-9517-33CB4B467879}"/>
            </a:ext>
          </a:extLst>
        </p:cNvPr>
        <p:cNvGrpSpPr/>
        <p:nvPr/>
      </p:nvGrpSpPr>
      <p:grpSpPr>
        <a:xfrm>
          <a:off x="0" y="0"/>
          <a:ext cx="0" cy="0"/>
          <a:chOff x="0" y="0"/>
          <a:chExt cx="0" cy="0"/>
        </a:xfrm>
      </p:grpSpPr>
      <p:grpSp>
        <p:nvGrpSpPr>
          <p:cNvPr id="3" name="Agrupar 2">
            <a:extLst>
              <a:ext uri="{FF2B5EF4-FFF2-40B4-BE49-F238E27FC236}">
                <a16:creationId xmlns:a16="http://schemas.microsoft.com/office/drawing/2014/main" id="{78334C25-C5E8-5527-901B-2063B599604C}"/>
              </a:ext>
            </a:extLst>
          </p:cNvPr>
          <p:cNvGrpSpPr/>
          <p:nvPr/>
        </p:nvGrpSpPr>
        <p:grpSpPr>
          <a:xfrm>
            <a:off x="3598688" y="874639"/>
            <a:ext cx="4994624" cy="710661"/>
            <a:chOff x="3598688" y="707036"/>
            <a:chExt cx="4994624" cy="710661"/>
          </a:xfrm>
        </p:grpSpPr>
        <p:sp>
          <p:nvSpPr>
            <p:cNvPr id="4" name="Retângulo: Cantos Arredondados 3">
              <a:extLst>
                <a:ext uri="{FF2B5EF4-FFF2-40B4-BE49-F238E27FC236}">
                  <a16:creationId xmlns:a16="http://schemas.microsoft.com/office/drawing/2014/main" id="{CE28CDBF-1DCA-DDDA-FBFE-662D3D78EC47}"/>
                </a:ext>
              </a:extLst>
            </p:cNvPr>
            <p:cNvSpPr/>
            <p:nvPr/>
          </p:nvSpPr>
          <p:spPr>
            <a:xfrm>
              <a:off x="3918857" y="707036"/>
              <a:ext cx="4320074"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defPPr>
                <a:defRPr lang="pt-BR"/>
              </a:defPPr>
              <a:lvl1pPr marL="0" algn="l" defTabSz="1216957" rtl="0" eaLnBrk="1" latinLnBrk="0" hangingPunct="1">
                <a:defRPr sz="2392" kern="1200">
                  <a:solidFill>
                    <a:schemeClr val="lt1"/>
                  </a:solidFill>
                  <a:latin typeface="+mn-lt"/>
                  <a:ea typeface="+mn-ea"/>
                  <a:cs typeface="+mn-cs"/>
                </a:defRPr>
              </a:lvl1pPr>
              <a:lvl2pPr marL="608477" algn="l" defTabSz="1216957" rtl="0" eaLnBrk="1" latinLnBrk="0" hangingPunct="1">
                <a:defRPr sz="2392" kern="1200">
                  <a:solidFill>
                    <a:schemeClr val="lt1"/>
                  </a:solidFill>
                  <a:latin typeface="+mn-lt"/>
                  <a:ea typeface="+mn-ea"/>
                  <a:cs typeface="+mn-cs"/>
                </a:defRPr>
              </a:lvl2pPr>
              <a:lvl3pPr marL="1216957" algn="l" defTabSz="1216957" rtl="0" eaLnBrk="1" latinLnBrk="0" hangingPunct="1">
                <a:defRPr sz="2392" kern="1200">
                  <a:solidFill>
                    <a:schemeClr val="lt1"/>
                  </a:solidFill>
                  <a:latin typeface="+mn-lt"/>
                  <a:ea typeface="+mn-ea"/>
                  <a:cs typeface="+mn-cs"/>
                </a:defRPr>
              </a:lvl3pPr>
              <a:lvl4pPr marL="1825432" algn="l" defTabSz="1216957" rtl="0" eaLnBrk="1" latinLnBrk="0" hangingPunct="1">
                <a:defRPr sz="2392" kern="1200">
                  <a:solidFill>
                    <a:schemeClr val="lt1"/>
                  </a:solidFill>
                  <a:latin typeface="+mn-lt"/>
                  <a:ea typeface="+mn-ea"/>
                  <a:cs typeface="+mn-cs"/>
                </a:defRPr>
              </a:lvl4pPr>
              <a:lvl5pPr marL="2433908" algn="l" defTabSz="1216957" rtl="0" eaLnBrk="1" latinLnBrk="0" hangingPunct="1">
                <a:defRPr sz="2392" kern="1200">
                  <a:solidFill>
                    <a:schemeClr val="lt1"/>
                  </a:solidFill>
                  <a:latin typeface="+mn-lt"/>
                  <a:ea typeface="+mn-ea"/>
                  <a:cs typeface="+mn-cs"/>
                </a:defRPr>
              </a:lvl5pPr>
              <a:lvl6pPr marL="3042388" algn="l" defTabSz="1216957" rtl="0" eaLnBrk="1" latinLnBrk="0" hangingPunct="1">
                <a:defRPr sz="2392" kern="1200">
                  <a:solidFill>
                    <a:schemeClr val="lt1"/>
                  </a:solidFill>
                  <a:latin typeface="+mn-lt"/>
                  <a:ea typeface="+mn-ea"/>
                  <a:cs typeface="+mn-cs"/>
                </a:defRPr>
              </a:lvl6pPr>
              <a:lvl7pPr marL="3650863" algn="l" defTabSz="1216957" rtl="0" eaLnBrk="1" latinLnBrk="0" hangingPunct="1">
                <a:defRPr sz="2392" kern="1200">
                  <a:solidFill>
                    <a:schemeClr val="lt1"/>
                  </a:solidFill>
                  <a:latin typeface="+mn-lt"/>
                  <a:ea typeface="+mn-ea"/>
                  <a:cs typeface="+mn-cs"/>
                </a:defRPr>
              </a:lvl7pPr>
              <a:lvl8pPr marL="4259341" algn="l" defTabSz="1216957" rtl="0" eaLnBrk="1" latinLnBrk="0" hangingPunct="1">
                <a:defRPr sz="2392" kern="1200">
                  <a:solidFill>
                    <a:schemeClr val="lt1"/>
                  </a:solidFill>
                  <a:latin typeface="+mn-lt"/>
                  <a:ea typeface="+mn-ea"/>
                  <a:cs typeface="+mn-cs"/>
                </a:defRPr>
              </a:lvl8pPr>
              <a:lvl9pPr marL="4867818" algn="l" defTabSz="1216957" rtl="0" eaLnBrk="1" latinLnBrk="0" hangingPunct="1">
                <a:defRPr sz="2392" kern="1200">
                  <a:solidFill>
                    <a:schemeClr val="lt1"/>
                  </a:solidFill>
                  <a:latin typeface="+mn-lt"/>
                  <a:ea typeface="+mn-ea"/>
                  <a:cs typeface="+mn-cs"/>
                </a:defRPr>
              </a:lvl9pPr>
            </a:lstStyle>
            <a:p>
              <a:pPr algn="ctr"/>
              <a:endParaRPr lang="pt-BR" sz="2800">
                <a:solidFill>
                  <a:schemeClr val="bg1"/>
                </a:solidFill>
                <a:sym typeface="Quattrocento Sans"/>
              </a:endParaRPr>
            </a:p>
          </p:txBody>
        </p:sp>
        <p:sp>
          <p:nvSpPr>
            <p:cNvPr id="5" name="CaixaDeTexto 47">
              <a:extLst>
                <a:ext uri="{FF2B5EF4-FFF2-40B4-BE49-F238E27FC236}">
                  <a16:creationId xmlns:a16="http://schemas.microsoft.com/office/drawing/2014/main" id="{E1121BEC-5EEE-F125-99B8-F9E0781489CA}"/>
                </a:ext>
              </a:extLst>
            </p:cNvPr>
            <p:cNvSpPr txBox="1"/>
            <p:nvPr/>
          </p:nvSpPr>
          <p:spPr>
            <a:xfrm>
              <a:off x="3598688" y="817606"/>
              <a:ext cx="4994624" cy="523220"/>
            </a:xfrm>
            <a:prstGeom prst="rect">
              <a:avLst/>
            </a:prstGeom>
            <a:noFill/>
          </p:spPr>
          <p:txBody>
            <a:bodyPr wrap="square" rtlCol="0" anchor="ctr">
              <a:spAutoFit/>
            </a:bodyPr>
            <a:lstStyle>
              <a:defPPr>
                <a:defRPr lang="pt-BR"/>
              </a:defPPr>
              <a:lvl1pPr marL="0" algn="l" defTabSz="1216957" rtl="0" eaLnBrk="1" latinLnBrk="0" hangingPunct="1">
                <a:defRPr sz="2392" kern="1200">
                  <a:solidFill>
                    <a:schemeClr val="tx1"/>
                  </a:solidFill>
                  <a:latin typeface="+mn-lt"/>
                  <a:ea typeface="+mn-ea"/>
                  <a:cs typeface="+mn-cs"/>
                </a:defRPr>
              </a:lvl1pPr>
              <a:lvl2pPr marL="608477" algn="l" defTabSz="1216957" rtl="0" eaLnBrk="1" latinLnBrk="0" hangingPunct="1">
                <a:defRPr sz="2392" kern="1200">
                  <a:solidFill>
                    <a:schemeClr val="tx1"/>
                  </a:solidFill>
                  <a:latin typeface="+mn-lt"/>
                  <a:ea typeface="+mn-ea"/>
                  <a:cs typeface="+mn-cs"/>
                </a:defRPr>
              </a:lvl2pPr>
              <a:lvl3pPr marL="1216957" algn="l" defTabSz="1216957" rtl="0" eaLnBrk="1" latinLnBrk="0" hangingPunct="1">
                <a:defRPr sz="2392" kern="1200">
                  <a:solidFill>
                    <a:schemeClr val="tx1"/>
                  </a:solidFill>
                  <a:latin typeface="+mn-lt"/>
                  <a:ea typeface="+mn-ea"/>
                  <a:cs typeface="+mn-cs"/>
                </a:defRPr>
              </a:lvl3pPr>
              <a:lvl4pPr marL="1825432" algn="l" defTabSz="1216957" rtl="0" eaLnBrk="1" latinLnBrk="0" hangingPunct="1">
                <a:defRPr sz="2392" kern="1200">
                  <a:solidFill>
                    <a:schemeClr val="tx1"/>
                  </a:solidFill>
                  <a:latin typeface="+mn-lt"/>
                  <a:ea typeface="+mn-ea"/>
                  <a:cs typeface="+mn-cs"/>
                </a:defRPr>
              </a:lvl4pPr>
              <a:lvl5pPr marL="2433908" algn="l" defTabSz="1216957" rtl="0" eaLnBrk="1" latinLnBrk="0" hangingPunct="1">
                <a:defRPr sz="2392" kern="1200">
                  <a:solidFill>
                    <a:schemeClr val="tx1"/>
                  </a:solidFill>
                  <a:latin typeface="+mn-lt"/>
                  <a:ea typeface="+mn-ea"/>
                  <a:cs typeface="+mn-cs"/>
                </a:defRPr>
              </a:lvl5pPr>
              <a:lvl6pPr marL="3042388" algn="l" defTabSz="1216957" rtl="0" eaLnBrk="1" latinLnBrk="0" hangingPunct="1">
                <a:defRPr sz="2392" kern="1200">
                  <a:solidFill>
                    <a:schemeClr val="tx1"/>
                  </a:solidFill>
                  <a:latin typeface="+mn-lt"/>
                  <a:ea typeface="+mn-ea"/>
                  <a:cs typeface="+mn-cs"/>
                </a:defRPr>
              </a:lvl6pPr>
              <a:lvl7pPr marL="3650863" algn="l" defTabSz="1216957" rtl="0" eaLnBrk="1" latinLnBrk="0" hangingPunct="1">
                <a:defRPr sz="2392" kern="1200">
                  <a:solidFill>
                    <a:schemeClr val="tx1"/>
                  </a:solidFill>
                  <a:latin typeface="+mn-lt"/>
                  <a:ea typeface="+mn-ea"/>
                  <a:cs typeface="+mn-cs"/>
                </a:defRPr>
              </a:lvl7pPr>
              <a:lvl8pPr marL="4259341" algn="l" defTabSz="1216957" rtl="0" eaLnBrk="1" latinLnBrk="0" hangingPunct="1">
                <a:defRPr sz="2392" kern="1200">
                  <a:solidFill>
                    <a:schemeClr val="tx1"/>
                  </a:solidFill>
                  <a:latin typeface="+mn-lt"/>
                  <a:ea typeface="+mn-ea"/>
                  <a:cs typeface="+mn-cs"/>
                </a:defRPr>
              </a:lvl8pPr>
              <a:lvl9pPr marL="4867818" algn="l" defTabSz="1216957" rtl="0" eaLnBrk="1" latinLnBrk="0" hangingPunct="1">
                <a:defRPr sz="2392" kern="1200">
                  <a:solidFill>
                    <a:schemeClr val="tx1"/>
                  </a:solidFill>
                  <a:latin typeface="+mn-lt"/>
                  <a:ea typeface="+mn-ea"/>
                  <a:cs typeface="+mn-cs"/>
                </a:defRPr>
              </a:lvl9pPr>
            </a:lstStyle>
            <a:p>
              <a:pPr algn="ctr">
                <a:spcAft>
                  <a:spcPts val="800"/>
                </a:spcAft>
              </a:pPr>
              <a:r>
                <a:rPr lang="pt-BR" sz="2800">
                  <a:solidFill>
                    <a:schemeClr val="bg1"/>
                  </a:solidFill>
                  <a:latin typeface="AMX Black" pitchFamily="2" charset="0"/>
                </a:rPr>
                <a:t>Política comercial</a:t>
              </a:r>
            </a:p>
          </p:txBody>
        </p:sp>
      </p:grpSp>
      <p:sp>
        <p:nvSpPr>
          <p:cNvPr id="12" name="CaixaDeTexto 11">
            <a:extLst>
              <a:ext uri="{FF2B5EF4-FFF2-40B4-BE49-F238E27FC236}">
                <a16:creationId xmlns:a16="http://schemas.microsoft.com/office/drawing/2014/main" id="{3378852F-EE82-292B-0A65-DC624AB2BF4A}"/>
              </a:ext>
            </a:extLst>
          </p:cNvPr>
          <p:cNvSpPr txBox="1"/>
          <p:nvPr/>
        </p:nvSpPr>
        <p:spPr>
          <a:xfrm>
            <a:off x="1795928" y="2582387"/>
            <a:ext cx="8600144" cy="2569934"/>
          </a:xfrm>
          <a:prstGeom prst="rect">
            <a:avLst/>
          </a:prstGeom>
          <a:noFill/>
        </p:spPr>
        <p:txBody>
          <a:bodyPr wrap="square">
            <a:spAutoFit/>
          </a:bodyPr>
          <a:lstStyle/>
          <a:p>
            <a:pPr algn="ctr"/>
            <a:r>
              <a:rPr lang="pt-BR" sz="2300"/>
              <a:t>Em caso de cancelamento total ou parcial do SERVIÇO durante o prazo contratado, por qualquer motivo imputável ao CLIENTE, sujeitará o CLIENTE ao pagamento de uma multa compensatória à TELMEX no valor de 30% (trinta por cento) sobre o valor dos serviços cancelados multiplicado pelo número de meses restantes para o término do contrato, a ser paga integralmente no prazo de 30 (trinta) dias, contados da data da solicitação de cancelamento.</a:t>
            </a:r>
          </a:p>
        </p:txBody>
      </p:sp>
      <p:grpSp>
        <p:nvGrpSpPr>
          <p:cNvPr id="6" name="Group 6">
            <a:extLst>
              <a:ext uri="{FF2B5EF4-FFF2-40B4-BE49-F238E27FC236}">
                <a16:creationId xmlns:a16="http://schemas.microsoft.com/office/drawing/2014/main" id="{305828DF-5F91-7018-E21B-FC185F6CDED2}"/>
              </a:ext>
            </a:extLst>
          </p:cNvPr>
          <p:cNvGrpSpPr/>
          <p:nvPr/>
        </p:nvGrpSpPr>
        <p:grpSpPr>
          <a:xfrm>
            <a:off x="206491" y="158751"/>
            <a:ext cx="11779017" cy="431602"/>
            <a:chOff x="206491" y="158751"/>
            <a:chExt cx="11779017" cy="431602"/>
          </a:xfrm>
        </p:grpSpPr>
        <p:sp>
          <p:nvSpPr>
            <p:cNvPr id="7" name="Retângulo: Cantos Arredondados 15">
              <a:extLst>
                <a:ext uri="{FF2B5EF4-FFF2-40B4-BE49-F238E27FC236}">
                  <a16:creationId xmlns:a16="http://schemas.microsoft.com/office/drawing/2014/main" id="{4FF3A346-8691-AC56-42AD-AA1065FD160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Gráfico 16">
              <a:extLst>
                <a:ext uri="{FF2B5EF4-FFF2-40B4-BE49-F238E27FC236}">
                  <a16:creationId xmlns:a16="http://schemas.microsoft.com/office/drawing/2014/main" id="{2868D980-8866-D23A-E513-ED9D6A9F6A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9" name="CaixaDeTexto 17">
              <a:extLst>
                <a:ext uri="{FF2B5EF4-FFF2-40B4-BE49-F238E27FC236}">
                  <a16:creationId xmlns:a16="http://schemas.microsoft.com/office/drawing/2014/main" id="{75F3F814-888D-8A95-4E14-62F95238759D}"/>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0" name="Graphic 10">
              <a:extLst>
                <a:ext uri="{FF2B5EF4-FFF2-40B4-BE49-F238E27FC236}">
                  <a16:creationId xmlns:a16="http://schemas.microsoft.com/office/drawing/2014/main" id="{42C41689-3818-2A38-02B5-F04C6A45F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8025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0"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AE28A-524B-CF88-0548-B7EE9DDBBA8D}"/>
            </a:ext>
          </a:extLst>
        </p:cNvPr>
        <p:cNvGrpSpPr/>
        <p:nvPr/>
      </p:nvGrpSpPr>
      <p:grpSpPr>
        <a:xfrm>
          <a:off x="0" y="0"/>
          <a:ext cx="0" cy="0"/>
          <a:chOff x="0" y="0"/>
          <a:chExt cx="0" cy="0"/>
        </a:xfrm>
      </p:grpSpPr>
      <p:pic>
        <p:nvPicPr>
          <p:cNvPr id="10" name="Imagem 9">
            <a:extLst>
              <a:ext uri="{FF2B5EF4-FFF2-40B4-BE49-F238E27FC236}">
                <a16:creationId xmlns:a16="http://schemas.microsoft.com/office/drawing/2014/main" id="{8B4B8055-3F8C-CCC9-BE78-EF67B9DF7247}"/>
              </a:ext>
            </a:extLst>
          </p:cNvPr>
          <p:cNvPicPr>
            <a:picLocks noChangeAspect="1"/>
          </p:cNvPicPr>
          <p:nvPr/>
        </p:nvPicPr>
        <p:blipFill>
          <a:blip r:embed="rId3">
            <a:extLst>
              <a:ext uri="{28A0092B-C50C-407E-A947-70E740481C1C}">
                <a14:useLocalDpi xmlns:a14="http://schemas.microsoft.com/office/drawing/2010/main" val="0"/>
              </a:ext>
            </a:extLst>
          </a:blip>
          <a:srcRect l="22943" t="284" r="2791" b="-284"/>
          <a:stretch>
            <a:fillRect/>
          </a:stretch>
        </p:blipFill>
        <p:spPr>
          <a:xfrm>
            <a:off x="-40490" y="-19565"/>
            <a:ext cx="7689498" cy="6897129"/>
          </a:xfrm>
          <a:prstGeom prst="rect">
            <a:avLst/>
          </a:prstGeom>
        </p:spPr>
      </p:pic>
      <p:sp>
        <p:nvSpPr>
          <p:cNvPr id="2" name="Retângulo 1">
            <a:extLst>
              <a:ext uri="{FF2B5EF4-FFF2-40B4-BE49-F238E27FC236}">
                <a16:creationId xmlns:a16="http://schemas.microsoft.com/office/drawing/2014/main" id="{425314FC-5EE6-E2EE-9042-0498C72699E0}"/>
              </a:ext>
            </a:extLst>
          </p:cNvPr>
          <p:cNvSpPr/>
          <p:nvPr/>
        </p:nvSpPr>
        <p:spPr>
          <a:xfrm>
            <a:off x="3325908" y="-39129"/>
            <a:ext cx="8948865" cy="6975385"/>
          </a:xfrm>
          <a:prstGeom prst="rect">
            <a:avLst/>
          </a:prstGeom>
          <a:gradFill>
            <a:gsLst>
              <a:gs pos="0">
                <a:schemeClr val="tx1">
                  <a:lumMod val="95000"/>
                  <a:lumOff val="5000"/>
                  <a:alpha val="0"/>
                </a:schemeClr>
              </a:gs>
              <a:gs pos="41000">
                <a:schemeClr val="tx1">
                  <a:lumMod val="85000"/>
                  <a:lumOff val="15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77"/>
            </a:endParaRPr>
          </a:p>
        </p:txBody>
      </p:sp>
      <p:grpSp>
        <p:nvGrpSpPr>
          <p:cNvPr id="11" name="Agrupar 10">
            <a:extLst>
              <a:ext uri="{FF2B5EF4-FFF2-40B4-BE49-F238E27FC236}">
                <a16:creationId xmlns:a16="http://schemas.microsoft.com/office/drawing/2014/main" id="{815188AF-7036-1EA2-71A7-27BB1F4DCF02}"/>
              </a:ext>
            </a:extLst>
          </p:cNvPr>
          <p:cNvGrpSpPr/>
          <p:nvPr/>
        </p:nvGrpSpPr>
        <p:grpSpPr>
          <a:xfrm>
            <a:off x="6004935" y="1224989"/>
            <a:ext cx="3288146" cy="788863"/>
            <a:chOff x="4451927" y="707036"/>
            <a:chExt cx="3288146" cy="788863"/>
          </a:xfrm>
        </p:grpSpPr>
        <p:sp>
          <p:nvSpPr>
            <p:cNvPr id="12" name="Retângulo: Cantos Arredondados 11">
              <a:extLst>
                <a:ext uri="{FF2B5EF4-FFF2-40B4-BE49-F238E27FC236}">
                  <a16:creationId xmlns:a16="http://schemas.microsoft.com/office/drawing/2014/main" id="{3C87B866-DDFE-BAAE-DB1A-785146082719}"/>
                </a:ext>
              </a:extLst>
            </p:cNvPr>
            <p:cNvSpPr/>
            <p:nvPr/>
          </p:nvSpPr>
          <p:spPr>
            <a:xfrm>
              <a:off x="4451927" y="707036"/>
              <a:ext cx="3288146" cy="788863"/>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rgbClr val="FF0000"/>
                </a:solidFill>
                <a:latin typeface="AMX Black" pitchFamily="2" charset="0"/>
                <a:sym typeface="Quattrocento Sans"/>
              </a:endParaRPr>
            </a:p>
          </p:txBody>
        </p:sp>
        <p:sp>
          <p:nvSpPr>
            <p:cNvPr id="13" name="Google Shape;309;p16">
              <a:extLst>
                <a:ext uri="{FF2B5EF4-FFF2-40B4-BE49-F238E27FC236}">
                  <a16:creationId xmlns:a16="http://schemas.microsoft.com/office/drawing/2014/main" id="{D0F31AF4-BA01-720F-5315-3DA8D9F0837B}"/>
                </a:ext>
              </a:extLst>
            </p:cNvPr>
            <p:cNvSpPr/>
            <p:nvPr/>
          </p:nvSpPr>
          <p:spPr>
            <a:xfrm>
              <a:off x="4907975" y="839877"/>
              <a:ext cx="2376050" cy="523180"/>
            </a:xfrm>
            <a:prstGeom prst="rect">
              <a:avLst/>
            </a:prstGeom>
            <a:noFill/>
            <a:ln>
              <a:noFill/>
            </a:ln>
          </p:spPr>
          <p:txBody>
            <a:bodyPr spcFirstLastPara="1" wrap="square" lIns="91425" tIns="45700" rIns="91425" bIns="45700" anchor="t" anchorCtr="0">
              <a:spAutoFit/>
            </a:bodyPr>
            <a:lstStyle/>
            <a:p>
              <a:pPr lvl="0" algn="ctr"/>
              <a:r>
                <a:rPr lang="pt-BR" sz="2800" b="1">
                  <a:solidFill>
                    <a:schemeClr val="bg1"/>
                  </a:solidFill>
                  <a:latin typeface="AMX Black" pitchFamily="2" charset="0"/>
                  <a:ea typeface="Quattrocento Sans"/>
                  <a:cs typeface="Quattrocento Sans"/>
                  <a:sym typeface="Quattrocento Sans"/>
                </a:rPr>
                <a:t>Atividade</a:t>
              </a:r>
              <a:endParaRPr lang="pt-BR" sz="1800">
                <a:solidFill>
                  <a:schemeClr val="bg1"/>
                </a:solidFill>
                <a:latin typeface="AMX Black" pitchFamily="2" charset="0"/>
              </a:endParaRPr>
            </a:p>
          </p:txBody>
        </p:sp>
      </p:grpSp>
      <p:sp>
        <p:nvSpPr>
          <p:cNvPr id="3" name="Google Shape;339;p18">
            <a:extLst>
              <a:ext uri="{FF2B5EF4-FFF2-40B4-BE49-F238E27FC236}">
                <a16:creationId xmlns:a16="http://schemas.microsoft.com/office/drawing/2014/main" id="{28FB47D4-E2FA-4F1B-BE9F-79D31D0370C1}"/>
              </a:ext>
            </a:extLst>
          </p:cNvPr>
          <p:cNvSpPr/>
          <p:nvPr/>
        </p:nvSpPr>
        <p:spPr>
          <a:xfrm>
            <a:off x="5913188" y="2720531"/>
            <a:ext cx="5404745" cy="2800726"/>
          </a:xfrm>
          <a:prstGeom prst="rect">
            <a:avLst/>
          </a:prstGeom>
          <a:noFill/>
          <a:ln>
            <a:noFill/>
          </a:ln>
        </p:spPr>
        <p:txBody>
          <a:bodyPr spcFirstLastPara="1" wrap="square" lIns="91425" tIns="45700" rIns="91425" bIns="45700" anchor="t" anchorCtr="0">
            <a:spAutoFit/>
          </a:bodyPr>
          <a:lstStyle/>
          <a:p>
            <a:pPr lvl="0">
              <a:spcAft>
                <a:spcPts val="1200"/>
              </a:spcAft>
            </a:pPr>
            <a:r>
              <a:rPr lang="pt-BR" sz="4400" b="1">
                <a:solidFill>
                  <a:schemeClr val="bg1"/>
                </a:solidFill>
                <a:latin typeface="AMX" pitchFamily="2" charset="0"/>
                <a:ea typeface="Quattrocento Sans"/>
                <a:cs typeface="Quattrocento Sans"/>
                <a:sym typeface="Quattrocento Sans"/>
              </a:rPr>
              <a:t>Funcionalidades Firewall Gerenciado – TP-LINK</a:t>
            </a:r>
          </a:p>
          <a:p>
            <a:pPr lvl="0">
              <a:spcAft>
                <a:spcPts val="1200"/>
              </a:spcAft>
            </a:pPr>
            <a:r>
              <a:rPr lang="pt-BR" sz="2400">
                <a:solidFill>
                  <a:schemeClr val="bg1"/>
                </a:solidFill>
                <a:latin typeface="AMX" pitchFamily="2" charset="0"/>
                <a:ea typeface="Quattrocento Sans"/>
                <a:cs typeface="Quattrocento Sans"/>
                <a:sym typeface="Quattrocento Sans"/>
              </a:rPr>
              <a:t>Complete as sentenças a seguir!</a:t>
            </a:r>
          </a:p>
        </p:txBody>
      </p:sp>
      <p:grpSp>
        <p:nvGrpSpPr>
          <p:cNvPr id="4" name="Group 6">
            <a:extLst>
              <a:ext uri="{FF2B5EF4-FFF2-40B4-BE49-F238E27FC236}">
                <a16:creationId xmlns:a16="http://schemas.microsoft.com/office/drawing/2014/main" id="{9F95EA8D-86A1-85C3-D2D5-065215EE3359}"/>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73EC8C55-8DE5-777C-5C97-805535F6092B}"/>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2DFC956B-DB97-EAD6-7D1F-5B336B1DB1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C6C9D9B7-5A73-393F-0E07-D99E01AFC53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DC333835-7D7B-A307-4626-0D86BC04AC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62131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B1239-108A-D5E4-5CB0-993887078613}"/>
            </a:ext>
          </a:extLst>
        </p:cNvPr>
        <p:cNvGrpSpPr/>
        <p:nvPr/>
      </p:nvGrpSpPr>
      <p:grpSpPr>
        <a:xfrm>
          <a:off x="0" y="0"/>
          <a:ext cx="0" cy="0"/>
          <a:chOff x="0" y="0"/>
          <a:chExt cx="0" cy="0"/>
        </a:xfrm>
      </p:grpSpPr>
      <p:sp>
        <p:nvSpPr>
          <p:cNvPr id="9" name="Retângulo: Cantos Arredondados 8">
            <a:extLst>
              <a:ext uri="{FF2B5EF4-FFF2-40B4-BE49-F238E27FC236}">
                <a16:creationId xmlns:a16="http://schemas.microsoft.com/office/drawing/2014/main" id="{161D01F3-8232-B968-01DE-300561059366}"/>
              </a:ext>
            </a:extLst>
          </p:cNvPr>
          <p:cNvSpPr/>
          <p:nvPr/>
        </p:nvSpPr>
        <p:spPr>
          <a:xfrm>
            <a:off x="1386840" y="4386580"/>
            <a:ext cx="8402478" cy="431602"/>
          </a:xfrm>
          <a:prstGeom prst="roundRect">
            <a:avLst>
              <a:gd name="adj" fmla="val 50000"/>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rgbClr val="24C61C"/>
              </a:solidFill>
              <a:latin typeface="AMX Black" pitchFamily="2" charset="0"/>
              <a:sym typeface="Quattrocento Sans"/>
            </a:endParaRPr>
          </a:p>
        </p:txBody>
      </p:sp>
      <p:sp>
        <p:nvSpPr>
          <p:cNvPr id="3" name="CaixaDeTexto 2">
            <a:extLst>
              <a:ext uri="{FF2B5EF4-FFF2-40B4-BE49-F238E27FC236}">
                <a16:creationId xmlns:a16="http://schemas.microsoft.com/office/drawing/2014/main" id="{6CCD9E26-EE2D-DB04-FDC2-F5DF1EDE9CB0}"/>
              </a:ext>
            </a:extLst>
          </p:cNvPr>
          <p:cNvSpPr txBox="1"/>
          <p:nvPr/>
        </p:nvSpPr>
        <p:spPr>
          <a:xfrm>
            <a:off x="1386840" y="2496683"/>
            <a:ext cx="9418320" cy="3046988"/>
          </a:xfrm>
          <a:prstGeom prst="rect">
            <a:avLst/>
          </a:prstGeom>
          <a:noFill/>
        </p:spPr>
        <p:txBody>
          <a:bodyPr wrap="square">
            <a:spAutoFit/>
          </a:bodyPr>
          <a:lstStyle/>
          <a:p>
            <a:r>
              <a:rPr lang="pt-BR" sz="2400" b="1"/>
              <a:t>Com Firewall Gerenciado TP-LINK seu cliente conta com a função VPN que...</a:t>
            </a:r>
          </a:p>
          <a:p>
            <a:endParaRPr lang="pt-BR" sz="2400"/>
          </a:p>
          <a:p>
            <a:pPr marL="342900" indent="-342900">
              <a:buAutoNum type="alphaUcParenR"/>
            </a:pPr>
            <a:r>
              <a:rPr lang="pt-BR" sz="2400"/>
              <a:t>Controla o uso de aplicativos nos computadores.</a:t>
            </a:r>
            <a:br>
              <a:rPr lang="pt-BR" sz="2400"/>
            </a:br>
            <a:endParaRPr lang="pt-BR" sz="2400"/>
          </a:p>
          <a:p>
            <a:pPr marL="342900" indent="-342900">
              <a:buAutoNum type="alphaUcParenR"/>
            </a:pPr>
            <a:r>
              <a:rPr lang="pt-BR" sz="2400"/>
              <a:t>Cria uma conexão segura e criptografada entre dispositivos.</a:t>
            </a:r>
          </a:p>
          <a:p>
            <a:br>
              <a:rPr lang="pt-BR" sz="2400"/>
            </a:br>
            <a:r>
              <a:rPr lang="pt-BR" sz="2400"/>
              <a:t>C) Faz backup automático de arquivos.</a:t>
            </a:r>
          </a:p>
        </p:txBody>
      </p:sp>
      <p:grpSp>
        <p:nvGrpSpPr>
          <p:cNvPr id="4" name="Group 6">
            <a:extLst>
              <a:ext uri="{FF2B5EF4-FFF2-40B4-BE49-F238E27FC236}">
                <a16:creationId xmlns:a16="http://schemas.microsoft.com/office/drawing/2014/main" id="{5D5277C0-EF12-77A0-C322-6576444CC9B4}"/>
              </a:ext>
            </a:extLst>
          </p:cNvPr>
          <p:cNvGrpSpPr/>
          <p:nvPr/>
        </p:nvGrpSpPr>
        <p:grpSpPr>
          <a:xfrm>
            <a:off x="206491" y="158751"/>
            <a:ext cx="11779017" cy="431602"/>
            <a:chOff x="206491" y="158751"/>
            <a:chExt cx="11779017" cy="431602"/>
          </a:xfrm>
        </p:grpSpPr>
        <p:sp>
          <p:nvSpPr>
            <p:cNvPr id="5" name="Retângulo: Cantos Arredondados 15">
              <a:extLst>
                <a:ext uri="{FF2B5EF4-FFF2-40B4-BE49-F238E27FC236}">
                  <a16:creationId xmlns:a16="http://schemas.microsoft.com/office/drawing/2014/main" id="{580690DE-92D2-5815-0251-8D85CFE883FC}"/>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Gráfico 16">
              <a:extLst>
                <a:ext uri="{FF2B5EF4-FFF2-40B4-BE49-F238E27FC236}">
                  <a16:creationId xmlns:a16="http://schemas.microsoft.com/office/drawing/2014/main" id="{09E48188-B0D8-16EC-F219-9B2000640C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7" name="CaixaDeTexto 17">
              <a:extLst>
                <a:ext uri="{FF2B5EF4-FFF2-40B4-BE49-F238E27FC236}">
                  <a16:creationId xmlns:a16="http://schemas.microsoft.com/office/drawing/2014/main" id="{4DC17A8F-CD87-FA7E-19FF-CCEE1EF5200B}"/>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8" name="Graphic 10">
              <a:extLst>
                <a:ext uri="{FF2B5EF4-FFF2-40B4-BE49-F238E27FC236}">
                  <a16:creationId xmlns:a16="http://schemas.microsoft.com/office/drawing/2014/main" id="{485889CA-8431-66F1-4D73-B0009093E3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pSp>
        <p:nvGrpSpPr>
          <p:cNvPr id="2" name="Agrupar 1">
            <a:extLst>
              <a:ext uri="{FF2B5EF4-FFF2-40B4-BE49-F238E27FC236}">
                <a16:creationId xmlns:a16="http://schemas.microsoft.com/office/drawing/2014/main" id="{2A63CF20-3457-CA5C-9900-DE6364546EF8}"/>
              </a:ext>
            </a:extLst>
          </p:cNvPr>
          <p:cNvGrpSpPr/>
          <p:nvPr/>
        </p:nvGrpSpPr>
        <p:grpSpPr>
          <a:xfrm>
            <a:off x="4202130" y="1107522"/>
            <a:ext cx="3787740" cy="710661"/>
            <a:chOff x="4202130" y="707036"/>
            <a:chExt cx="3787740" cy="710661"/>
          </a:xfrm>
        </p:grpSpPr>
        <p:sp>
          <p:nvSpPr>
            <p:cNvPr id="10" name="Retângulo: Cantos Arredondados 9">
              <a:extLst>
                <a:ext uri="{FF2B5EF4-FFF2-40B4-BE49-F238E27FC236}">
                  <a16:creationId xmlns:a16="http://schemas.microsoft.com/office/drawing/2014/main" id="{81CBB21C-6E87-29A9-040B-FD3C38AE7CD3}"/>
                </a:ext>
              </a:extLst>
            </p:cNvPr>
            <p:cNvSpPr/>
            <p:nvPr/>
          </p:nvSpPr>
          <p:spPr>
            <a:xfrm>
              <a:off x="4758137" y="707036"/>
              <a:ext cx="259438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1" name="CaixaDeTexto 10">
              <a:extLst>
                <a:ext uri="{FF2B5EF4-FFF2-40B4-BE49-F238E27FC236}">
                  <a16:creationId xmlns:a16="http://schemas.microsoft.com/office/drawing/2014/main" id="{3740A6BE-177D-2347-AECD-9C8206F1F196}"/>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Atividade</a:t>
              </a:r>
            </a:p>
          </p:txBody>
        </p:sp>
      </p:grpSp>
    </p:spTree>
    <p:extLst>
      <p:ext uri="{BB962C8B-B14F-4D97-AF65-F5344CB8AC3E}">
        <p14:creationId xmlns:p14="http://schemas.microsoft.com/office/powerpoint/2010/main" val="115411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39E40-0C04-251B-67F4-BDD7CD9BA4E9}"/>
            </a:ext>
          </a:extLst>
        </p:cNvPr>
        <p:cNvGrpSpPr/>
        <p:nvPr/>
      </p:nvGrpSpPr>
      <p:grpSpPr>
        <a:xfrm>
          <a:off x="0" y="0"/>
          <a:ext cx="0" cy="0"/>
          <a:chOff x="0" y="0"/>
          <a:chExt cx="0" cy="0"/>
        </a:xfrm>
      </p:grpSpPr>
      <p:sp>
        <p:nvSpPr>
          <p:cNvPr id="9" name="Retângulo: Cantos Arredondados 8">
            <a:extLst>
              <a:ext uri="{FF2B5EF4-FFF2-40B4-BE49-F238E27FC236}">
                <a16:creationId xmlns:a16="http://schemas.microsoft.com/office/drawing/2014/main" id="{C10D0B87-F409-69DF-6707-BA0D44C22437}"/>
              </a:ext>
            </a:extLst>
          </p:cNvPr>
          <p:cNvSpPr/>
          <p:nvPr/>
        </p:nvSpPr>
        <p:spPr>
          <a:xfrm>
            <a:off x="1209918" y="3678076"/>
            <a:ext cx="9585819" cy="431602"/>
          </a:xfrm>
          <a:prstGeom prst="roundRect">
            <a:avLst>
              <a:gd name="adj" fmla="val 50000"/>
            </a:avLst>
          </a:prstGeom>
          <a:solidFill>
            <a:srgbClr val="E7E6E6"/>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rgbClr val="24C61C"/>
              </a:solidFill>
              <a:latin typeface="AMX Black" pitchFamily="2" charset="0"/>
              <a:sym typeface="Quattrocento Sans"/>
            </a:endParaRPr>
          </a:p>
        </p:txBody>
      </p:sp>
      <p:grpSp>
        <p:nvGrpSpPr>
          <p:cNvPr id="51" name="Agrupar 50">
            <a:extLst>
              <a:ext uri="{FF2B5EF4-FFF2-40B4-BE49-F238E27FC236}">
                <a16:creationId xmlns:a16="http://schemas.microsoft.com/office/drawing/2014/main" id="{4C44194A-91B2-54F2-2C36-C28FD7E9EE49}"/>
              </a:ext>
            </a:extLst>
          </p:cNvPr>
          <p:cNvGrpSpPr/>
          <p:nvPr/>
        </p:nvGrpSpPr>
        <p:grpSpPr>
          <a:xfrm>
            <a:off x="4202130" y="1107522"/>
            <a:ext cx="3787740" cy="710661"/>
            <a:chOff x="4202130" y="707036"/>
            <a:chExt cx="3787740" cy="710661"/>
          </a:xfrm>
        </p:grpSpPr>
        <p:sp>
          <p:nvSpPr>
            <p:cNvPr id="47" name="Retângulo: Cantos Arredondados 46">
              <a:extLst>
                <a:ext uri="{FF2B5EF4-FFF2-40B4-BE49-F238E27FC236}">
                  <a16:creationId xmlns:a16="http://schemas.microsoft.com/office/drawing/2014/main" id="{D8E07210-4B19-4512-EE68-ED78467592C4}"/>
                </a:ext>
              </a:extLst>
            </p:cNvPr>
            <p:cNvSpPr/>
            <p:nvPr/>
          </p:nvSpPr>
          <p:spPr>
            <a:xfrm>
              <a:off x="4758137" y="707036"/>
              <a:ext cx="2594385" cy="71066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8" name="CaixaDeTexto 47">
              <a:extLst>
                <a:ext uri="{FF2B5EF4-FFF2-40B4-BE49-F238E27FC236}">
                  <a16:creationId xmlns:a16="http://schemas.microsoft.com/office/drawing/2014/main" id="{68B53339-905C-8BC2-5E90-8CBF7CFA3F91}"/>
                </a:ext>
              </a:extLst>
            </p:cNvPr>
            <p:cNvSpPr txBox="1"/>
            <p:nvPr/>
          </p:nvSpPr>
          <p:spPr>
            <a:xfrm>
              <a:off x="4202130" y="800757"/>
              <a:ext cx="3787740" cy="523220"/>
            </a:xfrm>
            <a:prstGeom prst="rect">
              <a:avLst/>
            </a:prstGeom>
            <a:noFill/>
          </p:spPr>
          <p:txBody>
            <a:bodyPr wrap="square" rtlCol="0" anchor="ctr">
              <a:spAutoFit/>
            </a:bodyPr>
            <a:lstStyle/>
            <a:p>
              <a:pPr algn="ctr"/>
              <a:r>
                <a:rPr lang="pt-BR" sz="2800">
                  <a:solidFill>
                    <a:schemeClr val="bg1"/>
                  </a:solidFill>
                  <a:latin typeface="AMX Black" pitchFamily="2" charset="0"/>
                  <a:sym typeface="Quattrocento Sans"/>
                </a:rPr>
                <a:t>Atividade</a:t>
              </a:r>
            </a:p>
          </p:txBody>
        </p:sp>
      </p:grpSp>
      <p:sp>
        <p:nvSpPr>
          <p:cNvPr id="3" name="CaixaDeTexto 2">
            <a:extLst>
              <a:ext uri="{FF2B5EF4-FFF2-40B4-BE49-F238E27FC236}">
                <a16:creationId xmlns:a16="http://schemas.microsoft.com/office/drawing/2014/main" id="{3EB44537-18B0-54B2-5C2B-0771DBE98A37}"/>
              </a:ext>
            </a:extLst>
          </p:cNvPr>
          <p:cNvSpPr txBox="1"/>
          <p:nvPr/>
        </p:nvSpPr>
        <p:spPr>
          <a:xfrm>
            <a:off x="1271037" y="2543966"/>
            <a:ext cx="9916318" cy="3046988"/>
          </a:xfrm>
          <a:prstGeom prst="rect">
            <a:avLst/>
          </a:prstGeom>
          <a:noFill/>
        </p:spPr>
        <p:txBody>
          <a:bodyPr wrap="square">
            <a:spAutoFit/>
          </a:bodyPr>
          <a:lstStyle/>
          <a:p>
            <a:r>
              <a:rPr lang="pt-BR" sz="2400" b="1"/>
              <a:t>Com Firewall Gerenciado TP-LINK seu cliente conta com função Filtro de URL que...</a:t>
            </a:r>
          </a:p>
          <a:p>
            <a:endParaRPr lang="pt-BR" sz="2400"/>
          </a:p>
          <a:p>
            <a:pPr marL="342900" indent="-342900">
              <a:buAutoNum type="alphaUcParenR"/>
            </a:pPr>
            <a:r>
              <a:rPr lang="pt-BR" sz="2400"/>
              <a:t>Bloqueia sites maliciosos e indesejados para o ambiente corporativo.</a:t>
            </a:r>
          </a:p>
          <a:p>
            <a:endParaRPr lang="pt-BR" sz="2400"/>
          </a:p>
          <a:p>
            <a:pPr marL="342900" indent="-342900">
              <a:buAutoNum type="alphaUcParenR"/>
            </a:pPr>
            <a:r>
              <a:rPr lang="pt-BR" sz="2400"/>
              <a:t>Controla a velocidade de download.</a:t>
            </a:r>
          </a:p>
          <a:p>
            <a:pPr marL="342900" indent="-342900">
              <a:buAutoNum type="alphaUcParenR"/>
            </a:pPr>
            <a:endParaRPr lang="pt-BR" sz="2400"/>
          </a:p>
          <a:p>
            <a:pPr marL="342900" indent="-342900">
              <a:buAutoNum type="alphaUcParenR"/>
            </a:pPr>
            <a:r>
              <a:rPr lang="pt-BR" sz="2400"/>
              <a:t>Cria relatórios de navegação dos funcionários.</a:t>
            </a:r>
          </a:p>
        </p:txBody>
      </p:sp>
      <p:grpSp>
        <p:nvGrpSpPr>
          <p:cNvPr id="5" name="Group 6">
            <a:extLst>
              <a:ext uri="{FF2B5EF4-FFF2-40B4-BE49-F238E27FC236}">
                <a16:creationId xmlns:a16="http://schemas.microsoft.com/office/drawing/2014/main" id="{1DDDF26C-CE75-F907-5740-786A375BD218}"/>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FBA936EC-972C-0272-E6EB-1DA82D2EB431}"/>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958999EB-ACF1-9F59-364E-B636B60584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AEBB70DB-7A3D-0F37-8F5A-F351E6268614}"/>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0" name="Graphic 10">
              <a:extLst>
                <a:ext uri="{FF2B5EF4-FFF2-40B4-BE49-F238E27FC236}">
                  <a16:creationId xmlns:a16="http://schemas.microsoft.com/office/drawing/2014/main" id="{A5BE628F-02DF-72A3-EF27-9A8E3A9830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406407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F042-739F-26EB-9B69-583E6720E95A}"/>
            </a:ext>
          </a:extLst>
        </p:cNvPr>
        <p:cNvGrpSpPr/>
        <p:nvPr/>
      </p:nvGrpSpPr>
      <p:grpSpPr>
        <a:xfrm>
          <a:off x="0" y="0"/>
          <a:ext cx="0" cy="0"/>
          <a:chOff x="0" y="0"/>
          <a:chExt cx="0" cy="0"/>
        </a:xfrm>
      </p:grpSpPr>
      <p:sp>
        <p:nvSpPr>
          <p:cNvPr id="2" name="CaixaDeTexto 8">
            <a:extLst>
              <a:ext uri="{FF2B5EF4-FFF2-40B4-BE49-F238E27FC236}">
                <a16:creationId xmlns:a16="http://schemas.microsoft.com/office/drawing/2014/main" id="{059FF37C-356B-52AA-8F28-150C3BA2B6EE}"/>
              </a:ext>
            </a:extLst>
          </p:cNvPr>
          <p:cNvSpPr txBox="1"/>
          <p:nvPr/>
        </p:nvSpPr>
        <p:spPr>
          <a:xfrm>
            <a:off x="-122637" y="2256777"/>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11" name="CaixaDeTexto 8">
            <a:extLst>
              <a:ext uri="{FF2B5EF4-FFF2-40B4-BE49-F238E27FC236}">
                <a16:creationId xmlns:a16="http://schemas.microsoft.com/office/drawing/2014/main" id="{6399960E-4046-5085-EEA9-53F030C26785}"/>
              </a:ext>
            </a:extLst>
          </p:cNvPr>
          <p:cNvSpPr txBox="1"/>
          <p:nvPr/>
        </p:nvSpPr>
        <p:spPr>
          <a:xfrm>
            <a:off x="3937735" y="2247633"/>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12" name="CaixaDeTexto 8">
            <a:extLst>
              <a:ext uri="{FF2B5EF4-FFF2-40B4-BE49-F238E27FC236}">
                <a16:creationId xmlns:a16="http://schemas.microsoft.com/office/drawing/2014/main" id="{8C635A6C-7E1C-B675-3836-1318B90C1C0D}"/>
              </a:ext>
            </a:extLst>
          </p:cNvPr>
          <p:cNvSpPr txBox="1"/>
          <p:nvPr/>
        </p:nvSpPr>
        <p:spPr>
          <a:xfrm>
            <a:off x="8005452" y="2238489"/>
            <a:ext cx="4850576" cy="1323439"/>
          </a:xfrm>
          <a:prstGeom prst="rect">
            <a:avLst/>
          </a:prstGeom>
          <a:noFill/>
          <a:ln>
            <a:noFill/>
          </a:ln>
        </p:spPr>
        <p:txBody>
          <a:bodyPr wrap="square" rtlCol="0">
            <a:spAutoFit/>
          </a:bodyPr>
          <a:lstStyle/>
          <a:p>
            <a:pPr marL="0" marR="0" lvl="0" indent="0" algn="l" defTabSz="1216957"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DÚVIDA</a:t>
            </a:r>
          </a:p>
        </p:txBody>
      </p:sp>
      <p:sp>
        <p:nvSpPr>
          <p:cNvPr id="5" name="CaixaDeTexto 4">
            <a:extLst>
              <a:ext uri="{FF2B5EF4-FFF2-40B4-BE49-F238E27FC236}">
                <a16:creationId xmlns:a16="http://schemas.microsoft.com/office/drawing/2014/main" id="{A26F1B75-5794-AADB-5192-2E6B06ECF578}"/>
              </a:ext>
            </a:extLst>
          </p:cNvPr>
          <p:cNvSpPr txBox="1"/>
          <p:nvPr/>
        </p:nvSpPr>
        <p:spPr>
          <a:xfrm>
            <a:off x="3746441" y="4708237"/>
            <a:ext cx="4699112" cy="861774"/>
          </a:xfrm>
          <a:prstGeom prst="rect">
            <a:avLst/>
          </a:prstGeom>
          <a:noFill/>
        </p:spPr>
        <p:txBody>
          <a:bodyPr wrap="square" rtlCol="0">
            <a:spAutoFit/>
          </a:bodyPr>
          <a:lstStyle/>
          <a:p>
            <a:pPr marL="0" marR="0" lvl="0" indent="0" algn="ctr" defTabSz="1216957" rtl="0" eaLnBrk="1" fontAlgn="auto" latinLnBrk="0" hangingPunct="1">
              <a:lnSpc>
                <a:spcPct val="100000"/>
              </a:lnSpc>
              <a:spcBef>
                <a:spcPts val="0"/>
              </a:spcBef>
              <a:spcAft>
                <a:spcPts val="0"/>
              </a:spcAft>
              <a:buClrTx/>
              <a:buSzTx/>
              <a:buFontTx/>
              <a:buNone/>
              <a:tabLst/>
              <a:defRPr/>
            </a:pPr>
            <a:r>
              <a:rPr kumimoji="0" lang="pt-BR" sz="5000" b="1" i="0" u="none" strike="noStrike" kern="1200" cap="none" spc="0" normalizeH="0" baseline="0" noProof="0">
                <a:ln>
                  <a:noFill/>
                </a:ln>
                <a:solidFill>
                  <a:prstClr val="white"/>
                </a:solidFill>
                <a:effectLst/>
                <a:uLnTx/>
                <a:uFillTx/>
                <a:latin typeface="AMX Medium" pitchFamily="2" charset="0"/>
                <a:ea typeface="+mn-ea"/>
                <a:cs typeface="+mn-cs"/>
              </a:rPr>
              <a:t>Alguma dúvida?</a:t>
            </a:r>
          </a:p>
        </p:txBody>
      </p:sp>
      <p:grpSp>
        <p:nvGrpSpPr>
          <p:cNvPr id="3" name="Agrupar 2">
            <a:extLst>
              <a:ext uri="{FF2B5EF4-FFF2-40B4-BE49-F238E27FC236}">
                <a16:creationId xmlns:a16="http://schemas.microsoft.com/office/drawing/2014/main" id="{0636B61E-6CA2-16C9-2C00-331400B511AF}"/>
              </a:ext>
            </a:extLst>
          </p:cNvPr>
          <p:cNvGrpSpPr/>
          <p:nvPr/>
        </p:nvGrpSpPr>
        <p:grpSpPr>
          <a:xfrm>
            <a:off x="4727939" y="972240"/>
            <a:ext cx="2736120" cy="3274267"/>
            <a:chOff x="2553872" y="1573885"/>
            <a:chExt cx="2736120" cy="3274267"/>
          </a:xfrm>
        </p:grpSpPr>
        <p:grpSp>
          <p:nvGrpSpPr>
            <p:cNvPr id="4" name="Agrupar 3">
              <a:extLst>
                <a:ext uri="{FF2B5EF4-FFF2-40B4-BE49-F238E27FC236}">
                  <a16:creationId xmlns:a16="http://schemas.microsoft.com/office/drawing/2014/main" id="{4E7AFE72-0FC7-2518-FA10-1487DA3885DD}"/>
                </a:ext>
              </a:extLst>
            </p:cNvPr>
            <p:cNvGrpSpPr/>
            <p:nvPr userDrawn="1"/>
          </p:nvGrpSpPr>
          <p:grpSpPr>
            <a:xfrm>
              <a:off x="2553872" y="2112035"/>
              <a:ext cx="2736120" cy="2736117"/>
              <a:chOff x="1259629" y="1800227"/>
              <a:chExt cx="1791476" cy="1791474"/>
            </a:xfrm>
          </p:grpSpPr>
          <p:sp>
            <p:nvSpPr>
              <p:cNvPr id="14" name="Elipse 14">
                <a:extLst>
                  <a:ext uri="{FF2B5EF4-FFF2-40B4-BE49-F238E27FC236}">
                    <a16:creationId xmlns:a16="http://schemas.microsoft.com/office/drawing/2014/main" id="{994E98D1-8832-FC79-57C0-54501DB6CA14}"/>
                  </a:ext>
                </a:extLst>
              </p:cNvPr>
              <p:cNvSpPr/>
              <p:nvPr userDrawn="1"/>
            </p:nvSpPr>
            <p:spPr>
              <a:xfrm>
                <a:off x="1259629" y="1800227"/>
                <a:ext cx="1791476" cy="1791474"/>
              </a:xfrm>
              <a:prstGeom prst="ellipse">
                <a:avLst/>
              </a:prstGeom>
              <a:solidFill>
                <a:srgbClr val="A00000">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1216957" rtl="0" eaLnBrk="1" fontAlgn="auto" latinLnBrk="0" hangingPunct="1">
                  <a:lnSpc>
                    <a:spcPct val="100000"/>
                  </a:lnSpc>
                  <a:spcBef>
                    <a:spcPts val="0"/>
                  </a:spcBef>
                  <a:spcAft>
                    <a:spcPts val="0"/>
                  </a:spcAft>
                  <a:buClrTx/>
                  <a:buSzTx/>
                  <a:buFontTx/>
                  <a:buNone/>
                  <a:tabLst/>
                  <a:defRPr/>
                </a:pPr>
                <a:endParaRPr kumimoji="0" lang="pt-BR" sz="2392" b="0" i="0" u="none" strike="noStrike" kern="1200" cap="none" spc="0" normalizeH="0" baseline="0" noProof="0">
                  <a:ln>
                    <a:noFill/>
                  </a:ln>
                  <a:solidFill>
                    <a:prstClr val="white"/>
                  </a:solidFill>
                  <a:effectLst/>
                  <a:uLnTx/>
                  <a:uFillTx/>
                  <a:latin typeface="AMX"/>
                  <a:ea typeface="+mn-ea"/>
                  <a:cs typeface="+mn-cs"/>
                </a:endParaRPr>
              </a:p>
            </p:txBody>
          </p:sp>
          <p:sp>
            <p:nvSpPr>
              <p:cNvPr id="15" name="Elipse 15">
                <a:extLst>
                  <a:ext uri="{FF2B5EF4-FFF2-40B4-BE49-F238E27FC236}">
                    <a16:creationId xmlns:a16="http://schemas.microsoft.com/office/drawing/2014/main" id="{4DB0517E-FFD6-E52B-7FFA-FDBCF893B1FE}"/>
                  </a:ext>
                </a:extLst>
              </p:cNvPr>
              <p:cNvSpPr/>
              <p:nvPr userDrawn="1"/>
            </p:nvSpPr>
            <p:spPr>
              <a:xfrm>
                <a:off x="1404148" y="1944744"/>
                <a:ext cx="1502435" cy="15024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1216957" rtl="0" eaLnBrk="1" fontAlgn="auto" latinLnBrk="0" hangingPunct="1">
                  <a:lnSpc>
                    <a:spcPct val="100000"/>
                  </a:lnSpc>
                  <a:spcBef>
                    <a:spcPts val="0"/>
                  </a:spcBef>
                  <a:spcAft>
                    <a:spcPts val="0"/>
                  </a:spcAft>
                  <a:buClrTx/>
                  <a:buSzTx/>
                  <a:buFontTx/>
                  <a:buNone/>
                  <a:tabLst/>
                  <a:defRPr/>
                </a:pPr>
                <a:endParaRPr kumimoji="0" lang="pt-BR" sz="2392" b="0" i="0" u="none" strike="noStrike" kern="1200" cap="none" spc="0" normalizeH="0" baseline="0" noProof="0">
                  <a:ln>
                    <a:noFill/>
                  </a:ln>
                  <a:solidFill>
                    <a:prstClr val="white"/>
                  </a:solidFill>
                  <a:effectLst/>
                  <a:uLnTx/>
                  <a:uFillTx/>
                  <a:latin typeface="AMX"/>
                  <a:ea typeface="+mn-ea"/>
                  <a:cs typeface="+mn-cs"/>
                </a:endParaRPr>
              </a:p>
            </p:txBody>
          </p:sp>
        </p:grpSp>
        <p:pic>
          <p:nvPicPr>
            <p:cNvPr id="13" name="Imagem 12" descr="Mulher segurando celular na mão&#10;&#10;O conteúdo gerado por IA pode estar incorreto.">
              <a:extLst>
                <a:ext uri="{FF2B5EF4-FFF2-40B4-BE49-F238E27FC236}">
                  <a16:creationId xmlns:a16="http://schemas.microsoft.com/office/drawing/2014/main" id="{4E0F433D-421E-7BBB-018A-FBB9FD136F21}"/>
                </a:ext>
              </a:extLst>
            </p:cNvPr>
            <p:cNvPicPr>
              <a:picLocks noChangeAspect="1"/>
            </p:cNvPicPr>
            <p:nvPr userDrawn="1"/>
          </p:nvPicPr>
          <p:blipFill>
            <a:blip r:embed="rId2"/>
            <a:srcRect l="12679" r="13164"/>
            <a:stretch>
              <a:fillRect/>
            </a:stretch>
          </p:blipFill>
          <p:spPr>
            <a:xfrm>
              <a:off x="2795976" y="1573885"/>
              <a:ext cx="2273288" cy="3065496"/>
            </a:xfrm>
            <a:custGeom>
              <a:avLst/>
              <a:gdLst>
                <a:gd name="connsiteX0" fmla="*/ 982120 w 2273288"/>
                <a:gd name="connsiteY0" fmla="*/ 0 h 3065496"/>
                <a:gd name="connsiteX1" fmla="*/ 1291168 w 2273288"/>
                <a:gd name="connsiteY1" fmla="*/ 0 h 3065496"/>
                <a:gd name="connsiteX2" fmla="*/ 1365718 w 2273288"/>
                <a:gd name="connsiteY2" fmla="*/ 11378 h 3065496"/>
                <a:gd name="connsiteX3" fmla="*/ 2273288 w 2273288"/>
                <a:gd name="connsiteY3" fmla="*/ 1124929 h 3065496"/>
                <a:gd name="connsiteX4" fmla="*/ 2273288 w 2273288"/>
                <a:gd name="connsiteY4" fmla="*/ 1928852 h 3065496"/>
                <a:gd name="connsiteX5" fmla="*/ 1136644 w 2273288"/>
                <a:gd name="connsiteY5" fmla="*/ 3065496 h 3065496"/>
                <a:gd name="connsiteX6" fmla="*/ 0 w 2273288"/>
                <a:gd name="connsiteY6" fmla="*/ 1928852 h 3065496"/>
                <a:gd name="connsiteX7" fmla="*/ 0 w 2273288"/>
                <a:gd name="connsiteY7" fmla="*/ 1124929 h 3065496"/>
                <a:gd name="connsiteX8" fmla="*/ 907571 w 2273288"/>
                <a:gd name="connsiteY8" fmla="*/ 11378 h 306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3288" h="3065496">
                  <a:moveTo>
                    <a:pt x="982120" y="0"/>
                  </a:moveTo>
                  <a:lnTo>
                    <a:pt x="1291168" y="0"/>
                  </a:lnTo>
                  <a:lnTo>
                    <a:pt x="1365718" y="11378"/>
                  </a:lnTo>
                  <a:cubicBezTo>
                    <a:pt x="1883667" y="117366"/>
                    <a:pt x="2273288" y="575647"/>
                    <a:pt x="2273288" y="1124929"/>
                  </a:cubicBezTo>
                  <a:lnTo>
                    <a:pt x="2273288" y="1928852"/>
                  </a:lnTo>
                  <a:cubicBezTo>
                    <a:pt x="2273288" y="2556603"/>
                    <a:pt x="1764395" y="3065496"/>
                    <a:pt x="1136644" y="3065496"/>
                  </a:cubicBezTo>
                  <a:cubicBezTo>
                    <a:pt x="508893" y="3065496"/>
                    <a:pt x="0" y="2556603"/>
                    <a:pt x="0" y="1928852"/>
                  </a:cubicBezTo>
                  <a:lnTo>
                    <a:pt x="0" y="1124929"/>
                  </a:lnTo>
                  <a:cubicBezTo>
                    <a:pt x="0" y="575647"/>
                    <a:pt x="389621" y="117366"/>
                    <a:pt x="907571" y="11378"/>
                  </a:cubicBezTo>
                  <a:close/>
                </a:path>
              </a:pathLst>
            </a:custGeom>
            <a:noFill/>
          </p:spPr>
        </p:pic>
      </p:grpSp>
      <p:grpSp>
        <p:nvGrpSpPr>
          <p:cNvPr id="16" name="Group 6">
            <a:extLst>
              <a:ext uri="{FF2B5EF4-FFF2-40B4-BE49-F238E27FC236}">
                <a16:creationId xmlns:a16="http://schemas.microsoft.com/office/drawing/2014/main" id="{D5A38885-F899-37A7-AB2A-48E8E180819D}"/>
              </a:ext>
            </a:extLst>
          </p:cNvPr>
          <p:cNvGrpSpPr/>
          <p:nvPr/>
        </p:nvGrpSpPr>
        <p:grpSpPr>
          <a:xfrm>
            <a:off x="206491" y="158751"/>
            <a:ext cx="11779017" cy="431602"/>
            <a:chOff x="206491" y="158751"/>
            <a:chExt cx="11779017" cy="431602"/>
          </a:xfrm>
        </p:grpSpPr>
        <p:sp>
          <p:nvSpPr>
            <p:cNvPr id="17" name="Retângulo: Cantos Arredondados 15">
              <a:extLst>
                <a:ext uri="{FF2B5EF4-FFF2-40B4-BE49-F238E27FC236}">
                  <a16:creationId xmlns:a16="http://schemas.microsoft.com/office/drawing/2014/main" id="{52CC5DF7-1B23-85B4-54B7-D15F5FCC194E}"/>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Gráfico 16">
              <a:extLst>
                <a:ext uri="{FF2B5EF4-FFF2-40B4-BE49-F238E27FC236}">
                  <a16:creationId xmlns:a16="http://schemas.microsoft.com/office/drawing/2014/main" id="{CB81B845-039B-A53F-36C4-748808F84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9" name="CaixaDeTexto 17">
              <a:extLst>
                <a:ext uri="{FF2B5EF4-FFF2-40B4-BE49-F238E27FC236}">
                  <a16:creationId xmlns:a16="http://schemas.microsoft.com/office/drawing/2014/main" id="{347283F3-95D4-ECAD-4093-85895F178C9A}"/>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20" name="Graphic 10">
              <a:extLst>
                <a:ext uri="{FF2B5EF4-FFF2-40B4-BE49-F238E27FC236}">
                  <a16:creationId xmlns:a16="http://schemas.microsoft.com/office/drawing/2014/main" id="{61EE216F-1667-0572-7E9F-7F3059B94B2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spTree>
    <p:extLst>
      <p:ext uri="{BB962C8B-B14F-4D97-AF65-F5344CB8AC3E}">
        <p14:creationId xmlns:p14="http://schemas.microsoft.com/office/powerpoint/2010/main" val="180263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4C08C-D40D-99EC-9254-AD36CB814E49}"/>
            </a:ext>
          </a:extLst>
        </p:cNvPr>
        <p:cNvGrpSpPr/>
        <p:nvPr/>
      </p:nvGrpSpPr>
      <p:grpSpPr>
        <a:xfrm>
          <a:off x="0" y="0"/>
          <a:ext cx="0" cy="0"/>
          <a:chOff x="0" y="0"/>
          <a:chExt cx="0" cy="0"/>
        </a:xfrm>
      </p:grpSpPr>
      <p:pic>
        <p:nvPicPr>
          <p:cNvPr id="5" name="Imagem 4">
            <a:extLst>
              <a:ext uri="{FF2B5EF4-FFF2-40B4-BE49-F238E27FC236}">
                <a16:creationId xmlns:a16="http://schemas.microsoft.com/office/drawing/2014/main" id="{3F966738-E24C-30AA-F053-8EDC2C3DC236}"/>
              </a:ext>
            </a:extLst>
          </p:cNvPr>
          <p:cNvPicPr>
            <a:picLocks noChangeAspect="1"/>
          </p:cNvPicPr>
          <p:nvPr/>
        </p:nvPicPr>
        <p:blipFill>
          <a:blip r:embed="rId2">
            <a:extLst>
              <a:ext uri="{28A0092B-C50C-407E-A947-70E740481C1C}">
                <a14:useLocalDpi xmlns:a14="http://schemas.microsoft.com/office/drawing/2010/main" val="0"/>
              </a:ext>
            </a:extLst>
          </a:blip>
          <a:srcRect t="10088" r="39949" b="17891"/>
          <a:stretch>
            <a:fillRect/>
          </a:stretch>
        </p:blipFill>
        <p:spPr>
          <a:xfrm flipH="1">
            <a:off x="-111761" y="0"/>
            <a:ext cx="8583994" cy="6858000"/>
          </a:xfrm>
          <a:prstGeom prst="rect">
            <a:avLst/>
          </a:prstGeom>
        </p:spPr>
      </p:pic>
      <p:sp>
        <p:nvSpPr>
          <p:cNvPr id="31" name="Retângulo 30">
            <a:extLst>
              <a:ext uri="{FF2B5EF4-FFF2-40B4-BE49-F238E27FC236}">
                <a16:creationId xmlns:a16="http://schemas.microsoft.com/office/drawing/2014/main" id="{6A765070-8D07-4AB6-049E-B0F08E0E8157}"/>
              </a:ext>
            </a:extLst>
          </p:cNvPr>
          <p:cNvSpPr/>
          <p:nvPr/>
        </p:nvSpPr>
        <p:spPr>
          <a:xfrm>
            <a:off x="-111761" y="0"/>
            <a:ext cx="12303761" cy="6858000"/>
          </a:xfrm>
          <a:prstGeom prst="rect">
            <a:avLst/>
          </a:prstGeom>
          <a:gradFill>
            <a:gsLst>
              <a:gs pos="26000">
                <a:srgbClr val="6F3434">
                  <a:alpha val="55000"/>
                </a:srgbClr>
              </a:gs>
              <a:gs pos="69000">
                <a:srgbClr val="600100"/>
              </a:gs>
              <a:gs pos="48000">
                <a:srgbClr val="610000">
                  <a:alpha val="64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atin typeface="AMX" pitchFamily="2" charset="0"/>
            </a:endParaRPr>
          </a:p>
        </p:txBody>
      </p:sp>
      <p:pic>
        <p:nvPicPr>
          <p:cNvPr id="3" name="Gráfico 6">
            <a:extLst>
              <a:ext uri="{FF2B5EF4-FFF2-40B4-BE49-F238E27FC236}">
                <a16:creationId xmlns:a16="http://schemas.microsoft.com/office/drawing/2014/main" id="{73F38B40-8741-76A9-32A8-7919DF998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3501" y="601973"/>
            <a:ext cx="1819275" cy="990600"/>
          </a:xfrm>
          <a:prstGeom prst="rect">
            <a:avLst/>
          </a:prstGeom>
        </p:spPr>
      </p:pic>
      <p:sp>
        <p:nvSpPr>
          <p:cNvPr id="6" name="CaixaDeTexto 3">
            <a:extLst>
              <a:ext uri="{FF2B5EF4-FFF2-40B4-BE49-F238E27FC236}">
                <a16:creationId xmlns:a16="http://schemas.microsoft.com/office/drawing/2014/main" id="{0E6FC2E4-80AC-3199-3A9B-F5058F1A72BD}"/>
              </a:ext>
            </a:extLst>
          </p:cNvPr>
          <p:cNvSpPr txBox="1"/>
          <p:nvPr/>
        </p:nvSpPr>
        <p:spPr>
          <a:xfrm>
            <a:off x="6565963" y="1970577"/>
            <a:ext cx="5126249" cy="1938992"/>
          </a:xfrm>
          <a:prstGeom prst="rect">
            <a:avLst/>
          </a:prstGeom>
          <a:noFill/>
        </p:spPr>
        <p:txBody>
          <a:bodyPr wrap="square" rtlCol="0">
            <a:spAutoFit/>
          </a:bodyPr>
          <a:lstStyle/>
          <a:p>
            <a:r>
              <a:rPr lang="pt-BR" sz="3600">
                <a:solidFill>
                  <a:schemeClr val="bg1"/>
                </a:solidFill>
                <a:latin typeface="AMX" pitchFamily="2" charset="0"/>
              </a:rPr>
              <a:t>Muito obrigado(a) pela sua companhia até aqui!</a:t>
            </a:r>
          </a:p>
          <a:p>
            <a:r>
              <a:rPr lang="pt-BR" sz="4800">
                <a:solidFill>
                  <a:schemeClr val="bg1"/>
                </a:solidFill>
                <a:latin typeface="AMX Black" pitchFamily="2" charset="0"/>
              </a:rPr>
              <a:t>ATÉ A PRÓXIMA!</a:t>
            </a:r>
          </a:p>
        </p:txBody>
      </p:sp>
      <p:pic>
        <p:nvPicPr>
          <p:cNvPr id="7" name="Graphic 16">
            <a:extLst>
              <a:ext uri="{FF2B5EF4-FFF2-40B4-BE49-F238E27FC236}">
                <a16:creationId xmlns:a16="http://schemas.microsoft.com/office/drawing/2014/main" id="{B70F7368-D487-B2F6-8828-4860E8032C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38862" y="6044434"/>
            <a:ext cx="1250176" cy="471534"/>
          </a:xfrm>
          <a:prstGeom prst="rect">
            <a:avLst/>
          </a:prstGeom>
        </p:spPr>
      </p:pic>
    </p:spTree>
    <p:extLst>
      <p:ext uri="{BB962C8B-B14F-4D97-AF65-F5344CB8AC3E}">
        <p14:creationId xmlns:p14="http://schemas.microsoft.com/office/powerpoint/2010/main" val="307445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5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Cantos Arredondados 11">
            <a:extLst>
              <a:ext uri="{FF2B5EF4-FFF2-40B4-BE49-F238E27FC236}">
                <a16:creationId xmlns:a16="http://schemas.microsoft.com/office/drawing/2014/main" id="{AC09AF9A-0892-0255-D24B-B948B142E122}"/>
              </a:ext>
            </a:extLst>
          </p:cNvPr>
          <p:cNvSpPr/>
          <p:nvPr/>
        </p:nvSpPr>
        <p:spPr>
          <a:xfrm>
            <a:off x="3553406" y="702219"/>
            <a:ext cx="5085184" cy="599178"/>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4" name="CaixaDeTexto 3">
            <a:extLst>
              <a:ext uri="{FF2B5EF4-FFF2-40B4-BE49-F238E27FC236}">
                <a16:creationId xmlns:a16="http://schemas.microsoft.com/office/drawing/2014/main" id="{1F3A53F7-22FB-392B-3D3B-6E6AC54A6B26}"/>
              </a:ext>
            </a:extLst>
          </p:cNvPr>
          <p:cNvSpPr txBox="1"/>
          <p:nvPr/>
        </p:nvSpPr>
        <p:spPr>
          <a:xfrm>
            <a:off x="2788971" y="724809"/>
            <a:ext cx="6614053" cy="553998"/>
          </a:xfrm>
          <a:prstGeom prst="rect">
            <a:avLst/>
          </a:prstGeom>
          <a:noFill/>
        </p:spPr>
        <p:txBody>
          <a:bodyPr wrap="square" rtlCol="0">
            <a:spAutoFit/>
          </a:bodyPr>
          <a:lstStyle/>
          <a:p>
            <a:pPr algn="ctr">
              <a:spcAft>
                <a:spcPts val="800"/>
              </a:spcAft>
            </a:pPr>
            <a:r>
              <a:rPr lang="pt-BR" sz="3000" b="1">
                <a:solidFill>
                  <a:schemeClr val="bg1"/>
                </a:solidFill>
                <a:latin typeface="AMX"/>
                <a:cs typeface="Segoe UI Semibold" panose="020B0702040204020203" pitchFamily="34" charset="0"/>
              </a:rPr>
              <a:t>SERVIÇOS DE SEGURANÇA</a:t>
            </a:r>
            <a:endParaRPr lang="pt-BR" sz="3000" b="1">
              <a:solidFill>
                <a:schemeClr val="bg1"/>
              </a:solidFill>
              <a:latin typeface="AMX"/>
              <a:cs typeface="Segoe UI" panose="020B0502040204020203" pitchFamily="34" charset="0"/>
            </a:endParaRPr>
          </a:p>
        </p:txBody>
      </p:sp>
      <p:sp>
        <p:nvSpPr>
          <p:cNvPr id="5" name="CaixaDeTexto 4">
            <a:extLst>
              <a:ext uri="{FF2B5EF4-FFF2-40B4-BE49-F238E27FC236}">
                <a16:creationId xmlns:a16="http://schemas.microsoft.com/office/drawing/2014/main" id="{6D1C85A8-85FE-A1CE-5E28-004E60B12B01}"/>
              </a:ext>
            </a:extLst>
          </p:cNvPr>
          <p:cNvSpPr txBox="1"/>
          <p:nvPr/>
        </p:nvSpPr>
        <p:spPr>
          <a:xfrm>
            <a:off x="-3366656" y="249382"/>
            <a:ext cx="2549237" cy="369332"/>
          </a:xfrm>
          <a:prstGeom prst="rect">
            <a:avLst/>
          </a:prstGeom>
          <a:noFill/>
        </p:spPr>
        <p:txBody>
          <a:bodyPr wrap="square" rtlCol="0">
            <a:spAutoFit/>
          </a:bodyPr>
          <a:lstStyle/>
          <a:p>
            <a:r>
              <a:rPr lang="pt-BR"/>
              <a:t>DG: Diagramar tabela</a:t>
            </a:r>
          </a:p>
        </p:txBody>
      </p:sp>
      <p:sp>
        <p:nvSpPr>
          <p:cNvPr id="6" name="CaixaDeTexto 5">
            <a:extLst>
              <a:ext uri="{FF2B5EF4-FFF2-40B4-BE49-F238E27FC236}">
                <a16:creationId xmlns:a16="http://schemas.microsoft.com/office/drawing/2014/main" id="{7C890F8A-9395-C954-7DF6-525367E4EAC5}"/>
              </a:ext>
            </a:extLst>
          </p:cNvPr>
          <p:cNvSpPr txBox="1"/>
          <p:nvPr/>
        </p:nvSpPr>
        <p:spPr>
          <a:xfrm>
            <a:off x="12381875" y="381846"/>
            <a:ext cx="2353456" cy="4801314"/>
          </a:xfrm>
          <a:prstGeom prst="rect">
            <a:avLst/>
          </a:prstGeom>
          <a:noFill/>
        </p:spPr>
        <p:txBody>
          <a:bodyPr wrap="square" rtlCol="0">
            <a:spAutoFit/>
          </a:bodyPr>
          <a:lstStyle/>
          <a:p>
            <a:r>
              <a:rPr lang="pt-BR">
                <a:highlight>
                  <a:srgbClr val="FFFF00"/>
                </a:highlight>
              </a:rPr>
              <a:t>Considerando a proposta de apresentar uma visão geral do que a Claro empresas oferece em relação aos serviços de segurança, peço que verifiquem a real necessidade de incluir esta tabela no treinamento.</a:t>
            </a:r>
          </a:p>
          <a:p>
            <a:endParaRPr lang="pt-BR">
              <a:highlight>
                <a:srgbClr val="FFFF00"/>
              </a:highlight>
            </a:endParaRPr>
          </a:p>
          <a:p>
            <a:r>
              <a:rPr lang="pt-BR">
                <a:highlight>
                  <a:srgbClr val="FFFF00"/>
                </a:highlight>
              </a:rPr>
              <a:t>Acredito que a ilustração da topologia já atende à proposta e contribui para evitar sobrecarga cognitiva.</a:t>
            </a:r>
          </a:p>
        </p:txBody>
      </p:sp>
      <p:grpSp>
        <p:nvGrpSpPr>
          <p:cNvPr id="7" name="Group 6">
            <a:extLst>
              <a:ext uri="{FF2B5EF4-FFF2-40B4-BE49-F238E27FC236}">
                <a16:creationId xmlns:a16="http://schemas.microsoft.com/office/drawing/2014/main" id="{5D8EBFDF-D5B4-245F-F717-544B6FC58EC3}"/>
              </a:ext>
            </a:extLst>
          </p:cNvPr>
          <p:cNvGrpSpPr/>
          <p:nvPr/>
        </p:nvGrpSpPr>
        <p:grpSpPr>
          <a:xfrm>
            <a:off x="206491" y="158751"/>
            <a:ext cx="11779017" cy="431602"/>
            <a:chOff x="206491" y="158751"/>
            <a:chExt cx="11779017" cy="431602"/>
          </a:xfrm>
        </p:grpSpPr>
        <p:sp>
          <p:nvSpPr>
            <p:cNvPr id="8" name="Retângulo: Cantos Arredondados 15">
              <a:extLst>
                <a:ext uri="{FF2B5EF4-FFF2-40B4-BE49-F238E27FC236}">
                  <a16:creationId xmlns:a16="http://schemas.microsoft.com/office/drawing/2014/main" id="{D7CF6339-ADB1-7B9B-BC99-E831665DEE38}"/>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Gráfico 16">
              <a:extLst>
                <a:ext uri="{FF2B5EF4-FFF2-40B4-BE49-F238E27FC236}">
                  <a16:creationId xmlns:a16="http://schemas.microsoft.com/office/drawing/2014/main" id="{85DDFF7C-DFF5-D6B2-ECF0-DDC0F73E3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10" name="CaixaDeTexto 17">
              <a:extLst>
                <a:ext uri="{FF2B5EF4-FFF2-40B4-BE49-F238E27FC236}">
                  <a16:creationId xmlns:a16="http://schemas.microsoft.com/office/drawing/2014/main" id="{F571232B-2F86-8257-D948-5F05BB04AD10}"/>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a:solidFill>
                    <a:schemeClr val="bg1"/>
                  </a:solidFill>
                  <a:latin typeface="AMX" pitchFamily="2" charset="0"/>
                  <a:ea typeface="+mn-ea"/>
                  <a:cs typeface="+mn-cs"/>
                </a:rPr>
                <a:t>FIREWALL GERENCIADO TP-LINK</a:t>
              </a:r>
            </a:p>
          </p:txBody>
        </p:sp>
        <p:pic>
          <p:nvPicPr>
            <p:cNvPr id="11" name="Graphic 10">
              <a:extLst>
                <a:ext uri="{FF2B5EF4-FFF2-40B4-BE49-F238E27FC236}">
                  <a16:creationId xmlns:a16="http://schemas.microsoft.com/office/drawing/2014/main" id="{609B921B-F351-D39F-E84D-0FF18E47BA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graphicFrame>
        <p:nvGraphicFramePr>
          <p:cNvPr id="13" name="Table 2">
            <a:extLst>
              <a:ext uri="{FF2B5EF4-FFF2-40B4-BE49-F238E27FC236}">
                <a16:creationId xmlns:a16="http://schemas.microsoft.com/office/drawing/2014/main" id="{D3798B1D-5061-4180-56F7-B4A7236EF58A}"/>
              </a:ext>
            </a:extLst>
          </p:cNvPr>
          <p:cNvGraphicFramePr>
            <a:graphicFrameLocks noGrp="1"/>
          </p:cNvGraphicFramePr>
          <p:nvPr>
            <p:extLst>
              <p:ext uri="{D42A27DB-BD31-4B8C-83A1-F6EECF244321}">
                <p14:modId xmlns:p14="http://schemas.microsoft.com/office/powerpoint/2010/main" val="3446302129"/>
              </p:ext>
            </p:extLst>
          </p:nvPr>
        </p:nvGraphicFramePr>
        <p:xfrm>
          <a:off x="555171" y="1446761"/>
          <a:ext cx="11081657" cy="4497697"/>
        </p:xfrm>
        <a:graphic>
          <a:graphicData uri="http://schemas.openxmlformats.org/drawingml/2006/table">
            <a:tbl>
              <a:tblPr firstRow="1" bandRow="1">
                <a:tableStyleId>{F5AB1C69-6EDB-4FF4-983F-18BD219EF322}</a:tableStyleId>
              </a:tblPr>
              <a:tblGrid>
                <a:gridCol w="2027904">
                  <a:extLst>
                    <a:ext uri="{9D8B030D-6E8A-4147-A177-3AD203B41FA5}">
                      <a16:colId xmlns:a16="http://schemas.microsoft.com/office/drawing/2014/main" val="20000"/>
                    </a:ext>
                  </a:extLst>
                </a:gridCol>
                <a:gridCol w="2015613">
                  <a:extLst>
                    <a:ext uri="{9D8B030D-6E8A-4147-A177-3AD203B41FA5}">
                      <a16:colId xmlns:a16="http://schemas.microsoft.com/office/drawing/2014/main" val="20001"/>
                    </a:ext>
                  </a:extLst>
                </a:gridCol>
                <a:gridCol w="2939845">
                  <a:extLst>
                    <a:ext uri="{9D8B030D-6E8A-4147-A177-3AD203B41FA5}">
                      <a16:colId xmlns:a16="http://schemas.microsoft.com/office/drawing/2014/main" val="20002"/>
                    </a:ext>
                  </a:extLst>
                </a:gridCol>
                <a:gridCol w="2436046">
                  <a:extLst>
                    <a:ext uri="{9D8B030D-6E8A-4147-A177-3AD203B41FA5}">
                      <a16:colId xmlns:a16="http://schemas.microsoft.com/office/drawing/2014/main" val="20003"/>
                    </a:ext>
                  </a:extLst>
                </a:gridCol>
                <a:gridCol w="1662249">
                  <a:extLst>
                    <a:ext uri="{9D8B030D-6E8A-4147-A177-3AD203B41FA5}">
                      <a16:colId xmlns:a16="http://schemas.microsoft.com/office/drawing/2014/main" val="20004"/>
                    </a:ext>
                  </a:extLst>
                </a:gridCol>
              </a:tblGrid>
              <a:tr h="339494">
                <a:tc>
                  <a:txBody>
                    <a:bodyPr/>
                    <a:lstStyle/>
                    <a:p>
                      <a:pPr>
                        <a:defRPr sz="1200" b="1">
                          <a:solidFill>
                            <a:srgbClr val="FFFFFF"/>
                          </a:solidFill>
                        </a:defRPr>
                      </a:pPr>
                      <a:r>
                        <a:rPr lang="pt-BR"/>
                        <a:t>Produto</a:t>
                      </a:r>
                    </a:p>
                  </a:txBody>
                  <a:tcPr anchor="ctr">
                    <a:solidFill>
                      <a:srgbClr val="610000"/>
                    </a:solidFill>
                  </a:tcPr>
                </a:tc>
                <a:tc>
                  <a:txBody>
                    <a:bodyPr/>
                    <a:lstStyle/>
                    <a:p>
                      <a:pPr>
                        <a:defRPr sz="1200" b="1">
                          <a:solidFill>
                            <a:srgbClr val="FFFFFF"/>
                          </a:solidFill>
                        </a:defRPr>
                      </a:pPr>
                      <a:r>
                        <a:rPr lang="pt-BR"/>
                        <a:t>O que protege</a:t>
                      </a:r>
                    </a:p>
                  </a:txBody>
                  <a:tcPr anchor="ctr">
                    <a:solidFill>
                      <a:srgbClr val="610000"/>
                    </a:solidFill>
                  </a:tcPr>
                </a:tc>
                <a:tc>
                  <a:txBody>
                    <a:bodyPr/>
                    <a:lstStyle/>
                    <a:p>
                      <a:pPr>
                        <a:defRPr sz="1200" b="1">
                          <a:solidFill>
                            <a:srgbClr val="FFFFFF"/>
                          </a:solidFill>
                        </a:defRPr>
                      </a:pPr>
                      <a:r>
                        <a:rPr lang="pt-BR"/>
                        <a:t>Foco principal</a:t>
                      </a:r>
                    </a:p>
                  </a:txBody>
                  <a:tcPr anchor="ctr">
                    <a:solidFill>
                      <a:srgbClr val="610000"/>
                    </a:solidFill>
                  </a:tcPr>
                </a:tc>
                <a:tc>
                  <a:txBody>
                    <a:bodyPr/>
                    <a:lstStyle/>
                    <a:p>
                      <a:pPr>
                        <a:defRPr sz="1200" b="1">
                          <a:solidFill>
                            <a:srgbClr val="FFFFFF"/>
                          </a:solidFill>
                        </a:defRPr>
                      </a:pPr>
                      <a:r>
                        <a:rPr lang="pt-BR"/>
                        <a:t>Ameaças que combate</a:t>
                      </a:r>
                    </a:p>
                  </a:txBody>
                  <a:tcPr anchor="ctr">
                    <a:solidFill>
                      <a:srgbClr val="610000"/>
                    </a:solidFill>
                  </a:tcPr>
                </a:tc>
                <a:tc>
                  <a:txBody>
                    <a:bodyPr/>
                    <a:lstStyle/>
                    <a:p>
                      <a:pPr>
                        <a:defRPr sz="1200" b="1">
                          <a:solidFill>
                            <a:srgbClr val="FFFFFF"/>
                          </a:solidFill>
                        </a:defRPr>
                      </a:pPr>
                      <a:r>
                        <a:rPr lang="pt-BR"/>
                        <a:t>Serviços Fornecidos</a:t>
                      </a:r>
                    </a:p>
                  </a:txBody>
                  <a:tcPr anchor="ctr">
                    <a:solidFill>
                      <a:srgbClr val="610000"/>
                    </a:solidFill>
                  </a:tcPr>
                </a:tc>
                <a:extLst>
                  <a:ext uri="{0D108BD9-81ED-4DB2-BD59-A6C34878D82A}">
                    <a16:rowId xmlns:a16="http://schemas.microsoft.com/office/drawing/2014/main" val="10000"/>
                  </a:ext>
                </a:extLst>
              </a:tr>
              <a:tr h="684747">
                <a:tc>
                  <a:txBody>
                    <a:bodyPr/>
                    <a:lstStyle/>
                    <a:p>
                      <a:pPr>
                        <a:defRPr sz="1200">
                          <a:solidFill>
                            <a:srgbClr val="000000"/>
                          </a:solidFill>
                        </a:defRPr>
                      </a:pPr>
                      <a:r>
                        <a:rPr lang="pt-BR"/>
                        <a:t>Firewall Gerenciado</a:t>
                      </a:r>
                    </a:p>
                  </a:txBody>
                  <a:tcPr anchor="ctr"/>
                </a:tc>
                <a:tc>
                  <a:txBody>
                    <a:bodyPr/>
                    <a:lstStyle/>
                    <a:p>
                      <a:pPr>
                        <a:defRPr sz="1200">
                          <a:solidFill>
                            <a:srgbClr val="000000"/>
                          </a:solidFill>
                        </a:defRPr>
                      </a:pPr>
                      <a:r>
                        <a:rPr lang="pt-BR"/>
                        <a:t>Rede corporativa</a:t>
                      </a:r>
                    </a:p>
                  </a:txBody>
                  <a:tcPr anchor="ctr"/>
                </a:tc>
                <a:tc>
                  <a:txBody>
                    <a:bodyPr/>
                    <a:lstStyle/>
                    <a:p>
                      <a:pPr>
                        <a:defRPr sz="1200">
                          <a:solidFill>
                            <a:srgbClr val="000000"/>
                          </a:solidFill>
                        </a:defRPr>
                      </a:pPr>
                      <a:r>
                        <a:rPr lang="pt-BR"/>
                        <a:t>Inspeção e controle de tráfego. </a:t>
                      </a:r>
                    </a:p>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sz="1200" kern="1200">
                          <a:solidFill>
                            <a:schemeClr val="dk1"/>
                          </a:solidFill>
                        </a:rPr>
                        <a:t>Segurança avançada para a rede, com prevenção de invasões e controle inteligente de tráfego e aplicações.</a:t>
                      </a:r>
                      <a:endParaRPr lang="pt-BR" sz="1200" kern="1200">
                        <a:solidFill>
                          <a:schemeClr val="dk1"/>
                        </a:solidFill>
                        <a:latin typeface="+mn-lt"/>
                        <a:ea typeface="+mn-ea"/>
                        <a:cs typeface="+mn-cs"/>
                      </a:endParaRPr>
                    </a:p>
                  </a:txBody>
                  <a:tcPr anchor="ctr"/>
                </a:tc>
                <a:tc>
                  <a:txBody>
                    <a:bodyPr/>
                    <a:lstStyle/>
                    <a:p>
                      <a:pPr>
                        <a:defRPr sz="1200">
                          <a:solidFill>
                            <a:srgbClr val="000000"/>
                          </a:solidFill>
                        </a:defRPr>
                      </a:pPr>
                      <a:r>
                        <a:rPr lang="pt-BR"/>
                        <a:t>Malware, intrusão, apps não autorizadas</a:t>
                      </a:r>
                    </a:p>
                  </a:txBody>
                  <a:tcPr anchor="ctr"/>
                </a:tc>
                <a:tc>
                  <a:txBody>
                    <a:bodyPr/>
                    <a:lstStyle/>
                    <a:p>
                      <a:pPr>
                        <a:defRPr sz="1200">
                          <a:solidFill>
                            <a:srgbClr val="000000"/>
                          </a:solidFill>
                        </a:defRPr>
                      </a:pPr>
                      <a:r>
                        <a:rPr lang="pt-BR"/>
                        <a:t>Equipamento no cliente + SNOC Claro</a:t>
                      </a:r>
                    </a:p>
                  </a:txBody>
                  <a:tcPr anchor="ctr"/>
                </a:tc>
                <a:extLst>
                  <a:ext uri="{0D108BD9-81ED-4DB2-BD59-A6C34878D82A}">
                    <a16:rowId xmlns:a16="http://schemas.microsoft.com/office/drawing/2014/main" val="10001"/>
                  </a:ext>
                </a:extLst>
              </a:tr>
              <a:tr h="684747">
                <a:tc>
                  <a:txBody>
                    <a:bodyPr/>
                    <a:lstStyle/>
                    <a:p>
                      <a:pPr>
                        <a:defRPr sz="1200">
                          <a:solidFill>
                            <a:srgbClr val="000000"/>
                          </a:solidFill>
                        </a:defRPr>
                      </a:pPr>
                      <a:r>
                        <a:rPr lang="pt-BR"/>
                        <a:t>Firewall Gerenciado sem fio</a:t>
                      </a:r>
                    </a:p>
                  </a:txBody>
                  <a:tcPr anchor="ctr"/>
                </a:tc>
                <a:tc>
                  <a:txBody>
                    <a:bodyPr/>
                    <a:lstStyle/>
                    <a:p>
                      <a:pPr>
                        <a:defRPr sz="1200">
                          <a:solidFill>
                            <a:srgbClr val="000000"/>
                          </a:solidFill>
                        </a:defRPr>
                      </a:pPr>
                      <a:r>
                        <a:rPr lang="pt-BR"/>
                        <a:t>Rede Wi-Fi (Sem fio)</a:t>
                      </a:r>
                    </a:p>
                  </a:txBody>
                  <a:tcPr anchor="ctr"/>
                </a:tc>
                <a:tc>
                  <a:txBody>
                    <a:bodyPr/>
                    <a:lstStyle/>
                    <a:p>
                      <a:pPr>
                        <a:defRPr sz="1200">
                          <a:solidFill>
                            <a:srgbClr val="000000"/>
                          </a:solidFill>
                        </a:defRPr>
                      </a:pPr>
                      <a:r>
                        <a:rPr lang="pt-BR"/>
                        <a:t>Rede Wi-Fi Segura. </a:t>
                      </a:r>
                      <a:r>
                        <a:rPr lang="pt-BR" sz="1200" kern="1200">
                          <a:solidFill>
                            <a:schemeClr val="dk1"/>
                          </a:solidFill>
                        </a:rPr>
                        <a:t>Fornece rede Wi‑Fi com proteção contra conexões suspeitas e dispositivos não autorizados.</a:t>
                      </a:r>
                      <a:endParaRPr lang="pt-B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err="1"/>
                        <a:t>APs</a:t>
                      </a:r>
                      <a:r>
                        <a:rPr lang="pt-BR"/>
                        <a:t> falsos, acesso indevido, dispositivos não autorizados</a:t>
                      </a:r>
                    </a:p>
                  </a:txBody>
                  <a:tcPr anchor="ctr"/>
                </a:tc>
                <a:tc>
                  <a:txBody>
                    <a:bodyPr/>
                    <a:lstStyle/>
                    <a:p>
                      <a:pPr>
                        <a:defRPr sz="1200">
                          <a:solidFill>
                            <a:srgbClr val="000000"/>
                          </a:solidFill>
                        </a:defRPr>
                      </a:pPr>
                      <a:r>
                        <a:rPr lang="pt-BR"/>
                        <a:t>Equipamento no cliente + SNOC Claro</a:t>
                      </a:r>
                    </a:p>
                  </a:txBody>
                  <a:tcPr anchor="ctr"/>
                </a:tc>
                <a:extLst>
                  <a:ext uri="{0D108BD9-81ED-4DB2-BD59-A6C34878D82A}">
                    <a16:rowId xmlns:a16="http://schemas.microsoft.com/office/drawing/2014/main" val="10002"/>
                  </a:ext>
                </a:extLst>
              </a:tr>
              <a:tr h="684747">
                <a:tc>
                  <a:txBody>
                    <a:bodyPr/>
                    <a:lstStyle/>
                    <a:p>
                      <a:pPr>
                        <a:defRPr sz="1200">
                          <a:solidFill>
                            <a:srgbClr val="000000"/>
                          </a:solidFill>
                        </a:defRPr>
                      </a:pPr>
                      <a:r>
                        <a:rPr lang="pt-BR"/>
                        <a:t>Firewall de Aplicação Web</a:t>
                      </a:r>
                    </a:p>
                  </a:txBody>
                  <a:tcPr anchor="ctr"/>
                </a:tc>
                <a:tc>
                  <a:txBody>
                    <a:bodyPr/>
                    <a:lstStyle/>
                    <a:p>
                      <a:pPr>
                        <a:defRPr sz="1200">
                          <a:solidFill>
                            <a:srgbClr val="000000"/>
                          </a:solidFill>
                        </a:defRPr>
                      </a:pPr>
                      <a:r>
                        <a:rPr lang="pt-BR"/>
                        <a:t>Aplicações web</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a:t>Segurança de aplicações online.</a:t>
                      </a:r>
                      <a:r>
                        <a:rPr lang="pt-BR" sz="1200" kern="1200">
                          <a:solidFill>
                            <a:schemeClr val="dk1"/>
                          </a:solidFill>
                        </a:rPr>
                        <a:t> Ataques sofisticados a aplicações web, como manipulação de dados, invasões e exploração de vulnerabilidades.</a:t>
                      </a:r>
                      <a:endParaRPr lang="pt-BR"/>
                    </a:p>
                  </a:txBody>
                  <a:tcPr anchor="ctr"/>
                </a:tc>
                <a:tc>
                  <a:txBody>
                    <a:bodyPr/>
                    <a:lstStyle/>
                    <a:p>
                      <a:pPr>
                        <a:defRPr sz="1200">
                          <a:solidFill>
                            <a:srgbClr val="000000"/>
                          </a:solidFill>
                        </a:defRPr>
                      </a:pPr>
                      <a:r>
                        <a:rPr lang="pt-BR"/>
                        <a:t>Ataques sofisticados a aplicações web, como manipulação de dados, invasões e exploração de vulnerabilidades.</a:t>
                      </a:r>
                    </a:p>
                  </a:txBody>
                  <a:tcPr anchor="ctr"/>
                </a:tc>
                <a:tc>
                  <a:txBody>
                    <a:bodyPr/>
                    <a:lstStyle/>
                    <a:p>
                      <a:pPr>
                        <a:defRPr sz="1200">
                          <a:solidFill>
                            <a:srgbClr val="000000"/>
                          </a:solidFill>
                        </a:defRPr>
                      </a:pPr>
                      <a:r>
                        <a:rPr lang="pt-BR"/>
                        <a:t>Serviço online + SNOC Claro</a:t>
                      </a:r>
                    </a:p>
                  </a:txBody>
                  <a:tcPr anchor="ctr"/>
                </a:tc>
                <a:extLst>
                  <a:ext uri="{0D108BD9-81ED-4DB2-BD59-A6C34878D82A}">
                    <a16:rowId xmlns:a16="http://schemas.microsoft.com/office/drawing/2014/main" val="10003"/>
                  </a:ext>
                </a:extLst>
              </a:tr>
              <a:tr h="821696">
                <a:tc>
                  <a:txBody>
                    <a:bodyPr/>
                    <a:lstStyle/>
                    <a:p>
                      <a:pPr>
                        <a:defRPr sz="1200">
                          <a:solidFill>
                            <a:srgbClr val="000000"/>
                          </a:solidFill>
                        </a:defRPr>
                      </a:pPr>
                      <a:r>
                        <a:rPr lang="pt-BR"/>
                        <a:t>EDR</a:t>
                      </a:r>
                    </a:p>
                  </a:txBody>
                  <a:tcPr anchor="ctr"/>
                </a:tc>
                <a:tc>
                  <a:txBody>
                    <a:bodyPr/>
                    <a:lstStyle/>
                    <a:p>
                      <a:pPr>
                        <a:defRPr sz="1200">
                          <a:solidFill>
                            <a:srgbClr val="000000"/>
                          </a:solidFill>
                        </a:defRPr>
                      </a:pPr>
                      <a:r>
                        <a:rPr lang="pt-BR" err="1"/>
                        <a:t>Endpoints</a:t>
                      </a:r>
                      <a:endParaRPr lang="pt-BR"/>
                    </a:p>
                    <a:p>
                      <a:pPr>
                        <a:defRPr sz="1200">
                          <a:solidFill>
                            <a:srgbClr val="000000"/>
                          </a:solidFill>
                        </a:defRPr>
                      </a:pPr>
                      <a:r>
                        <a:rPr lang="pt-BR"/>
                        <a:t>(Notebooks, Desktops, Servidores, Celulares etc.).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a:t>Detecção e resposta. </a:t>
                      </a:r>
                      <a:r>
                        <a:rPr lang="pt-BR" sz="1200" kern="1200">
                          <a:solidFill>
                            <a:schemeClr val="dk1"/>
                          </a:solidFill>
                        </a:rPr>
                        <a:t>Defesa avançada para </a:t>
                      </a:r>
                      <a:r>
                        <a:rPr lang="pt-BR" sz="1200" kern="1200" err="1">
                          <a:solidFill>
                            <a:schemeClr val="dk1"/>
                          </a:solidFill>
                        </a:rPr>
                        <a:t>endpoints</a:t>
                      </a:r>
                      <a:r>
                        <a:rPr lang="pt-BR" sz="1200" kern="1200">
                          <a:solidFill>
                            <a:schemeClr val="dk1"/>
                          </a:solidFill>
                        </a:rPr>
                        <a:t>, com detecção proativa e resposta automatizada a ataques. </a:t>
                      </a:r>
                      <a:endParaRPr lang="pt-B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err="1"/>
                        <a:t>Ransomware</a:t>
                      </a:r>
                      <a:r>
                        <a:rPr lang="pt-BR"/>
                        <a:t>, malware avançado, comportamento suspeito.</a:t>
                      </a:r>
                    </a:p>
                  </a:txBody>
                  <a:tcPr anchor="ctr"/>
                </a:tc>
                <a:tc>
                  <a:txBody>
                    <a:bodyPr/>
                    <a:lstStyle/>
                    <a:p>
                      <a:pPr>
                        <a:defRPr sz="1200">
                          <a:solidFill>
                            <a:srgbClr val="000000"/>
                          </a:solidFill>
                        </a:defRPr>
                      </a:pPr>
                      <a:r>
                        <a:rPr lang="pt-BR"/>
                        <a:t>APP nos </a:t>
                      </a:r>
                      <a:r>
                        <a:rPr lang="pt-BR" err="1"/>
                        <a:t>endpoints</a:t>
                      </a:r>
                      <a:r>
                        <a:rPr lang="pt-BR"/>
                        <a:t> + SNOC Claro</a:t>
                      </a:r>
                    </a:p>
                  </a:txBody>
                  <a:tcPr anchor="ctr"/>
                </a:tc>
                <a:extLst>
                  <a:ext uri="{0D108BD9-81ED-4DB2-BD59-A6C34878D82A}">
                    <a16:rowId xmlns:a16="http://schemas.microsoft.com/office/drawing/2014/main" val="10004"/>
                  </a:ext>
                </a:extLst>
              </a:tr>
              <a:tr h="684747">
                <a:tc>
                  <a:txBody>
                    <a:bodyPr/>
                    <a:lstStyle/>
                    <a:p>
                      <a:pPr>
                        <a:defRPr sz="1200">
                          <a:solidFill>
                            <a:srgbClr val="000000"/>
                          </a:solidFill>
                        </a:defRPr>
                      </a:pPr>
                      <a:r>
                        <a:rPr lang="pt-BR"/>
                        <a:t>Anti-DDoS</a:t>
                      </a:r>
                    </a:p>
                  </a:txBody>
                  <a:tcPr anchor="ctr"/>
                </a:tc>
                <a:tc>
                  <a:txBody>
                    <a:bodyPr/>
                    <a:lstStyle/>
                    <a:p>
                      <a:pPr>
                        <a:defRPr sz="1200">
                          <a:solidFill>
                            <a:srgbClr val="000000"/>
                          </a:solidFill>
                        </a:defRPr>
                      </a:pPr>
                      <a:r>
                        <a:rPr lang="pt-BR" noProof="0"/>
                        <a:t>Disponibilidade</a:t>
                      </a:r>
                      <a:r>
                        <a:rPr lang="pt-BR"/>
                        <a:t> de serviços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a:t>Mitigação de ataques volumétricos. </a:t>
                      </a:r>
                      <a:r>
                        <a:rPr lang="pt-BR" sz="1200" kern="1200">
                          <a:solidFill>
                            <a:schemeClr val="dk1"/>
                          </a:solidFill>
                        </a:rPr>
                        <a:t>Protege contra interrupções causadas por tráfego mal-intencionado de alto volume e mantém a disponibilidade mesmo sob ataques massivos.</a:t>
                      </a:r>
                      <a:endParaRPr lang="pt-BR" sz="1200" kern="1200">
                        <a:solidFill>
                          <a:schemeClr val="dk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200">
                          <a:solidFill>
                            <a:srgbClr val="000000"/>
                          </a:solidFill>
                        </a:defRPr>
                      </a:pPr>
                      <a:r>
                        <a:rPr lang="pt-BR" err="1"/>
                        <a:t>DDoS</a:t>
                      </a:r>
                      <a:r>
                        <a:rPr lang="pt-BR"/>
                        <a:t> volumétrico, exaustão de recursos.</a:t>
                      </a:r>
                    </a:p>
                  </a:txBody>
                  <a:tcPr anchor="ctr"/>
                </a:tc>
                <a:tc>
                  <a:txBody>
                    <a:bodyPr/>
                    <a:lstStyle/>
                    <a:p>
                      <a:pPr>
                        <a:defRPr sz="1200">
                          <a:solidFill>
                            <a:srgbClr val="000000"/>
                          </a:solidFill>
                        </a:defRPr>
                      </a:pPr>
                      <a:r>
                        <a:rPr lang="pt-BR"/>
                        <a:t>Mitigação no Backbone + SNOC Claro</a:t>
                      </a:r>
                    </a:p>
                  </a:txBody>
                  <a:tcPr anchor="ctr"/>
                </a:tc>
                <a:extLst>
                  <a:ext uri="{0D108BD9-81ED-4DB2-BD59-A6C34878D82A}">
                    <a16:rowId xmlns:a16="http://schemas.microsoft.com/office/drawing/2014/main" val="10005"/>
                  </a:ext>
                </a:extLst>
              </a:tr>
            </a:tbl>
          </a:graphicData>
        </a:graphic>
      </p:graphicFrame>
      <p:sp>
        <p:nvSpPr>
          <p:cNvPr id="14" name="CaixaDeTexto 13">
            <a:extLst>
              <a:ext uri="{FF2B5EF4-FFF2-40B4-BE49-F238E27FC236}">
                <a16:creationId xmlns:a16="http://schemas.microsoft.com/office/drawing/2014/main" id="{4251BAA0-A28B-0E0E-6DE7-7A3C3C26375A}"/>
              </a:ext>
            </a:extLst>
          </p:cNvPr>
          <p:cNvSpPr txBox="1"/>
          <p:nvPr/>
        </p:nvSpPr>
        <p:spPr>
          <a:xfrm>
            <a:off x="957941" y="6012221"/>
            <a:ext cx="10809514" cy="338554"/>
          </a:xfrm>
          <a:prstGeom prst="rect">
            <a:avLst/>
          </a:prstGeom>
          <a:noFill/>
        </p:spPr>
        <p:txBody>
          <a:bodyPr wrap="square">
            <a:spAutoFit/>
          </a:bodyPr>
          <a:lstStyle/>
          <a:p>
            <a:pPr algn="ctr"/>
            <a:r>
              <a:rPr lang="pt-BR" sz="1600"/>
              <a:t>SNOC - </a:t>
            </a:r>
            <a:r>
              <a:rPr lang="pt-BR" sz="1600">
                <a:effectLst/>
              </a:rPr>
              <a:t>Centro de Operações de Rede e Segurança - Equipe especializada em segurança (ameaças, ataques, rede, servidores).</a:t>
            </a:r>
            <a:endParaRPr lang="pt-BR" sz="1600"/>
          </a:p>
        </p:txBody>
      </p:sp>
    </p:spTree>
    <p:extLst>
      <p:ext uri="{BB962C8B-B14F-4D97-AF65-F5344CB8AC3E}">
        <p14:creationId xmlns:p14="http://schemas.microsoft.com/office/powerpoint/2010/main" val="265688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09886-E360-2E15-7B10-70E7BB62C592}"/>
            </a:ext>
          </a:extLst>
        </p:cNvPr>
        <p:cNvGrpSpPr/>
        <p:nvPr/>
      </p:nvGrpSpPr>
      <p:grpSpPr>
        <a:xfrm>
          <a:off x="0" y="0"/>
          <a:ext cx="0" cy="0"/>
          <a:chOff x="0" y="0"/>
          <a:chExt cx="0" cy="0"/>
        </a:xfrm>
      </p:grpSpPr>
      <p:grpSp>
        <p:nvGrpSpPr>
          <p:cNvPr id="5" name="Group 6">
            <a:extLst>
              <a:ext uri="{FF2B5EF4-FFF2-40B4-BE49-F238E27FC236}">
                <a16:creationId xmlns:a16="http://schemas.microsoft.com/office/drawing/2014/main" id="{76449E62-C95F-8FF3-A98C-C15A64823763}"/>
              </a:ext>
            </a:extLst>
          </p:cNvPr>
          <p:cNvGrpSpPr/>
          <p:nvPr/>
        </p:nvGrpSpPr>
        <p:grpSpPr>
          <a:xfrm>
            <a:off x="206491" y="158751"/>
            <a:ext cx="11779017" cy="431602"/>
            <a:chOff x="206491" y="158751"/>
            <a:chExt cx="11779017" cy="431602"/>
          </a:xfrm>
        </p:grpSpPr>
        <p:sp>
          <p:nvSpPr>
            <p:cNvPr id="6" name="Retângulo: Cantos Arredondados 15">
              <a:extLst>
                <a:ext uri="{FF2B5EF4-FFF2-40B4-BE49-F238E27FC236}">
                  <a16:creationId xmlns:a16="http://schemas.microsoft.com/office/drawing/2014/main" id="{262933CF-E57E-EEAF-319E-058775586E79}"/>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Gráfico 16">
              <a:extLst>
                <a:ext uri="{FF2B5EF4-FFF2-40B4-BE49-F238E27FC236}">
                  <a16:creationId xmlns:a16="http://schemas.microsoft.com/office/drawing/2014/main" id="{0224FA5C-6B2C-3A4C-9E8A-DAAFEA9B4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621" y="251040"/>
              <a:ext cx="1523323" cy="247025"/>
            </a:xfrm>
            <a:prstGeom prst="rect">
              <a:avLst/>
            </a:prstGeom>
          </p:spPr>
        </p:pic>
        <p:sp>
          <p:nvSpPr>
            <p:cNvPr id="8" name="CaixaDeTexto 17">
              <a:extLst>
                <a:ext uri="{FF2B5EF4-FFF2-40B4-BE49-F238E27FC236}">
                  <a16:creationId xmlns:a16="http://schemas.microsoft.com/office/drawing/2014/main" id="{B3CD88B2-3624-DCD4-47C5-AE9A9B893047}"/>
                </a:ext>
              </a:extLst>
            </p:cNvPr>
            <p:cNvSpPr txBox="1"/>
            <p:nvPr/>
          </p:nvSpPr>
          <p:spPr>
            <a:xfrm>
              <a:off x="4758137" y="220664"/>
              <a:ext cx="2675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pt-BR" altLang="en-US" sz="1400" kern="1200" dirty="0">
                  <a:solidFill>
                    <a:schemeClr val="bg1"/>
                  </a:solidFill>
                  <a:latin typeface="AMX" pitchFamily="2" charset="0"/>
                  <a:ea typeface="+mn-ea"/>
                  <a:cs typeface="+mn-cs"/>
                </a:rPr>
                <a:t>FIREWALL GERENCIADO TP-LINK</a:t>
              </a:r>
            </a:p>
          </p:txBody>
        </p:sp>
        <p:pic>
          <p:nvPicPr>
            <p:cNvPr id="9" name="Graphic 10">
              <a:extLst>
                <a:ext uri="{FF2B5EF4-FFF2-40B4-BE49-F238E27FC236}">
                  <a16:creationId xmlns:a16="http://schemas.microsoft.com/office/drawing/2014/main" id="{1C9AAB69-B9FB-48FA-5A8E-0357B7061E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119512" y="242036"/>
              <a:ext cx="702681" cy="265033"/>
            </a:xfrm>
            <a:prstGeom prst="rect">
              <a:avLst/>
            </a:prstGeom>
          </p:spPr>
        </p:pic>
      </p:grpSp>
      <p:cxnSp>
        <p:nvCxnSpPr>
          <p:cNvPr id="1119" name="Straight Connector 65">
            <a:extLst>
              <a:ext uri="{FF2B5EF4-FFF2-40B4-BE49-F238E27FC236}">
                <a16:creationId xmlns:a16="http://schemas.microsoft.com/office/drawing/2014/main" id="{0AC523A4-706A-5666-D6EB-587A6F32F279}"/>
              </a:ext>
            </a:extLst>
          </p:cNvPr>
          <p:cNvCxnSpPr>
            <a:cxnSpLocks/>
          </p:cNvCxnSpPr>
          <p:nvPr/>
        </p:nvCxnSpPr>
        <p:spPr>
          <a:xfrm>
            <a:off x="3573914" y="3429000"/>
            <a:ext cx="926368" cy="9810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0" name="Straight Connector 65">
            <a:extLst>
              <a:ext uri="{FF2B5EF4-FFF2-40B4-BE49-F238E27FC236}">
                <a16:creationId xmlns:a16="http://schemas.microsoft.com/office/drawing/2014/main" id="{5820540F-7078-142A-D5D8-6CFAE2BC5683}"/>
              </a:ext>
            </a:extLst>
          </p:cNvPr>
          <p:cNvCxnSpPr>
            <a:cxnSpLocks/>
          </p:cNvCxnSpPr>
          <p:nvPr/>
        </p:nvCxnSpPr>
        <p:spPr>
          <a:xfrm>
            <a:off x="7696993" y="4997710"/>
            <a:ext cx="1050328" cy="304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1" name="Straight Connector 65">
            <a:extLst>
              <a:ext uri="{FF2B5EF4-FFF2-40B4-BE49-F238E27FC236}">
                <a16:creationId xmlns:a16="http://schemas.microsoft.com/office/drawing/2014/main" id="{6BBA23D8-E262-EE0E-FE5D-BBE642B6038A}"/>
              </a:ext>
            </a:extLst>
          </p:cNvPr>
          <p:cNvCxnSpPr>
            <a:cxnSpLocks/>
          </p:cNvCxnSpPr>
          <p:nvPr/>
        </p:nvCxnSpPr>
        <p:spPr>
          <a:xfrm flipV="1">
            <a:off x="3800475" y="4683664"/>
            <a:ext cx="619125" cy="270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65">
            <a:extLst>
              <a:ext uri="{FF2B5EF4-FFF2-40B4-BE49-F238E27FC236}">
                <a16:creationId xmlns:a16="http://schemas.microsoft.com/office/drawing/2014/main" id="{7380FB9E-6F95-855E-BB96-5C5A6A00092D}"/>
              </a:ext>
            </a:extLst>
          </p:cNvPr>
          <p:cNvCxnSpPr>
            <a:cxnSpLocks/>
          </p:cNvCxnSpPr>
          <p:nvPr/>
        </p:nvCxnSpPr>
        <p:spPr>
          <a:xfrm>
            <a:off x="7853362" y="4349835"/>
            <a:ext cx="9120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Agrupar 18">
            <a:extLst>
              <a:ext uri="{FF2B5EF4-FFF2-40B4-BE49-F238E27FC236}">
                <a16:creationId xmlns:a16="http://schemas.microsoft.com/office/drawing/2014/main" id="{C82AC12D-8EB0-ADF4-0476-7ED1E614CEC9}"/>
              </a:ext>
            </a:extLst>
          </p:cNvPr>
          <p:cNvGrpSpPr/>
          <p:nvPr/>
        </p:nvGrpSpPr>
        <p:grpSpPr>
          <a:xfrm>
            <a:off x="282716" y="710765"/>
            <a:ext cx="11628298" cy="6011633"/>
            <a:chOff x="282716" y="710765"/>
            <a:chExt cx="11628298" cy="6011633"/>
          </a:xfrm>
        </p:grpSpPr>
        <p:grpSp>
          <p:nvGrpSpPr>
            <p:cNvPr id="16" name="Agrupar 15">
              <a:extLst>
                <a:ext uri="{FF2B5EF4-FFF2-40B4-BE49-F238E27FC236}">
                  <a16:creationId xmlns:a16="http://schemas.microsoft.com/office/drawing/2014/main" id="{01AFB671-24C3-0061-015F-FC089BAB9A74}"/>
                </a:ext>
              </a:extLst>
            </p:cNvPr>
            <p:cNvGrpSpPr/>
            <p:nvPr/>
          </p:nvGrpSpPr>
          <p:grpSpPr>
            <a:xfrm>
              <a:off x="9053105" y="800053"/>
              <a:ext cx="2202968" cy="2002159"/>
              <a:chOff x="9053105" y="800053"/>
              <a:chExt cx="2202968" cy="2002159"/>
            </a:xfrm>
          </p:grpSpPr>
          <p:pic>
            <p:nvPicPr>
              <p:cNvPr id="11" name="Imagem 10">
                <a:extLst>
                  <a:ext uri="{FF2B5EF4-FFF2-40B4-BE49-F238E27FC236}">
                    <a16:creationId xmlns:a16="http://schemas.microsoft.com/office/drawing/2014/main" id="{82DA01F1-09F7-05E0-C54F-11367FB25F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5485" y="963789"/>
                <a:ext cx="1843862" cy="1838423"/>
              </a:xfrm>
              <a:prstGeom prst="rect">
                <a:avLst/>
              </a:prstGeom>
            </p:spPr>
          </p:pic>
          <p:grpSp>
            <p:nvGrpSpPr>
              <p:cNvPr id="1138" name="Agrupar 1137">
                <a:extLst>
                  <a:ext uri="{FF2B5EF4-FFF2-40B4-BE49-F238E27FC236}">
                    <a16:creationId xmlns:a16="http://schemas.microsoft.com/office/drawing/2014/main" id="{713617BA-AF45-1F73-1D09-F2C5BD55A1FE}"/>
                  </a:ext>
                </a:extLst>
              </p:cNvPr>
              <p:cNvGrpSpPr/>
              <p:nvPr/>
            </p:nvGrpSpPr>
            <p:grpSpPr>
              <a:xfrm>
                <a:off x="9053105" y="1820128"/>
                <a:ext cx="399062" cy="399062"/>
                <a:chOff x="13740432" y="352905"/>
                <a:chExt cx="967066" cy="967066"/>
              </a:xfrm>
              <a:solidFill>
                <a:schemeClr val="bg1">
                  <a:lumMod val="65000"/>
                </a:schemeClr>
              </a:solidFill>
            </p:grpSpPr>
            <p:sp>
              <p:nvSpPr>
                <p:cNvPr id="1146" name="Forma Livre: Forma 1145">
                  <a:extLst>
                    <a:ext uri="{FF2B5EF4-FFF2-40B4-BE49-F238E27FC236}">
                      <a16:creationId xmlns:a16="http://schemas.microsoft.com/office/drawing/2014/main" id="{DFE7A76E-A43F-EACD-A104-BD3E8D716429}"/>
                    </a:ext>
                  </a:extLst>
                </p:cNvPr>
                <p:cNvSpPr/>
                <p:nvPr/>
              </p:nvSpPr>
              <p:spPr>
                <a:xfrm>
                  <a:off x="13740432" y="352905"/>
                  <a:ext cx="967066" cy="967066"/>
                </a:xfrm>
                <a:custGeom>
                  <a:avLst/>
                  <a:gdLst>
                    <a:gd name="csX0" fmla="*/ 483533 w 967066"/>
                    <a:gd name="csY0" fmla="*/ 0 h 967066"/>
                    <a:gd name="csX1" fmla="*/ 0 w 967066"/>
                    <a:gd name="csY1" fmla="*/ 483533 h 967066"/>
                    <a:gd name="csX2" fmla="*/ 483533 w 967066"/>
                    <a:gd name="csY2" fmla="*/ 967067 h 967066"/>
                    <a:gd name="csX3" fmla="*/ 967067 w 967066"/>
                    <a:gd name="csY3" fmla="*/ 483533 h 967066"/>
                    <a:gd name="csX4" fmla="*/ 483533 w 967066"/>
                    <a:gd name="csY4" fmla="*/ 0 h 967066"/>
                    <a:gd name="csX5" fmla="*/ 483533 w 967066"/>
                    <a:gd name="csY5" fmla="*/ 60603 h 967066"/>
                    <a:gd name="csX6" fmla="*/ 531887 w 967066"/>
                    <a:gd name="csY6" fmla="*/ 108956 h 967066"/>
                    <a:gd name="csX7" fmla="*/ 483533 w 967066"/>
                    <a:gd name="csY7" fmla="*/ 157310 h 967066"/>
                    <a:gd name="csX8" fmla="*/ 435180 w 967066"/>
                    <a:gd name="csY8" fmla="*/ 108956 h 967066"/>
                    <a:gd name="csX9" fmla="*/ 483533 w 967066"/>
                    <a:gd name="csY9" fmla="*/ 60603 h 967066"/>
                    <a:gd name="csX10" fmla="*/ 483533 w 967066"/>
                    <a:gd name="csY10" fmla="*/ 758986 h 967066"/>
                    <a:gd name="csX11" fmla="*/ 208242 w 967066"/>
                    <a:gd name="csY11" fmla="*/ 484017 h 967066"/>
                    <a:gd name="csX12" fmla="*/ 483211 w 967066"/>
                    <a:gd name="csY12" fmla="*/ 208725 h 967066"/>
                    <a:gd name="csX13" fmla="*/ 758503 w 967066"/>
                    <a:gd name="csY13" fmla="*/ 483533 h 967066"/>
                    <a:gd name="csX14" fmla="*/ 483533 w 967066"/>
                    <a:gd name="csY14" fmla="*/ 758986 h 9670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967066" h="967066">
                      <a:moveTo>
                        <a:pt x="483533" y="0"/>
                      </a:moveTo>
                      <a:cubicBezTo>
                        <a:pt x="216486" y="0"/>
                        <a:pt x="0" y="216486"/>
                        <a:pt x="0" y="483533"/>
                      </a:cubicBezTo>
                      <a:cubicBezTo>
                        <a:pt x="0" y="750581"/>
                        <a:pt x="216486" y="967067"/>
                        <a:pt x="483533" y="967067"/>
                      </a:cubicBezTo>
                      <a:cubicBezTo>
                        <a:pt x="750581" y="967067"/>
                        <a:pt x="967067" y="750581"/>
                        <a:pt x="967067" y="483533"/>
                      </a:cubicBezTo>
                      <a:cubicBezTo>
                        <a:pt x="966535" y="216707"/>
                        <a:pt x="750360" y="532"/>
                        <a:pt x="483533" y="0"/>
                      </a:cubicBezTo>
                      <a:close/>
                      <a:moveTo>
                        <a:pt x="483533" y="60603"/>
                      </a:moveTo>
                      <a:cubicBezTo>
                        <a:pt x="510239" y="60603"/>
                        <a:pt x="531887" y="82251"/>
                        <a:pt x="531887" y="108956"/>
                      </a:cubicBezTo>
                      <a:cubicBezTo>
                        <a:pt x="531887" y="135662"/>
                        <a:pt x="510239" y="157310"/>
                        <a:pt x="483533" y="157310"/>
                      </a:cubicBezTo>
                      <a:cubicBezTo>
                        <a:pt x="456828" y="157310"/>
                        <a:pt x="435180" y="135662"/>
                        <a:pt x="435180" y="108956"/>
                      </a:cubicBezTo>
                      <a:cubicBezTo>
                        <a:pt x="435180" y="82251"/>
                        <a:pt x="456828" y="60603"/>
                        <a:pt x="483533" y="60603"/>
                      </a:cubicBezTo>
                      <a:close/>
                      <a:moveTo>
                        <a:pt x="483533" y="758986"/>
                      </a:moveTo>
                      <a:cubicBezTo>
                        <a:pt x="331583" y="759075"/>
                        <a:pt x="208330" y="635967"/>
                        <a:pt x="208242" y="484017"/>
                      </a:cubicBezTo>
                      <a:cubicBezTo>
                        <a:pt x="208153" y="332067"/>
                        <a:pt x="331261" y="208814"/>
                        <a:pt x="483211" y="208725"/>
                      </a:cubicBezTo>
                      <a:cubicBezTo>
                        <a:pt x="635099" y="208637"/>
                        <a:pt x="758326" y="331646"/>
                        <a:pt x="758503" y="483533"/>
                      </a:cubicBezTo>
                      <a:cubicBezTo>
                        <a:pt x="758591" y="635510"/>
                        <a:pt x="635510" y="758809"/>
                        <a:pt x="483533" y="758986"/>
                      </a:cubicBezTo>
                      <a:close/>
                    </a:path>
                  </a:pathLst>
                </a:custGeom>
                <a:grpFill/>
                <a:ln w="16073" cap="flat">
                  <a:noFill/>
                  <a:prstDash val="solid"/>
                  <a:miter/>
                </a:ln>
              </p:spPr>
              <p:txBody>
                <a:bodyPr/>
                <a:lstStyle/>
                <a:p>
                  <a:endParaRPr lang="pt-BR"/>
                </a:p>
              </p:txBody>
            </p:sp>
            <p:sp>
              <p:nvSpPr>
                <p:cNvPr id="1147" name="Forma Livre: Forma 1146">
                  <a:extLst>
                    <a:ext uri="{FF2B5EF4-FFF2-40B4-BE49-F238E27FC236}">
                      <a16:creationId xmlns:a16="http://schemas.microsoft.com/office/drawing/2014/main" id="{AEDBE9AA-503C-6694-8C7D-91E3E441C860}"/>
                    </a:ext>
                  </a:extLst>
                </p:cNvPr>
                <p:cNvSpPr/>
                <p:nvPr/>
              </p:nvSpPr>
              <p:spPr>
                <a:xfrm>
                  <a:off x="14045705" y="659143"/>
                  <a:ext cx="356525" cy="356524"/>
                </a:xfrm>
                <a:custGeom>
                  <a:avLst/>
                  <a:gdLst>
                    <a:gd name="csX0" fmla="*/ 356523 w 356525"/>
                    <a:gd name="csY0" fmla="*/ 177296 h 356524"/>
                    <a:gd name="csX1" fmla="*/ 179231 w 356525"/>
                    <a:gd name="csY1" fmla="*/ 356522 h 356524"/>
                    <a:gd name="csX2" fmla="*/ 3 w 356525"/>
                    <a:gd name="csY2" fmla="*/ 179230 h 356524"/>
                    <a:gd name="csX3" fmla="*/ 177297 w 356525"/>
                    <a:gd name="csY3" fmla="*/ 3 h 356524"/>
                    <a:gd name="csX4" fmla="*/ 178261 w 356525"/>
                    <a:gd name="csY4" fmla="*/ 0 h 356524"/>
                    <a:gd name="csX5" fmla="*/ 356523 w 356525"/>
                    <a:gd name="csY5" fmla="*/ 177296 h 356524"/>
                  </a:gdLst>
                  <a:ahLst/>
                  <a:cxnLst>
                    <a:cxn ang="0">
                      <a:pos x="csX0" y="csY0"/>
                    </a:cxn>
                    <a:cxn ang="0">
                      <a:pos x="csX1" y="csY1"/>
                    </a:cxn>
                    <a:cxn ang="0">
                      <a:pos x="csX2" y="csY2"/>
                    </a:cxn>
                    <a:cxn ang="0">
                      <a:pos x="csX3" y="csY3"/>
                    </a:cxn>
                    <a:cxn ang="0">
                      <a:pos x="csX4" y="csY4"/>
                    </a:cxn>
                    <a:cxn ang="0">
                      <a:pos x="csX5" y="csY5"/>
                    </a:cxn>
                  </a:cxnLst>
                  <a:rect l="l" t="t" r="r" b="b"/>
                  <a:pathLst>
                    <a:path w="356525" h="356524">
                      <a:moveTo>
                        <a:pt x="356523" y="177296"/>
                      </a:moveTo>
                      <a:cubicBezTo>
                        <a:pt x="357057" y="275746"/>
                        <a:pt x="277680" y="355989"/>
                        <a:pt x="179231" y="356522"/>
                      </a:cubicBezTo>
                      <a:cubicBezTo>
                        <a:pt x="80780" y="357057"/>
                        <a:pt x="538" y="277680"/>
                        <a:pt x="3" y="179230"/>
                      </a:cubicBezTo>
                      <a:cubicBezTo>
                        <a:pt x="-531" y="80779"/>
                        <a:pt x="78846" y="537"/>
                        <a:pt x="177297" y="3"/>
                      </a:cubicBezTo>
                      <a:cubicBezTo>
                        <a:pt x="177617" y="2"/>
                        <a:pt x="177940" y="0"/>
                        <a:pt x="178261" y="0"/>
                      </a:cubicBezTo>
                      <a:cubicBezTo>
                        <a:pt x="276300" y="87"/>
                        <a:pt x="355903" y="79259"/>
                        <a:pt x="356523" y="177296"/>
                      </a:cubicBezTo>
                      <a:close/>
                    </a:path>
                  </a:pathLst>
                </a:custGeom>
                <a:grpFill/>
                <a:ln w="16073" cap="flat">
                  <a:noFill/>
                  <a:prstDash val="solid"/>
                  <a:miter/>
                </a:ln>
              </p:spPr>
              <p:txBody>
                <a:bodyPr/>
                <a:lstStyle/>
                <a:p>
                  <a:endParaRPr lang="pt-BR"/>
                </a:p>
              </p:txBody>
            </p:sp>
          </p:grpSp>
          <p:pic>
            <p:nvPicPr>
              <p:cNvPr id="1139" name="Gráfico 1138">
                <a:extLst>
                  <a:ext uri="{FF2B5EF4-FFF2-40B4-BE49-F238E27FC236}">
                    <a16:creationId xmlns:a16="http://schemas.microsoft.com/office/drawing/2014/main" id="{7C69F1C7-4F80-86FE-CE9F-7689619507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95367" y="1201761"/>
                <a:ext cx="560706" cy="560706"/>
              </a:xfrm>
              <a:prstGeom prst="rect">
                <a:avLst/>
              </a:prstGeom>
            </p:spPr>
          </p:pic>
          <p:grpSp>
            <p:nvGrpSpPr>
              <p:cNvPr id="1140" name="Gráfico 16">
                <a:extLst>
                  <a:ext uri="{FF2B5EF4-FFF2-40B4-BE49-F238E27FC236}">
                    <a16:creationId xmlns:a16="http://schemas.microsoft.com/office/drawing/2014/main" id="{4C0B6D6D-842C-896A-65E4-D851336BC180}"/>
                  </a:ext>
                </a:extLst>
              </p:cNvPr>
              <p:cNvGrpSpPr/>
              <p:nvPr/>
            </p:nvGrpSpPr>
            <p:grpSpPr>
              <a:xfrm>
                <a:off x="9386716" y="800053"/>
                <a:ext cx="564888" cy="739918"/>
                <a:chOff x="3241148" y="5277067"/>
                <a:chExt cx="467593" cy="612476"/>
              </a:xfrm>
              <a:solidFill>
                <a:schemeClr val="bg1">
                  <a:lumMod val="65000"/>
                </a:schemeClr>
              </a:solidFill>
            </p:grpSpPr>
            <p:sp>
              <p:nvSpPr>
                <p:cNvPr id="1141" name="Forma Livre: Forma 1140">
                  <a:extLst>
                    <a:ext uri="{FF2B5EF4-FFF2-40B4-BE49-F238E27FC236}">
                      <a16:creationId xmlns:a16="http://schemas.microsoft.com/office/drawing/2014/main" id="{7A7F2684-D4F1-A53E-DB2D-AFAA8008999B}"/>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grpFill/>
                <a:ln w="2277" cap="flat">
                  <a:noFill/>
                  <a:prstDash val="solid"/>
                  <a:miter/>
                </a:ln>
              </p:spPr>
              <p:txBody>
                <a:bodyPr/>
                <a:lstStyle/>
                <a:p>
                  <a:endParaRPr lang="pt-BR"/>
                </a:p>
              </p:txBody>
            </p:sp>
            <p:sp>
              <p:nvSpPr>
                <p:cNvPr id="1142" name="Forma Livre: Forma 1141">
                  <a:extLst>
                    <a:ext uri="{FF2B5EF4-FFF2-40B4-BE49-F238E27FC236}">
                      <a16:creationId xmlns:a16="http://schemas.microsoft.com/office/drawing/2014/main" id="{1AB1E8C7-376D-C371-31F3-BF88FFFEDA0F}"/>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1143" name="Forma Livre: Forma 1142">
                  <a:extLst>
                    <a:ext uri="{FF2B5EF4-FFF2-40B4-BE49-F238E27FC236}">
                      <a16:creationId xmlns:a16="http://schemas.microsoft.com/office/drawing/2014/main" id="{09729538-660F-F5D7-5652-9D6C75EE0F51}"/>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grpFill/>
                <a:ln w="2277" cap="flat">
                  <a:noFill/>
                  <a:prstDash val="solid"/>
                  <a:miter/>
                </a:ln>
              </p:spPr>
              <p:txBody>
                <a:bodyPr/>
                <a:lstStyle/>
                <a:p>
                  <a:endParaRPr lang="pt-BR"/>
                </a:p>
              </p:txBody>
            </p:sp>
            <p:sp>
              <p:nvSpPr>
                <p:cNvPr id="1144" name="Forma Livre: Forma 1143">
                  <a:extLst>
                    <a:ext uri="{FF2B5EF4-FFF2-40B4-BE49-F238E27FC236}">
                      <a16:creationId xmlns:a16="http://schemas.microsoft.com/office/drawing/2014/main" id="{27975978-49DA-5E1D-08FD-AD490AADD7CF}"/>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grpFill/>
                <a:ln w="2277" cap="flat">
                  <a:noFill/>
                  <a:prstDash val="solid"/>
                  <a:miter/>
                </a:ln>
              </p:spPr>
              <p:txBody>
                <a:bodyPr/>
                <a:lstStyle/>
                <a:p>
                  <a:endParaRPr lang="pt-BR"/>
                </a:p>
              </p:txBody>
            </p:sp>
            <p:sp>
              <p:nvSpPr>
                <p:cNvPr id="1145" name="Forma Livre: Forma 1144">
                  <a:extLst>
                    <a:ext uri="{FF2B5EF4-FFF2-40B4-BE49-F238E27FC236}">
                      <a16:creationId xmlns:a16="http://schemas.microsoft.com/office/drawing/2014/main" id="{AC63BB2E-72E2-91E5-78C2-5356CE252C3B}"/>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grpFill/>
                <a:ln w="2277" cap="flat">
                  <a:noFill/>
                  <a:prstDash val="solid"/>
                  <a:miter/>
                </a:ln>
              </p:spPr>
              <p:txBody>
                <a:bodyPr/>
                <a:lstStyle/>
                <a:p>
                  <a:endParaRPr lang="pt-BR"/>
                </a:p>
              </p:txBody>
            </p:sp>
          </p:grpSp>
        </p:grpSp>
        <p:grpSp>
          <p:nvGrpSpPr>
            <p:cNvPr id="17" name="Agrupar 16">
              <a:extLst>
                <a:ext uri="{FF2B5EF4-FFF2-40B4-BE49-F238E27FC236}">
                  <a16:creationId xmlns:a16="http://schemas.microsoft.com/office/drawing/2014/main" id="{09B92264-751F-45C6-76DF-594FBFE06AD5}"/>
                </a:ext>
              </a:extLst>
            </p:cNvPr>
            <p:cNvGrpSpPr/>
            <p:nvPr/>
          </p:nvGrpSpPr>
          <p:grpSpPr>
            <a:xfrm>
              <a:off x="282716" y="710765"/>
              <a:ext cx="11628298" cy="6011633"/>
              <a:chOff x="282716" y="710765"/>
              <a:chExt cx="11628298" cy="6011633"/>
            </a:xfrm>
          </p:grpSpPr>
          <p:grpSp>
            <p:nvGrpSpPr>
              <p:cNvPr id="1123" name="Agrupar 1122">
                <a:extLst>
                  <a:ext uri="{FF2B5EF4-FFF2-40B4-BE49-F238E27FC236}">
                    <a16:creationId xmlns:a16="http://schemas.microsoft.com/office/drawing/2014/main" id="{68372DEF-1A0F-2CF3-4147-13915AF71828}"/>
                  </a:ext>
                </a:extLst>
              </p:cNvPr>
              <p:cNvGrpSpPr/>
              <p:nvPr/>
            </p:nvGrpSpPr>
            <p:grpSpPr>
              <a:xfrm>
                <a:off x="311941" y="1807275"/>
                <a:ext cx="3269460" cy="1863526"/>
                <a:chOff x="311941" y="1428585"/>
                <a:chExt cx="3269460" cy="1863526"/>
              </a:xfrm>
            </p:grpSpPr>
            <p:grpSp>
              <p:nvGrpSpPr>
                <p:cNvPr id="1124" name="Agrupar 1123">
                  <a:extLst>
                    <a:ext uri="{FF2B5EF4-FFF2-40B4-BE49-F238E27FC236}">
                      <a16:creationId xmlns:a16="http://schemas.microsoft.com/office/drawing/2014/main" id="{BECF1854-977B-E686-287A-9A49E9F940B0}"/>
                    </a:ext>
                  </a:extLst>
                </p:cNvPr>
                <p:cNvGrpSpPr/>
                <p:nvPr/>
              </p:nvGrpSpPr>
              <p:grpSpPr>
                <a:xfrm>
                  <a:off x="311941" y="1428585"/>
                  <a:ext cx="3269460" cy="1863526"/>
                  <a:chOff x="629202" y="3574258"/>
                  <a:chExt cx="3283850" cy="1216991"/>
                </a:xfrm>
              </p:grpSpPr>
              <p:sp>
                <p:nvSpPr>
                  <p:cNvPr id="1131" name="Retângulo 1130">
                    <a:extLst>
                      <a:ext uri="{FF2B5EF4-FFF2-40B4-BE49-F238E27FC236}">
                        <a16:creationId xmlns:a16="http://schemas.microsoft.com/office/drawing/2014/main" id="{EFBDF8AB-F196-4952-AFE5-6F1EC176F4ED}"/>
                      </a:ext>
                    </a:extLst>
                  </p:cNvPr>
                  <p:cNvSpPr/>
                  <p:nvPr/>
                </p:nvSpPr>
                <p:spPr>
                  <a:xfrm>
                    <a:off x="641958" y="3574259"/>
                    <a:ext cx="3271094" cy="14853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32" name="Retângulo 1131">
                    <a:extLst>
                      <a:ext uri="{FF2B5EF4-FFF2-40B4-BE49-F238E27FC236}">
                        <a16:creationId xmlns:a16="http://schemas.microsoft.com/office/drawing/2014/main" id="{7B943A52-B1A7-1013-A716-774D25E48273}"/>
                      </a:ext>
                    </a:extLst>
                  </p:cNvPr>
                  <p:cNvSpPr/>
                  <p:nvPr/>
                </p:nvSpPr>
                <p:spPr>
                  <a:xfrm>
                    <a:off x="629202" y="3574258"/>
                    <a:ext cx="3277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pic>
              <p:nvPicPr>
                <p:cNvPr id="1125" name="Gráfico 1124">
                  <a:extLst>
                    <a:ext uri="{FF2B5EF4-FFF2-40B4-BE49-F238E27FC236}">
                      <a16:creationId xmlns:a16="http://schemas.microsoft.com/office/drawing/2014/main" id="{2A8986BD-8C4B-009A-D57D-944FEF3377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1449" y="1982899"/>
                  <a:ext cx="1020698" cy="1020698"/>
                </a:xfrm>
                <a:prstGeom prst="rect">
                  <a:avLst/>
                </a:prstGeom>
              </p:spPr>
            </p:pic>
            <p:pic>
              <p:nvPicPr>
                <p:cNvPr id="1126" name="Gráfico 1125">
                  <a:extLst>
                    <a:ext uri="{FF2B5EF4-FFF2-40B4-BE49-F238E27FC236}">
                      <a16:creationId xmlns:a16="http://schemas.microsoft.com/office/drawing/2014/main" id="{7D3D958B-3978-A86A-48DE-96E9436CE4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8290" y="2074777"/>
                  <a:ext cx="836941" cy="836941"/>
                </a:xfrm>
                <a:prstGeom prst="rect">
                  <a:avLst/>
                </a:prstGeom>
              </p:spPr>
            </p:pic>
            <p:grpSp>
              <p:nvGrpSpPr>
                <p:cNvPr id="1127" name="Agrupar 1126">
                  <a:extLst>
                    <a:ext uri="{FF2B5EF4-FFF2-40B4-BE49-F238E27FC236}">
                      <a16:creationId xmlns:a16="http://schemas.microsoft.com/office/drawing/2014/main" id="{26FFB2DF-C2B8-CEDA-B5BB-71550D54E972}"/>
                    </a:ext>
                  </a:extLst>
                </p:cNvPr>
                <p:cNvGrpSpPr/>
                <p:nvPr/>
              </p:nvGrpSpPr>
              <p:grpSpPr>
                <a:xfrm>
                  <a:off x="2889003" y="1739392"/>
                  <a:ext cx="510563" cy="1409403"/>
                  <a:chOff x="2828051" y="1900732"/>
                  <a:chExt cx="609600" cy="1682792"/>
                </a:xfrm>
              </p:grpSpPr>
              <p:pic>
                <p:nvPicPr>
                  <p:cNvPr id="1128" name="Gráfico 1127">
                    <a:extLst>
                      <a:ext uri="{FF2B5EF4-FFF2-40B4-BE49-F238E27FC236}">
                        <a16:creationId xmlns:a16="http://schemas.microsoft.com/office/drawing/2014/main" id="{7E766C90-43D2-21A8-7CDB-6C04BFCFB9DC}"/>
                      </a:ext>
                    </a:extLst>
                  </p:cNvPr>
                  <p:cNvPicPr>
                    <a:picLocks noChangeAspect="1"/>
                  </p:cNvPicPr>
                  <p:nvPr/>
                </p:nvPicPr>
                <p:blipFill>
                  <a:blip r:embed="rId13">
                    <a:extLst>
                      <a:ext uri="{96DAC541-7B7A-43D3-8B79-37D633B846F1}">
                        <asvg:svgBlip xmlns:asvg="http://schemas.microsoft.com/office/drawing/2016/SVG/main" r:embed="rId14"/>
                      </a:ext>
                    </a:extLst>
                  </a:blip>
                  <a:srcRect l="24144" t="27400" r="24145" b="26633"/>
                  <a:stretch>
                    <a:fillRect/>
                  </a:stretch>
                </p:blipFill>
                <p:spPr>
                  <a:xfrm>
                    <a:off x="2869139" y="2510332"/>
                    <a:ext cx="528050" cy="469388"/>
                  </a:xfrm>
                  <a:prstGeom prst="rect">
                    <a:avLst/>
                  </a:prstGeom>
                </p:spPr>
              </p:pic>
              <p:pic>
                <p:nvPicPr>
                  <p:cNvPr id="1129" name="Gráfico 1128">
                    <a:extLst>
                      <a:ext uri="{FF2B5EF4-FFF2-40B4-BE49-F238E27FC236}">
                        <a16:creationId xmlns:a16="http://schemas.microsoft.com/office/drawing/2014/main" id="{BB68212C-FBA9-F3BB-89AB-EA1F15D29E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828051" y="1900732"/>
                    <a:ext cx="609600" cy="609600"/>
                  </a:xfrm>
                  <a:prstGeom prst="rect">
                    <a:avLst/>
                  </a:prstGeom>
                </p:spPr>
              </p:pic>
              <p:pic>
                <p:nvPicPr>
                  <p:cNvPr id="1130" name="Gráfico 1129">
                    <a:extLst>
                      <a:ext uri="{FF2B5EF4-FFF2-40B4-BE49-F238E27FC236}">
                        <a16:creationId xmlns:a16="http://schemas.microsoft.com/office/drawing/2014/main" id="{247CA1A8-7222-892F-A77C-3128B951CC52}"/>
                      </a:ext>
                    </a:extLst>
                  </p:cNvPr>
                  <p:cNvPicPr>
                    <a:picLocks noChangeAspect="1"/>
                  </p:cNvPicPr>
                  <p:nvPr/>
                </p:nvPicPr>
                <p:blipFill>
                  <a:blip r:embed="rId17">
                    <a:extLst>
                      <a:ext uri="{96DAC541-7B7A-43D3-8B79-37D633B846F1}">
                        <asvg:svgBlip xmlns:asvg="http://schemas.microsoft.com/office/drawing/2016/SVG/main" r:embed="rId18"/>
                      </a:ext>
                    </a:extLst>
                  </a:blip>
                  <a:srcRect l="23890" t="21888" r="23888" b="22744"/>
                  <a:stretch>
                    <a:fillRect/>
                  </a:stretch>
                </p:blipFill>
                <p:spPr>
                  <a:xfrm>
                    <a:off x="2908443" y="3138366"/>
                    <a:ext cx="419867" cy="445158"/>
                  </a:xfrm>
                  <a:prstGeom prst="rect">
                    <a:avLst/>
                  </a:prstGeom>
                </p:spPr>
              </p:pic>
            </p:grpSp>
          </p:grpSp>
          <p:grpSp>
            <p:nvGrpSpPr>
              <p:cNvPr id="1158" name="Agrupar 1157">
                <a:extLst>
                  <a:ext uri="{FF2B5EF4-FFF2-40B4-BE49-F238E27FC236}">
                    <a16:creationId xmlns:a16="http://schemas.microsoft.com/office/drawing/2014/main" id="{A327ABD6-5CB7-74D8-D294-0872609F016C}"/>
                  </a:ext>
                </a:extLst>
              </p:cNvPr>
              <p:cNvGrpSpPr/>
              <p:nvPr/>
            </p:nvGrpSpPr>
            <p:grpSpPr>
              <a:xfrm>
                <a:off x="282716" y="4345110"/>
                <a:ext cx="3517759" cy="2190608"/>
                <a:chOff x="282716" y="3966420"/>
                <a:chExt cx="3517759" cy="2190608"/>
              </a:xfrm>
            </p:grpSpPr>
            <p:cxnSp>
              <p:nvCxnSpPr>
                <p:cNvPr id="1159" name="Straight Connector 50">
                  <a:extLst>
                    <a:ext uri="{FF2B5EF4-FFF2-40B4-BE49-F238E27FC236}">
                      <a16:creationId xmlns:a16="http://schemas.microsoft.com/office/drawing/2014/main" id="{DCEFD8B3-1EEF-0738-040D-417F82B0ECDA}"/>
                    </a:ext>
                  </a:extLst>
                </p:cNvPr>
                <p:cNvCxnSpPr>
                  <a:cxnSpLocks/>
                </p:cNvCxnSpPr>
                <p:nvPr/>
              </p:nvCxnSpPr>
              <p:spPr>
                <a:xfrm flipV="1">
                  <a:off x="1558312" y="4779230"/>
                  <a:ext cx="810355" cy="4102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0" name="Straight Connector 52">
                  <a:extLst>
                    <a:ext uri="{FF2B5EF4-FFF2-40B4-BE49-F238E27FC236}">
                      <a16:creationId xmlns:a16="http://schemas.microsoft.com/office/drawing/2014/main" id="{1CD293A6-C5EC-4662-A138-E3B9C140586A}"/>
                    </a:ext>
                  </a:extLst>
                </p:cNvPr>
                <p:cNvCxnSpPr>
                  <a:cxnSpLocks/>
                </p:cNvCxnSpPr>
                <p:nvPr/>
              </p:nvCxnSpPr>
              <p:spPr>
                <a:xfrm flipH="1">
                  <a:off x="943306" y="4627591"/>
                  <a:ext cx="522920" cy="60293"/>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61" name="Straight Connector 63">
                  <a:extLst>
                    <a:ext uri="{FF2B5EF4-FFF2-40B4-BE49-F238E27FC236}">
                      <a16:creationId xmlns:a16="http://schemas.microsoft.com/office/drawing/2014/main" id="{551065E2-497B-18EE-BA72-F9148BEC4C87}"/>
                    </a:ext>
                  </a:extLst>
                </p:cNvPr>
                <p:cNvCxnSpPr>
                  <a:cxnSpLocks/>
                </p:cNvCxnSpPr>
                <p:nvPr/>
              </p:nvCxnSpPr>
              <p:spPr>
                <a:xfrm>
                  <a:off x="2579344" y="4638711"/>
                  <a:ext cx="541166" cy="367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2" name="Straight Connector 64">
                  <a:extLst>
                    <a:ext uri="{FF2B5EF4-FFF2-40B4-BE49-F238E27FC236}">
                      <a16:creationId xmlns:a16="http://schemas.microsoft.com/office/drawing/2014/main" id="{F2E7DA26-CB02-3F5E-856D-7052A6096DBD}"/>
                    </a:ext>
                  </a:extLst>
                </p:cNvPr>
                <p:cNvCxnSpPr>
                  <a:cxnSpLocks/>
                </p:cNvCxnSpPr>
                <p:nvPr/>
              </p:nvCxnSpPr>
              <p:spPr>
                <a:xfrm>
                  <a:off x="1676903" y="4638711"/>
                  <a:ext cx="48108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1">
                  <a:extLst>
                    <a:ext uri="{FF2B5EF4-FFF2-40B4-BE49-F238E27FC236}">
                      <a16:creationId xmlns:a16="http://schemas.microsoft.com/office/drawing/2014/main" id="{039C9F8B-832B-1F98-E581-7900B1CACE4C}"/>
                    </a:ext>
                  </a:extLst>
                </p:cNvPr>
                <p:cNvCxnSpPr>
                  <a:cxnSpLocks/>
                </p:cNvCxnSpPr>
                <p:nvPr/>
              </p:nvCxnSpPr>
              <p:spPr>
                <a:xfrm flipV="1">
                  <a:off x="2356149" y="4779230"/>
                  <a:ext cx="12518" cy="4337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64" name="TextBox 112">
                  <a:extLst>
                    <a:ext uri="{FF2B5EF4-FFF2-40B4-BE49-F238E27FC236}">
                      <a16:creationId xmlns:a16="http://schemas.microsoft.com/office/drawing/2014/main" id="{D2AA1342-3F56-BE2A-A299-527600B17130}"/>
                    </a:ext>
                  </a:extLst>
                </p:cNvPr>
                <p:cNvSpPr txBox="1"/>
                <p:nvPr/>
              </p:nvSpPr>
              <p:spPr>
                <a:xfrm>
                  <a:off x="2070512" y="5683191"/>
                  <a:ext cx="683200" cy="400110"/>
                </a:xfrm>
                <a:prstGeom prst="rect">
                  <a:avLst/>
                </a:prstGeom>
                <a:noFill/>
              </p:spPr>
              <p:txBody>
                <a:bodyPr wrap="none" rtlCol="0">
                  <a:spAutoFit/>
                </a:bodyPr>
                <a:lstStyle/>
                <a:p>
                  <a:r>
                    <a:rPr lang="pt-BR" sz="1000" b="1">
                      <a:latin typeface="AMX"/>
                    </a:rPr>
                    <a:t>Servidor</a:t>
                  </a:r>
                </a:p>
                <a:p>
                  <a:r>
                    <a:rPr lang="pt-BR" sz="1000" b="1">
                      <a:latin typeface="AMX"/>
                    </a:rPr>
                    <a:t>Interno</a:t>
                  </a:r>
                </a:p>
              </p:txBody>
            </p:sp>
            <p:grpSp>
              <p:nvGrpSpPr>
                <p:cNvPr id="1165" name="Gráfico 25">
                  <a:extLst>
                    <a:ext uri="{FF2B5EF4-FFF2-40B4-BE49-F238E27FC236}">
                      <a16:creationId xmlns:a16="http://schemas.microsoft.com/office/drawing/2014/main" id="{2CFBF21A-862B-A771-7016-CCBEF93471C4}"/>
                    </a:ext>
                  </a:extLst>
                </p:cNvPr>
                <p:cNvGrpSpPr/>
                <p:nvPr/>
              </p:nvGrpSpPr>
              <p:grpSpPr>
                <a:xfrm>
                  <a:off x="3230206" y="4462243"/>
                  <a:ext cx="450066" cy="312758"/>
                  <a:chOff x="12811742" y="4417730"/>
                  <a:chExt cx="1306612" cy="907985"/>
                </a:xfrm>
                <a:solidFill>
                  <a:srgbClr val="000000"/>
                </a:solidFill>
              </p:grpSpPr>
              <p:sp>
                <p:nvSpPr>
                  <p:cNvPr id="1185" name="Forma Livre: Forma 1184">
                    <a:extLst>
                      <a:ext uri="{FF2B5EF4-FFF2-40B4-BE49-F238E27FC236}">
                        <a16:creationId xmlns:a16="http://schemas.microsoft.com/office/drawing/2014/main" id="{9523ADC8-8F52-5DF2-E446-8AE522E84D8F}"/>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1186" name="Forma Livre: Forma 1185">
                    <a:extLst>
                      <a:ext uri="{FF2B5EF4-FFF2-40B4-BE49-F238E27FC236}">
                        <a16:creationId xmlns:a16="http://schemas.microsoft.com/office/drawing/2014/main" id="{172CB2EC-8D2A-8C13-4C14-ED3916593FC0}"/>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1187" name="Forma Livre: Forma 1186">
                    <a:extLst>
                      <a:ext uri="{FF2B5EF4-FFF2-40B4-BE49-F238E27FC236}">
                        <a16:creationId xmlns:a16="http://schemas.microsoft.com/office/drawing/2014/main" id="{654C891E-0AFB-7416-501D-82216430BB27}"/>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1166" name="Gráfico 1165">
                  <a:extLst>
                    <a:ext uri="{FF2B5EF4-FFF2-40B4-BE49-F238E27FC236}">
                      <a16:creationId xmlns:a16="http://schemas.microsoft.com/office/drawing/2014/main" id="{5690349B-AF7B-4AB5-83A1-35309A4673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0295" y="4375233"/>
                  <a:ext cx="444617" cy="444617"/>
                </a:xfrm>
                <a:prstGeom prst="rect">
                  <a:avLst/>
                </a:prstGeom>
              </p:spPr>
            </p:pic>
            <p:pic>
              <p:nvPicPr>
                <p:cNvPr id="1167" name="Gráfico 1166">
                  <a:extLst>
                    <a:ext uri="{FF2B5EF4-FFF2-40B4-BE49-F238E27FC236}">
                      <a16:creationId xmlns:a16="http://schemas.microsoft.com/office/drawing/2014/main" id="{A894F923-FA3F-51FB-DC3E-99F249FCFB7E}"/>
                    </a:ext>
                  </a:extLst>
                </p:cNvPr>
                <p:cNvPicPr>
                  <a:picLocks noChangeAspect="1"/>
                </p:cNvPicPr>
                <p:nvPr/>
              </p:nvPicPr>
              <p:blipFill>
                <a:blip r:embed="rId19">
                  <a:extLst>
                    <a:ext uri="{96DAC541-7B7A-43D3-8B79-37D633B846F1}">
                      <asvg:svgBlip xmlns:asvg="http://schemas.microsoft.com/office/drawing/2016/SVG/main" r:embed="rId20"/>
                    </a:ext>
                  </a:extLst>
                </a:blip>
                <a:srcRect l="23187" t="30486" r="23485" b="30451"/>
                <a:stretch>
                  <a:fillRect/>
                </a:stretch>
              </p:blipFill>
              <p:spPr>
                <a:xfrm>
                  <a:off x="494943" y="4454173"/>
                  <a:ext cx="503857" cy="369075"/>
                </a:xfrm>
                <a:prstGeom prst="rect">
                  <a:avLst/>
                </a:prstGeom>
              </p:spPr>
            </p:pic>
            <p:grpSp>
              <p:nvGrpSpPr>
                <p:cNvPr id="1168" name="Gráfico 25">
                  <a:extLst>
                    <a:ext uri="{FF2B5EF4-FFF2-40B4-BE49-F238E27FC236}">
                      <a16:creationId xmlns:a16="http://schemas.microsoft.com/office/drawing/2014/main" id="{E3ACDA30-7F88-C5FE-4D7C-F2E947E47126}"/>
                    </a:ext>
                  </a:extLst>
                </p:cNvPr>
                <p:cNvGrpSpPr/>
                <p:nvPr/>
              </p:nvGrpSpPr>
              <p:grpSpPr>
                <a:xfrm flipH="1">
                  <a:off x="1081163" y="5255345"/>
                  <a:ext cx="504446" cy="444617"/>
                  <a:chOff x="12538095" y="4354515"/>
                  <a:chExt cx="2738664" cy="2413851"/>
                </a:xfrm>
                <a:solidFill>
                  <a:schemeClr val="tx1"/>
                </a:solidFill>
              </p:grpSpPr>
              <p:sp>
                <p:nvSpPr>
                  <p:cNvPr id="1180" name="Forma Livre: Forma 1179">
                    <a:extLst>
                      <a:ext uri="{FF2B5EF4-FFF2-40B4-BE49-F238E27FC236}">
                        <a16:creationId xmlns:a16="http://schemas.microsoft.com/office/drawing/2014/main" id="{C91CD384-22CD-12C4-C514-87FF8AA2A643}"/>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1181" name="Forma Livre: Forma 1180">
                    <a:extLst>
                      <a:ext uri="{FF2B5EF4-FFF2-40B4-BE49-F238E27FC236}">
                        <a16:creationId xmlns:a16="http://schemas.microsoft.com/office/drawing/2014/main" id="{BA2DC69A-FC62-3C3A-EEAF-CF998C4F53CE}"/>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1182" name="Forma Livre: Forma 1181">
                    <a:extLst>
                      <a:ext uri="{FF2B5EF4-FFF2-40B4-BE49-F238E27FC236}">
                        <a16:creationId xmlns:a16="http://schemas.microsoft.com/office/drawing/2014/main" id="{BADE67A4-48B0-F713-4634-40601EE4C587}"/>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1183" name="Forma Livre: Forma 1182">
                    <a:extLst>
                      <a:ext uri="{FF2B5EF4-FFF2-40B4-BE49-F238E27FC236}">
                        <a16:creationId xmlns:a16="http://schemas.microsoft.com/office/drawing/2014/main" id="{B322C873-AB2F-E6EA-8B3E-114175B61B59}"/>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1184" name="Forma Livre: Forma 1183">
                    <a:extLst>
                      <a:ext uri="{FF2B5EF4-FFF2-40B4-BE49-F238E27FC236}">
                        <a16:creationId xmlns:a16="http://schemas.microsoft.com/office/drawing/2014/main" id="{E388248B-FE61-F46C-B20E-94A9A081F536}"/>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grpSp>
              <p:nvGrpSpPr>
                <p:cNvPr id="1169" name="Gráfico 16">
                  <a:extLst>
                    <a:ext uri="{FF2B5EF4-FFF2-40B4-BE49-F238E27FC236}">
                      <a16:creationId xmlns:a16="http://schemas.microsoft.com/office/drawing/2014/main" id="{411C4976-C47F-458E-515E-31B4C64A3811}"/>
                    </a:ext>
                  </a:extLst>
                </p:cNvPr>
                <p:cNvGrpSpPr/>
                <p:nvPr/>
              </p:nvGrpSpPr>
              <p:grpSpPr>
                <a:xfrm>
                  <a:off x="2227736" y="5212960"/>
                  <a:ext cx="368751" cy="483008"/>
                  <a:chOff x="3241148" y="5277067"/>
                  <a:chExt cx="467593" cy="612476"/>
                </a:xfrm>
                <a:solidFill>
                  <a:schemeClr val="tx1"/>
                </a:solidFill>
              </p:grpSpPr>
              <p:sp>
                <p:nvSpPr>
                  <p:cNvPr id="1175" name="Forma Livre: Forma 1174">
                    <a:extLst>
                      <a:ext uri="{FF2B5EF4-FFF2-40B4-BE49-F238E27FC236}">
                        <a16:creationId xmlns:a16="http://schemas.microsoft.com/office/drawing/2014/main" id="{5938BF46-BABF-5F11-B0A7-49C7A63A0837}"/>
                      </a:ext>
                    </a:extLst>
                  </p:cNvPr>
                  <p:cNvSpPr/>
                  <p:nvPr/>
                </p:nvSpPr>
                <p:spPr>
                  <a:xfrm>
                    <a:off x="3241148" y="5610002"/>
                    <a:ext cx="467593" cy="279540"/>
                  </a:xfrm>
                  <a:custGeom>
                    <a:avLst/>
                    <a:gdLst>
                      <a:gd name="csX0" fmla="*/ 429569 w 467593"/>
                      <a:gd name="csY0" fmla="*/ 23 h 279540"/>
                      <a:gd name="csX1" fmla="*/ 38002 w 467593"/>
                      <a:gd name="csY1" fmla="*/ 23 h 279540"/>
                      <a:gd name="csX2" fmla="*/ 0 w 467593"/>
                      <a:gd name="csY2" fmla="*/ 38025 h 279540"/>
                      <a:gd name="csX3" fmla="*/ 0 w 467593"/>
                      <a:gd name="csY3" fmla="*/ 102417 h 279540"/>
                      <a:gd name="csX4" fmla="*/ 38002 w 467593"/>
                      <a:gd name="csY4" fmla="*/ 140419 h 279540"/>
                      <a:gd name="csX5" fmla="*/ 220272 w 467593"/>
                      <a:gd name="csY5" fmla="*/ 140419 h 279540"/>
                      <a:gd name="csX6" fmla="*/ 220272 w 467593"/>
                      <a:gd name="csY6" fmla="*/ 198390 h 279540"/>
                      <a:gd name="csX7" fmla="*/ 191924 w 467593"/>
                      <a:gd name="csY7" fmla="*/ 237668 h 279540"/>
                      <a:gd name="csX8" fmla="*/ 233797 w 467593"/>
                      <a:gd name="csY8" fmla="*/ 279541 h 279540"/>
                      <a:gd name="csX9" fmla="*/ 275670 w 467593"/>
                      <a:gd name="csY9" fmla="*/ 237668 h 279540"/>
                      <a:gd name="csX10" fmla="*/ 247322 w 467593"/>
                      <a:gd name="csY10" fmla="*/ 198390 h 279540"/>
                      <a:gd name="csX11" fmla="*/ 247322 w 467593"/>
                      <a:gd name="csY11" fmla="*/ 140419 h 279540"/>
                      <a:gd name="csX12" fmla="*/ 429591 w 467593"/>
                      <a:gd name="csY12" fmla="*/ 140419 h 279540"/>
                      <a:gd name="csX13" fmla="*/ 467594 w 467593"/>
                      <a:gd name="csY13" fmla="*/ 102417 h 279540"/>
                      <a:gd name="csX14" fmla="*/ 467594 w 467593"/>
                      <a:gd name="csY14" fmla="*/ 37365 h 279540"/>
                      <a:gd name="csX15" fmla="*/ 429591 w 467593"/>
                      <a:gd name="csY15" fmla="*/ 0 h 279540"/>
                      <a:gd name="csX16" fmla="*/ 83723 w 467593"/>
                      <a:gd name="csY16" fmla="*/ 83109 h 279540"/>
                      <a:gd name="csX17" fmla="*/ 66988 w 467593"/>
                      <a:gd name="csY17" fmla="*/ 83109 h 279540"/>
                      <a:gd name="csX18" fmla="*/ 53463 w 467593"/>
                      <a:gd name="csY18" fmla="*/ 69584 h 279540"/>
                      <a:gd name="csX19" fmla="*/ 66988 w 467593"/>
                      <a:gd name="csY19" fmla="*/ 56058 h 279540"/>
                      <a:gd name="csX20" fmla="*/ 83723 w 467593"/>
                      <a:gd name="csY20" fmla="*/ 56058 h 279540"/>
                      <a:gd name="csX21" fmla="*/ 97248 w 467593"/>
                      <a:gd name="csY21" fmla="*/ 69584 h 279540"/>
                      <a:gd name="csX22" fmla="*/ 83723 w 467593"/>
                      <a:gd name="csY22" fmla="*/ 83109 h 279540"/>
                      <a:gd name="csX23" fmla="*/ 145542 w 467593"/>
                      <a:gd name="csY23" fmla="*/ 83109 h 279540"/>
                      <a:gd name="csX24" fmla="*/ 128807 w 467593"/>
                      <a:gd name="csY24" fmla="*/ 83109 h 279540"/>
                      <a:gd name="csX25" fmla="*/ 115282 w 467593"/>
                      <a:gd name="csY25" fmla="*/ 69584 h 279540"/>
                      <a:gd name="csX26" fmla="*/ 128807 w 467593"/>
                      <a:gd name="csY26" fmla="*/ 56058 h 279540"/>
                      <a:gd name="csX27" fmla="*/ 145542 w 467593"/>
                      <a:gd name="csY27" fmla="*/ 56058 h 279540"/>
                      <a:gd name="csX28" fmla="*/ 159067 w 467593"/>
                      <a:gd name="csY28" fmla="*/ 69584 h 279540"/>
                      <a:gd name="csX29" fmla="*/ 145542 w 467593"/>
                      <a:gd name="csY29" fmla="*/ 83109 h 279540"/>
                      <a:gd name="csX30" fmla="*/ 399946 w 467593"/>
                      <a:gd name="csY30" fmla="*/ 83109 h 279540"/>
                      <a:gd name="csX31" fmla="*/ 189988 w 467593"/>
                      <a:gd name="csY31" fmla="*/ 83109 h 279540"/>
                      <a:gd name="csX32" fmla="*/ 176463 w 467593"/>
                      <a:gd name="csY32" fmla="*/ 69584 h 279540"/>
                      <a:gd name="csX33" fmla="*/ 189988 w 467593"/>
                      <a:gd name="csY33" fmla="*/ 56058 h 279540"/>
                      <a:gd name="csX34" fmla="*/ 399946 w 467593"/>
                      <a:gd name="csY34" fmla="*/ 56058 h 279540"/>
                      <a:gd name="csX35" fmla="*/ 413471 w 467593"/>
                      <a:gd name="csY35" fmla="*/ 69584 h 279540"/>
                      <a:gd name="csX36" fmla="*/ 399946 w 467593"/>
                      <a:gd name="csY36" fmla="*/ 83109 h 2795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467593" h="279540">
                        <a:moveTo>
                          <a:pt x="429569" y="23"/>
                        </a:moveTo>
                        <a:lnTo>
                          <a:pt x="38002" y="23"/>
                        </a:lnTo>
                        <a:cubicBezTo>
                          <a:pt x="17396" y="23"/>
                          <a:pt x="0" y="16758"/>
                          <a:pt x="0" y="38025"/>
                        </a:cubicBezTo>
                        <a:lnTo>
                          <a:pt x="0" y="102417"/>
                        </a:lnTo>
                        <a:cubicBezTo>
                          <a:pt x="0" y="123023"/>
                          <a:pt x="16736" y="140419"/>
                          <a:pt x="38002" y="140419"/>
                        </a:cubicBezTo>
                        <a:lnTo>
                          <a:pt x="220272" y="140419"/>
                        </a:lnTo>
                        <a:lnTo>
                          <a:pt x="220272" y="198390"/>
                        </a:lnTo>
                        <a:cubicBezTo>
                          <a:pt x="203536" y="204197"/>
                          <a:pt x="191924" y="219634"/>
                          <a:pt x="191924" y="237668"/>
                        </a:cubicBezTo>
                        <a:cubicBezTo>
                          <a:pt x="191924" y="260847"/>
                          <a:pt x="210595" y="279541"/>
                          <a:pt x="233797" y="279541"/>
                        </a:cubicBezTo>
                        <a:cubicBezTo>
                          <a:pt x="256999" y="279541"/>
                          <a:pt x="275670" y="260870"/>
                          <a:pt x="275670" y="237668"/>
                        </a:cubicBezTo>
                        <a:cubicBezTo>
                          <a:pt x="275670" y="218997"/>
                          <a:pt x="263443" y="203536"/>
                          <a:pt x="247322" y="198390"/>
                        </a:cubicBezTo>
                        <a:lnTo>
                          <a:pt x="247322" y="140419"/>
                        </a:lnTo>
                        <a:lnTo>
                          <a:pt x="429591" y="140419"/>
                        </a:lnTo>
                        <a:cubicBezTo>
                          <a:pt x="450198" y="140419"/>
                          <a:pt x="467594" y="123684"/>
                          <a:pt x="467594" y="102417"/>
                        </a:cubicBezTo>
                        <a:lnTo>
                          <a:pt x="467594" y="37365"/>
                        </a:lnTo>
                        <a:cubicBezTo>
                          <a:pt x="466956" y="16758"/>
                          <a:pt x="450198" y="0"/>
                          <a:pt x="429591" y="0"/>
                        </a:cubicBezTo>
                        <a:close/>
                        <a:moveTo>
                          <a:pt x="83723" y="83109"/>
                        </a:moveTo>
                        <a:lnTo>
                          <a:pt x="66988" y="83109"/>
                        </a:lnTo>
                        <a:cubicBezTo>
                          <a:pt x="59906" y="83109"/>
                          <a:pt x="53463" y="77302"/>
                          <a:pt x="53463" y="69584"/>
                        </a:cubicBezTo>
                        <a:cubicBezTo>
                          <a:pt x="53463" y="62502"/>
                          <a:pt x="59269" y="56058"/>
                          <a:pt x="66988" y="56058"/>
                        </a:cubicBezTo>
                        <a:lnTo>
                          <a:pt x="83723" y="56058"/>
                        </a:lnTo>
                        <a:cubicBezTo>
                          <a:pt x="90805" y="56058"/>
                          <a:pt x="97248" y="61865"/>
                          <a:pt x="97248" y="69584"/>
                        </a:cubicBezTo>
                        <a:cubicBezTo>
                          <a:pt x="97248" y="76665"/>
                          <a:pt x="91442" y="83109"/>
                          <a:pt x="83723" y="83109"/>
                        </a:cubicBezTo>
                        <a:close/>
                        <a:moveTo>
                          <a:pt x="145542" y="83109"/>
                        </a:moveTo>
                        <a:lnTo>
                          <a:pt x="128807" y="83109"/>
                        </a:lnTo>
                        <a:cubicBezTo>
                          <a:pt x="121726" y="83109"/>
                          <a:pt x="115282" y="77302"/>
                          <a:pt x="115282" y="69584"/>
                        </a:cubicBezTo>
                        <a:cubicBezTo>
                          <a:pt x="115282" y="62502"/>
                          <a:pt x="121088" y="56058"/>
                          <a:pt x="128807" y="56058"/>
                        </a:cubicBezTo>
                        <a:lnTo>
                          <a:pt x="145542" y="56058"/>
                        </a:lnTo>
                        <a:cubicBezTo>
                          <a:pt x="152624" y="56058"/>
                          <a:pt x="159067" y="61865"/>
                          <a:pt x="159067" y="69584"/>
                        </a:cubicBezTo>
                        <a:cubicBezTo>
                          <a:pt x="158430" y="76665"/>
                          <a:pt x="152624" y="83109"/>
                          <a:pt x="145542" y="83109"/>
                        </a:cubicBezTo>
                        <a:close/>
                        <a:moveTo>
                          <a:pt x="399946" y="83109"/>
                        </a:moveTo>
                        <a:lnTo>
                          <a:pt x="189988" y="83109"/>
                        </a:lnTo>
                        <a:cubicBezTo>
                          <a:pt x="182907" y="83109"/>
                          <a:pt x="176463" y="77302"/>
                          <a:pt x="176463" y="69584"/>
                        </a:cubicBezTo>
                        <a:cubicBezTo>
                          <a:pt x="176463" y="62502"/>
                          <a:pt x="182270" y="56058"/>
                          <a:pt x="189988" y="56058"/>
                        </a:cubicBezTo>
                        <a:lnTo>
                          <a:pt x="399946" y="56058"/>
                        </a:lnTo>
                        <a:cubicBezTo>
                          <a:pt x="407027" y="56058"/>
                          <a:pt x="413471" y="61865"/>
                          <a:pt x="413471" y="69584"/>
                        </a:cubicBezTo>
                        <a:cubicBezTo>
                          <a:pt x="413471" y="76665"/>
                          <a:pt x="407664" y="83109"/>
                          <a:pt x="399946" y="83109"/>
                        </a:cubicBezTo>
                        <a:close/>
                      </a:path>
                    </a:pathLst>
                  </a:custGeom>
                  <a:solidFill>
                    <a:schemeClr val="tx1"/>
                  </a:solidFill>
                  <a:ln w="2277" cap="flat">
                    <a:noFill/>
                    <a:prstDash val="solid"/>
                    <a:miter/>
                  </a:ln>
                </p:spPr>
                <p:txBody>
                  <a:bodyPr/>
                  <a:lstStyle/>
                  <a:p>
                    <a:endParaRPr lang="pt-BR"/>
                  </a:p>
                </p:txBody>
              </p:sp>
              <p:sp>
                <p:nvSpPr>
                  <p:cNvPr id="1176" name="Forma Livre: Forma 1175">
                    <a:extLst>
                      <a:ext uri="{FF2B5EF4-FFF2-40B4-BE49-F238E27FC236}">
                        <a16:creationId xmlns:a16="http://schemas.microsoft.com/office/drawing/2014/main" id="{58EA9BDC-5E8B-D454-34EF-9C7D30003666}"/>
                      </a:ext>
                    </a:extLst>
                  </p:cNvPr>
                  <p:cNvSpPr/>
                  <p:nvPr/>
                </p:nvSpPr>
                <p:spPr>
                  <a:xfrm>
                    <a:off x="3241148" y="5443215"/>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2479"/>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2479"/>
                          <a:pt x="121088" y="56036"/>
                          <a:pt x="128807" y="56036"/>
                        </a:cubicBezTo>
                        <a:lnTo>
                          <a:pt x="145542" y="56036"/>
                        </a:lnTo>
                        <a:cubicBezTo>
                          <a:pt x="152624" y="56036"/>
                          <a:pt x="159067" y="61842"/>
                          <a:pt x="159067" y="69561"/>
                        </a:cubicBezTo>
                        <a:cubicBezTo>
                          <a:pt x="158430" y="77280"/>
                          <a:pt x="152624" y="83086"/>
                          <a:pt x="145542" y="83086"/>
                        </a:cubicBezTo>
                        <a:close/>
                        <a:moveTo>
                          <a:pt x="399946" y="83086"/>
                        </a:moveTo>
                        <a:lnTo>
                          <a:pt x="189988" y="83086"/>
                        </a:lnTo>
                        <a:cubicBezTo>
                          <a:pt x="182907" y="83086"/>
                          <a:pt x="176463" y="77280"/>
                          <a:pt x="176463" y="69561"/>
                        </a:cubicBezTo>
                        <a:cubicBezTo>
                          <a:pt x="176463" y="62479"/>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1177" name="Forma Livre: Forma 1176">
                    <a:extLst>
                      <a:ext uri="{FF2B5EF4-FFF2-40B4-BE49-F238E27FC236}">
                        <a16:creationId xmlns:a16="http://schemas.microsoft.com/office/drawing/2014/main" id="{B151FE35-E73D-9AE6-4870-C6AA4ACBC707}"/>
                      </a:ext>
                    </a:extLst>
                  </p:cNvPr>
                  <p:cNvSpPr/>
                  <p:nvPr/>
                </p:nvSpPr>
                <p:spPr>
                  <a:xfrm>
                    <a:off x="3241148" y="5277067"/>
                    <a:ext cx="466933" cy="140396"/>
                  </a:xfrm>
                  <a:custGeom>
                    <a:avLst/>
                    <a:gdLst>
                      <a:gd name="csX0" fmla="*/ 429569 w 466933"/>
                      <a:gd name="csY0" fmla="*/ 0 h 140396"/>
                      <a:gd name="csX1" fmla="*/ 38002 w 466933"/>
                      <a:gd name="csY1" fmla="*/ 0 h 140396"/>
                      <a:gd name="csX2" fmla="*/ 0 w 466933"/>
                      <a:gd name="csY2" fmla="*/ 38002 h 140396"/>
                      <a:gd name="csX3" fmla="*/ 0 w 466933"/>
                      <a:gd name="csY3" fmla="*/ 102394 h 140396"/>
                      <a:gd name="csX4" fmla="*/ 38002 w 466933"/>
                      <a:gd name="csY4" fmla="*/ 140397 h 140396"/>
                      <a:gd name="csX5" fmla="*/ 428931 w 466933"/>
                      <a:gd name="csY5" fmla="*/ 140397 h 140396"/>
                      <a:gd name="csX6" fmla="*/ 466933 w 466933"/>
                      <a:gd name="csY6" fmla="*/ 102394 h 140396"/>
                      <a:gd name="csX7" fmla="*/ 466933 w 466933"/>
                      <a:gd name="csY7" fmla="*/ 38002 h 140396"/>
                      <a:gd name="csX8" fmla="*/ 429569 w 466933"/>
                      <a:gd name="csY8" fmla="*/ 0 h 140396"/>
                      <a:gd name="csX9" fmla="*/ 83723 w 466933"/>
                      <a:gd name="csY9" fmla="*/ 83086 h 140396"/>
                      <a:gd name="csX10" fmla="*/ 66988 w 466933"/>
                      <a:gd name="csY10" fmla="*/ 83086 h 140396"/>
                      <a:gd name="csX11" fmla="*/ 53463 w 466933"/>
                      <a:gd name="csY11" fmla="*/ 69561 h 140396"/>
                      <a:gd name="csX12" fmla="*/ 66988 w 466933"/>
                      <a:gd name="csY12" fmla="*/ 56036 h 140396"/>
                      <a:gd name="csX13" fmla="*/ 83723 w 466933"/>
                      <a:gd name="csY13" fmla="*/ 56036 h 140396"/>
                      <a:gd name="csX14" fmla="*/ 97248 w 466933"/>
                      <a:gd name="csY14" fmla="*/ 69561 h 140396"/>
                      <a:gd name="csX15" fmla="*/ 83723 w 466933"/>
                      <a:gd name="csY15" fmla="*/ 83086 h 140396"/>
                      <a:gd name="csX16" fmla="*/ 145542 w 466933"/>
                      <a:gd name="csY16" fmla="*/ 83086 h 140396"/>
                      <a:gd name="csX17" fmla="*/ 128807 w 466933"/>
                      <a:gd name="csY17" fmla="*/ 83086 h 140396"/>
                      <a:gd name="csX18" fmla="*/ 115282 w 466933"/>
                      <a:gd name="csY18" fmla="*/ 69561 h 140396"/>
                      <a:gd name="csX19" fmla="*/ 128807 w 466933"/>
                      <a:gd name="csY19" fmla="*/ 56036 h 140396"/>
                      <a:gd name="csX20" fmla="*/ 145542 w 466933"/>
                      <a:gd name="csY20" fmla="*/ 56036 h 140396"/>
                      <a:gd name="csX21" fmla="*/ 159067 w 466933"/>
                      <a:gd name="csY21" fmla="*/ 69561 h 140396"/>
                      <a:gd name="csX22" fmla="*/ 145542 w 466933"/>
                      <a:gd name="csY22" fmla="*/ 83086 h 140396"/>
                      <a:gd name="csX23" fmla="*/ 399946 w 466933"/>
                      <a:gd name="csY23" fmla="*/ 83086 h 140396"/>
                      <a:gd name="csX24" fmla="*/ 189988 w 466933"/>
                      <a:gd name="csY24" fmla="*/ 83086 h 140396"/>
                      <a:gd name="csX25" fmla="*/ 176463 w 466933"/>
                      <a:gd name="csY25" fmla="*/ 69561 h 140396"/>
                      <a:gd name="csX26" fmla="*/ 189988 w 466933"/>
                      <a:gd name="csY26" fmla="*/ 56036 h 140396"/>
                      <a:gd name="csX27" fmla="*/ 399946 w 466933"/>
                      <a:gd name="csY27" fmla="*/ 56036 h 140396"/>
                      <a:gd name="csX28" fmla="*/ 413471 w 466933"/>
                      <a:gd name="csY28" fmla="*/ 69561 h 140396"/>
                      <a:gd name="csX29" fmla="*/ 399946 w 466933"/>
                      <a:gd name="csY29" fmla="*/ 83086 h 140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466933" h="140396">
                        <a:moveTo>
                          <a:pt x="429569" y="0"/>
                        </a:moveTo>
                        <a:lnTo>
                          <a:pt x="38002" y="0"/>
                        </a:lnTo>
                        <a:cubicBezTo>
                          <a:pt x="17396" y="0"/>
                          <a:pt x="0" y="16736"/>
                          <a:pt x="0" y="38002"/>
                        </a:cubicBezTo>
                        <a:lnTo>
                          <a:pt x="0" y="102394"/>
                        </a:lnTo>
                        <a:cubicBezTo>
                          <a:pt x="0" y="123001"/>
                          <a:pt x="16736" y="140397"/>
                          <a:pt x="38002" y="140397"/>
                        </a:cubicBezTo>
                        <a:lnTo>
                          <a:pt x="428931" y="140397"/>
                        </a:lnTo>
                        <a:cubicBezTo>
                          <a:pt x="449538" y="140397"/>
                          <a:pt x="466933" y="123661"/>
                          <a:pt x="466933" y="102394"/>
                        </a:cubicBezTo>
                        <a:lnTo>
                          <a:pt x="466933" y="38002"/>
                        </a:lnTo>
                        <a:cubicBezTo>
                          <a:pt x="466933" y="16758"/>
                          <a:pt x="450198" y="0"/>
                          <a:pt x="429569" y="0"/>
                        </a:cubicBezTo>
                        <a:close/>
                        <a:moveTo>
                          <a:pt x="83723" y="83086"/>
                        </a:moveTo>
                        <a:lnTo>
                          <a:pt x="66988" y="83086"/>
                        </a:lnTo>
                        <a:cubicBezTo>
                          <a:pt x="59906" y="83086"/>
                          <a:pt x="53463" y="77280"/>
                          <a:pt x="53463" y="69561"/>
                        </a:cubicBezTo>
                        <a:cubicBezTo>
                          <a:pt x="53463" y="61842"/>
                          <a:pt x="59269" y="56036"/>
                          <a:pt x="66988" y="56036"/>
                        </a:cubicBezTo>
                        <a:lnTo>
                          <a:pt x="83723" y="56036"/>
                        </a:lnTo>
                        <a:cubicBezTo>
                          <a:pt x="90805" y="56036"/>
                          <a:pt x="97248" y="61842"/>
                          <a:pt x="97248" y="69561"/>
                        </a:cubicBezTo>
                        <a:cubicBezTo>
                          <a:pt x="97248" y="77280"/>
                          <a:pt x="91442" y="83086"/>
                          <a:pt x="83723" y="83086"/>
                        </a:cubicBezTo>
                        <a:close/>
                        <a:moveTo>
                          <a:pt x="145542" y="83086"/>
                        </a:moveTo>
                        <a:lnTo>
                          <a:pt x="128807" y="83086"/>
                        </a:lnTo>
                        <a:cubicBezTo>
                          <a:pt x="121726" y="83086"/>
                          <a:pt x="115282" y="77280"/>
                          <a:pt x="115282" y="69561"/>
                        </a:cubicBezTo>
                        <a:cubicBezTo>
                          <a:pt x="115282" y="61842"/>
                          <a:pt x="121088" y="56036"/>
                          <a:pt x="128807" y="56036"/>
                        </a:cubicBezTo>
                        <a:lnTo>
                          <a:pt x="145542" y="56036"/>
                        </a:lnTo>
                        <a:cubicBezTo>
                          <a:pt x="152624" y="56036"/>
                          <a:pt x="159067" y="61842"/>
                          <a:pt x="159067" y="69561"/>
                        </a:cubicBezTo>
                        <a:cubicBezTo>
                          <a:pt x="159067" y="77280"/>
                          <a:pt x="152624" y="83086"/>
                          <a:pt x="145542" y="83086"/>
                        </a:cubicBezTo>
                        <a:close/>
                        <a:moveTo>
                          <a:pt x="399946" y="83086"/>
                        </a:moveTo>
                        <a:lnTo>
                          <a:pt x="189988" y="83086"/>
                        </a:lnTo>
                        <a:cubicBezTo>
                          <a:pt x="182907" y="83086"/>
                          <a:pt x="176463" y="77280"/>
                          <a:pt x="176463" y="69561"/>
                        </a:cubicBezTo>
                        <a:cubicBezTo>
                          <a:pt x="176463" y="61842"/>
                          <a:pt x="182270" y="56036"/>
                          <a:pt x="189988" y="56036"/>
                        </a:cubicBezTo>
                        <a:lnTo>
                          <a:pt x="399946" y="56036"/>
                        </a:lnTo>
                        <a:cubicBezTo>
                          <a:pt x="407027" y="56036"/>
                          <a:pt x="413471" y="61842"/>
                          <a:pt x="413471" y="69561"/>
                        </a:cubicBezTo>
                        <a:cubicBezTo>
                          <a:pt x="413471" y="77280"/>
                          <a:pt x="407664" y="83086"/>
                          <a:pt x="399946" y="83086"/>
                        </a:cubicBezTo>
                        <a:close/>
                      </a:path>
                    </a:pathLst>
                  </a:custGeom>
                  <a:solidFill>
                    <a:schemeClr val="tx1"/>
                  </a:solidFill>
                  <a:ln w="2277" cap="flat">
                    <a:noFill/>
                    <a:prstDash val="solid"/>
                    <a:miter/>
                  </a:ln>
                </p:spPr>
                <p:txBody>
                  <a:bodyPr/>
                  <a:lstStyle/>
                  <a:p>
                    <a:endParaRPr lang="pt-BR"/>
                  </a:p>
                </p:txBody>
              </p:sp>
              <p:sp>
                <p:nvSpPr>
                  <p:cNvPr id="1178" name="Forma Livre: Forma 1177">
                    <a:extLst>
                      <a:ext uri="{FF2B5EF4-FFF2-40B4-BE49-F238E27FC236}">
                        <a16:creationId xmlns:a16="http://schemas.microsoft.com/office/drawing/2014/main" id="{E8002F54-F11B-8C52-9A36-E4AE3DCCCCC2}"/>
                      </a:ext>
                    </a:extLst>
                  </p:cNvPr>
                  <p:cNvSpPr/>
                  <p:nvPr/>
                </p:nvSpPr>
                <p:spPr>
                  <a:xfrm>
                    <a:off x="3274619" y="5834145"/>
                    <a:ext cx="142331" cy="27050"/>
                  </a:xfrm>
                  <a:custGeom>
                    <a:avLst/>
                    <a:gdLst>
                      <a:gd name="csX0" fmla="*/ 13525 w 142331"/>
                      <a:gd name="csY0" fmla="*/ 0 h 27050"/>
                      <a:gd name="csX1" fmla="*/ 0 w 142331"/>
                      <a:gd name="csY1" fmla="*/ 13525 h 27050"/>
                      <a:gd name="csX2" fmla="*/ 13525 w 142331"/>
                      <a:gd name="csY2" fmla="*/ 27050 h 27050"/>
                      <a:gd name="csX3" fmla="*/ 142332 w 142331"/>
                      <a:gd name="csY3" fmla="*/ 27050 h 27050"/>
                      <a:gd name="csX4" fmla="*/ 141034 w 142331"/>
                      <a:gd name="csY4" fmla="*/ 13525 h 27050"/>
                      <a:gd name="csX5" fmla="*/ 142332 w 142331"/>
                      <a:gd name="csY5" fmla="*/ 0 h 27050"/>
                      <a:gd name="csX6" fmla="*/ 13525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3525" y="0"/>
                        </a:moveTo>
                        <a:cubicBezTo>
                          <a:pt x="6444" y="0"/>
                          <a:pt x="0" y="5806"/>
                          <a:pt x="0" y="13525"/>
                        </a:cubicBezTo>
                        <a:cubicBezTo>
                          <a:pt x="0" y="20606"/>
                          <a:pt x="5806" y="27050"/>
                          <a:pt x="13525" y="27050"/>
                        </a:cubicBezTo>
                        <a:lnTo>
                          <a:pt x="142332" y="27050"/>
                        </a:lnTo>
                        <a:cubicBezTo>
                          <a:pt x="141034" y="22542"/>
                          <a:pt x="141034" y="18671"/>
                          <a:pt x="141034" y="13525"/>
                        </a:cubicBezTo>
                        <a:cubicBezTo>
                          <a:pt x="141034" y="9017"/>
                          <a:pt x="141672" y="4508"/>
                          <a:pt x="142332" y="0"/>
                        </a:cubicBezTo>
                        <a:lnTo>
                          <a:pt x="13525" y="0"/>
                        </a:lnTo>
                        <a:close/>
                      </a:path>
                    </a:pathLst>
                  </a:custGeom>
                  <a:solidFill>
                    <a:schemeClr val="tx1"/>
                  </a:solidFill>
                  <a:ln w="2277" cap="flat">
                    <a:noFill/>
                    <a:prstDash val="solid"/>
                    <a:miter/>
                  </a:ln>
                </p:spPr>
                <p:txBody>
                  <a:bodyPr/>
                  <a:lstStyle/>
                  <a:p>
                    <a:endParaRPr lang="pt-BR"/>
                  </a:p>
                </p:txBody>
              </p:sp>
              <p:sp>
                <p:nvSpPr>
                  <p:cNvPr id="1179" name="Forma Livre: Forma 1178">
                    <a:extLst>
                      <a:ext uri="{FF2B5EF4-FFF2-40B4-BE49-F238E27FC236}">
                        <a16:creationId xmlns:a16="http://schemas.microsoft.com/office/drawing/2014/main" id="{80B7C76B-B7C6-70F4-7679-B920BECC6E4E}"/>
                      </a:ext>
                    </a:extLst>
                  </p:cNvPr>
                  <p:cNvSpPr/>
                  <p:nvPr/>
                </p:nvSpPr>
                <p:spPr>
                  <a:xfrm>
                    <a:off x="3532893" y="5834145"/>
                    <a:ext cx="142331" cy="27050"/>
                  </a:xfrm>
                  <a:custGeom>
                    <a:avLst/>
                    <a:gdLst>
                      <a:gd name="csX0" fmla="*/ 128807 w 142331"/>
                      <a:gd name="csY0" fmla="*/ 0 h 27050"/>
                      <a:gd name="csX1" fmla="*/ 0 w 142331"/>
                      <a:gd name="csY1" fmla="*/ 0 h 27050"/>
                      <a:gd name="csX2" fmla="*/ 1298 w 142331"/>
                      <a:gd name="csY2" fmla="*/ 13525 h 27050"/>
                      <a:gd name="csX3" fmla="*/ 0 w 142331"/>
                      <a:gd name="csY3" fmla="*/ 27050 h 27050"/>
                      <a:gd name="csX4" fmla="*/ 128807 w 142331"/>
                      <a:gd name="csY4" fmla="*/ 27050 h 27050"/>
                      <a:gd name="csX5" fmla="*/ 142332 w 142331"/>
                      <a:gd name="csY5" fmla="*/ 13525 h 27050"/>
                      <a:gd name="csX6" fmla="*/ 128807 w 142331"/>
                      <a:gd name="csY6" fmla="*/ 0 h 2705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331" h="27050">
                        <a:moveTo>
                          <a:pt x="128807" y="0"/>
                        </a:moveTo>
                        <a:lnTo>
                          <a:pt x="0" y="0"/>
                        </a:lnTo>
                        <a:cubicBezTo>
                          <a:pt x="1298" y="4508"/>
                          <a:pt x="1298" y="8379"/>
                          <a:pt x="1298" y="13525"/>
                        </a:cubicBezTo>
                        <a:cubicBezTo>
                          <a:pt x="1298" y="18033"/>
                          <a:pt x="660" y="22542"/>
                          <a:pt x="0" y="27050"/>
                        </a:cubicBezTo>
                        <a:lnTo>
                          <a:pt x="128807" y="27050"/>
                        </a:lnTo>
                        <a:cubicBezTo>
                          <a:pt x="135888" y="27050"/>
                          <a:pt x="142332" y="21244"/>
                          <a:pt x="142332" y="13525"/>
                        </a:cubicBezTo>
                        <a:cubicBezTo>
                          <a:pt x="141694" y="5806"/>
                          <a:pt x="135888" y="0"/>
                          <a:pt x="128807" y="0"/>
                        </a:cubicBezTo>
                        <a:close/>
                      </a:path>
                    </a:pathLst>
                  </a:custGeom>
                  <a:solidFill>
                    <a:schemeClr val="tx1"/>
                  </a:solidFill>
                  <a:ln w="2277" cap="flat">
                    <a:noFill/>
                    <a:prstDash val="solid"/>
                    <a:miter/>
                  </a:ln>
                </p:spPr>
                <p:txBody>
                  <a:bodyPr/>
                  <a:lstStyle/>
                  <a:p>
                    <a:endParaRPr lang="pt-BR"/>
                  </a:p>
                </p:txBody>
              </p:sp>
            </p:grpSp>
            <p:sp>
              <p:nvSpPr>
                <p:cNvPr id="1170" name="Freeform: Shape 56">
                  <a:extLst>
                    <a:ext uri="{FF2B5EF4-FFF2-40B4-BE49-F238E27FC236}">
                      <a16:creationId xmlns:a16="http://schemas.microsoft.com/office/drawing/2014/main" id="{90126AE2-272C-00D6-22D8-ADC4CF7689AB}"/>
                    </a:ext>
                  </a:extLst>
                </p:cNvPr>
                <p:cNvSpPr/>
                <p:nvPr/>
              </p:nvSpPr>
              <p:spPr>
                <a:xfrm>
                  <a:off x="2161358" y="4575224"/>
                  <a:ext cx="414618" cy="300532"/>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grpSp>
              <p:nvGrpSpPr>
                <p:cNvPr id="1171" name="Agrupar 1170">
                  <a:extLst>
                    <a:ext uri="{FF2B5EF4-FFF2-40B4-BE49-F238E27FC236}">
                      <a16:creationId xmlns:a16="http://schemas.microsoft.com/office/drawing/2014/main" id="{BAB23ED1-3619-83A0-0F0E-BD481C6EB71F}"/>
                    </a:ext>
                  </a:extLst>
                </p:cNvPr>
                <p:cNvGrpSpPr/>
                <p:nvPr/>
              </p:nvGrpSpPr>
              <p:grpSpPr>
                <a:xfrm>
                  <a:off x="282716" y="4003099"/>
                  <a:ext cx="3517759" cy="2153929"/>
                  <a:chOff x="629202" y="3490521"/>
                  <a:chExt cx="3533242" cy="1406641"/>
                </a:xfrm>
              </p:grpSpPr>
              <p:sp>
                <p:nvSpPr>
                  <p:cNvPr id="1173" name="Retângulo 1172">
                    <a:extLst>
                      <a:ext uri="{FF2B5EF4-FFF2-40B4-BE49-F238E27FC236}">
                        <a16:creationId xmlns:a16="http://schemas.microsoft.com/office/drawing/2014/main" id="{F048BBCF-A381-F781-0804-32C1CA31DE91}"/>
                      </a:ext>
                    </a:extLst>
                  </p:cNvPr>
                  <p:cNvSpPr/>
                  <p:nvPr/>
                </p:nvSpPr>
                <p:spPr>
                  <a:xfrm>
                    <a:off x="631760" y="3490521"/>
                    <a:ext cx="3530684" cy="17336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74" name="Retângulo 1173">
                    <a:extLst>
                      <a:ext uri="{FF2B5EF4-FFF2-40B4-BE49-F238E27FC236}">
                        <a16:creationId xmlns:a16="http://schemas.microsoft.com/office/drawing/2014/main" id="{F713522F-A62F-5E28-032A-4A16BDD480E7}"/>
                      </a:ext>
                    </a:extLst>
                  </p:cNvPr>
                  <p:cNvSpPr/>
                  <p:nvPr/>
                </p:nvSpPr>
                <p:spPr>
                  <a:xfrm>
                    <a:off x="629202" y="3491457"/>
                    <a:ext cx="3531386" cy="140570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172" name="TextBox 66">
                  <a:extLst>
                    <a:ext uri="{FF2B5EF4-FFF2-40B4-BE49-F238E27FC236}">
                      <a16:creationId xmlns:a16="http://schemas.microsoft.com/office/drawing/2014/main" id="{8680FD0A-492D-F919-9E8B-3AD4D7A40816}"/>
                    </a:ext>
                  </a:extLst>
                </p:cNvPr>
                <p:cNvSpPr txBox="1"/>
                <p:nvPr/>
              </p:nvSpPr>
              <p:spPr>
                <a:xfrm>
                  <a:off x="1563411" y="3966420"/>
                  <a:ext cx="958917" cy="338554"/>
                </a:xfrm>
                <a:prstGeom prst="rect">
                  <a:avLst/>
                </a:prstGeom>
                <a:noFill/>
              </p:spPr>
              <p:txBody>
                <a:bodyPr wrap="none" rtlCol="0">
                  <a:spAutoFit/>
                </a:bodyPr>
                <a:lstStyle/>
                <a:p>
                  <a:r>
                    <a:rPr lang="pt-BR" sz="1600" b="1" dirty="0">
                      <a:solidFill>
                        <a:schemeClr val="bg1"/>
                      </a:solidFill>
                      <a:latin typeface="AMX"/>
                    </a:rPr>
                    <a:t>MATRIZ</a:t>
                  </a:r>
                </a:p>
              </p:txBody>
            </p:sp>
          </p:grpSp>
          <p:grpSp>
            <p:nvGrpSpPr>
              <p:cNvPr id="1188" name="Agrupar 1187">
                <a:extLst>
                  <a:ext uri="{FF2B5EF4-FFF2-40B4-BE49-F238E27FC236}">
                    <a16:creationId xmlns:a16="http://schemas.microsoft.com/office/drawing/2014/main" id="{CDB96104-665F-18B1-FA5F-ADE7914B884F}"/>
                  </a:ext>
                </a:extLst>
              </p:cNvPr>
              <p:cNvGrpSpPr/>
              <p:nvPr/>
            </p:nvGrpSpPr>
            <p:grpSpPr>
              <a:xfrm>
                <a:off x="8752417" y="4806954"/>
                <a:ext cx="3156867" cy="1915444"/>
                <a:chOff x="8752417" y="4428264"/>
                <a:chExt cx="3156867" cy="1915444"/>
              </a:xfrm>
            </p:grpSpPr>
            <p:grpSp>
              <p:nvGrpSpPr>
                <p:cNvPr id="1189" name="Agrupar 1188">
                  <a:extLst>
                    <a:ext uri="{FF2B5EF4-FFF2-40B4-BE49-F238E27FC236}">
                      <a16:creationId xmlns:a16="http://schemas.microsoft.com/office/drawing/2014/main" id="{B9D3FBAC-520D-310D-F809-962BC68B1BAE}"/>
                    </a:ext>
                  </a:extLst>
                </p:cNvPr>
                <p:cNvGrpSpPr/>
                <p:nvPr/>
              </p:nvGrpSpPr>
              <p:grpSpPr>
                <a:xfrm>
                  <a:off x="8752417" y="4480182"/>
                  <a:ext cx="3156867" cy="1863526"/>
                  <a:chOff x="629202" y="3574258"/>
                  <a:chExt cx="3170761" cy="1216991"/>
                </a:xfrm>
              </p:grpSpPr>
              <p:sp>
                <p:nvSpPr>
                  <p:cNvPr id="1211" name="Retângulo 1210">
                    <a:extLst>
                      <a:ext uri="{FF2B5EF4-FFF2-40B4-BE49-F238E27FC236}">
                        <a16:creationId xmlns:a16="http://schemas.microsoft.com/office/drawing/2014/main" id="{82780106-2BA3-4FD1-2766-179C468CC338}"/>
                      </a:ext>
                    </a:extLst>
                  </p:cNvPr>
                  <p:cNvSpPr/>
                  <p:nvPr/>
                </p:nvSpPr>
                <p:spPr>
                  <a:xfrm>
                    <a:off x="634375" y="3574259"/>
                    <a:ext cx="3165588" cy="14776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12" name="Retângulo 1211">
                    <a:extLst>
                      <a:ext uri="{FF2B5EF4-FFF2-40B4-BE49-F238E27FC236}">
                        <a16:creationId xmlns:a16="http://schemas.microsoft.com/office/drawing/2014/main" id="{A118FF45-9C78-504E-442B-E72E266402D2}"/>
                      </a:ext>
                    </a:extLst>
                  </p:cNvPr>
                  <p:cNvSpPr/>
                  <p:nvPr/>
                </p:nvSpPr>
                <p:spPr>
                  <a:xfrm>
                    <a:off x="629202" y="3574258"/>
                    <a:ext cx="3164582" cy="1216991"/>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190" name="TextBox 148">
                  <a:extLst>
                    <a:ext uri="{FF2B5EF4-FFF2-40B4-BE49-F238E27FC236}">
                      <a16:creationId xmlns:a16="http://schemas.microsoft.com/office/drawing/2014/main" id="{2E87319A-1D6E-AE2D-4932-60477C13EABC}"/>
                    </a:ext>
                  </a:extLst>
                </p:cNvPr>
                <p:cNvSpPr txBox="1"/>
                <p:nvPr/>
              </p:nvSpPr>
              <p:spPr>
                <a:xfrm flipH="1">
                  <a:off x="10007447" y="4428264"/>
                  <a:ext cx="772969" cy="338554"/>
                </a:xfrm>
                <a:prstGeom prst="rect">
                  <a:avLst/>
                </a:prstGeom>
                <a:noFill/>
              </p:spPr>
              <p:txBody>
                <a:bodyPr wrap="none" rtlCol="0">
                  <a:spAutoFit/>
                </a:bodyPr>
                <a:lstStyle/>
                <a:p>
                  <a:r>
                    <a:rPr lang="pt-BR" sz="1600" b="1" dirty="0">
                      <a:solidFill>
                        <a:schemeClr val="bg1"/>
                      </a:solidFill>
                      <a:latin typeface="AMX"/>
                    </a:rPr>
                    <a:t>FILIAL</a:t>
                  </a:r>
                </a:p>
              </p:txBody>
            </p:sp>
            <p:cxnSp>
              <p:nvCxnSpPr>
                <p:cNvPr id="1191" name="Straight Connector 146">
                  <a:extLst>
                    <a:ext uri="{FF2B5EF4-FFF2-40B4-BE49-F238E27FC236}">
                      <a16:creationId xmlns:a16="http://schemas.microsoft.com/office/drawing/2014/main" id="{7E757131-CF8D-8216-6885-1DEAD033B084}"/>
                    </a:ext>
                  </a:extLst>
                </p:cNvPr>
                <p:cNvCxnSpPr>
                  <a:cxnSpLocks/>
                </p:cNvCxnSpPr>
                <p:nvPr/>
              </p:nvCxnSpPr>
              <p:spPr>
                <a:xfrm>
                  <a:off x="9018262" y="5235557"/>
                  <a:ext cx="187019" cy="29156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2" name="Straight Connector 140">
                  <a:extLst>
                    <a:ext uri="{FF2B5EF4-FFF2-40B4-BE49-F238E27FC236}">
                      <a16:creationId xmlns:a16="http://schemas.microsoft.com/office/drawing/2014/main" id="{1490645F-CDFA-0453-4177-3C1FD3CF571B}"/>
                    </a:ext>
                  </a:extLst>
                </p:cNvPr>
                <p:cNvCxnSpPr>
                  <a:cxnSpLocks/>
                </p:cNvCxnSpPr>
                <p:nvPr/>
              </p:nvCxnSpPr>
              <p:spPr>
                <a:xfrm flipH="1" flipV="1">
                  <a:off x="9480049" y="5756996"/>
                  <a:ext cx="430042" cy="2926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3" name="Straight Connector 142">
                  <a:extLst>
                    <a:ext uri="{FF2B5EF4-FFF2-40B4-BE49-F238E27FC236}">
                      <a16:creationId xmlns:a16="http://schemas.microsoft.com/office/drawing/2014/main" id="{77C63A52-A0B1-F743-E72A-74FB1F658E71}"/>
                    </a:ext>
                  </a:extLst>
                </p:cNvPr>
                <p:cNvCxnSpPr>
                  <a:cxnSpLocks/>
                </p:cNvCxnSpPr>
                <p:nvPr/>
              </p:nvCxnSpPr>
              <p:spPr>
                <a:xfrm>
                  <a:off x="10559091" y="5568542"/>
                  <a:ext cx="509240" cy="256754"/>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94" name="Straight Connector 147">
                  <a:extLst>
                    <a:ext uri="{FF2B5EF4-FFF2-40B4-BE49-F238E27FC236}">
                      <a16:creationId xmlns:a16="http://schemas.microsoft.com/office/drawing/2014/main" id="{E56857EB-85CD-5DA0-3DF5-131431E0E173}"/>
                    </a:ext>
                  </a:extLst>
                </p:cNvPr>
                <p:cNvCxnSpPr>
                  <a:cxnSpLocks/>
                </p:cNvCxnSpPr>
                <p:nvPr/>
              </p:nvCxnSpPr>
              <p:spPr>
                <a:xfrm flipH="1">
                  <a:off x="10061388" y="5527123"/>
                  <a:ext cx="10980" cy="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5" name="Straight Connector 142">
                  <a:extLst>
                    <a:ext uri="{FF2B5EF4-FFF2-40B4-BE49-F238E27FC236}">
                      <a16:creationId xmlns:a16="http://schemas.microsoft.com/office/drawing/2014/main" id="{845D6B7D-DE6F-7F6F-9DC1-C57D52143840}"/>
                    </a:ext>
                  </a:extLst>
                </p:cNvPr>
                <p:cNvCxnSpPr>
                  <a:cxnSpLocks/>
                </p:cNvCxnSpPr>
                <p:nvPr/>
              </p:nvCxnSpPr>
              <p:spPr>
                <a:xfrm flipV="1">
                  <a:off x="10559091" y="5235557"/>
                  <a:ext cx="520256" cy="33298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196" name="Gráfico 25">
                  <a:extLst>
                    <a:ext uri="{FF2B5EF4-FFF2-40B4-BE49-F238E27FC236}">
                      <a16:creationId xmlns:a16="http://schemas.microsoft.com/office/drawing/2014/main" id="{C883188A-13E4-170F-144F-F3198916487E}"/>
                    </a:ext>
                  </a:extLst>
                </p:cNvPr>
                <p:cNvGrpSpPr/>
                <p:nvPr/>
              </p:nvGrpSpPr>
              <p:grpSpPr>
                <a:xfrm>
                  <a:off x="8915256" y="4847969"/>
                  <a:ext cx="439144" cy="305168"/>
                  <a:chOff x="12811742" y="4417730"/>
                  <a:chExt cx="1306612" cy="907985"/>
                </a:xfrm>
                <a:solidFill>
                  <a:srgbClr val="000000"/>
                </a:solidFill>
              </p:grpSpPr>
              <p:sp>
                <p:nvSpPr>
                  <p:cNvPr id="1208" name="Forma Livre: Forma 1207">
                    <a:extLst>
                      <a:ext uri="{FF2B5EF4-FFF2-40B4-BE49-F238E27FC236}">
                        <a16:creationId xmlns:a16="http://schemas.microsoft.com/office/drawing/2014/main" id="{ED4111DB-EF5E-379D-3386-D6875B5369F4}"/>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1209" name="Forma Livre: Forma 1208">
                    <a:extLst>
                      <a:ext uri="{FF2B5EF4-FFF2-40B4-BE49-F238E27FC236}">
                        <a16:creationId xmlns:a16="http://schemas.microsoft.com/office/drawing/2014/main" id="{69A922D9-1208-DAC5-6F64-CACE4F2C32A5}"/>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1210" name="Forma Livre: Forma 1209">
                    <a:extLst>
                      <a:ext uri="{FF2B5EF4-FFF2-40B4-BE49-F238E27FC236}">
                        <a16:creationId xmlns:a16="http://schemas.microsoft.com/office/drawing/2014/main" id="{8879DBBB-6D70-0B3E-632C-7B1F884A7527}"/>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1197" name="Gráfico 1196">
                  <a:extLst>
                    <a:ext uri="{FF2B5EF4-FFF2-40B4-BE49-F238E27FC236}">
                      <a16:creationId xmlns:a16="http://schemas.microsoft.com/office/drawing/2014/main" id="{6736107C-3315-3F32-F5A1-7EFE1BC69B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65941" y="5243562"/>
                  <a:ext cx="433827" cy="433827"/>
                </a:xfrm>
                <a:prstGeom prst="rect">
                  <a:avLst/>
                </a:prstGeom>
              </p:spPr>
            </p:pic>
            <p:pic>
              <p:nvPicPr>
                <p:cNvPr id="1198" name="Gráfico 1197">
                  <a:extLst>
                    <a:ext uri="{FF2B5EF4-FFF2-40B4-BE49-F238E27FC236}">
                      <a16:creationId xmlns:a16="http://schemas.microsoft.com/office/drawing/2014/main" id="{9CE38A5F-57A4-EB29-5BDF-0DAFF9981653}"/>
                    </a:ext>
                  </a:extLst>
                </p:cNvPr>
                <p:cNvPicPr>
                  <a:picLocks noChangeAspect="1"/>
                </p:cNvPicPr>
                <p:nvPr/>
              </p:nvPicPr>
              <p:blipFill>
                <a:blip r:embed="rId19">
                  <a:extLst>
                    <a:ext uri="{96DAC541-7B7A-43D3-8B79-37D633B846F1}">
                      <asvg:svgBlip xmlns:asvg="http://schemas.microsoft.com/office/drawing/2016/SVG/main" r:embed="rId20"/>
                    </a:ext>
                  </a:extLst>
                </a:blip>
                <a:srcRect l="23187" t="30486" r="23485" b="30451"/>
                <a:stretch>
                  <a:fillRect/>
                </a:stretch>
              </p:blipFill>
              <p:spPr>
                <a:xfrm>
                  <a:off x="11223337" y="5062985"/>
                  <a:ext cx="491630" cy="360119"/>
                </a:xfrm>
                <a:prstGeom prst="rect">
                  <a:avLst/>
                </a:prstGeom>
              </p:spPr>
            </p:pic>
            <p:pic>
              <p:nvPicPr>
                <p:cNvPr id="1199" name="Gráfico 1198">
                  <a:extLst>
                    <a:ext uri="{FF2B5EF4-FFF2-40B4-BE49-F238E27FC236}">
                      <a16:creationId xmlns:a16="http://schemas.microsoft.com/office/drawing/2014/main" id="{A6F2FBE9-E71D-3408-E2CE-75FF947B3292}"/>
                    </a:ext>
                  </a:extLst>
                </p:cNvPr>
                <p:cNvPicPr>
                  <a:picLocks noChangeAspect="1"/>
                </p:cNvPicPr>
                <p:nvPr/>
              </p:nvPicPr>
              <p:blipFill>
                <a:blip r:embed="rId19">
                  <a:extLst>
                    <a:ext uri="{96DAC541-7B7A-43D3-8B79-37D633B846F1}">
                      <asvg:svgBlip xmlns:asvg="http://schemas.microsoft.com/office/drawing/2016/SVG/main" r:embed="rId20"/>
                    </a:ext>
                  </a:extLst>
                </a:blip>
                <a:srcRect l="23187" t="30486" r="23485" b="30451"/>
                <a:stretch>
                  <a:fillRect/>
                </a:stretch>
              </p:blipFill>
              <p:spPr>
                <a:xfrm>
                  <a:off x="11256073" y="5501808"/>
                  <a:ext cx="491630" cy="360119"/>
                </a:xfrm>
                <a:prstGeom prst="rect">
                  <a:avLst/>
                </a:prstGeom>
              </p:spPr>
            </p:pic>
            <p:grpSp>
              <p:nvGrpSpPr>
                <p:cNvPr id="1200" name="Gráfico 25">
                  <a:extLst>
                    <a:ext uri="{FF2B5EF4-FFF2-40B4-BE49-F238E27FC236}">
                      <a16:creationId xmlns:a16="http://schemas.microsoft.com/office/drawing/2014/main" id="{B8F5C4AA-C4CC-8D67-F05A-A6D879876A5B}"/>
                    </a:ext>
                  </a:extLst>
                </p:cNvPr>
                <p:cNvGrpSpPr/>
                <p:nvPr/>
              </p:nvGrpSpPr>
              <p:grpSpPr>
                <a:xfrm flipH="1">
                  <a:off x="10006112" y="5850769"/>
                  <a:ext cx="492204" cy="433827"/>
                  <a:chOff x="12538095" y="4354515"/>
                  <a:chExt cx="2738664" cy="2413851"/>
                </a:xfrm>
                <a:solidFill>
                  <a:schemeClr val="tx1"/>
                </a:solidFill>
              </p:grpSpPr>
              <p:sp>
                <p:nvSpPr>
                  <p:cNvPr id="1203" name="Forma Livre: Forma 1202">
                    <a:extLst>
                      <a:ext uri="{FF2B5EF4-FFF2-40B4-BE49-F238E27FC236}">
                        <a16:creationId xmlns:a16="http://schemas.microsoft.com/office/drawing/2014/main" id="{9CFCDBAB-92DD-D18E-ABAB-30D7301C119A}"/>
                      </a:ext>
                    </a:extLst>
                  </p:cNvPr>
                  <p:cNvSpPr/>
                  <p:nvPr/>
                </p:nvSpPr>
                <p:spPr>
                  <a:xfrm>
                    <a:off x="14118329" y="5591172"/>
                    <a:ext cx="1158430" cy="186118"/>
                  </a:xfrm>
                  <a:custGeom>
                    <a:avLst/>
                    <a:gdLst>
                      <a:gd name="csX0" fmla="*/ 1158431 w 1158430"/>
                      <a:gd name="csY0" fmla="*/ 93059 h 186118"/>
                      <a:gd name="csX1" fmla="*/ 1158431 w 1158430"/>
                      <a:gd name="csY1" fmla="*/ 93059 h 186118"/>
                      <a:gd name="csX2" fmla="*/ 1065371 w 1158430"/>
                      <a:gd name="csY2" fmla="*/ 186118 h 186118"/>
                      <a:gd name="csX3" fmla="*/ 93059 w 1158430"/>
                      <a:gd name="csY3" fmla="*/ 186118 h 186118"/>
                      <a:gd name="csX4" fmla="*/ 0 w 1158430"/>
                      <a:gd name="csY4" fmla="*/ 93059 h 186118"/>
                      <a:gd name="csX5" fmla="*/ 93059 w 1158430"/>
                      <a:gd name="csY5" fmla="*/ 0 h 186118"/>
                      <a:gd name="csX6" fmla="*/ 1065371 w 1158430"/>
                      <a:gd name="csY6" fmla="*/ 0 h 186118"/>
                      <a:gd name="csX7" fmla="*/ 1158431 w 1158430"/>
                      <a:gd name="csY7" fmla="*/ 93059 h 1861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158430" h="186118">
                        <a:moveTo>
                          <a:pt x="1158431" y="93059"/>
                        </a:moveTo>
                        <a:lnTo>
                          <a:pt x="1158431" y="93059"/>
                        </a:lnTo>
                        <a:cubicBezTo>
                          <a:pt x="1158431" y="144399"/>
                          <a:pt x="1116806" y="186118"/>
                          <a:pt x="1065371" y="186118"/>
                        </a:cubicBezTo>
                        <a:lnTo>
                          <a:pt x="93059" y="186118"/>
                        </a:lnTo>
                        <a:cubicBezTo>
                          <a:pt x="40958" y="186118"/>
                          <a:pt x="0" y="143923"/>
                          <a:pt x="0" y="93059"/>
                        </a:cubicBezTo>
                        <a:cubicBezTo>
                          <a:pt x="0" y="42196"/>
                          <a:pt x="40958" y="0"/>
                          <a:pt x="93059" y="0"/>
                        </a:cubicBezTo>
                        <a:lnTo>
                          <a:pt x="1065371" y="0"/>
                        </a:lnTo>
                        <a:cubicBezTo>
                          <a:pt x="1116711" y="0"/>
                          <a:pt x="1158431" y="41624"/>
                          <a:pt x="1158431" y="93059"/>
                        </a:cubicBezTo>
                        <a:close/>
                      </a:path>
                    </a:pathLst>
                  </a:custGeom>
                  <a:grpFill/>
                  <a:ln w="9525" cap="flat">
                    <a:noFill/>
                    <a:prstDash val="solid"/>
                    <a:miter/>
                  </a:ln>
                </p:spPr>
                <p:txBody>
                  <a:bodyPr/>
                  <a:lstStyle/>
                  <a:p>
                    <a:endParaRPr lang="pt-BR"/>
                  </a:p>
                </p:txBody>
              </p:sp>
              <p:sp>
                <p:nvSpPr>
                  <p:cNvPr id="1204" name="Forma Livre: Forma 1203">
                    <a:extLst>
                      <a:ext uri="{FF2B5EF4-FFF2-40B4-BE49-F238E27FC236}">
                        <a16:creationId xmlns:a16="http://schemas.microsoft.com/office/drawing/2014/main" id="{F440999A-D34D-8358-7FDD-8B9578C935CC}"/>
                      </a:ext>
                    </a:extLst>
                  </p:cNvPr>
                  <p:cNvSpPr/>
                  <p:nvPr/>
                </p:nvSpPr>
                <p:spPr>
                  <a:xfrm>
                    <a:off x="13227906" y="4354515"/>
                    <a:ext cx="581918" cy="581934"/>
                  </a:xfrm>
                  <a:custGeom>
                    <a:avLst/>
                    <a:gdLst>
                      <a:gd name="csX0" fmla="*/ 259487 w 581918"/>
                      <a:gd name="csY0" fmla="*/ 580194 h 581934"/>
                      <a:gd name="csX1" fmla="*/ 580194 w 581918"/>
                      <a:gd name="csY1" fmla="*/ 322448 h 581934"/>
                      <a:gd name="csX2" fmla="*/ 322448 w 581918"/>
                      <a:gd name="csY2" fmla="*/ 1741 h 581934"/>
                      <a:gd name="csX3" fmla="*/ 1741 w 581918"/>
                      <a:gd name="csY3" fmla="*/ 259487 h 581934"/>
                      <a:gd name="csX4" fmla="*/ 259487 w 581918"/>
                      <a:gd name="csY4" fmla="*/ 580194 h 581934"/>
                    </a:gdLst>
                    <a:ahLst/>
                    <a:cxnLst>
                      <a:cxn ang="0">
                        <a:pos x="csX0" y="csY0"/>
                      </a:cxn>
                      <a:cxn ang="0">
                        <a:pos x="csX1" y="csY1"/>
                      </a:cxn>
                      <a:cxn ang="0">
                        <a:pos x="csX2" y="csY2"/>
                      </a:cxn>
                      <a:cxn ang="0">
                        <a:pos x="csX3" y="csY3"/>
                      </a:cxn>
                      <a:cxn ang="0">
                        <a:pos x="csX4" y="csY4"/>
                      </a:cxn>
                    </a:cxnLst>
                    <a:rect l="l" t="t" r="r" b="b"/>
                    <a:pathLst>
                      <a:path w="581918" h="581934">
                        <a:moveTo>
                          <a:pt x="259487" y="580194"/>
                        </a:moveTo>
                        <a:cubicBezTo>
                          <a:pt x="419222" y="597625"/>
                          <a:pt x="562859" y="482182"/>
                          <a:pt x="580194" y="322448"/>
                        </a:cubicBezTo>
                        <a:cubicBezTo>
                          <a:pt x="597530" y="162713"/>
                          <a:pt x="482182" y="19076"/>
                          <a:pt x="322448" y="1741"/>
                        </a:cubicBezTo>
                        <a:cubicBezTo>
                          <a:pt x="162618" y="-15690"/>
                          <a:pt x="19076" y="99753"/>
                          <a:pt x="1741" y="259487"/>
                        </a:cubicBezTo>
                        <a:cubicBezTo>
                          <a:pt x="-15690" y="419222"/>
                          <a:pt x="99753" y="562859"/>
                          <a:pt x="259487" y="580194"/>
                        </a:cubicBezTo>
                        <a:close/>
                      </a:path>
                    </a:pathLst>
                  </a:custGeom>
                  <a:grpFill/>
                  <a:ln w="9525" cap="flat">
                    <a:noFill/>
                    <a:prstDash val="solid"/>
                    <a:miter/>
                  </a:ln>
                </p:spPr>
                <p:txBody>
                  <a:bodyPr/>
                  <a:lstStyle/>
                  <a:p>
                    <a:endParaRPr lang="pt-BR"/>
                  </a:p>
                </p:txBody>
              </p:sp>
              <p:sp>
                <p:nvSpPr>
                  <p:cNvPr id="1205" name="Forma Livre: Forma 1204">
                    <a:extLst>
                      <a:ext uri="{FF2B5EF4-FFF2-40B4-BE49-F238E27FC236}">
                        <a16:creationId xmlns:a16="http://schemas.microsoft.com/office/drawing/2014/main" id="{5B9486D8-1514-C73C-407E-42A350DF5569}"/>
                      </a:ext>
                    </a:extLst>
                  </p:cNvPr>
                  <p:cNvSpPr/>
                  <p:nvPr/>
                </p:nvSpPr>
                <p:spPr>
                  <a:xfrm>
                    <a:off x="12538095" y="5036675"/>
                    <a:ext cx="1093506" cy="1731691"/>
                  </a:xfrm>
                  <a:custGeom>
                    <a:avLst/>
                    <a:gdLst>
                      <a:gd name="csX0" fmla="*/ 962823 w 1093506"/>
                      <a:gd name="csY0" fmla="*/ 1061513 h 1731691"/>
                      <a:gd name="csX1" fmla="*/ 543533 w 1093506"/>
                      <a:gd name="csY1" fmla="*/ 1061513 h 1731691"/>
                      <a:gd name="csX2" fmla="*/ 343793 w 1093506"/>
                      <a:gd name="csY2" fmla="*/ 893968 h 1731691"/>
                      <a:gd name="csX3" fmla="*/ 200347 w 1093506"/>
                      <a:gd name="csY3" fmla="*/ 83390 h 1731691"/>
                      <a:gd name="csX4" fmla="*/ 83380 w 1093506"/>
                      <a:gd name="csY4" fmla="*/ 1666 h 1731691"/>
                      <a:gd name="csX5" fmla="*/ 1560 w 1093506"/>
                      <a:gd name="csY5" fmla="*/ 118633 h 1731691"/>
                      <a:gd name="csX6" fmla="*/ 145007 w 1093506"/>
                      <a:gd name="csY6" fmla="*/ 929210 h 1731691"/>
                      <a:gd name="csX7" fmla="*/ 543533 w 1093506"/>
                      <a:gd name="csY7" fmla="*/ 1263443 h 1731691"/>
                      <a:gd name="csX8" fmla="*/ 891576 w 1093506"/>
                      <a:gd name="csY8" fmla="*/ 1263443 h 1731691"/>
                      <a:gd name="csX9" fmla="*/ 891576 w 1093506"/>
                      <a:gd name="csY9" fmla="*/ 1630727 h 1731691"/>
                      <a:gd name="csX10" fmla="*/ 992541 w 1093506"/>
                      <a:gd name="csY10" fmla="*/ 1731692 h 1731691"/>
                      <a:gd name="csX11" fmla="*/ 1093506 w 1093506"/>
                      <a:gd name="csY11" fmla="*/ 1630727 h 1731691"/>
                      <a:gd name="csX12" fmla="*/ 1093506 w 1093506"/>
                      <a:gd name="csY12" fmla="*/ 1192291 h 1731691"/>
                      <a:gd name="csX13" fmla="*/ 962823 w 1093506"/>
                      <a:gd name="csY13" fmla="*/ 1061608 h 173169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093506" h="1731691">
                        <a:moveTo>
                          <a:pt x="962823" y="1061513"/>
                        </a:moveTo>
                        <a:lnTo>
                          <a:pt x="543533" y="1061513"/>
                        </a:lnTo>
                        <a:cubicBezTo>
                          <a:pt x="444949" y="1061513"/>
                          <a:pt x="360938" y="991028"/>
                          <a:pt x="343793" y="893968"/>
                        </a:cubicBezTo>
                        <a:lnTo>
                          <a:pt x="200347" y="83390"/>
                        </a:lnTo>
                        <a:cubicBezTo>
                          <a:pt x="190727" y="28431"/>
                          <a:pt x="138149" y="-8431"/>
                          <a:pt x="83380" y="1666"/>
                        </a:cubicBezTo>
                        <a:cubicBezTo>
                          <a:pt x="28516" y="11286"/>
                          <a:pt x="-8155" y="63674"/>
                          <a:pt x="1560" y="118633"/>
                        </a:cubicBezTo>
                        <a:lnTo>
                          <a:pt x="145007" y="929210"/>
                        </a:lnTo>
                        <a:cubicBezTo>
                          <a:pt x="179297" y="1122854"/>
                          <a:pt x="346937" y="1263443"/>
                          <a:pt x="543533" y="1263443"/>
                        </a:cubicBezTo>
                        <a:lnTo>
                          <a:pt x="891576" y="1263443"/>
                        </a:lnTo>
                        <a:lnTo>
                          <a:pt x="891576" y="1630727"/>
                        </a:lnTo>
                        <a:cubicBezTo>
                          <a:pt x="891576" y="1686448"/>
                          <a:pt x="936820" y="1731692"/>
                          <a:pt x="992541" y="1731692"/>
                        </a:cubicBezTo>
                        <a:cubicBezTo>
                          <a:pt x="1048262" y="1731692"/>
                          <a:pt x="1093506" y="1686448"/>
                          <a:pt x="1093506" y="1630727"/>
                        </a:cubicBezTo>
                        <a:lnTo>
                          <a:pt x="1093506" y="1192291"/>
                        </a:lnTo>
                        <a:cubicBezTo>
                          <a:pt x="1093506" y="1120187"/>
                          <a:pt x="1034927" y="1061608"/>
                          <a:pt x="962823" y="1061608"/>
                        </a:cubicBezTo>
                        <a:close/>
                      </a:path>
                    </a:pathLst>
                  </a:custGeom>
                  <a:grpFill/>
                  <a:ln w="9525" cap="flat">
                    <a:noFill/>
                    <a:prstDash val="solid"/>
                    <a:miter/>
                  </a:ln>
                </p:spPr>
                <p:txBody>
                  <a:bodyPr/>
                  <a:lstStyle/>
                  <a:p>
                    <a:endParaRPr lang="pt-BR"/>
                  </a:p>
                </p:txBody>
              </p:sp>
              <p:sp>
                <p:nvSpPr>
                  <p:cNvPr id="1206" name="Forma Livre: Forma 1205">
                    <a:extLst>
                      <a:ext uri="{FF2B5EF4-FFF2-40B4-BE49-F238E27FC236}">
                        <a16:creationId xmlns:a16="http://schemas.microsoft.com/office/drawing/2014/main" id="{62853C31-B5ED-BF4A-9CD5-4298138C7AA7}"/>
                      </a:ext>
                    </a:extLst>
                  </p:cNvPr>
                  <p:cNvSpPr/>
                  <p:nvPr/>
                </p:nvSpPr>
                <p:spPr>
                  <a:xfrm>
                    <a:off x="13014212" y="4987574"/>
                    <a:ext cx="1282562" cy="1775172"/>
                  </a:xfrm>
                  <a:custGeom>
                    <a:avLst/>
                    <a:gdLst>
                      <a:gd name="csX0" fmla="*/ 817033 w 1282562"/>
                      <a:gd name="csY0" fmla="*/ 686275 h 1775172"/>
                      <a:gd name="csX1" fmla="*/ 552334 w 1282562"/>
                      <a:gd name="csY1" fmla="*/ 686275 h 1775172"/>
                      <a:gd name="csX2" fmla="*/ 621199 w 1282562"/>
                      <a:gd name="csY2" fmla="*/ 371474 h 1775172"/>
                      <a:gd name="csX3" fmla="*/ 807889 w 1282562"/>
                      <a:gd name="csY3" fmla="*/ 461485 h 1775172"/>
                      <a:gd name="csX4" fmla="*/ 866278 w 1282562"/>
                      <a:gd name="csY4" fmla="*/ 474820 h 1775172"/>
                      <a:gd name="csX5" fmla="*/ 872278 w 1282562"/>
                      <a:gd name="csY5" fmla="*/ 474725 h 1775172"/>
                      <a:gd name="csX6" fmla="*/ 1154028 w 1282562"/>
                      <a:gd name="csY6" fmla="*/ 462152 h 1775172"/>
                      <a:gd name="csX7" fmla="*/ 1282425 w 1282562"/>
                      <a:gd name="csY7" fmla="*/ 321658 h 1775172"/>
                      <a:gd name="csX8" fmla="*/ 1142026 w 1282562"/>
                      <a:gd name="csY8" fmla="*/ 193261 h 1775172"/>
                      <a:gd name="csX9" fmla="*/ 894186 w 1282562"/>
                      <a:gd name="csY9" fmla="*/ 204405 h 1775172"/>
                      <a:gd name="csX10" fmla="*/ 577384 w 1282562"/>
                      <a:gd name="csY10" fmla="*/ 49052 h 1775172"/>
                      <a:gd name="csX11" fmla="*/ 378026 w 1282562"/>
                      <a:gd name="csY11" fmla="*/ 4952 h 1775172"/>
                      <a:gd name="csX12" fmla="*/ 215339 w 1282562"/>
                      <a:gd name="csY12" fmla="*/ 34670 h 1775172"/>
                      <a:gd name="csX13" fmla="*/ 121994 w 1282562"/>
                      <a:gd name="csY13" fmla="*/ 171068 h 1775172"/>
                      <a:gd name="csX14" fmla="*/ 4456 w 1282562"/>
                      <a:gd name="csY14" fmla="*/ 735614 h 1775172"/>
                      <a:gd name="csX15" fmla="*/ 47032 w 1282562"/>
                      <a:gd name="csY15" fmla="*/ 910684 h 1775172"/>
                      <a:gd name="csX16" fmla="*/ 209815 w 1282562"/>
                      <a:gd name="csY16" fmla="*/ 988027 h 1775172"/>
                      <a:gd name="csX17" fmla="*/ 677016 w 1282562"/>
                      <a:gd name="csY17" fmla="*/ 988027 h 1775172"/>
                      <a:gd name="csX18" fmla="*/ 731594 w 1282562"/>
                      <a:gd name="csY18" fmla="*/ 1042510 h 1775172"/>
                      <a:gd name="csX19" fmla="*/ 731594 w 1282562"/>
                      <a:gd name="csY19" fmla="*/ 1624297 h 1775172"/>
                      <a:gd name="csX20" fmla="*/ 882470 w 1282562"/>
                      <a:gd name="csY20" fmla="*/ 1775173 h 1775172"/>
                      <a:gd name="csX21" fmla="*/ 1033346 w 1282562"/>
                      <a:gd name="csY21" fmla="*/ 1624297 h 1775172"/>
                      <a:gd name="csX22" fmla="*/ 1033346 w 1282562"/>
                      <a:gd name="csY22" fmla="*/ 902683 h 1775172"/>
                      <a:gd name="csX23" fmla="*/ 816843 w 1282562"/>
                      <a:gd name="csY23" fmla="*/ 686275 h 1775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82562" h="1775172">
                        <a:moveTo>
                          <a:pt x="817033" y="686275"/>
                        </a:moveTo>
                        <a:lnTo>
                          <a:pt x="552334" y="686275"/>
                        </a:lnTo>
                        <a:lnTo>
                          <a:pt x="621199" y="371474"/>
                        </a:lnTo>
                        <a:lnTo>
                          <a:pt x="807889" y="461485"/>
                        </a:lnTo>
                        <a:cubicBezTo>
                          <a:pt x="826082" y="470248"/>
                          <a:pt x="846180" y="474820"/>
                          <a:pt x="866278" y="474820"/>
                        </a:cubicBezTo>
                        <a:cubicBezTo>
                          <a:pt x="868278" y="474820"/>
                          <a:pt x="870373" y="474820"/>
                          <a:pt x="872278" y="474725"/>
                        </a:cubicBezTo>
                        <a:lnTo>
                          <a:pt x="1154028" y="462152"/>
                        </a:lnTo>
                        <a:cubicBezTo>
                          <a:pt x="1228323" y="458818"/>
                          <a:pt x="1285759" y="395953"/>
                          <a:pt x="1282425" y="321658"/>
                        </a:cubicBezTo>
                        <a:cubicBezTo>
                          <a:pt x="1279186" y="247458"/>
                          <a:pt x="1215559" y="190022"/>
                          <a:pt x="1142026" y="193261"/>
                        </a:cubicBezTo>
                        <a:lnTo>
                          <a:pt x="894186" y="204405"/>
                        </a:lnTo>
                        <a:cubicBezTo>
                          <a:pt x="894186" y="204405"/>
                          <a:pt x="612151" y="57244"/>
                          <a:pt x="577384" y="49052"/>
                        </a:cubicBezTo>
                        <a:cubicBezTo>
                          <a:pt x="538237" y="39813"/>
                          <a:pt x="378026" y="4952"/>
                          <a:pt x="378026" y="4952"/>
                        </a:cubicBezTo>
                        <a:cubicBezTo>
                          <a:pt x="321638" y="-7240"/>
                          <a:pt x="263917" y="3237"/>
                          <a:pt x="215339" y="34670"/>
                        </a:cubicBezTo>
                        <a:cubicBezTo>
                          <a:pt x="166952" y="66102"/>
                          <a:pt x="133805" y="114584"/>
                          <a:pt x="121994" y="171068"/>
                        </a:cubicBezTo>
                        <a:lnTo>
                          <a:pt x="4456" y="735614"/>
                        </a:lnTo>
                        <a:cubicBezTo>
                          <a:pt x="-8498" y="797717"/>
                          <a:pt x="7123" y="861535"/>
                          <a:pt x="47032" y="910684"/>
                        </a:cubicBezTo>
                        <a:cubicBezTo>
                          <a:pt x="87133" y="959928"/>
                          <a:pt x="146378" y="988027"/>
                          <a:pt x="209815" y="988027"/>
                        </a:cubicBezTo>
                        <a:lnTo>
                          <a:pt x="677016" y="988027"/>
                        </a:lnTo>
                        <a:cubicBezTo>
                          <a:pt x="707115" y="988027"/>
                          <a:pt x="731594" y="1012411"/>
                          <a:pt x="731594" y="1042510"/>
                        </a:cubicBezTo>
                        <a:lnTo>
                          <a:pt x="731594" y="1624297"/>
                        </a:lnTo>
                        <a:cubicBezTo>
                          <a:pt x="731594" y="1707641"/>
                          <a:pt x="799126" y="1775173"/>
                          <a:pt x="882470" y="1775173"/>
                        </a:cubicBezTo>
                        <a:cubicBezTo>
                          <a:pt x="965814" y="1775173"/>
                          <a:pt x="1033346" y="1707641"/>
                          <a:pt x="1033346" y="1624297"/>
                        </a:cubicBezTo>
                        <a:lnTo>
                          <a:pt x="1033346" y="902683"/>
                        </a:lnTo>
                        <a:cubicBezTo>
                          <a:pt x="1033346" y="783144"/>
                          <a:pt x="936477" y="686275"/>
                          <a:pt x="816843" y="686275"/>
                        </a:cubicBezTo>
                        <a:close/>
                      </a:path>
                    </a:pathLst>
                  </a:custGeom>
                  <a:grpFill/>
                  <a:ln w="9525" cap="flat">
                    <a:noFill/>
                    <a:prstDash val="solid"/>
                    <a:miter/>
                  </a:ln>
                </p:spPr>
                <p:txBody>
                  <a:bodyPr/>
                  <a:lstStyle/>
                  <a:p>
                    <a:endParaRPr lang="pt-BR"/>
                  </a:p>
                </p:txBody>
              </p:sp>
              <p:sp>
                <p:nvSpPr>
                  <p:cNvPr id="1207" name="Forma Livre: Forma 1206">
                    <a:extLst>
                      <a:ext uri="{FF2B5EF4-FFF2-40B4-BE49-F238E27FC236}">
                        <a16:creationId xmlns:a16="http://schemas.microsoft.com/office/drawing/2014/main" id="{CB504123-0B08-F81C-57BF-58925AC449F6}"/>
                      </a:ext>
                    </a:extLst>
                  </p:cNvPr>
                  <p:cNvSpPr/>
                  <p:nvPr/>
                </p:nvSpPr>
                <p:spPr>
                  <a:xfrm>
                    <a:off x="14443102" y="4540631"/>
                    <a:ext cx="558670" cy="940908"/>
                  </a:xfrm>
                  <a:custGeom>
                    <a:avLst/>
                    <a:gdLst>
                      <a:gd name="csX0" fmla="*/ 32986 w 558670"/>
                      <a:gd name="csY0" fmla="*/ 663160 h 940908"/>
                      <a:gd name="csX1" fmla="*/ 138427 w 558670"/>
                      <a:gd name="csY1" fmla="*/ 676780 h 940908"/>
                      <a:gd name="csX2" fmla="*/ 180718 w 558670"/>
                      <a:gd name="csY2" fmla="*/ 644205 h 940908"/>
                      <a:gd name="csX3" fmla="*/ 205483 w 558670"/>
                      <a:gd name="csY3" fmla="*/ 452562 h 940908"/>
                      <a:gd name="csX4" fmla="*/ 303781 w 558670"/>
                      <a:gd name="csY4" fmla="*/ 511331 h 940908"/>
                      <a:gd name="csX5" fmla="*/ 303781 w 558670"/>
                      <a:gd name="csY5" fmla="*/ 806416 h 940908"/>
                      <a:gd name="csX6" fmla="*/ 250727 w 558670"/>
                      <a:gd name="csY6" fmla="*/ 806416 h 940908"/>
                      <a:gd name="csX7" fmla="*/ 183481 w 558670"/>
                      <a:gd name="csY7" fmla="*/ 873662 h 940908"/>
                      <a:gd name="csX8" fmla="*/ 250727 w 558670"/>
                      <a:gd name="csY8" fmla="*/ 940909 h 940908"/>
                      <a:gd name="csX9" fmla="*/ 491424 w 558670"/>
                      <a:gd name="csY9" fmla="*/ 940909 h 940908"/>
                      <a:gd name="csX10" fmla="*/ 558670 w 558670"/>
                      <a:gd name="csY10" fmla="*/ 873662 h 940908"/>
                      <a:gd name="csX11" fmla="*/ 491424 w 558670"/>
                      <a:gd name="csY11" fmla="*/ 806416 h 940908"/>
                      <a:gd name="csX12" fmla="*/ 438370 w 558670"/>
                      <a:gd name="csY12" fmla="*/ 806416 h 940908"/>
                      <a:gd name="csX13" fmla="*/ 438370 w 558670"/>
                      <a:gd name="csY13" fmla="*/ 473136 h 940908"/>
                      <a:gd name="csX14" fmla="*/ 405604 w 558670"/>
                      <a:gd name="csY14" fmla="*/ 415414 h 940908"/>
                      <a:gd name="csX15" fmla="*/ 224247 w 558670"/>
                      <a:gd name="csY15" fmla="*/ 307115 h 940908"/>
                      <a:gd name="csX16" fmla="*/ 256728 w 558670"/>
                      <a:gd name="csY16" fmla="*/ 56227 h 940908"/>
                      <a:gd name="csX17" fmla="*/ 224152 w 558670"/>
                      <a:gd name="csY17" fmla="*/ 13936 h 940908"/>
                      <a:gd name="csX18" fmla="*/ 118711 w 558670"/>
                      <a:gd name="csY18" fmla="*/ 315 h 940908"/>
                      <a:gd name="csX19" fmla="*/ 76420 w 558670"/>
                      <a:gd name="csY19" fmla="*/ 32890 h 940908"/>
                      <a:gd name="csX20" fmla="*/ 315 w 558670"/>
                      <a:gd name="csY20" fmla="*/ 620869 h 940908"/>
                      <a:gd name="csX21" fmla="*/ 32890 w 558670"/>
                      <a:gd name="csY21" fmla="*/ 663160 h 94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558670" h="940908">
                        <a:moveTo>
                          <a:pt x="32986" y="663160"/>
                        </a:moveTo>
                        <a:lnTo>
                          <a:pt x="138427" y="676780"/>
                        </a:lnTo>
                        <a:cubicBezTo>
                          <a:pt x="159097" y="679447"/>
                          <a:pt x="177956" y="664874"/>
                          <a:pt x="180718" y="644205"/>
                        </a:cubicBezTo>
                        <a:lnTo>
                          <a:pt x="205483" y="452562"/>
                        </a:lnTo>
                        <a:lnTo>
                          <a:pt x="303781" y="511331"/>
                        </a:lnTo>
                        <a:lnTo>
                          <a:pt x="303781" y="806416"/>
                        </a:lnTo>
                        <a:lnTo>
                          <a:pt x="250727" y="806416"/>
                        </a:lnTo>
                        <a:cubicBezTo>
                          <a:pt x="213580" y="806416"/>
                          <a:pt x="183481" y="836515"/>
                          <a:pt x="183481" y="873662"/>
                        </a:cubicBezTo>
                        <a:cubicBezTo>
                          <a:pt x="183481" y="910810"/>
                          <a:pt x="213675" y="940909"/>
                          <a:pt x="250727" y="940909"/>
                        </a:cubicBezTo>
                        <a:lnTo>
                          <a:pt x="491424" y="940909"/>
                        </a:lnTo>
                        <a:cubicBezTo>
                          <a:pt x="528571" y="940909"/>
                          <a:pt x="558670" y="910810"/>
                          <a:pt x="558670" y="873662"/>
                        </a:cubicBezTo>
                        <a:cubicBezTo>
                          <a:pt x="558670" y="836515"/>
                          <a:pt x="528476" y="806416"/>
                          <a:pt x="491424" y="806416"/>
                        </a:cubicBezTo>
                        <a:lnTo>
                          <a:pt x="438370" y="806416"/>
                        </a:lnTo>
                        <a:lnTo>
                          <a:pt x="438370" y="473136"/>
                        </a:lnTo>
                        <a:cubicBezTo>
                          <a:pt x="438370" y="449514"/>
                          <a:pt x="425987" y="427511"/>
                          <a:pt x="405604" y="415414"/>
                        </a:cubicBezTo>
                        <a:lnTo>
                          <a:pt x="224247" y="307115"/>
                        </a:lnTo>
                        <a:lnTo>
                          <a:pt x="256728" y="56227"/>
                        </a:lnTo>
                        <a:cubicBezTo>
                          <a:pt x="259395" y="35557"/>
                          <a:pt x="244822" y="16603"/>
                          <a:pt x="224152" y="13936"/>
                        </a:cubicBezTo>
                        <a:lnTo>
                          <a:pt x="118711" y="315"/>
                        </a:lnTo>
                        <a:cubicBezTo>
                          <a:pt x="98041" y="-2352"/>
                          <a:pt x="79087" y="12221"/>
                          <a:pt x="76420" y="32890"/>
                        </a:cubicBezTo>
                        <a:lnTo>
                          <a:pt x="315" y="620869"/>
                        </a:lnTo>
                        <a:cubicBezTo>
                          <a:pt x="-2352" y="641538"/>
                          <a:pt x="12221" y="660493"/>
                          <a:pt x="32890" y="663160"/>
                        </a:cubicBezTo>
                        <a:close/>
                      </a:path>
                    </a:pathLst>
                  </a:custGeom>
                  <a:grpFill/>
                  <a:ln w="9525" cap="flat">
                    <a:noFill/>
                    <a:prstDash val="solid"/>
                    <a:miter/>
                  </a:ln>
                </p:spPr>
                <p:txBody>
                  <a:bodyPr/>
                  <a:lstStyle/>
                  <a:p>
                    <a:endParaRPr lang="pt-BR"/>
                  </a:p>
                </p:txBody>
              </p:sp>
            </p:grpSp>
            <p:sp>
              <p:nvSpPr>
                <p:cNvPr id="1201" name="Freeform: Shape 56">
                  <a:extLst>
                    <a:ext uri="{FF2B5EF4-FFF2-40B4-BE49-F238E27FC236}">
                      <a16:creationId xmlns:a16="http://schemas.microsoft.com/office/drawing/2014/main" id="{ED54656A-E546-D976-C470-DB945CDE179C}"/>
                    </a:ext>
                  </a:extLst>
                </p:cNvPr>
                <p:cNvSpPr/>
                <p:nvPr/>
              </p:nvSpPr>
              <p:spPr>
                <a:xfrm>
                  <a:off x="9205281" y="5384149"/>
                  <a:ext cx="404556" cy="293239"/>
                </a:xfrm>
                <a:custGeom>
                  <a:avLst/>
                  <a:gdLst>
                    <a:gd name="connsiteX0" fmla="*/ 351443 w 351442"/>
                    <a:gd name="connsiteY0" fmla="*/ 31727 h 254740"/>
                    <a:gd name="connsiteX1" fmla="*/ 319662 w 351442"/>
                    <a:gd name="connsiteY1" fmla="*/ 0 h 254740"/>
                    <a:gd name="connsiteX2" fmla="*/ 319662 w 351442"/>
                    <a:gd name="connsiteY2" fmla="*/ 17897 h 254740"/>
                    <a:gd name="connsiteX3" fmla="*/ 232162 w 351442"/>
                    <a:gd name="connsiteY3" fmla="*/ 17897 h 254740"/>
                    <a:gd name="connsiteX4" fmla="*/ 175740 w 351442"/>
                    <a:gd name="connsiteY4" fmla="*/ 101504 h 254740"/>
                    <a:gd name="connsiteX5" fmla="*/ 119318 w 351442"/>
                    <a:gd name="connsiteY5" fmla="*/ 17897 h 254740"/>
                    <a:gd name="connsiteX6" fmla="*/ 31781 w 351442"/>
                    <a:gd name="connsiteY6" fmla="*/ 17897 h 254740"/>
                    <a:gd name="connsiteX7" fmla="*/ 31781 w 351442"/>
                    <a:gd name="connsiteY7" fmla="*/ 0 h 254740"/>
                    <a:gd name="connsiteX8" fmla="*/ 0 w 351442"/>
                    <a:gd name="connsiteY8" fmla="*/ 31727 h 254740"/>
                    <a:gd name="connsiteX9" fmla="*/ 31781 w 351442"/>
                    <a:gd name="connsiteY9" fmla="*/ 63491 h 254740"/>
                    <a:gd name="connsiteX10" fmla="*/ 31781 w 351442"/>
                    <a:gd name="connsiteY10" fmla="*/ 45557 h 254740"/>
                    <a:gd name="connsiteX11" fmla="*/ 104593 w 351442"/>
                    <a:gd name="connsiteY11" fmla="*/ 45557 h 254740"/>
                    <a:gd name="connsiteX12" fmla="*/ 159054 w 351442"/>
                    <a:gd name="connsiteY12" fmla="*/ 126206 h 254740"/>
                    <a:gd name="connsiteX13" fmla="*/ 104593 w 351442"/>
                    <a:gd name="connsiteY13" fmla="*/ 206854 h 254740"/>
                    <a:gd name="connsiteX14" fmla="*/ 31781 w 351442"/>
                    <a:gd name="connsiteY14" fmla="*/ 206854 h 254740"/>
                    <a:gd name="connsiteX15" fmla="*/ 31781 w 351442"/>
                    <a:gd name="connsiteY15" fmla="*/ 191213 h 254740"/>
                    <a:gd name="connsiteX16" fmla="*/ 0 w 351442"/>
                    <a:gd name="connsiteY16" fmla="*/ 222977 h 254740"/>
                    <a:gd name="connsiteX17" fmla="*/ 31781 w 351442"/>
                    <a:gd name="connsiteY17" fmla="*/ 254741 h 254740"/>
                    <a:gd name="connsiteX18" fmla="*/ 31781 w 351442"/>
                    <a:gd name="connsiteY18" fmla="*/ 234514 h 254740"/>
                    <a:gd name="connsiteX19" fmla="*/ 119318 w 351442"/>
                    <a:gd name="connsiteY19" fmla="*/ 234514 h 254740"/>
                    <a:gd name="connsiteX20" fmla="*/ 175740 w 351442"/>
                    <a:gd name="connsiteY20" fmla="*/ 150944 h 254740"/>
                    <a:gd name="connsiteX21" fmla="*/ 232162 w 351442"/>
                    <a:gd name="connsiteY21" fmla="*/ 234514 h 254740"/>
                    <a:gd name="connsiteX22" fmla="*/ 319662 w 351442"/>
                    <a:gd name="connsiteY22" fmla="*/ 234514 h 254740"/>
                    <a:gd name="connsiteX23" fmla="*/ 319662 w 351442"/>
                    <a:gd name="connsiteY23" fmla="*/ 254741 h 254740"/>
                    <a:gd name="connsiteX24" fmla="*/ 351443 w 351442"/>
                    <a:gd name="connsiteY24" fmla="*/ 222977 h 254740"/>
                    <a:gd name="connsiteX25" fmla="*/ 319662 w 351442"/>
                    <a:gd name="connsiteY25" fmla="*/ 191213 h 254740"/>
                    <a:gd name="connsiteX26" fmla="*/ 319662 w 351442"/>
                    <a:gd name="connsiteY26" fmla="*/ 206854 h 254740"/>
                    <a:gd name="connsiteX27" fmla="*/ 246850 w 351442"/>
                    <a:gd name="connsiteY27" fmla="*/ 206854 h 254740"/>
                    <a:gd name="connsiteX28" fmla="*/ 192426 w 351442"/>
                    <a:gd name="connsiteY28" fmla="*/ 126206 h 254740"/>
                    <a:gd name="connsiteX29" fmla="*/ 246850 w 351442"/>
                    <a:gd name="connsiteY29" fmla="*/ 45557 h 254740"/>
                    <a:gd name="connsiteX30" fmla="*/ 319662 w 351442"/>
                    <a:gd name="connsiteY30" fmla="*/ 45557 h 254740"/>
                    <a:gd name="connsiteX31" fmla="*/ 319662 w 351442"/>
                    <a:gd name="connsiteY31" fmla="*/ 63491 h 254740"/>
                    <a:gd name="connsiteX32" fmla="*/ 351443 w 351442"/>
                    <a:gd name="connsiteY32" fmla="*/ 31727 h 25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1442" h="254740">
                      <a:moveTo>
                        <a:pt x="351443" y="31727"/>
                      </a:moveTo>
                      <a:lnTo>
                        <a:pt x="319662" y="0"/>
                      </a:lnTo>
                      <a:lnTo>
                        <a:pt x="319662" y="17897"/>
                      </a:lnTo>
                      <a:lnTo>
                        <a:pt x="232162" y="17897"/>
                      </a:lnTo>
                      <a:lnTo>
                        <a:pt x="175740" y="101504"/>
                      </a:lnTo>
                      <a:lnTo>
                        <a:pt x="119318" y="17897"/>
                      </a:lnTo>
                      <a:lnTo>
                        <a:pt x="31781" y="17897"/>
                      </a:lnTo>
                      <a:lnTo>
                        <a:pt x="31781" y="0"/>
                      </a:lnTo>
                      <a:lnTo>
                        <a:pt x="0" y="31727"/>
                      </a:lnTo>
                      <a:lnTo>
                        <a:pt x="31781" y="63491"/>
                      </a:lnTo>
                      <a:lnTo>
                        <a:pt x="31781" y="45557"/>
                      </a:lnTo>
                      <a:lnTo>
                        <a:pt x="104593" y="45557"/>
                      </a:lnTo>
                      <a:lnTo>
                        <a:pt x="159054" y="126206"/>
                      </a:lnTo>
                      <a:lnTo>
                        <a:pt x="104593" y="206854"/>
                      </a:lnTo>
                      <a:lnTo>
                        <a:pt x="31781" y="206854"/>
                      </a:lnTo>
                      <a:lnTo>
                        <a:pt x="31781" y="191213"/>
                      </a:lnTo>
                      <a:lnTo>
                        <a:pt x="0" y="222977"/>
                      </a:lnTo>
                      <a:lnTo>
                        <a:pt x="31781" y="254741"/>
                      </a:lnTo>
                      <a:lnTo>
                        <a:pt x="31781" y="234514"/>
                      </a:lnTo>
                      <a:lnTo>
                        <a:pt x="119318" y="234514"/>
                      </a:lnTo>
                      <a:lnTo>
                        <a:pt x="175740" y="150944"/>
                      </a:lnTo>
                      <a:lnTo>
                        <a:pt x="232162" y="234514"/>
                      </a:lnTo>
                      <a:lnTo>
                        <a:pt x="319662" y="234514"/>
                      </a:lnTo>
                      <a:lnTo>
                        <a:pt x="319662" y="254741"/>
                      </a:lnTo>
                      <a:lnTo>
                        <a:pt x="351443" y="222977"/>
                      </a:lnTo>
                      <a:lnTo>
                        <a:pt x="319662" y="191213"/>
                      </a:lnTo>
                      <a:lnTo>
                        <a:pt x="319662" y="206854"/>
                      </a:lnTo>
                      <a:lnTo>
                        <a:pt x="246850" y="206854"/>
                      </a:lnTo>
                      <a:lnTo>
                        <a:pt x="192426" y="126206"/>
                      </a:lnTo>
                      <a:lnTo>
                        <a:pt x="246850" y="45557"/>
                      </a:lnTo>
                      <a:lnTo>
                        <a:pt x="319662" y="45557"/>
                      </a:lnTo>
                      <a:lnTo>
                        <a:pt x="319662" y="63491"/>
                      </a:lnTo>
                      <a:lnTo>
                        <a:pt x="351443" y="31727"/>
                      </a:lnTo>
                      <a:close/>
                    </a:path>
                  </a:pathLst>
                </a:custGeom>
                <a:solidFill>
                  <a:schemeClr val="tx1"/>
                </a:solidFill>
                <a:ln w="3671" cap="flat">
                  <a:noFill/>
                  <a:prstDash val="solid"/>
                  <a:miter/>
                </a:ln>
              </p:spPr>
              <p:txBody>
                <a:bodyPr rtlCol="0" anchor="ctr"/>
                <a:lstStyle/>
                <a:p>
                  <a:endParaRPr lang="es-ES" dirty="0">
                    <a:latin typeface="AMX"/>
                  </a:endParaRPr>
                </a:p>
              </p:txBody>
            </p:sp>
            <p:cxnSp>
              <p:nvCxnSpPr>
                <p:cNvPr id="1202" name="Straight Connector 140">
                  <a:extLst>
                    <a:ext uri="{FF2B5EF4-FFF2-40B4-BE49-F238E27FC236}">
                      <a16:creationId xmlns:a16="http://schemas.microsoft.com/office/drawing/2014/main" id="{52046769-C4E9-4BF0-956F-162444793581}"/>
                    </a:ext>
                  </a:extLst>
                </p:cNvPr>
                <p:cNvCxnSpPr>
                  <a:cxnSpLocks/>
                </p:cNvCxnSpPr>
                <p:nvPr/>
              </p:nvCxnSpPr>
              <p:spPr>
                <a:xfrm flipH="1" flipV="1">
                  <a:off x="9669160" y="5522719"/>
                  <a:ext cx="385765" cy="44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13" name="Agrupar 1212">
                <a:extLst>
                  <a:ext uri="{FF2B5EF4-FFF2-40B4-BE49-F238E27FC236}">
                    <a16:creationId xmlns:a16="http://schemas.microsoft.com/office/drawing/2014/main" id="{8792791D-5688-6526-94EA-A7977B71511A}"/>
                  </a:ext>
                </a:extLst>
              </p:cNvPr>
              <p:cNvGrpSpPr/>
              <p:nvPr/>
            </p:nvGrpSpPr>
            <p:grpSpPr>
              <a:xfrm>
                <a:off x="8759113" y="3211837"/>
                <a:ext cx="3151901" cy="1360275"/>
                <a:chOff x="8759113" y="2833147"/>
                <a:chExt cx="3151901" cy="1360275"/>
              </a:xfrm>
            </p:grpSpPr>
            <p:grpSp>
              <p:nvGrpSpPr>
                <p:cNvPr id="1214" name="Agrupar 1213">
                  <a:extLst>
                    <a:ext uri="{FF2B5EF4-FFF2-40B4-BE49-F238E27FC236}">
                      <a16:creationId xmlns:a16="http://schemas.microsoft.com/office/drawing/2014/main" id="{2A8E19EB-D46F-CD04-D5A6-92DC40586FBA}"/>
                    </a:ext>
                  </a:extLst>
                </p:cNvPr>
                <p:cNvGrpSpPr/>
                <p:nvPr/>
              </p:nvGrpSpPr>
              <p:grpSpPr>
                <a:xfrm>
                  <a:off x="9093398" y="3252501"/>
                  <a:ext cx="2447499" cy="807898"/>
                  <a:chOff x="9302716" y="3300313"/>
                  <a:chExt cx="2447499" cy="807898"/>
                </a:xfrm>
              </p:grpSpPr>
              <p:cxnSp>
                <p:nvCxnSpPr>
                  <p:cNvPr id="1219" name="Straight Connector 142">
                    <a:extLst>
                      <a:ext uri="{FF2B5EF4-FFF2-40B4-BE49-F238E27FC236}">
                        <a16:creationId xmlns:a16="http://schemas.microsoft.com/office/drawing/2014/main" id="{68DE9E82-A943-3EC6-BD8B-3E7031D0C6AD}"/>
                      </a:ext>
                    </a:extLst>
                  </p:cNvPr>
                  <p:cNvCxnSpPr>
                    <a:cxnSpLocks/>
                  </p:cNvCxnSpPr>
                  <p:nvPr/>
                </p:nvCxnSpPr>
                <p:spPr>
                  <a:xfrm>
                    <a:off x="10583765" y="3775139"/>
                    <a:ext cx="509240" cy="207596"/>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20" name="Straight Connector 147">
                    <a:extLst>
                      <a:ext uri="{FF2B5EF4-FFF2-40B4-BE49-F238E27FC236}">
                        <a16:creationId xmlns:a16="http://schemas.microsoft.com/office/drawing/2014/main" id="{96C97822-61FD-589D-5D63-EEA40C89C2ED}"/>
                      </a:ext>
                    </a:extLst>
                  </p:cNvPr>
                  <p:cNvCxnSpPr>
                    <a:cxnSpLocks/>
                  </p:cNvCxnSpPr>
                  <p:nvPr/>
                </p:nvCxnSpPr>
                <p:spPr>
                  <a:xfrm flipH="1" flipV="1">
                    <a:off x="9888965" y="3771863"/>
                    <a:ext cx="214005" cy="32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1" name="Straight Connector 142">
                    <a:extLst>
                      <a:ext uri="{FF2B5EF4-FFF2-40B4-BE49-F238E27FC236}">
                        <a16:creationId xmlns:a16="http://schemas.microsoft.com/office/drawing/2014/main" id="{1607F7CE-8200-8884-4A9C-25103E6CE220}"/>
                      </a:ext>
                    </a:extLst>
                  </p:cNvPr>
                  <p:cNvCxnSpPr>
                    <a:cxnSpLocks/>
                  </p:cNvCxnSpPr>
                  <p:nvPr/>
                </p:nvCxnSpPr>
                <p:spPr>
                  <a:xfrm flipV="1">
                    <a:off x="10583765" y="3516482"/>
                    <a:ext cx="503857" cy="258657"/>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22" name="Gráfico 1221">
                    <a:extLst>
                      <a:ext uri="{FF2B5EF4-FFF2-40B4-BE49-F238E27FC236}">
                        <a16:creationId xmlns:a16="http://schemas.microsoft.com/office/drawing/2014/main" id="{3E98609E-AF05-60DD-D439-57CAF73AB0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1288" y="3559916"/>
                    <a:ext cx="444617" cy="444617"/>
                  </a:xfrm>
                  <a:prstGeom prst="rect">
                    <a:avLst/>
                  </a:prstGeom>
                </p:spPr>
              </p:pic>
              <p:grpSp>
                <p:nvGrpSpPr>
                  <p:cNvPr id="1223" name="Gráfico 25">
                    <a:extLst>
                      <a:ext uri="{FF2B5EF4-FFF2-40B4-BE49-F238E27FC236}">
                        <a16:creationId xmlns:a16="http://schemas.microsoft.com/office/drawing/2014/main" id="{A36BB4F9-8BAB-DD07-D133-871A4B5D953A}"/>
                      </a:ext>
                    </a:extLst>
                  </p:cNvPr>
                  <p:cNvGrpSpPr/>
                  <p:nvPr/>
                </p:nvGrpSpPr>
                <p:grpSpPr>
                  <a:xfrm>
                    <a:off x="9302716" y="3582679"/>
                    <a:ext cx="450066" cy="312758"/>
                    <a:chOff x="12811742" y="4417730"/>
                    <a:chExt cx="1306612" cy="907985"/>
                  </a:xfrm>
                  <a:solidFill>
                    <a:srgbClr val="000000"/>
                  </a:solidFill>
                </p:grpSpPr>
                <p:sp>
                  <p:nvSpPr>
                    <p:cNvPr id="1226" name="Forma Livre: Forma 1225">
                      <a:extLst>
                        <a:ext uri="{FF2B5EF4-FFF2-40B4-BE49-F238E27FC236}">
                          <a16:creationId xmlns:a16="http://schemas.microsoft.com/office/drawing/2014/main" id="{C9F88729-D325-C557-ACB6-A355FAA320E5}"/>
                        </a:ext>
                      </a:extLst>
                    </p:cNvPr>
                    <p:cNvSpPr/>
                    <p:nvPr/>
                  </p:nvSpPr>
                  <p:spPr>
                    <a:xfrm>
                      <a:off x="12811742" y="4772065"/>
                      <a:ext cx="1306612" cy="420773"/>
                    </a:xfrm>
                    <a:custGeom>
                      <a:avLst/>
                      <a:gdLst>
                        <a:gd name="csX0" fmla="*/ 1184810 w 1306612"/>
                        <a:gd name="csY0" fmla="*/ 0 h 420773"/>
                        <a:gd name="csX1" fmla="*/ 121803 w 1306612"/>
                        <a:gd name="csY1" fmla="*/ 0 h 420773"/>
                        <a:gd name="csX2" fmla="*/ 0 w 1306612"/>
                        <a:gd name="csY2" fmla="*/ 121803 h 420773"/>
                        <a:gd name="csX3" fmla="*/ 0 w 1306612"/>
                        <a:gd name="csY3" fmla="*/ 298971 h 420773"/>
                        <a:gd name="csX4" fmla="*/ 121803 w 1306612"/>
                        <a:gd name="csY4" fmla="*/ 420774 h 420773"/>
                        <a:gd name="csX5" fmla="*/ 1184810 w 1306612"/>
                        <a:gd name="csY5" fmla="*/ 420774 h 420773"/>
                        <a:gd name="csX6" fmla="*/ 1306613 w 1306612"/>
                        <a:gd name="csY6" fmla="*/ 298971 h 420773"/>
                        <a:gd name="csX7" fmla="*/ 1306613 w 1306612"/>
                        <a:gd name="csY7" fmla="*/ 121803 h 420773"/>
                        <a:gd name="csX8" fmla="*/ 1184810 w 1306612"/>
                        <a:gd name="csY8" fmla="*/ 0 h 420773"/>
                        <a:gd name="csX9" fmla="*/ 210387 w 1306612"/>
                        <a:gd name="csY9" fmla="*/ 243606 h 420773"/>
                        <a:gd name="csX10" fmla="*/ 177168 w 1306612"/>
                        <a:gd name="csY10" fmla="*/ 210387 h 420773"/>
                        <a:gd name="csX11" fmla="*/ 210387 w 1306612"/>
                        <a:gd name="csY11" fmla="*/ 177168 h 420773"/>
                        <a:gd name="csX12" fmla="*/ 243606 w 1306612"/>
                        <a:gd name="csY12" fmla="*/ 210387 h 420773"/>
                        <a:gd name="csX13" fmla="*/ 210387 w 1306612"/>
                        <a:gd name="csY13" fmla="*/ 243606 h 420773"/>
                        <a:gd name="csX14" fmla="*/ 343263 w 1306612"/>
                        <a:gd name="csY14" fmla="*/ 243606 h 420773"/>
                        <a:gd name="csX15" fmla="*/ 310044 w 1306612"/>
                        <a:gd name="csY15" fmla="*/ 210387 h 420773"/>
                        <a:gd name="csX16" fmla="*/ 343263 w 1306612"/>
                        <a:gd name="csY16" fmla="*/ 177168 h 420773"/>
                        <a:gd name="csX17" fmla="*/ 376482 w 1306612"/>
                        <a:gd name="csY17" fmla="*/ 210387 h 420773"/>
                        <a:gd name="csX18" fmla="*/ 343263 w 1306612"/>
                        <a:gd name="csY18" fmla="*/ 243606 h 420773"/>
                        <a:gd name="csX19" fmla="*/ 476139 w 1306612"/>
                        <a:gd name="csY19" fmla="*/ 243606 h 420773"/>
                        <a:gd name="csX20" fmla="*/ 442920 w 1306612"/>
                        <a:gd name="csY20" fmla="*/ 210387 h 420773"/>
                        <a:gd name="csX21" fmla="*/ 476139 w 1306612"/>
                        <a:gd name="csY21" fmla="*/ 177168 h 420773"/>
                        <a:gd name="csX22" fmla="*/ 509358 w 1306612"/>
                        <a:gd name="csY22" fmla="*/ 210387 h 420773"/>
                        <a:gd name="csX23" fmla="*/ 476139 w 1306612"/>
                        <a:gd name="csY23" fmla="*/ 243606 h 420773"/>
                        <a:gd name="csX24" fmla="*/ 1096226 w 1306612"/>
                        <a:gd name="csY24" fmla="*/ 243606 h 420773"/>
                        <a:gd name="csX25" fmla="*/ 830474 w 1306612"/>
                        <a:gd name="csY25" fmla="*/ 243606 h 420773"/>
                        <a:gd name="csX26" fmla="*/ 797255 w 1306612"/>
                        <a:gd name="csY26" fmla="*/ 210387 h 420773"/>
                        <a:gd name="csX27" fmla="*/ 830474 w 1306612"/>
                        <a:gd name="csY27" fmla="*/ 177168 h 420773"/>
                        <a:gd name="csX28" fmla="*/ 1096226 w 1306612"/>
                        <a:gd name="csY28" fmla="*/ 177168 h 420773"/>
                        <a:gd name="csX29" fmla="*/ 1129445 w 1306612"/>
                        <a:gd name="csY29" fmla="*/ 210387 h 420773"/>
                        <a:gd name="csX30" fmla="*/ 1096226 w 1306612"/>
                        <a:gd name="csY30" fmla="*/ 243606 h 4207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306612" h="420773">
                          <a:moveTo>
                            <a:pt x="1184810" y="0"/>
                          </a:moveTo>
                          <a:lnTo>
                            <a:pt x="121803" y="0"/>
                          </a:lnTo>
                          <a:cubicBezTo>
                            <a:pt x="54630" y="0"/>
                            <a:pt x="0" y="54630"/>
                            <a:pt x="0" y="121803"/>
                          </a:cubicBezTo>
                          <a:lnTo>
                            <a:pt x="0" y="298971"/>
                          </a:lnTo>
                          <a:cubicBezTo>
                            <a:pt x="0" y="366144"/>
                            <a:pt x="54630" y="420774"/>
                            <a:pt x="121803" y="420774"/>
                          </a:cubicBezTo>
                          <a:lnTo>
                            <a:pt x="1184810" y="420774"/>
                          </a:lnTo>
                          <a:cubicBezTo>
                            <a:pt x="1251983" y="420774"/>
                            <a:pt x="1306613" y="366144"/>
                            <a:pt x="1306613" y="298971"/>
                          </a:cubicBezTo>
                          <a:lnTo>
                            <a:pt x="1306613" y="121803"/>
                          </a:lnTo>
                          <a:cubicBezTo>
                            <a:pt x="1306613" y="54630"/>
                            <a:pt x="1251983" y="0"/>
                            <a:pt x="1184810" y="0"/>
                          </a:cubicBezTo>
                          <a:close/>
                          <a:moveTo>
                            <a:pt x="210387" y="243606"/>
                          </a:moveTo>
                          <a:cubicBezTo>
                            <a:pt x="192042" y="243606"/>
                            <a:pt x="177168" y="228732"/>
                            <a:pt x="177168" y="210387"/>
                          </a:cubicBezTo>
                          <a:cubicBezTo>
                            <a:pt x="177168" y="192039"/>
                            <a:pt x="192042" y="177168"/>
                            <a:pt x="210387" y="177168"/>
                          </a:cubicBezTo>
                          <a:cubicBezTo>
                            <a:pt x="228732" y="177168"/>
                            <a:pt x="243606" y="192039"/>
                            <a:pt x="243606" y="210387"/>
                          </a:cubicBezTo>
                          <a:cubicBezTo>
                            <a:pt x="243606" y="228732"/>
                            <a:pt x="228732" y="243606"/>
                            <a:pt x="210387" y="243606"/>
                          </a:cubicBezTo>
                          <a:close/>
                          <a:moveTo>
                            <a:pt x="343263" y="243606"/>
                          </a:moveTo>
                          <a:cubicBezTo>
                            <a:pt x="324918" y="243606"/>
                            <a:pt x="310044" y="228732"/>
                            <a:pt x="310044" y="210387"/>
                          </a:cubicBezTo>
                          <a:cubicBezTo>
                            <a:pt x="310044" y="192039"/>
                            <a:pt x="324918" y="177168"/>
                            <a:pt x="343263" y="177168"/>
                          </a:cubicBezTo>
                          <a:cubicBezTo>
                            <a:pt x="361608" y="177168"/>
                            <a:pt x="376482" y="192039"/>
                            <a:pt x="376482" y="210387"/>
                          </a:cubicBezTo>
                          <a:cubicBezTo>
                            <a:pt x="376482" y="228732"/>
                            <a:pt x="361608" y="243606"/>
                            <a:pt x="343263" y="243606"/>
                          </a:cubicBezTo>
                          <a:close/>
                          <a:moveTo>
                            <a:pt x="476139" y="243606"/>
                          </a:moveTo>
                          <a:cubicBezTo>
                            <a:pt x="457794" y="243606"/>
                            <a:pt x="442920" y="228732"/>
                            <a:pt x="442920" y="210387"/>
                          </a:cubicBezTo>
                          <a:cubicBezTo>
                            <a:pt x="442920" y="192039"/>
                            <a:pt x="457794" y="177168"/>
                            <a:pt x="476139" y="177168"/>
                          </a:cubicBezTo>
                          <a:cubicBezTo>
                            <a:pt x="494483" y="177168"/>
                            <a:pt x="509358" y="192039"/>
                            <a:pt x="509358" y="210387"/>
                          </a:cubicBezTo>
                          <a:cubicBezTo>
                            <a:pt x="509358" y="228732"/>
                            <a:pt x="494483" y="243606"/>
                            <a:pt x="476139" y="243606"/>
                          </a:cubicBezTo>
                          <a:close/>
                          <a:moveTo>
                            <a:pt x="1096226" y="243606"/>
                          </a:moveTo>
                          <a:lnTo>
                            <a:pt x="830474" y="243606"/>
                          </a:lnTo>
                          <a:cubicBezTo>
                            <a:pt x="812135" y="243606"/>
                            <a:pt x="797255" y="228726"/>
                            <a:pt x="797255" y="210387"/>
                          </a:cubicBezTo>
                          <a:cubicBezTo>
                            <a:pt x="797255" y="192047"/>
                            <a:pt x="812135" y="177168"/>
                            <a:pt x="830474" y="177168"/>
                          </a:cubicBezTo>
                          <a:lnTo>
                            <a:pt x="1096226" y="177168"/>
                          </a:lnTo>
                          <a:cubicBezTo>
                            <a:pt x="1114566" y="177168"/>
                            <a:pt x="1129445" y="192047"/>
                            <a:pt x="1129445" y="210387"/>
                          </a:cubicBezTo>
                          <a:cubicBezTo>
                            <a:pt x="1129445" y="228726"/>
                            <a:pt x="1114566" y="243606"/>
                            <a:pt x="1096226" y="243606"/>
                          </a:cubicBezTo>
                          <a:close/>
                        </a:path>
                      </a:pathLst>
                    </a:custGeom>
                    <a:solidFill>
                      <a:srgbClr val="000000"/>
                    </a:solidFill>
                    <a:ln w="44252" cap="flat">
                      <a:noFill/>
                      <a:prstDash val="solid"/>
                      <a:miter/>
                    </a:ln>
                  </p:spPr>
                  <p:txBody>
                    <a:bodyPr/>
                    <a:lstStyle/>
                    <a:p>
                      <a:endParaRPr lang="pt-BR"/>
                    </a:p>
                  </p:txBody>
                </p:sp>
                <p:sp>
                  <p:nvSpPr>
                    <p:cNvPr id="1227" name="Forma Livre: Forma 1226">
                      <a:extLst>
                        <a:ext uri="{FF2B5EF4-FFF2-40B4-BE49-F238E27FC236}">
                          <a16:creationId xmlns:a16="http://schemas.microsoft.com/office/drawing/2014/main" id="{DE0AED36-5AD9-39C4-1219-B4A2BEA1B30B}"/>
                        </a:ext>
                      </a:extLst>
                    </p:cNvPr>
                    <p:cNvSpPr/>
                    <p:nvPr/>
                  </p:nvSpPr>
                  <p:spPr>
                    <a:xfrm>
                      <a:off x="12905198" y="5257063"/>
                      <a:ext cx="1119701" cy="68652"/>
                    </a:xfrm>
                    <a:custGeom>
                      <a:avLst/>
                      <a:gdLst>
                        <a:gd name="csX0" fmla="*/ 28347 w 1119701"/>
                        <a:gd name="csY0" fmla="*/ 2214 h 68652"/>
                        <a:gd name="csX1" fmla="*/ 0 w 1119701"/>
                        <a:gd name="csY1" fmla="*/ 0 h 68652"/>
                        <a:gd name="csX2" fmla="*/ 94785 w 1119701"/>
                        <a:gd name="csY2" fmla="*/ 68652 h 68652"/>
                        <a:gd name="csX3" fmla="*/ 1024916 w 1119701"/>
                        <a:gd name="csY3" fmla="*/ 68652 h 68652"/>
                        <a:gd name="csX4" fmla="*/ 1119702 w 1119701"/>
                        <a:gd name="csY4" fmla="*/ 0 h 68652"/>
                        <a:gd name="csX5" fmla="*/ 1091354 w 1119701"/>
                        <a:gd name="csY5" fmla="*/ 2214 h 68652"/>
                        <a:gd name="csX6" fmla="*/ 28347 w 1119701"/>
                        <a:gd name="csY6" fmla="*/ 2214 h 6865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19701" h="68652">
                          <a:moveTo>
                            <a:pt x="28347" y="2214"/>
                          </a:moveTo>
                          <a:cubicBezTo>
                            <a:pt x="18604" y="2214"/>
                            <a:pt x="9302" y="1328"/>
                            <a:pt x="0" y="0"/>
                          </a:cubicBezTo>
                          <a:cubicBezTo>
                            <a:pt x="13287" y="39861"/>
                            <a:pt x="50493" y="68652"/>
                            <a:pt x="94785" y="68652"/>
                          </a:cubicBezTo>
                          <a:lnTo>
                            <a:pt x="1024916" y="68652"/>
                          </a:lnTo>
                          <a:cubicBezTo>
                            <a:pt x="1069208" y="68652"/>
                            <a:pt x="1106415" y="39861"/>
                            <a:pt x="1119702" y="0"/>
                          </a:cubicBezTo>
                          <a:cubicBezTo>
                            <a:pt x="1110399" y="1328"/>
                            <a:pt x="1101097" y="2214"/>
                            <a:pt x="1091354" y="2214"/>
                          </a:cubicBezTo>
                          <a:lnTo>
                            <a:pt x="28347" y="2214"/>
                          </a:lnTo>
                          <a:close/>
                        </a:path>
                      </a:pathLst>
                    </a:custGeom>
                    <a:solidFill>
                      <a:srgbClr val="000000"/>
                    </a:solidFill>
                    <a:ln w="44252" cap="flat">
                      <a:noFill/>
                      <a:prstDash val="solid"/>
                      <a:miter/>
                    </a:ln>
                  </p:spPr>
                  <p:txBody>
                    <a:bodyPr/>
                    <a:lstStyle/>
                    <a:p>
                      <a:endParaRPr lang="pt-BR"/>
                    </a:p>
                  </p:txBody>
                </p:sp>
                <p:sp>
                  <p:nvSpPr>
                    <p:cNvPr id="1228" name="Forma Livre: Forma 1227">
                      <a:extLst>
                        <a:ext uri="{FF2B5EF4-FFF2-40B4-BE49-F238E27FC236}">
                          <a16:creationId xmlns:a16="http://schemas.microsoft.com/office/drawing/2014/main" id="{F8044F88-CBBD-8A53-7A1C-E02DA6A9318F}"/>
                        </a:ext>
                      </a:extLst>
                    </p:cNvPr>
                    <p:cNvSpPr/>
                    <p:nvPr/>
                  </p:nvSpPr>
                  <p:spPr>
                    <a:xfrm>
                      <a:off x="13121786" y="4417730"/>
                      <a:ext cx="66437" cy="287897"/>
                    </a:xfrm>
                    <a:custGeom>
                      <a:avLst/>
                      <a:gdLst>
                        <a:gd name="csX0" fmla="*/ 0 w 66437"/>
                        <a:gd name="csY0" fmla="*/ 33219 h 287897"/>
                        <a:gd name="csX1" fmla="*/ 0 w 66437"/>
                        <a:gd name="csY1" fmla="*/ 287898 h 287897"/>
                        <a:gd name="csX2" fmla="*/ 66438 w 66437"/>
                        <a:gd name="csY2" fmla="*/ 287898 h 287897"/>
                        <a:gd name="csX3" fmla="*/ 66438 w 66437"/>
                        <a:gd name="csY3" fmla="*/ 33219 h 287897"/>
                        <a:gd name="csX4" fmla="*/ 33219 w 66437"/>
                        <a:gd name="csY4" fmla="*/ 0 h 287897"/>
                        <a:gd name="csX5" fmla="*/ 0 w 66437"/>
                        <a:gd name="csY5" fmla="*/ 33219 h 287897"/>
                      </a:gdLst>
                      <a:ahLst/>
                      <a:cxnLst>
                        <a:cxn ang="0">
                          <a:pos x="csX0" y="csY0"/>
                        </a:cxn>
                        <a:cxn ang="0">
                          <a:pos x="csX1" y="csY1"/>
                        </a:cxn>
                        <a:cxn ang="0">
                          <a:pos x="csX2" y="csY2"/>
                        </a:cxn>
                        <a:cxn ang="0">
                          <a:pos x="csX3" y="csY3"/>
                        </a:cxn>
                        <a:cxn ang="0">
                          <a:pos x="csX4" y="csY4"/>
                        </a:cxn>
                        <a:cxn ang="0">
                          <a:pos x="csX5" y="csY5"/>
                        </a:cxn>
                      </a:cxnLst>
                      <a:rect l="l" t="t" r="r" b="b"/>
                      <a:pathLst>
                        <a:path w="66437" h="287897">
                          <a:moveTo>
                            <a:pt x="0" y="33219"/>
                          </a:moveTo>
                          <a:lnTo>
                            <a:pt x="0" y="287898"/>
                          </a:lnTo>
                          <a:lnTo>
                            <a:pt x="66438" y="287898"/>
                          </a:lnTo>
                          <a:lnTo>
                            <a:pt x="66438" y="33219"/>
                          </a:lnTo>
                          <a:cubicBezTo>
                            <a:pt x="66438" y="15058"/>
                            <a:pt x="51377" y="0"/>
                            <a:pt x="33219" y="0"/>
                          </a:cubicBezTo>
                          <a:cubicBezTo>
                            <a:pt x="15061" y="0"/>
                            <a:pt x="0" y="15058"/>
                            <a:pt x="0" y="33219"/>
                          </a:cubicBezTo>
                          <a:close/>
                        </a:path>
                      </a:pathLst>
                    </a:custGeom>
                    <a:solidFill>
                      <a:srgbClr val="000000"/>
                    </a:solidFill>
                    <a:ln w="44252" cap="flat">
                      <a:noFill/>
                      <a:prstDash val="solid"/>
                      <a:miter/>
                    </a:ln>
                  </p:spPr>
                  <p:txBody>
                    <a:bodyPr/>
                    <a:lstStyle/>
                    <a:p>
                      <a:endParaRPr lang="pt-BR"/>
                    </a:p>
                  </p:txBody>
                </p:sp>
              </p:grpSp>
              <p:pic>
                <p:nvPicPr>
                  <p:cNvPr id="1224" name="Gráfico 1223">
                    <a:extLst>
                      <a:ext uri="{FF2B5EF4-FFF2-40B4-BE49-F238E27FC236}">
                        <a16:creationId xmlns:a16="http://schemas.microsoft.com/office/drawing/2014/main" id="{678A9C17-4614-D9A1-0BF4-658944A3E783}"/>
                      </a:ext>
                    </a:extLst>
                  </p:cNvPr>
                  <p:cNvPicPr>
                    <a:picLocks noChangeAspect="1"/>
                  </p:cNvPicPr>
                  <p:nvPr/>
                </p:nvPicPr>
                <p:blipFill>
                  <a:blip r:embed="rId19">
                    <a:extLst>
                      <a:ext uri="{96DAC541-7B7A-43D3-8B79-37D633B846F1}">
                        <asvg:svgBlip xmlns:asvg="http://schemas.microsoft.com/office/drawing/2016/SVG/main" r:embed="rId20"/>
                      </a:ext>
                    </a:extLst>
                  </a:blip>
                  <a:srcRect l="23187" t="30486" r="23485" b="30451"/>
                  <a:stretch>
                    <a:fillRect/>
                  </a:stretch>
                </p:blipFill>
                <p:spPr>
                  <a:xfrm>
                    <a:off x="11213622" y="3300313"/>
                    <a:ext cx="503857" cy="369075"/>
                  </a:xfrm>
                  <a:prstGeom prst="rect">
                    <a:avLst/>
                  </a:prstGeom>
                </p:spPr>
              </p:pic>
              <p:pic>
                <p:nvPicPr>
                  <p:cNvPr id="1225" name="Gráfico 1224">
                    <a:extLst>
                      <a:ext uri="{FF2B5EF4-FFF2-40B4-BE49-F238E27FC236}">
                        <a16:creationId xmlns:a16="http://schemas.microsoft.com/office/drawing/2014/main" id="{02754E4A-3532-D1AF-9453-31B56C8B3D9A}"/>
                      </a:ext>
                    </a:extLst>
                  </p:cNvPr>
                  <p:cNvPicPr>
                    <a:picLocks noChangeAspect="1"/>
                  </p:cNvPicPr>
                  <p:nvPr/>
                </p:nvPicPr>
                <p:blipFill>
                  <a:blip r:embed="rId19">
                    <a:extLst>
                      <a:ext uri="{96DAC541-7B7A-43D3-8B79-37D633B846F1}">
                        <asvg:svgBlip xmlns:asvg="http://schemas.microsoft.com/office/drawing/2016/SVG/main" r:embed="rId20"/>
                      </a:ext>
                    </a:extLst>
                  </a:blip>
                  <a:srcRect l="23187" t="30486" r="23485" b="30451"/>
                  <a:stretch>
                    <a:fillRect/>
                  </a:stretch>
                </p:blipFill>
                <p:spPr>
                  <a:xfrm>
                    <a:off x="11246358" y="3739136"/>
                    <a:ext cx="503857" cy="369075"/>
                  </a:xfrm>
                  <a:prstGeom prst="rect">
                    <a:avLst/>
                  </a:prstGeom>
                </p:spPr>
              </p:pic>
            </p:grpSp>
            <p:grpSp>
              <p:nvGrpSpPr>
                <p:cNvPr id="1215" name="Agrupar 1214">
                  <a:extLst>
                    <a:ext uri="{FF2B5EF4-FFF2-40B4-BE49-F238E27FC236}">
                      <a16:creationId xmlns:a16="http://schemas.microsoft.com/office/drawing/2014/main" id="{5F9FAB9B-24A0-A902-1F22-604798E76682}"/>
                    </a:ext>
                  </a:extLst>
                </p:cNvPr>
                <p:cNvGrpSpPr/>
                <p:nvPr/>
              </p:nvGrpSpPr>
              <p:grpSpPr>
                <a:xfrm>
                  <a:off x="8759113" y="2869870"/>
                  <a:ext cx="3151901" cy="1323552"/>
                  <a:chOff x="629202" y="3756653"/>
                  <a:chExt cx="3165772" cy="864356"/>
                </a:xfrm>
              </p:grpSpPr>
              <p:sp>
                <p:nvSpPr>
                  <p:cNvPr id="1217" name="Retângulo 1216">
                    <a:extLst>
                      <a:ext uri="{FF2B5EF4-FFF2-40B4-BE49-F238E27FC236}">
                        <a16:creationId xmlns:a16="http://schemas.microsoft.com/office/drawing/2014/main" id="{F021C9A1-41A1-272F-72C6-872317E1678E}"/>
                      </a:ext>
                    </a:extLst>
                  </p:cNvPr>
                  <p:cNvSpPr/>
                  <p:nvPr/>
                </p:nvSpPr>
                <p:spPr>
                  <a:xfrm>
                    <a:off x="635498" y="3758968"/>
                    <a:ext cx="3159476" cy="1737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18" name="Retângulo 1217">
                    <a:extLst>
                      <a:ext uri="{FF2B5EF4-FFF2-40B4-BE49-F238E27FC236}">
                        <a16:creationId xmlns:a16="http://schemas.microsoft.com/office/drawing/2014/main" id="{01B8D50F-F1F4-FAC9-EE10-116A559A70F4}"/>
                      </a:ext>
                    </a:extLst>
                  </p:cNvPr>
                  <p:cNvSpPr/>
                  <p:nvPr/>
                </p:nvSpPr>
                <p:spPr>
                  <a:xfrm>
                    <a:off x="629202" y="3756653"/>
                    <a:ext cx="3164582" cy="86435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16" name="TextBox 148">
                  <a:extLst>
                    <a:ext uri="{FF2B5EF4-FFF2-40B4-BE49-F238E27FC236}">
                      <a16:creationId xmlns:a16="http://schemas.microsoft.com/office/drawing/2014/main" id="{89109D0F-12D3-1BC7-97DD-B5F420A2BA02}"/>
                    </a:ext>
                  </a:extLst>
                </p:cNvPr>
                <p:cNvSpPr txBox="1"/>
                <p:nvPr/>
              </p:nvSpPr>
              <p:spPr>
                <a:xfrm flipH="1">
                  <a:off x="9475648" y="2833147"/>
                  <a:ext cx="1713931" cy="338554"/>
                </a:xfrm>
                <a:prstGeom prst="rect">
                  <a:avLst/>
                </a:prstGeom>
                <a:noFill/>
              </p:spPr>
              <p:txBody>
                <a:bodyPr wrap="none" rtlCol="0">
                  <a:spAutoFit/>
                </a:bodyPr>
                <a:lstStyle/>
                <a:p>
                  <a:r>
                    <a:rPr lang="pt-BR" sz="1600" b="1" dirty="0">
                      <a:solidFill>
                        <a:schemeClr val="bg1"/>
                      </a:solidFill>
                      <a:latin typeface="AMX"/>
                    </a:rPr>
                    <a:t>FILIAL PEQUENA</a:t>
                  </a:r>
                </a:p>
              </p:txBody>
            </p:sp>
          </p:grpSp>
          <p:grpSp>
            <p:nvGrpSpPr>
              <p:cNvPr id="2" name="Agrupar 1">
                <a:extLst>
                  <a:ext uri="{FF2B5EF4-FFF2-40B4-BE49-F238E27FC236}">
                    <a16:creationId xmlns:a16="http://schemas.microsoft.com/office/drawing/2014/main" id="{5A9FB989-9CC6-6CB8-8665-B5629AD41C0A}"/>
                  </a:ext>
                </a:extLst>
              </p:cNvPr>
              <p:cNvGrpSpPr/>
              <p:nvPr/>
            </p:nvGrpSpPr>
            <p:grpSpPr>
              <a:xfrm>
                <a:off x="3649054" y="710765"/>
                <a:ext cx="4818311" cy="956036"/>
                <a:chOff x="3649054" y="710765"/>
                <a:chExt cx="4818311" cy="956036"/>
              </a:xfrm>
            </p:grpSpPr>
            <p:sp>
              <p:nvSpPr>
                <p:cNvPr id="1237" name="Retângulo: Cantos Arredondados 1236">
                  <a:extLst>
                    <a:ext uri="{FF2B5EF4-FFF2-40B4-BE49-F238E27FC236}">
                      <a16:creationId xmlns:a16="http://schemas.microsoft.com/office/drawing/2014/main" id="{CFABFCAF-CFB8-56BC-1B5A-1C51341026B6}"/>
                    </a:ext>
                  </a:extLst>
                </p:cNvPr>
                <p:cNvSpPr/>
                <p:nvPr/>
              </p:nvSpPr>
              <p:spPr>
                <a:xfrm>
                  <a:off x="3649054" y="710765"/>
                  <a:ext cx="4818311" cy="556701"/>
                </a:xfrm>
                <a:prstGeom prst="roundRect">
                  <a:avLst>
                    <a:gd name="adj" fmla="val 14815"/>
                  </a:avLst>
                </a:prstGeom>
                <a:solidFill>
                  <a:srgbClr val="610000"/>
                </a:soli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pPr algn="ctr"/>
                  <a:endParaRPr lang="pt-BR" sz="2800">
                    <a:solidFill>
                      <a:schemeClr val="bg1"/>
                    </a:solidFill>
                    <a:latin typeface="AMX Black" pitchFamily="2" charset="0"/>
                    <a:sym typeface="Quattrocento Sans"/>
                  </a:endParaRPr>
                </a:p>
              </p:txBody>
            </p:sp>
            <p:sp>
              <p:nvSpPr>
                <p:cNvPr id="1230" name="CaixaDeTexto 1229">
                  <a:extLst>
                    <a:ext uri="{FF2B5EF4-FFF2-40B4-BE49-F238E27FC236}">
                      <a16:creationId xmlns:a16="http://schemas.microsoft.com/office/drawing/2014/main" id="{DBB646B0-86B0-C425-E073-EF6D0A5551C7}"/>
                    </a:ext>
                  </a:extLst>
                </p:cNvPr>
                <p:cNvSpPr txBox="1"/>
                <p:nvPr/>
              </p:nvSpPr>
              <p:spPr>
                <a:xfrm>
                  <a:off x="3695051" y="712694"/>
                  <a:ext cx="4726316" cy="954107"/>
                </a:xfrm>
                <a:prstGeom prst="rect">
                  <a:avLst/>
                </a:prstGeom>
                <a:noFill/>
              </p:spPr>
              <p:txBody>
                <a:bodyPr wrap="square" rtlCol="0">
                  <a:spAutoFit/>
                </a:bodyPr>
                <a:lstStyle/>
                <a:p>
                  <a:pPr algn="ctr">
                    <a:spcAft>
                      <a:spcPts val="800"/>
                    </a:spcAft>
                  </a:pPr>
                  <a:r>
                    <a:rPr lang="pt-BR" sz="2800" b="1" dirty="0">
                      <a:solidFill>
                        <a:schemeClr val="bg1"/>
                      </a:solidFill>
                      <a:latin typeface="+mj-lt"/>
                    </a:rPr>
                    <a:t>TOPOLOGIA DOS SERVIÇOS</a:t>
                  </a:r>
                </a:p>
              </p:txBody>
            </p:sp>
          </p:grpSp>
        </p:grpSp>
      </p:grpSp>
      <p:grpSp>
        <p:nvGrpSpPr>
          <p:cNvPr id="1150" name="Agrupar 1149">
            <a:extLst>
              <a:ext uri="{FF2B5EF4-FFF2-40B4-BE49-F238E27FC236}">
                <a16:creationId xmlns:a16="http://schemas.microsoft.com/office/drawing/2014/main" id="{B6A51A78-5191-73A3-1CA5-E62170CAA0A3}"/>
              </a:ext>
            </a:extLst>
          </p:cNvPr>
          <p:cNvGrpSpPr/>
          <p:nvPr/>
        </p:nvGrpSpPr>
        <p:grpSpPr>
          <a:xfrm>
            <a:off x="4176271" y="1906795"/>
            <a:ext cx="3838781" cy="2225734"/>
            <a:chOff x="4176271" y="1528105"/>
            <a:chExt cx="3838781" cy="2225734"/>
          </a:xfrm>
        </p:grpSpPr>
        <p:sp>
          <p:nvSpPr>
            <p:cNvPr id="1151" name="Forma Livre: Forma 1150">
              <a:extLst>
                <a:ext uri="{FF2B5EF4-FFF2-40B4-BE49-F238E27FC236}">
                  <a16:creationId xmlns:a16="http://schemas.microsoft.com/office/drawing/2014/main" id="{E1A11538-D628-0B79-C19F-64C2B76CF890}"/>
                </a:ext>
              </a:extLst>
            </p:cNvPr>
            <p:cNvSpPr/>
            <p:nvPr/>
          </p:nvSpPr>
          <p:spPr>
            <a:xfrm>
              <a:off x="4176271" y="1528105"/>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75000"/>
              </a:schemeClr>
            </a:solidFill>
            <a:ln w="4179" cap="flat">
              <a:noFill/>
              <a:prstDash val="solid"/>
              <a:miter/>
            </a:ln>
          </p:spPr>
          <p:txBody>
            <a:bodyPr/>
            <a:lstStyle/>
            <a:p>
              <a:endParaRPr lang="pt-BR"/>
            </a:p>
          </p:txBody>
        </p:sp>
        <p:sp>
          <p:nvSpPr>
            <p:cNvPr id="1152" name="CaixaDeTexto 43">
              <a:extLst>
                <a:ext uri="{FF2B5EF4-FFF2-40B4-BE49-F238E27FC236}">
                  <a16:creationId xmlns:a16="http://schemas.microsoft.com/office/drawing/2014/main" id="{207E374D-845C-9B20-C26E-ABFD3C1B0CCF}"/>
                </a:ext>
              </a:extLst>
            </p:cNvPr>
            <p:cNvSpPr txBox="1">
              <a:spLocks noChangeArrowheads="1"/>
            </p:cNvSpPr>
            <p:nvPr/>
          </p:nvSpPr>
          <p:spPr bwMode="auto">
            <a:xfrm>
              <a:off x="4878017" y="2441474"/>
              <a:ext cx="2417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pt-BR" altLang="pt-BR" sz="1800" b="1" dirty="0">
                  <a:latin typeface="+mn-lt"/>
                  <a:cs typeface="Arial" panose="020B0604020202020204" pitchFamily="34" charset="0"/>
                </a:rPr>
                <a:t>Backbone IP Claro</a:t>
              </a:r>
            </a:p>
          </p:txBody>
        </p:sp>
        <p:grpSp>
          <p:nvGrpSpPr>
            <p:cNvPr id="1153" name="Agrupar 1152">
              <a:extLst>
                <a:ext uri="{FF2B5EF4-FFF2-40B4-BE49-F238E27FC236}">
                  <a16:creationId xmlns:a16="http://schemas.microsoft.com/office/drawing/2014/main" id="{86B0B825-9F50-5B92-D3A0-D68252BD6FFE}"/>
                </a:ext>
              </a:extLst>
            </p:cNvPr>
            <p:cNvGrpSpPr/>
            <p:nvPr/>
          </p:nvGrpSpPr>
          <p:grpSpPr>
            <a:xfrm>
              <a:off x="5801898" y="1763798"/>
              <a:ext cx="587525" cy="627080"/>
              <a:chOff x="6961286" y="-3058801"/>
              <a:chExt cx="1451199" cy="1548900"/>
            </a:xfrm>
          </p:grpSpPr>
          <p:sp>
            <p:nvSpPr>
              <p:cNvPr id="1154" name="Forma Livre: Forma 1153">
                <a:extLst>
                  <a:ext uri="{FF2B5EF4-FFF2-40B4-BE49-F238E27FC236}">
                    <a16:creationId xmlns:a16="http://schemas.microsoft.com/office/drawing/2014/main" id="{A0380D6B-EE86-3E05-5287-D622F7D42C99}"/>
                  </a:ext>
                </a:extLst>
              </p:cNvPr>
              <p:cNvSpPr/>
              <p:nvPr/>
            </p:nvSpPr>
            <p:spPr>
              <a:xfrm>
                <a:off x="6961286" y="-2368047"/>
                <a:ext cx="813113" cy="858146"/>
              </a:xfrm>
              <a:custGeom>
                <a:avLst/>
                <a:gdLst>
                  <a:gd name="csX0" fmla="*/ 558219 w 813113"/>
                  <a:gd name="csY0" fmla="*/ 587958 h 858146"/>
                  <a:gd name="csX1" fmla="*/ 406132 w 813113"/>
                  <a:gd name="csY1" fmla="*/ 654231 h 858146"/>
                  <a:gd name="csX2" fmla="*/ 255744 w 813113"/>
                  <a:gd name="csY2" fmla="*/ 587958 h 858146"/>
                  <a:gd name="csX3" fmla="*/ 192021 w 813113"/>
                  <a:gd name="csY3" fmla="*/ 429074 h 858146"/>
                  <a:gd name="csX4" fmla="*/ 255744 w 813113"/>
                  <a:gd name="csY4" fmla="*/ 268491 h 858146"/>
                  <a:gd name="csX5" fmla="*/ 406132 w 813113"/>
                  <a:gd name="csY5" fmla="*/ 203917 h 858146"/>
                  <a:gd name="csX6" fmla="*/ 559918 w 813113"/>
                  <a:gd name="csY6" fmla="*/ 268491 h 858146"/>
                  <a:gd name="csX7" fmla="*/ 621943 w 813113"/>
                  <a:gd name="csY7" fmla="*/ 429074 h 858146"/>
                  <a:gd name="csX8" fmla="*/ 558219 w 813113"/>
                  <a:gd name="csY8" fmla="*/ 587958 h 858146"/>
                  <a:gd name="csX9" fmla="*/ 695013 w 813113"/>
                  <a:gd name="csY9" fmla="*/ 125748 h 858146"/>
                  <a:gd name="csX10" fmla="*/ 405282 w 813113"/>
                  <a:gd name="csY10" fmla="*/ 0 h 858146"/>
                  <a:gd name="csX11" fmla="*/ 119801 w 813113"/>
                  <a:gd name="csY11" fmla="*/ 125748 h 858146"/>
                  <a:gd name="csX12" fmla="*/ 0 w 813113"/>
                  <a:gd name="csY12" fmla="*/ 429074 h 858146"/>
                  <a:gd name="csX13" fmla="*/ 119801 w 813113"/>
                  <a:gd name="csY13" fmla="*/ 730699 h 858146"/>
                  <a:gd name="csX14" fmla="*/ 405282 w 813113"/>
                  <a:gd name="csY14" fmla="*/ 858147 h 858146"/>
                  <a:gd name="csX15" fmla="*/ 695013 w 813113"/>
                  <a:gd name="csY15" fmla="*/ 730699 h 858146"/>
                  <a:gd name="csX16" fmla="*/ 813114 w 813113"/>
                  <a:gd name="csY16" fmla="*/ 429074 h 858146"/>
                  <a:gd name="csX17" fmla="*/ 695013 w 813113"/>
                  <a:gd name="csY17" fmla="*/ 125748 h 8581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813113" h="858146">
                    <a:moveTo>
                      <a:pt x="558219" y="587958"/>
                    </a:moveTo>
                    <a:cubicBezTo>
                      <a:pt x="516586" y="632990"/>
                      <a:pt x="466457" y="654231"/>
                      <a:pt x="406132" y="654231"/>
                    </a:cubicBezTo>
                    <a:cubicBezTo>
                      <a:pt x="345807" y="654231"/>
                      <a:pt x="297377" y="632990"/>
                      <a:pt x="255744" y="587958"/>
                    </a:cubicBezTo>
                    <a:cubicBezTo>
                      <a:pt x="214112" y="542927"/>
                      <a:pt x="192021" y="490249"/>
                      <a:pt x="192021" y="429074"/>
                    </a:cubicBezTo>
                    <a:cubicBezTo>
                      <a:pt x="192021" y="364501"/>
                      <a:pt x="214961" y="311823"/>
                      <a:pt x="255744" y="268491"/>
                    </a:cubicBezTo>
                    <a:cubicBezTo>
                      <a:pt x="297377" y="223459"/>
                      <a:pt x="347506" y="202218"/>
                      <a:pt x="406132" y="203917"/>
                    </a:cubicBezTo>
                    <a:cubicBezTo>
                      <a:pt x="466457" y="202218"/>
                      <a:pt x="517436" y="223459"/>
                      <a:pt x="559918" y="268491"/>
                    </a:cubicBezTo>
                    <a:cubicBezTo>
                      <a:pt x="599002" y="311823"/>
                      <a:pt x="620243" y="364501"/>
                      <a:pt x="621943" y="429074"/>
                    </a:cubicBezTo>
                    <a:cubicBezTo>
                      <a:pt x="619394" y="489399"/>
                      <a:pt x="599002" y="542927"/>
                      <a:pt x="558219" y="587958"/>
                    </a:cubicBezTo>
                    <a:close/>
                    <a:moveTo>
                      <a:pt x="695013" y="125748"/>
                    </a:moveTo>
                    <a:cubicBezTo>
                      <a:pt x="614296" y="41633"/>
                      <a:pt x="516586" y="0"/>
                      <a:pt x="405282" y="0"/>
                    </a:cubicBezTo>
                    <a:cubicBezTo>
                      <a:pt x="293978" y="0"/>
                      <a:pt x="198818" y="41633"/>
                      <a:pt x="119801" y="125748"/>
                    </a:cubicBezTo>
                    <a:cubicBezTo>
                      <a:pt x="39084" y="209865"/>
                      <a:pt x="0" y="311823"/>
                      <a:pt x="0" y="429074"/>
                    </a:cubicBezTo>
                    <a:cubicBezTo>
                      <a:pt x="0" y="546326"/>
                      <a:pt x="39084" y="648283"/>
                      <a:pt x="119801" y="730699"/>
                    </a:cubicBezTo>
                    <a:cubicBezTo>
                      <a:pt x="198818" y="814815"/>
                      <a:pt x="294828" y="858147"/>
                      <a:pt x="405282" y="858147"/>
                    </a:cubicBezTo>
                    <a:cubicBezTo>
                      <a:pt x="515737" y="858147"/>
                      <a:pt x="614296" y="814815"/>
                      <a:pt x="695013" y="730699"/>
                    </a:cubicBezTo>
                    <a:cubicBezTo>
                      <a:pt x="774030" y="648283"/>
                      <a:pt x="813114" y="546326"/>
                      <a:pt x="813114" y="429074"/>
                    </a:cubicBezTo>
                    <a:cubicBezTo>
                      <a:pt x="813114" y="311823"/>
                      <a:pt x="774030" y="209865"/>
                      <a:pt x="695013" y="125748"/>
                    </a:cubicBezTo>
                    <a:close/>
                  </a:path>
                </a:pathLst>
              </a:custGeom>
              <a:solidFill>
                <a:srgbClr val="FF0000"/>
              </a:solidFill>
              <a:ln w="84947" cap="flat">
                <a:noFill/>
                <a:prstDash val="solid"/>
                <a:miter/>
              </a:ln>
            </p:spPr>
            <p:txBody>
              <a:bodyPr/>
              <a:lstStyle/>
              <a:p>
                <a:endParaRPr lang="pt-BR"/>
              </a:p>
            </p:txBody>
          </p:sp>
          <p:sp>
            <p:nvSpPr>
              <p:cNvPr id="1155" name="Forma Livre: Forma 1154">
                <a:extLst>
                  <a:ext uri="{FF2B5EF4-FFF2-40B4-BE49-F238E27FC236}">
                    <a16:creationId xmlns:a16="http://schemas.microsoft.com/office/drawing/2014/main" id="{8FCC8276-C90F-B8F2-7328-72636563D89A}"/>
                  </a:ext>
                </a:extLst>
              </p:cNvPr>
              <p:cNvSpPr/>
              <p:nvPr/>
            </p:nvSpPr>
            <p:spPr>
              <a:xfrm>
                <a:off x="7684337" y="-2956847"/>
                <a:ext cx="595603" cy="620243"/>
              </a:xfrm>
              <a:custGeom>
                <a:avLst/>
                <a:gdLst>
                  <a:gd name="csX0" fmla="*/ 124049 w 595603"/>
                  <a:gd name="csY0" fmla="*/ 620243 h 620243"/>
                  <a:gd name="csX1" fmla="*/ 595604 w 595603"/>
                  <a:gd name="csY1" fmla="*/ 129147 h 620243"/>
                  <a:gd name="csX2" fmla="*/ 471555 w 595603"/>
                  <a:gd name="csY2" fmla="*/ 0 h 620243"/>
                  <a:gd name="csX3" fmla="*/ 0 w 595603"/>
                  <a:gd name="csY3" fmla="*/ 491097 h 620243"/>
                  <a:gd name="csX4" fmla="*/ 124049 w 595603"/>
                  <a:gd name="csY4" fmla="*/ 620243 h 620243"/>
                </a:gdLst>
                <a:ahLst/>
                <a:cxnLst>
                  <a:cxn ang="0">
                    <a:pos x="csX0" y="csY0"/>
                  </a:cxn>
                  <a:cxn ang="0">
                    <a:pos x="csX1" y="csY1"/>
                  </a:cxn>
                  <a:cxn ang="0">
                    <a:pos x="csX2" y="csY2"/>
                  </a:cxn>
                  <a:cxn ang="0">
                    <a:pos x="csX3" y="csY3"/>
                  </a:cxn>
                  <a:cxn ang="0">
                    <a:pos x="csX4" y="csY4"/>
                  </a:cxn>
                </a:cxnLst>
                <a:rect l="l" t="t" r="r" b="b"/>
                <a:pathLst>
                  <a:path w="595603" h="620243">
                    <a:moveTo>
                      <a:pt x="124049" y="620243"/>
                    </a:moveTo>
                    <a:lnTo>
                      <a:pt x="595604" y="129147"/>
                    </a:lnTo>
                    <a:lnTo>
                      <a:pt x="471555" y="0"/>
                    </a:lnTo>
                    <a:lnTo>
                      <a:pt x="0" y="491097"/>
                    </a:lnTo>
                    <a:lnTo>
                      <a:pt x="124049" y="620243"/>
                    </a:lnTo>
                    <a:close/>
                  </a:path>
                </a:pathLst>
              </a:custGeom>
              <a:solidFill>
                <a:srgbClr val="FF0000"/>
              </a:solidFill>
              <a:ln w="84947" cap="flat">
                <a:noFill/>
                <a:prstDash val="solid"/>
                <a:miter/>
              </a:ln>
            </p:spPr>
            <p:txBody>
              <a:bodyPr/>
              <a:lstStyle/>
              <a:p>
                <a:endParaRPr lang="pt-BR"/>
              </a:p>
            </p:txBody>
          </p:sp>
          <p:sp>
            <p:nvSpPr>
              <p:cNvPr id="1156" name="Forma Livre: Forma 1155">
                <a:extLst>
                  <a:ext uri="{FF2B5EF4-FFF2-40B4-BE49-F238E27FC236}">
                    <a16:creationId xmlns:a16="http://schemas.microsoft.com/office/drawing/2014/main" id="{36DCE040-7D3E-2B43-C4DA-C5A85D51731A}"/>
                  </a:ext>
                </a:extLst>
              </p:cNvPr>
              <p:cNvSpPr/>
              <p:nvPr/>
            </p:nvSpPr>
            <p:spPr>
              <a:xfrm>
                <a:off x="7302853" y="-3058801"/>
                <a:ext cx="175018" cy="526782"/>
              </a:xfrm>
              <a:custGeom>
                <a:avLst/>
                <a:gdLst>
                  <a:gd name="csX0" fmla="*/ 175019 w 175018"/>
                  <a:gd name="csY0" fmla="*/ 0 h 526782"/>
                  <a:gd name="csX1" fmla="*/ 0 w 175018"/>
                  <a:gd name="csY1" fmla="*/ 0 h 526782"/>
                  <a:gd name="csX2" fmla="*/ 0 w 175018"/>
                  <a:gd name="csY2" fmla="*/ 526782 h 526782"/>
                  <a:gd name="csX3" fmla="*/ 175019 w 175018"/>
                  <a:gd name="csY3" fmla="*/ 526782 h 526782"/>
                  <a:gd name="csX4" fmla="*/ 175019 w 175018"/>
                  <a:gd name="csY4" fmla="*/ 0 h 526782"/>
                </a:gdLst>
                <a:ahLst/>
                <a:cxnLst>
                  <a:cxn ang="0">
                    <a:pos x="csX0" y="csY0"/>
                  </a:cxn>
                  <a:cxn ang="0">
                    <a:pos x="csX1" y="csY1"/>
                  </a:cxn>
                  <a:cxn ang="0">
                    <a:pos x="csX2" y="csY2"/>
                  </a:cxn>
                  <a:cxn ang="0">
                    <a:pos x="csX3" y="csY3"/>
                  </a:cxn>
                  <a:cxn ang="0">
                    <a:pos x="csX4" y="csY4"/>
                  </a:cxn>
                </a:cxnLst>
                <a:rect l="l" t="t" r="r" b="b"/>
                <a:pathLst>
                  <a:path w="175018" h="526782">
                    <a:moveTo>
                      <a:pt x="175019" y="0"/>
                    </a:moveTo>
                    <a:lnTo>
                      <a:pt x="0" y="0"/>
                    </a:lnTo>
                    <a:lnTo>
                      <a:pt x="0" y="526782"/>
                    </a:lnTo>
                    <a:lnTo>
                      <a:pt x="175019" y="526782"/>
                    </a:lnTo>
                    <a:lnTo>
                      <a:pt x="175019" y="0"/>
                    </a:lnTo>
                    <a:close/>
                  </a:path>
                </a:pathLst>
              </a:custGeom>
              <a:solidFill>
                <a:srgbClr val="FF0000"/>
              </a:solidFill>
              <a:ln w="84947" cap="flat">
                <a:noFill/>
                <a:prstDash val="solid"/>
                <a:miter/>
              </a:ln>
            </p:spPr>
            <p:txBody>
              <a:bodyPr/>
              <a:lstStyle/>
              <a:p>
                <a:endParaRPr lang="pt-BR"/>
              </a:p>
            </p:txBody>
          </p:sp>
          <p:sp>
            <p:nvSpPr>
              <p:cNvPr id="1157" name="Forma Livre: Forma 1156">
                <a:extLst>
                  <a:ext uri="{FF2B5EF4-FFF2-40B4-BE49-F238E27FC236}">
                    <a16:creationId xmlns:a16="http://schemas.microsoft.com/office/drawing/2014/main" id="{C560278F-EB23-261E-8263-179656782D12}"/>
                  </a:ext>
                </a:extLst>
              </p:cNvPr>
              <p:cNvSpPr/>
              <p:nvPr/>
            </p:nvSpPr>
            <p:spPr>
              <a:xfrm>
                <a:off x="7895899" y="-2132692"/>
                <a:ext cx="516586" cy="181824"/>
              </a:xfrm>
              <a:custGeom>
                <a:avLst/>
                <a:gdLst>
                  <a:gd name="csX0" fmla="*/ 516586 w 516586"/>
                  <a:gd name="csY0" fmla="*/ 0 h 181824"/>
                  <a:gd name="csX1" fmla="*/ 0 w 516586"/>
                  <a:gd name="csY1" fmla="*/ 0 h 181824"/>
                  <a:gd name="csX2" fmla="*/ 0 w 516586"/>
                  <a:gd name="csY2" fmla="*/ 181825 h 181824"/>
                  <a:gd name="csX3" fmla="*/ 516586 w 516586"/>
                  <a:gd name="csY3" fmla="*/ 181825 h 181824"/>
                  <a:gd name="csX4" fmla="*/ 516586 w 516586"/>
                  <a:gd name="csY4" fmla="*/ 0 h 181824"/>
                </a:gdLst>
                <a:ahLst/>
                <a:cxnLst>
                  <a:cxn ang="0">
                    <a:pos x="csX0" y="csY0"/>
                  </a:cxn>
                  <a:cxn ang="0">
                    <a:pos x="csX1" y="csY1"/>
                  </a:cxn>
                  <a:cxn ang="0">
                    <a:pos x="csX2" y="csY2"/>
                  </a:cxn>
                  <a:cxn ang="0">
                    <a:pos x="csX3" y="csY3"/>
                  </a:cxn>
                  <a:cxn ang="0">
                    <a:pos x="csX4" y="csY4"/>
                  </a:cxn>
                </a:cxnLst>
                <a:rect l="l" t="t" r="r" b="b"/>
                <a:pathLst>
                  <a:path w="516586" h="181824">
                    <a:moveTo>
                      <a:pt x="516586" y="0"/>
                    </a:moveTo>
                    <a:lnTo>
                      <a:pt x="0" y="0"/>
                    </a:lnTo>
                    <a:lnTo>
                      <a:pt x="0" y="181825"/>
                    </a:lnTo>
                    <a:lnTo>
                      <a:pt x="516586" y="181825"/>
                    </a:lnTo>
                    <a:lnTo>
                      <a:pt x="516586" y="0"/>
                    </a:lnTo>
                    <a:close/>
                  </a:path>
                </a:pathLst>
              </a:custGeom>
              <a:solidFill>
                <a:srgbClr val="FF0000"/>
              </a:solidFill>
              <a:ln w="84947" cap="flat">
                <a:noFill/>
                <a:prstDash val="solid"/>
                <a:miter/>
              </a:ln>
            </p:spPr>
            <p:txBody>
              <a:bodyPr/>
              <a:lstStyle/>
              <a:p>
                <a:endParaRPr lang="pt-BR"/>
              </a:p>
            </p:txBody>
          </p:sp>
        </p:grpSp>
      </p:grpSp>
      <p:grpSp>
        <p:nvGrpSpPr>
          <p:cNvPr id="1234" name="Agrupar 1233">
            <a:extLst>
              <a:ext uri="{FF2B5EF4-FFF2-40B4-BE49-F238E27FC236}">
                <a16:creationId xmlns:a16="http://schemas.microsoft.com/office/drawing/2014/main" id="{F6BA623C-6A49-6432-56F7-4EEC66283FA7}"/>
              </a:ext>
            </a:extLst>
          </p:cNvPr>
          <p:cNvGrpSpPr/>
          <p:nvPr/>
        </p:nvGrpSpPr>
        <p:grpSpPr>
          <a:xfrm>
            <a:off x="4172096" y="3248558"/>
            <a:ext cx="3838781" cy="2225734"/>
            <a:chOff x="4172096" y="2869868"/>
            <a:chExt cx="3838781" cy="2225734"/>
          </a:xfrm>
        </p:grpSpPr>
        <p:sp>
          <p:nvSpPr>
            <p:cNvPr id="1235" name="Forma Livre: Forma 1234">
              <a:extLst>
                <a:ext uri="{FF2B5EF4-FFF2-40B4-BE49-F238E27FC236}">
                  <a16:creationId xmlns:a16="http://schemas.microsoft.com/office/drawing/2014/main" id="{361AAB1A-0620-10E3-2302-E708BE690ADF}"/>
                </a:ext>
              </a:extLst>
            </p:cNvPr>
            <p:cNvSpPr/>
            <p:nvPr/>
          </p:nvSpPr>
          <p:spPr>
            <a:xfrm>
              <a:off x="4172096" y="2869868"/>
              <a:ext cx="3838781" cy="2225734"/>
            </a:xfrm>
            <a:custGeom>
              <a:avLst/>
              <a:gdLst>
                <a:gd name="csX0" fmla="*/ 847752 w 1058540"/>
                <a:gd name="csY0" fmla="*/ 192169 h 613744"/>
                <a:gd name="csX1" fmla="*/ 793110 w 1058540"/>
                <a:gd name="csY1" fmla="*/ 199575 h 613744"/>
                <a:gd name="csX2" fmla="*/ 505924 w 1058540"/>
                <a:gd name="csY2" fmla="*/ 0 h 613744"/>
                <a:gd name="csX3" fmla="*/ 204261 w 1058540"/>
                <a:gd name="csY3" fmla="*/ 251581 h 613744"/>
                <a:gd name="csX4" fmla="*/ 181793 w 1058540"/>
                <a:gd name="csY4" fmla="*/ 250075 h 613744"/>
                <a:gd name="csX5" fmla="*/ 0 w 1058540"/>
                <a:gd name="csY5" fmla="*/ 431910 h 613744"/>
                <a:gd name="csX6" fmla="*/ 181835 w 1058540"/>
                <a:gd name="csY6" fmla="*/ 613744 h 613744"/>
                <a:gd name="csX7" fmla="*/ 847752 w 1058540"/>
                <a:gd name="csY7" fmla="*/ 613744 h 613744"/>
                <a:gd name="csX8" fmla="*/ 1058540 w 1058540"/>
                <a:gd name="csY8" fmla="*/ 402957 h 613744"/>
                <a:gd name="csX9" fmla="*/ 847752 w 1058540"/>
                <a:gd name="csY9" fmla="*/ 192169 h 61374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058540" h="613744">
                  <a:moveTo>
                    <a:pt x="847752" y="192169"/>
                  </a:moveTo>
                  <a:cubicBezTo>
                    <a:pt x="828799" y="192169"/>
                    <a:pt x="810557" y="194889"/>
                    <a:pt x="793110" y="199575"/>
                  </a:cubicBezTo>
                  <a:cubicBezTo>
                    <a:pt x="749555" y="83093"/>
                    <a:pt x="637593" y="0"/>
                    <a:pt x="505924" y="0"/>
                  </a:cubicBezTo>
                  <a:cubicBezTo>
                    <a:pt x="355343" y="0"/>
                    <a:pt x="230327" y="108532"/>
                    <a:pt x="204261" y="251581"/>
                  </a:cubicBezTo>
                  <a:cubicBezTo>
                    <a:pt x="196897" y="250661"/>
                    <a:pt x="189408" y="250075"/>
                    <a:pt x="181793" y="250075"/>
                  </a:cubicBezTo>
                  <a:cubicBezTo>
                    <a:pt x="81420" y="250075"/>
                    <a:pt x="0" y="331495"/>
                    <a:pt x="0" y="431910"/>
                  </a:cubicBezTo>
                  <a:cubicBezTo>
                    <a:pt x="0" y="532325"/>
                    <a:pt x="81420" y="613744"/>
                    <a:pt x="181835" y="613744"/>
                  </a:cubicBezTo>
                  <a:lnTo>
                    <a:pt x="847752" y="613744"/>
                  </a:lnTo>
                  <a:cubicBezTo>
                    <a:pt x="964150" y="613744"/>
                    <a:pt x="1058540" y="519354"/>
                    <a:pt x="1058540" y="402957"/>
                  </a:cubicBezTo>
                  <a:cubicBezTo>
                    <a:pt x="1058540" y="286559"/>
                    <a:pt x="964150" y="192169"/>
                    <a:pt x="847752" y="192169"/>
                  </a:cubicBezTo>
                  <a:close/>
                </a:path>
              </a:pathLst>
            </a:custGeom>
            <a:solidFill>
              <a:schemeClr val="bg2">
                <a:lumMod val="90000"/>
              </a:schemeClr>
            </a:solidFill>
            <a:ln w="4179" cap="flat">
              <a:noFill/>
              <a:prstDash val="solid"/>
              <a:miter/>
            </a:ln>
          </p:spPr>
          <p:txBody>
            <a:bodyPr/>
            <a:lstStyle/>
            <a:p>
              <a:endParaRPr lang="pt-BR"/>
            </a:p>
          </p:txBody>
        </p:sp>
        <p:sp>
          <p:nvSpPr>
            <p:cNvPr id="1236" name="TextBox 19">
              <a:extLst>
                <a:ext uri="{FF2B5EF4-FFF2-40B4-BE49-F238E27FC236}">
                  <a16:creationId xmlns:a16="http://schemas.microsoft.com/office/drawing/2014/main" id="{5FAAD29C-7C99-1AB5-B63E-CAA781FFA931}"/>
                </a:ext>
              </a:extLst>
            </p:cNvPr>
            <p:cNvSpPr txBox="1"/>
            <p:nvPr/>
          </p:nvSpPr>
          <p:spPr>
            <a:xfrm>
              <a:off x="4911376" y="3923673"/>
              <a:ext cx="2414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dirty="0">
                  <a:ln>
                    <a:noFill/>
                  </a:ln>
                  <a:effectLst/>
                  <a:uLnTx/>
                  <a:uFillTx/>
                  <a:latin typeface="AMX"/>
                </a:rPr>
                <a:t>INTERNET</a:t>
              </a:r>
            </a:p>
          </p:txBody>
        </p:sp>
      </p:grpSp>
      <p:grpSp>
        <p:nvGrpSpPr>
          <p:cNvPr id="15" name="Agrupar 14">
            <a:extLst>
              <a:ext uri="{FF2B5EF4-FFF2-40B4-BE49-F238E27FC236}">
                <a16:creationId xmlns:a16="http://schemas.microsoft.com/office/drawing/2014/main" id="{2833F81E-E679-1319-3BC7-B26E4EF10A31}"/>
              </a:ext>
            </a:extLst>
          </p:cNvPr>
          <p:cNvGrpSpPr/>
          <p:nvPr/>
        </p:nvGrpSpPr>
        <p:grpSpPr>
          <a:xfrm>
            <a:off x="9883699" y="1762467"/>
            <a:ext cx="2101809" cy="1052703"/>
            <a:chOff x="9883699" y="1762467"/>
            <a:chExt cx="2101809" cy="1052703"/>
          </a:xfrm>
        </p:grpSpPr>
        <p:sp>
          <p:nvSpPr>
            <p:cNvPr id="14" name="Elipse 13">
              <a:extLst>
                <a:ext uri="{FF2B5EF4-FFF2-40B4-BE49-F238E27FC236}">
                  <a16:creationId xmlns:a16="http://schemas.microsoft.com/office/drawing/2014/main" id="{ADD35FC4-EC19-1200-066D-CFE5EDC94071}"/>
                </a:ext>
              </a:extLst>
            </p:cNvPr>
            <p:cNvSpPr/>
            <p:nvPr/>
          </p:nvSpPr>
          <p:spPr>
            <a:xfrm>
              <a:off x="10498435" y="1947417"/>
              <a:ext cx="867753" cy="8677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35" name="Gráfico 1134">
              <a:extLst>
                <a:ext uri="{FF2B5EF4-FFF2-40B4-BE49-F238E27FC236}">
                  <a16:creationId xmlns:a16="http://schemas.microsoft.com/office/drawing/2014/main" id="{67E1C1E1-C6CF-AFDD-43D4-B6C165F2BA6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627499" y="2033830"/>
              <a:ext cx="558172" cy="638307"/>
            </a:xfrm>
            <a:prstGeom prst="rect">
              <a:avLst/>
            </a:prstGeom>
          </p:spPr>
        </p:pic>
        <p:grpSp>
          <p:nvGrpSpPr>
            <p:cNvPr id="1137" name="Agrupar 1136">
              <a:extLst>
                <a:ext uri="{FF2B5EF4-FFF2-40B4-BE49-F238E27FC236}">
                  <a16:creationId xmlns:a16="http://schemas.microsoft.com/office/drawing/2014/main" id="{BB452CC8-1312-9E36-55C7-AE1163131883}"/>
                </a:ext>
              </a:extLst>
            </p:cNvPr>
            <p:cNvGrpSpPr/>
            <p:nvPr/>
          </p:nvGrpSpPr>
          <p:grpSpPr>
            <a:xfrm>
              <a:off x="9883699" y="1762467"/>
              <a:ext cx="488806" cy="579948"/>
              <a:chOff x="13007343" y="1565343"/>
              <a:chExt cx="565000" cy="690048"/>
            </a:xfrm>
            <a:solidFill>
              <a:srgbClr val="FF0000"/>
            </a:solidFill>
          </p:grpSpPr>
          <p:sp>
            <p:nvSpPr>
              <p:cNvPr id="1148" name="Forma Livre: Forma 1147">
                <a:extLst>
                  <a:ext uri="{FF2B5EF4-FFF2-40B4-BE49-F238E27FC236}">
                    <a16:creationId xmlns:a16="http://schemas.microsoft.com/office/drawing/2014/main" id="{9126FCEF-0660-6439-DA61-ABE6BF9CB079}"/>
                  </a:ext>
                </a:extLst>
              </p:cNvPr>
              <p:cNvSpPr/>
              <p:nvPr/>
            </p:nvSpPr>
            <p:spPr>
              <a:xfrm>
                <a:off x="13007343" y="1565804"/>
                <a:ext cx="282500" cy="689587"/>
              </a:xfrm>
              <a:custGeom>
                <a:avLst/>
                <a:gdLst>
                  <a:gd name="csX0" fmla="*/ 282501 w 282500"/>
                  <a:gd name="csY0" fmla="*/ 139757 h 689587"/>
                  <a:gd name="csX1" fmla="*/ 282501 w 282500"/>
                  <a:gd name="csY1" fmla="*/ 132552 h 689587"/>
                  <a:gd name="csX2" fmla="*/ 205046 w 282500"/>
                  <a:gd name="csY2" fmla="*/ 29579 h 689587"/>
                  <a:gd name="csX3" fmla="*/ 174578 w 282500"/>
                  <a:gd name="csY3" fmla="*/ 3 h 689587"/>
                  <a:gd name="csX4" fmla="*/ 145003 w 282500"/>
                  <a:gd name="csY4" fmla="*/ 29580 h 689587"/>
                  <a:gd name="csX5" fmla="*/ 212551 w 282500"/>
                  <a:gd name="csY5" fmla="*/ 163776 h 689587"/>
                  <a:gd name="csX6" fmla="*/ 125489 w 282500"/>
                  <a:gd name="csY6" fmla="*/ 261946 h 689587"/>
                  <a:gd name="csX7" fmla="*/ 60043 w 282500"/>
                  <a:gd name="csY7" fmla="*/ 260745 h 689587"/>
                  <a:gd name="csX8" fmla="*/ 60043 w 282500"/>
                  <a:gd name="csY8" fmla="*/ 132554 h 689587"/>
                  <a:gd name="csX9" fmla="*/ 30021 w 282500"/>
                  <a:gd name="csY9" fmla="*/ 102532 h 689587"/>
                  <a:gd name="csX10" fmla="*/ 0 w 282500"/>
                  <a:gd name="csY10" fmla="*/ 132554 h 689587"/>
                  <a:gd name="csX11" fmla="*/ 0 w 282500"/>
                  <a:gd name="csY11" fmla="*/ 260745 h 689587"/>
                  <a:gd name="csX12" fmla="*/ 61844 w 282500"/>
                  <a:gd name="csY12" fmla="*/ 322289 h 689587"/>
                  <a:gd name="csX13" fmla="*/ 110779 w 282500"/>
                  <a:gd name="csY13" fmla="*/ 322289 h 689587"/>
                  <a:gd name="csX14" fmla="*/ 109878 w 282500"/>
                  <a:gd name="csY14" fmla="*/ 339701 h 689587"/>
                  <a:gd name="csX15" fmla="*/ 109878 w 282500"/>
                  <a:gd name="csY15" fmla="*/ 358614 h 689587"/>
                  <a:gd name="csX16" fmla="*/ 30021 w 282500"/>
                  <a:gd name="csY16" fmla="*/ 358614 h 689587"/>
                  <a:gd name="csX17" fmla="*/ 0 w 282500"/>
                  <a:gd name="csY17" fmla="*/ 388636 h 689587"/>
                  <a:gd name="csX18" fmla="*/ 30021 w 282500"/>
                  <a:gd name="csY18" fmla="*/ 418657 h 689587"/>
                  <a:gd name="csX19" fmla="*/ 109878 w 282500"/>
                  <a:gd name="csY19" fmla="*/ 418657 h 689587"/>
                  <a:gd name="csX20" fmla="*/ 112880 w 282500"/>
                  <a:gd name="csY20" fmla="*/ 470294 h 689587"/>
                  <a:gd name="csX21" fmla="*/ 61844 w 282500"/>
                  <a:gd name="csY21" fmla="*/ 470294 h 689587"/>
                  <a:gd name="csX22" fmla="*/ 0 w 282500"/>
                  <a:gd name="csY22" fmla="*/ 531958 h 689587"/>
                  <a:gd name="csX23" fmla="*/ 0 w 282500"/>
                  <a:gd name="csY23" fmla="*/ 532138 h 689587"/>
                  <a:gd name="csX24" fmla="*/ 0 w 282500"/>
                  <a:gd name="csY24" fmla="*/ 660029 h 689587"/>
                  <a:gd name="csX25" fmla="*/ 30487 w 282500"/>
                  <a:gd name="csY25" fmla="*/ 689584 h 689587"/>
                  <a:gd name="csX26" fmla="*/ 60043 w 282500"/>
                  <a:gd name="csY26" fmla="*/ 660027 h 689587"/>
                  <a:gd name="csX27" fmla="*/ 61844 w 282500"/>
                  <a:gd name="csY27" fmla="*/ 530335 h 689587"/>
                  <a:gd name="csX28" fmla="*/ 132694 w 282500"/>
                  <a:gd name="csY28" fmla="*/ 530335 h 689587"/>
                  <a:gd name="csX29" fmla="*/ 282501 w 282500"/>
                  <a:gd name="csY29" fmla="*/ 637513 h 689587"/>
                  <a:gd name="csX30" fmla="*/ 282501 w 282500"/>
                  <a:gd name="csY30" fmla="*/ 139757 h 6895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282500" h="689587">
                    <a:moveTo>
                      <a:pt x="282501" y="139757"/>
                    </a:moveTo>
                    <a:lnTo>
                      <a:pt x="282501" y="132552"/>
                    </a:lnTo>
                    <a:cubicBezTo>
                      <a:pt x="236680" y="119236"/>
                      <a:pt x="205132" y="77295"/>
                      <a:pt x="205046" y="29579"/>
                    </a:cubicBezTo>
                    <a:cubicBezTo>
                      <a:pt x="204800" y="12998"/>
                      <a:pt x="191159" y="-243"/>
                      <a:pt x="174578" y="3"/>
                    </a:cubicBezTo>
                    <a:cubicBezTo>
                      <a:pt x="158345" y="245"/>
                      <a:pt x="145244" y="13347"/>
                      <a:pt x="145003" y="29580"/>
                    </a:cubicBezTo>
                    <a:cubicBezTo>
                      <a:pt x="144879" y="82513"/>
                      <a:pt x="169961" y="132343"/>
                      <a:pt x="212551" y="163776"/>
                    </a:cubicBezTo>
                    <a:cubicBezTo>
                      <a:pt x="173370" y="185844"/>
                      <a:pt x="142717" y="220408"/>
                      <a:pt x="125489" y="261946"/>
                    </a:cubicBezTo>
                    <a:lnTo>
                      <a:pt x="60043" y="260745"/>
                    </a:lnTo>
                    <a:lnTo>
                      <a:pt x="60043" y="132554"/>
                    </a:lnTo>
                    <a:cubicBezTo>
                      <a:pt x="60043" y="115973"/>
                      <a:pt x="46602" y="102532"/>
                      <a:pt x="30021" y="102532"/>
                    </a:cubicBezTo>
                    <a:cubicBezTo>
                      <a:pt x="13441" y="102532"/>
                      <a:pt x="0" y="115973"/>
                      <a:pt x="0" y="132554"/>
                    </a:cubicBezTo>
                    <a:lnTo>
                      <a:pt x="0" y="260745"/>
                    </a:lnTo>
                    <a:cubicBezTo>
                      <a:pt x="83" y="294817"/>
                      <a:pt x="27771" y="322371"/>
                      <a:pt x="61844" y="322289"/>
                    </a:cubicBezTo>
                    <a:lnTo>
                      <a:pt x="110779" y="322289"/>
                    </a:lnTo>
                    <a:cubicBezTo>
                      <a:pt x="110171" y="328073"/>
                      <a:pt x="109871" y="333885"/>
                      <a:pt x="109878" y="339701"/>
                    </a:cubicBezTo>
                    <a:lnTo>
                      <a:pt x="109878" y="358614"/>
                    </a:lnTo>
                    <a:lnTo>
                      <a:pt x="30021" y="358614"/>
                    </a:lnTo>
                    <a:cubicBezTo>
                      <a:pt x="13441" y="358614"/>
                      <a:pt x="0" y="372055"/>
                      <a:pt x="0" y="388636"/>
                    </a:cubicBezTo>
                    <a:cubicBezTo>
                      <a:pt x="0" y="405216"/>
                      <a:pt x="13441" y="418657"/>
                      <a:pt x="30021" y="418657"/>
                    </a:cubicBezTo>
                    <a:lnTo>
                      <a:pt x="109878" y="418657"/>
                    </a:lnTo>
                    <a:cubicBezTo>
                      <a:pt x="109117" y="435927"/>
                      <a:pt x="110123" y="453229"/>
                      <a:pt x="112880" y="470294"/>
                    </a:cubicBezTo>
                    <a:lnTo>
                      <a:pt x="61844" y="470294"/>
                    </a:lnTo>
                    <a:cubicBezTo>
                      <a:pt x="27738" y="470244"/>
                      <a:pt x="50" y="497852"/>
                      <a:pt x="0" y="531958"/>
                    </a:cubicBezTo>
                    <a:cubicBezTo>
                      <a:pt x="0" y="532018"/>
                      <a:pt x="0" y="532078"/>
                      <a:pt x="0" y="532138"/>
                    </a:cubicBezTo>
                    <a:lnTo>
                      <a:pt x="0" y="660029"/>
                    </a:lnTo>
                    <a:cubicBezTo>
                      <a:pt x="257" y="676609"/>
                      <a:pt x="13907" y="689842"/>
                      <a:pt x="30487" y="689584"/>
                    </a:cubicBezTo>
                    <a:cubicBezTo>
                      <a:pt x="46706" y="689332"/>
                      <a:pt x="59792" y="676245"/>
                      <a:pt x="60043" y="660027"/>
                    </a:cubicBezTo>
                    <a:lnTo>
                      <a:pt x="61844" y="530335"/>
                    </a:lnTo>
                    <a:lnTo>
                      <a:pt x="132694" y="530335"/>
                    </a:lnTo>
                    <a:cubicBezTo>
                      <a:pt x="162303" y="588233"/>
                      <a:pt x="218144" y="628184"/>
                      <a:pt x="282501" y="637513"/>
                    </a:cubicBezTo>
                    <a:cubicBezTo>
                      <a:pt x="282501" y="637513"/>
                      <a:pt x="282337" y="168900"/>
                      <a:pt x="282501" y="139757"/>
                    </a:cubicBezTo>
                    <a:close/>
                  </a:path>
                </a:pathLst>
              </a:custGeom>
              <a:grpFill/>
              <a:ln w="29914" cap="flat">
                <a:noFill/>
                <a:prstDash val="solid"/>
                <a:miter/>
              </a:ln>
            </p:spPr>
            <p:txBody>
              <a:bodyPr/>
              <a:lstStyle/>
              <a:p>
                <a:endParaRPr lang="pt-BR"/>
              </a:p>
            </p:txBody>
          </p:sp>
          <p:sp>
            <p:nvSpPr>
              <p:cNvPr id="1149" name="Forma Livre: Forma 1148">
                <a:extLst>
                  <a:ext uri="{FF2B5EF4-FFF2-40B4-BE49-F238E27FC236}">
                    <a16:creationId xmlns:a16="http://schemas.microsoft.com/office/drawing/2014/main" id="{DAF37C07-F8B3-BFC9-E239-CC948860CB87}"/>
                  </a:ext>
                </a:extLst>
              </p:cNvPr>
              <p:cNvSpPr/>
              <p:nvPr/>
            </p:nvSpPr>
            <p:spPr>
              <a:xfrm>
                <a:off x="13289843" y="1565343"/>
                <a:ext cx="282500" cy="690048"/>
              </a:xfrm>
              <a:custGeom>
                <a:avLst/>
                <a:gdLst>
                  <a:gd name="csX0" fmla="*/ 222458 w 282500"/>
                  <a:gd name="csY0" fmla="*/ 532136 h 690048"/>
                  <a:gd name="csX1" fmla="*/ 222458 w 282500"/>
                  <a:gd name="csY1" fmla="*/ 660027 h 690048"/>
                  <a:gd name="csX2" fmla="*/ 252480 w 282500"/>
                  <a:gd name="csY2" fmla="*/ 690048 h 690048"/>
                  <a:gd name="csX3" fmla="*/ 282501 w 282500"/>
                  <a:gd name="csY3" fmla="*/ 660027 h 690048"/>
                  <a:gd name="csX4" fmla="*/ 282501 w 282500"/>
                  <a:gd name="csY4" fmla="*/ 532136 h 690048"/>
                  <a:gd name="csX5" fmla="*/ 220837 w 282500"/>
                  <a:gd name="csY5" fmla="*/ 470292 h 690048"/>
                  <a:gd name="csX6" fmla="*/ 220657 w 282500"/>
                  <a:gd name="csY6" fmla="*/ 470292 h 690048"/>
                  <a:gd name="csX7" fmla="*/ 169621 w 282500"/>
                  <a:gd name="csY7" fmla="*/ 470292 h 690048"/>
                  <a:gd name="csX8" fmla="*/ 172623 w 282500"/>
                  <a:gd name="csY8" fmla="*/ 418655 h 690048"/>
                  <a:gd name="csX9" fmla="*/ 252480 w 282500"/>
                  <a:gd name="csY9" fmla="*/ 418655 h 690048"/>
                  <a:gd name="csX10" fmla="*/ 282501 w 282500"/>
                  <a:gd name="csY10" fmla="*/ 388634 h 690048"/>
                  <a:gd name="csX11" fmla="*/ 252480 w 282500"/>
                  <a:gd name="csY11" fmla="*/ 358613 h 690048"/>
                  <a:gd name="csX12" fmla="*/ 172623 w 282500"/>
                  <a:gd name="csY12" fmla="*/ 358613 h 690048"/>
                  <a:gd name="csX13" fmla="*/ 171722 w 282500"/>
                  <a:gd name="csY13" fmla="*/ 322287 h 690048"/>
                  <a:gd name="csX14" fmla="*/ 220657 w 282500"/>
                  <a:gd name="csY14" fmla="*/ 322287 h 690048"/>
                  <a:gd name="csX15" fmla="*/ 282501 w 282500"/>
                  <a:gd name="csY15" fmla="*/ 260743 h 690048"/>
                  <a:gd name="csX16" fmla="*/ 282501 w 282500"/>
                  <a:gd name="csY16" fmla="*/ 132552 h 690048"/>
                  <a:gd name="csX17" fmla="*/ 251878 w 282500"/>
                  <a:gd name="csY17" fmla="*/ 103132 h 690048"/>
                  <a:gd name="csX18" fmla="*/ 222458 w 282500"/>
                  <a:gd name="csY18" fmla="*/ 132554 h 690048"/>
                  <a:gd name="csX19" fmla="*/ 220657 w 282500"/>
                  <a:gd name="csY19" fmla="*/ 262244 h 690048"/>
                  <a:gd name="csX20" fmla="*/ 157312 w 282500"/>
                  <a:gd name="csY20" fmla="*/ 262244 h 690048"/>
                  <a:gd name="csX21" fmla="*/ 69950 w 282500"/>
                  <a:gd name="csY21" fmla="*/ 163774 h 690048"/>
                  <a:gd name="csX22" fmla="*/ 137498 w 282500"/>
                  <a:gd name="csY22" fmla="*/ 29579 h 690048"/>
                  <a:gd name="csX23" fmla="*/ 107030 w 282500"/>
                  <a:gd name="csY23" fmla="*/ 3 h 690048"/>
                  <a:gd name="csX24" fmla="*/ 77455 w 282500"/>
                  <a:gd name="csY24" fmla="*/ 29580 h 690048"/>
                  <a:gd name="csX25" fmla="*/ 0 w 282500"/>
                  <a:gd name="csY25" fmla="*/ 132552 h 690048"/>
                  <a:gd name="csX26" fmla="*/ 0 w 282500"/>
                  <a:gd name="csY26" fmla="*/ 139757 h 690048"/>
                  <a:gd name="csX27" fmla="*/ 0 w 282500"/>
                  <a:gd name="csY27" fmla="*/ 637511 h 690048"/>
                  <a:gd name="csX28" fmla="*/ 149807 w 282500"/>
                  <a:gd name="csY28" fmla="*/ 530635 h 6900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82500" h="690048">
                    <a:moveTo>
                      <a:pt x="222458" y="532136"/>
                    </a:moveTo>
                    <a:lnTo>
                      <a:pt x="222458" y="660027"/>
                    </a:lnTo>
                    <a:cubicBezTo>
                      <a:pt x="222458" y="676607"/>
                      <a:pt x="235899" y="690048"/>
                      <a:pt x="252480" y="690048"/>
                    </a:cubicBezTo>
                    <a:cubicBezTo>
                      <a:pt x="269060" y="690048"/>
                      <a:pt x="282501" y="676607"/>
                      <a:pt x="282501" y="660027"/>
                    </a:cubicBezTo>
                    <a:lnTo>
                      <a:pt x="282501" y="532136"/>
                    </a:lnTo>
                    <a:cubicBezTo>
                      <a:pt x="282551" y="498030"/>
                      <a:pt x="254943" y="470342"/>
                      <a:pt x="220837" y="470292"/>
                    </a:cubicBezTo>
                    <a:cubicBezTo>
                      <a:pt x="220777" y="470292"/>
                      <a:pt x="220717" y="470292"/>
                      <a:pt x="220657" y="470292"/>
                    </a:cubicBezTo>
                    <a:lnTo>
                      <a:pt x="169621" y="470292"/>
                    </a:lnTo>
                    <a:cubicBezTo>
                      <a:pt x="172380" y="453227"/>
                      <a:pt x="173386" y="435925"/>
                      <a:pt x="172623" y="418655"/>
                    </a:cubicBezTo>
                    <a:lnTo>
                      <a:pt x="252480" y="418655"/>
                    </a:lnTo>
                    <a:cubicBezTo>
                      <a:pt x="269060" y="418655"/>
                      <a:pt x="282501" y="405214"/>
                      <a:pt x="282501" y="388634"/>
                    </a:cubicBezTo>
                    <a:cubicBezTo>
                      <a:pt x="282501" y="372054"/>
                      <a:pt x="269060" y="358613"/>
                      <a:pt x="252480" y="358613"/>
                    </a:cubicBezTo>
                    <a:lnTo>
                      <a:pt x="172623" y="358613"/>
                    </a:lnTo>
                    <a:cubicBezTo>
                      <a:pt x="172554" y="348158"/>
                      <a:pt x="172981" y="332424"/>
                      <a:pt x="171722" y="322287"/>
                    </a:cubicBezTo>
                    <a:lnTo>
                      <a:pt x="220657" y="322287"/>
                    </a:lnTo>
                    <a:cubicBezTo>
                      <a:pt x="254729" y="322370"/>
                      <a:pt x="282418" y="294816"/>
                      <a:pt x="282501" y="260743"/>
                    </a:cubicBezTo>
                    <a:lnTo>
                      <a:pt x="282501" y="132552"/>
                    </a:lnTo>
                    <a:cubicBezTo>
                      <a:pt x="282169" y="115972"/>
                      <a:pt x="268458" y="102800"/>
                      <a:pt x="251878" y="103132"/>
                    </a:cubicBezTo>
                    <a:cubicBezTo>
                      <a:pt x="235765" y="103455"/>
                      <a:pt x="222780" y="116441"/>
                      <a:pt x="222458" y="132554"/>
                    </a:cubicBezTo>
                    <a:lnTo>
                      <a:pt x="220657" y="262244"/>
                    </a:lnTo>
                    <a:lnTo>
                      <a:pt x="157312" y="262244"/>
                    </a:lnTo>
                    <a:cubicBezTo>
                      <a:pt x="139969" y="220608"/>
                      <a:pt x="109223" y="185953"/>
                      <a:pt x="69950" y="163774"/>
                    </a:cubicBezTo>
                    <a:cubicBezTo>
                      <a:pt x="112539" y="132341"/>
                      <a:pt x="137622" y="82511"/>
                      <a:pt x="137498" y="29579"/>
                    </a:cubicBezTo>
                    <a:cubicBezTo>
                      <a:pt x="137251" y="12998"/>
                      <a:pt x="123611" y="-243"/>
                      <a:pt x="107030" y="3"/>
                    </a:cubicBezTo>
                    <a:cubicBezTo>
                      <a:pt x="90797" y="245"/>
                      <a:pt x="77696" y="13347"/>
                      <a:pt x="77455" y="29580"/>
                    </a:cubicBezTo>
                    <a:cubicBezTo>
                      <a:pt x="77368" y="77296"/>
                      <a:pt x="45820" y="119237"/>
                      <a:pt x="0" y="132552"/>
                    </a:cubicBezTo>
                    <a:lnTo>
                      <a:pt x="0" y="139757"/>
                    </a:lnTo>
                    <a:cubicBezTo>
                      <a:pt x="417" y="167212"/>
                      <a:pt x="0" y="637511"/>
                      <a:pt x="0" y="637511"/>
                    </a:cubicBezTo>
                    <a:cubicBezTo>
                      <a:pt x="64272" y="628186"/>
                      <a:pt x="120075" y="588374"/>
                      <a:pt x="149807" y="530635"/>
                    </a:cubicBezTo>
                    <a:close/>
                  </a:path>
                </a:pathLst>
              </a:custGeom>
              <a:grpFill/>
              <a:ln w="29914" cap="flat">
                <a:noFill/>
                <a:prstDash val="solid"/>
                <a:miter/>
              </a:ln>
            </p:spPr>
            <p:txBody>
              <a:bodyPr/>
              <a:lstStyle/>
              <a:p>
                <a:endParaRPr lang="pt-BR" dirty="0"/>
              </a:p>
            </p:txBody>
          </p:sp>
        </p:grpSp>
        <p:sp>
          <p:nvSpPr>
            <p:cNvPr id="1134" name="TextBox 48">
              <a:extLst>
                <a:ext uri="{FF2B5EF4-FFF2-40B4-BE49-F238E27FC236}">
                  <a16:creationId xmlns:a16="http://schemas.microsoft.com/office/drawing/2014/main" id="{F0778BDE-816B-DF73-6B60-376ADCCEAC51}"/>
                </a:ext>
              </a:extLst>
            </p:cNvPr>
            <p:cNvSpPr txBox="1"/>
            <p:nvPr/>
          </p:nvSpPr>
          <p:spPr>
            <a:xfrm>
              <a:off x="11081005" y="2094121"/>
              <a:ext cx="904503" cy="338554"/>
            </a:xfrm>
            <a:prstGeom prst="rect">
              <a:avLst/>
            </a:prstGeom>
            <a:noFill/>
          </p:spPr>
          <p:txBody>
            <a:bodyPr wrap="square" lIns="91440" tIns="45720" rIns="91440" bIns="45720" rtlCol="0" anchor="t">
              <a:spAutoFit/>
            </a:bodyPr>
            <a:lstStyle/>
            <a:p>
              <a:r>
                <a:rPr lang="pt-BR" sz="1600" b="1" dirty="0">
                  <a:solidFill>
                    <a:srgbClr val="FF0000"/>
                  </a:solidFill>
                  <a:latin typeface="AMX"/>
                </a:rPr>
                <a:t>Hacker</a:t>
              </a:r>
            </a:p>
          </p:txBody>
        </p:sp>
      </p:grpSp>
    </p:spTree>
    <p:extLst>
      <p:ext uri="{BB962C8B-B14F-4D97-AF65-F5344CB8AC3E}">
        <p14:creationId xmlns:p14="http://schemas.microsoft.com/office/powerpoint/2010/main" val="31778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p:cTn id="7" dur="500" fill="hold"/>
                                        <p:tgtEl>
                                          <p:spTgt spid="1234"/>
                                        </p:tgtEl>
                                        <p:attrNameLst>
                                          <p:attrName>ppt_w</p:attrName>
                                        </p:attrNameLst>
                                      </p:cBhvr>
                                      <p:tavLst>
                                        <p:tav tm="0">
                                          <p:val>
                                            <p:fltVal val="0"/>
                                          </p:val>
                                        </p:tav>
                                        <p:tav tm="100000">
                                          <p:val>
                                            <p:strVal val="#ppt_w"/>
                                          </p:val>
                                        </p:tav>
                                      </p:tavLst>
                                    </p:anim>
                                    <p:anim calcmode="lin" valueType="num">
                                      <p:cBhvr>
                                        <p:cTn id="8" dur="500" fill="hold"/>
                                        <p:tgtEl>
                                          <p:spTgt spid="1234"/>
                                        </p:tgtEl>
                                        <p:attrNameLst>
                                          <p:attrName>ppt_h</p:attrName>
                                        </p:attrNameLst>
                                      </p:cBhvr>
                                      <p:tavLst>
                                        <p:tav tm="0">
                                          <p:val>
                                            <p:fltVal val="0"/>
                                          </p:val>
                                        </p:tav>
                                        <p:tav tm="100000">
                                          <p:val>
                                            <p:strVal val="#ppt_h"/>
                                          </p:val>
                                        </p:tav>
                                      </p:tavLst>
                                    </p:anim>
                                    <p:animEffect transition="in" filter="fade">
                                      <p:cBhvr>
                                        <p:cTn id="9" dur="500"/>
                                        <p:tgtEl>
                                          <p:spTgt spid="1234"/>
                                        </p:tgtEl>
                                      </p:cBhvr>
                                    </p:animEffect>
                                  </p:childTnLst>
                                </p:cTn>
                              </p:par>
                              <p:par>
                                <p:cTn id="10" presetID="53" presetClass="entr" presetSubtype="16" fill="hold" nodeType="withEffect">
                                  <p:stCondLst>
                                    <p:cond delay="0"/>
                                  </p:stCondLst>
                                  <p:childTnLst>
                                    <p:set>
                                      <p:cBhvr>
                                        <p:cTn id="11" dur="1" fill="hold">
                                          <p:stCondLst>
                                            <p:cond delay="0"/>
                                          </p:stCondLst>
                                        </p:cTn>
                                        <p:tgtEl>
                                          <p:spTgt spid="1150"/>
                                        </p:tgtEl>
                                        <p:attrNameLst>
                                          <p:attrName>style.visibility</p:attrName>
                                        </p:attrNameLst>
                                      </p:cBhvr>
                                      <p:to>
                                        <p:strVal val="visible"/>
                                      </p:to>
                                    </p:set>
                                    <p:anim calcmode="lin" valueType="num">
                                      <p:cBhvr>
                                        <p:cTn id="12" dur="500" fill="hold"/>
                                        <p:tgtEl>
                                          <p:spTgt spid="1150"/>
                                        </p:tgtEl>
                                        <p:attrNameLst>
                                          <p:attrName>ppt_w</p:attrName>
                                        </p:attrNameLst>
                                      </p:cBhvr>
                                      <p:tavLst>
                                        <p:tav tm="0">
                                          <p:val>
                                            <p:fltVal val="0"/>
                                          </p:val>
                                        </p:tav>
                                        <p:tav tm="100000">
                                          <p:val>
                                            <p:strVal val="#ppt_w"/>
                                          </p:val>
                                        </p:tav>
                                      </p:tavLst>
                                    </p:anim>
                                    <p:anim calcmode="lin" valueType="num">
                                      <p:cBhvr>
                                        <p:cTn id="13" dur="500" fill="hold"/>
                                        <p:tgtEl>
                                          <p:spTgt spid="1150"/>
                                        </p:tgtEl>
                                        <p:attrNameLst>
                                          <p:attrName>ppt_h</p:attrName>
                                        </p:attrNameLst>
                                      </p:cBhvr>
                                      <p:tavLst>
                                        <p:tav tm="0">
                                          <p:val>
                                            <p:fltVal val="0"/>
                                          </p:val>
                                        </p:tav>
                                        <p:tav tm="100000">
                                          <p:val>
                                            <p:strVal val="#ppt_h"/>
                                          </p:val>
                                        </p:tav>
                                      </p:tavLst>
                                    </p:anim>
                                    <p:animEffect transition="in" filter="fade">
                                      <p:cBhvr>
                                        <p:cTn id="14" dur="500"/>
                                        <p:tgtEl>
                                          <p:spTgt spid="11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wipe(left)">
                                      <p:cBhvr>
                                        <p:cTn id="19" dur="500"/>
                                        <p:tgtEl>
                                          <p:spTgt spid="1119"/>
                                        </p:tgtEl>
                                      </p:cBhvr>
                                    </p:animEffect>
                                  </p:childTnLst>
                                </p:cTn>
                              </p:par>
                              <p:par>
                                <p:cTn id="20" presetID="22" presetClass="entr" presetSubtype="8" fill="hold" nodeType="withEffect">
                                  <p:stCondLst>
                                    <p:cond delay="0"/>
                                  </p:stCondLst>
                                  <p:childTnLst>
                                    <p:set>
                                      <p:cBhvr>
                                        <p:cTn id="21" dur="1" fill="hold">
                                          <p:stCondLst>
                                            <p:cond delay="0"/>
                                          </p:stCondLst>
                                        </p:cTn>
                                        <p:tgtEl>
                                          <p:spTgt spid="1121"/>
                                        </p:tgtEl>
                                        <p:attrNameLst>
                                          <p:attrName>style.visibility</p:attrName>
                                        </p:attrNameLst>
                                      </p:cBhvr>
                                      <p:to>
                                        <p:strVal val="visible"/>
                                      </p:to>
                                    </p:set>
                                    <p:animEffect transition="in" filter="wipe(left)">
                                      <p:cBhvr>
                                        <p:cTn id="22" dur="500"/>
                                        <p:tgtEl>
                                          <p:spTgt spid="1121"/>
                                        </p:tgtEl>
                                      </p:cBhvr>
                                    </p:animEffect>
                                  </p:childTnLst>
                                </p:cTn>
                              </p:par>
                              <p:par>
                                <p:cTn id="23" presetID="22" presetClass="entr" presetSubtype="2" fill="hold" nodeType="withEffect">
                                  <p:stCondLst>
                                    <p:cond delay="0"/>
                                  </p:stCondLst>
                                  <p:childTnLst>
                                    <p:set>
                                      <p:cBhvr>
                                        <p:cTn id="24" dur="1" fill="hold">
                                          <p:stCondLst>
                                            <p:cond delay="0"/>
                                          </p:stCondLst>
                                        </p:cTn>
                                        <p:tgtEl>
                                          <p:spTgt spid="1122"/>
                                        </p:tgtEl>
                                        <p:attrNameLst>
                                          <p:attrName>style.visibility</p:attrName>
                                        </p:attrNameLst>
                                      </p:cBhvr>
                                      <p:to>
                                        <p:strVal val="visible"/>
                                      </p:to>
                                    </p:set>
                                    <p:animEffect transition="in" filter="wipe(right)">
                                      <p:cBhvr>
                                        <p:cTn id="25" dur="500"/>
                                        <p:tgtEl>
                                          <p:spTgt spid="1122"/>
                                        </p:tgtEl>
                                      </p:cBhvr>
                                    </p:animEffect>
                                  </p:childTnLst>
                                </p:cTn>
                              </p:par>
                              <p:par>
                                <p:cTn id="26" presetID="22" presetClass="entr" presetSubtype="2" fill="hold" nodeType="withEffect">
                                  <p:stCondLst>
                                    <p:cond delay="0"/>
                                  </p:stCondLst>
                                  <p:childTnLst>
                                    <p:set>
                                      <p:cBhvr>
                                        <p:cTn id="27" dur="1" fill="hold">
                                          <p:stCondLst>
                                            <p:cond delay="0"/>
                                          </p:stCondLst>
                                        </p:cTn>
                                        <p:tgtEl>
                                          <p:spTgt spid="1120"/>
                                        </p:tgtEl>
                                        <p:attrNameLst>
                                          <p:attrName>style.visibility</p:attrName>
                                        </p:attrNameLst>
                                      </p:cBhvr>
                                      <p:to>
                                        <p:strVal val="visible"/>
                                      </p:to>
                                    </p:set>
                                    <p:animEffect transition="in" filter="wipe(right)">
                                      <p:cBhvr>
                                        <p:cTn id="28" dur="500"/>
                                        <p:tgtEl>
                                          <p:spTgt spid="1120"/>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a 2">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10.17_FI_Claro_Empresas_Firewall_AB2_YF (1)" id="{196DF0DE-414F-B44E-BF1C-20D71F340288}" vid="{473CE037-FAC2-0B47-B7AA-13F2A7CAE5E5}"/>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0F8C531-0FFB-42FF-99DA-682F14D18E25}">
  <we:reference id="WA104380902" version="1.0.0.0" store="Omex"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Props1.xml><?xml version="1.0" encoding="utf-8"?>
<ds:datastoreItem xmlns:ds="http://schemas.openxmlformats.org/officeDocument/2006/customXml" ds:itemID="{4D3A56FA-C9C4-4F9C-BBAF-6F5305609BA7}">
  <ds:schemaRefs>
    <ds:schemaRef ds:uri="05ec3496-d55f-4088-b91d-c078abc80e92"/>
    <ds:schemaRef ds:uri="81d509b4-a50c-4eb4-9c41-c741e6a750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538BBF-1134-4A8A-ABC1-386AB567A259}">
  <ds:schemaRefs>
    <ds:schemaRef ds:uri="http://schemas.microsoft.com/sharepoint/v3/contenttype/forms"/>
  </ds:schemaRefs>
</ds:datastoreItem>
</file>

<file path=customXml/itemProps3.xml><?xml version="1.0" encoding="utf-8"?>
<ds:datastoreItem xmlns:ds="http://schemas.openxmlformats.org/officeDocument/2006/customXml" ds:itemID="{A0FFA28E-0746-4301-B2D8-9297D21F0FED}">
  <ds:schemaRefs>
    <ds:schemaRef ds:uri="05ec3496-d55f-4088-b91d-c078abc80e92"/>
    <ds:schemaRef ds:uri="81d509b4-a50c-4eb4-9c41-c741e6a750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Tema1</Template>
  <TotalTime>33</TotalTime>
  <Words>4232</Words>
  <Application>Microsoft Office PowerPoint</Application>
  <PresentationFormat>Widescreen</PresentationFormat>
  <Paragraphs>714</Paragraphs>
  <Slides>76</Slides>
  <Notes>25</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76</vt:i4>
      </vt:variant>
    </vt:vector>
  </HeadingPairs>
  <TitlesOfParts>
    <vt:vector size="88" baseType="lpstr">
      <vt:lpstr>AMX</vt:lpstr>
      <vt:lpstr>AMX Black</vt:lpstr>
      <vt:lpstr>AMX Medium</vt:lpstr>
      <vt:lpstr>Aptos</vt:lpstr>
      <vt:lpstr>Arial</vt:lpstr>
      <vt:lpstr>Calibri</vt:lpstr>
      <vt:lpstr>Courier New</vt:lpstr>
      <vt:lpstr>Quattrocento Sans</vt:lpstr>
      <vt:lpstr>Segoe UI</vt:lpstr>
      <vt:lpstr>Tahoma</vt:lpstr>
      <vt:lpstr>Wingdings</vt:lpstr>
      <vt:lpstr>Tema1</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Rosa Lauletta</dc:creator>
  <cp:lastModifiedBy>Amanda Evaristo</cp:lastModifiedBy>
  <cp:revision>155</cp:revision>
  <dcterms:created xsi:type="dcterms:W3CDTF">2025-10-17T20:24:22Z</dcterms:created>
  <dcterms:modified xsi:type="dcterms:W3CDTF">2026-03-27T16:39:24Z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0x01010030BAA0BFA4660643A687B2FDCEE2805C</vt:lpwstr>
  </property>
  <property fmtid="{D5CDD505-2E9C-101B-9397-08002B2CF9AE}" pid="3" name="MediaServiceImageTags">
    <vt:lpwstr/>
  </property>
</Properties>
</file>