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0" r:id="rId4"/>
  </p:sldMasterIdLst>
  <p:sldIdLst>
    <p:sldId id="256" r:id="rId5"/>
  </p:sldIdLst>
  <p:sldSz cx="10158413" cy="10158413"/>
  <p:notesSz cx="6858000" cy="9144000"/>
  <p:embeddedFontLst>
    <p:embeddedFont>
      <p:font typeface="AMX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4545"/>
    <a:srgbClr val="A2A3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812"/>
    <p:restoredTop sz="94508"/>
  </p:normalViewPr>
  <p:slideViewPr>
    <p:cSldViewPr snapToGrid="0">
      <p:cViewPr varScale="1">
        <p:scale>
          <a:sx n="73" d="100"/>
          <a:sy n="73" d="100"/>
        </p:scale>
        <p:origin x="198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365AB5E-B941-B312-2625-48AD54403B5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0158413" cy="1015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1186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99" userDrawn="1">
          <p15:clr>
            <a:srgbClr val="FBAE40"/>
          </p15:clr>
        </p15:guide>
        <p15:guide id="2" pos="319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331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69615" y="540842"/>
            <a:ext cx="2190408" cy="860878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392" y="540842"/>
            <a:ext cx="6444243" cy="860878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894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452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101" y="2532552"/>
            <a:ext cx="8761631" cy="4225617"/>
          </a:xfrm>
        </p:spPr>
        <p:txBody>
          <a:bodyPr anchor="b"/>
          <a:lstStyle>
            <a:lvl1pPr>
              <a:defRPr sz="666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101" y="6798145"/>
            <a:ext cx="8761631" cy="2222152"/>
          </a:xfrm>
        </p:spPr>
        <p:txBody>
          <a:bodyPr/>
          <a:lstStyle>
            <a:lvl1pPr marL="0" indent="0">
              <a:buNone/>
              <a:defRPr sz="2666">
                <a:solidFill>
                  <a:schemeClr val="tx1">
                    <a:tint val="82000"/>
                  </a:schemeClr>
                </a:solidFill>
              </a:defRPr>
            </a:lvl1pPr>
            <a:lvl2pPr marL="507903" indent="0">
              <a:buNone/>
              <a:defRPr sz="2222">
                <a:solidFill>
                  <a:schemeClr val="tx1">
                    <a:tint val="82000"/>
                  </a:schemeClr>
                </a:solidFill>
              </a:defRPr>
            </a:lvl2pPr>
            <a:lvl3pPr marL="1015807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3pPr>
            <a:lvl4pPr marL="1523710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4pPr>
            <a:lvl5pPr marL="2031614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5pPr>
            <a:lvl6pPr marL="2539517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6pPr>
            <a:lvl7pPr marL="3047421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7pPr>
            <a:lvl8pPr marL="3555324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8pPr>
            <a:lvl9pPr marL="4063228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343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391" y="2704207"/>
            <a:ext cx="4317326" cy="644542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2696" y="2704207"/>
            <a:ext cx="4317326" cy="644542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96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714" y="540844"/>
            <a:ext cx="8761631" cy="196349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715" y="2490223"/>
            <a:ext cx="4297484" cy="1220420"/>
          </a:xfrm>
        </p:spPr>
        <p:txBody>
          <a:bodyPr anchor="b"/>
          <a:lstStyle>
            <a:lvl1pPr marL="0" indent="0">
              <a:buNone/>
              <a:defRPr sz="2666" b="1"/>
            </a:lvl1pPr>
            <a:lvl2pPr marL="507903" indent="0">
              <a:buNone/>
              <a:defRPr sz="2222" b="1"/>
            </a:lvl2pPr>
            <a:lvl3pPr marL="1015807" indent="0">
              <a:buNone/>
              <a:defRPr sz="2000" b="1"/>
            </a:lvl3pPr>
            <a:lvl4pPr marL="1523710" indent="0">
              <a:buNone/>
              <a:defRPr sz="1777" b="1"/>
            </a:lvl4pPr>
            <a:lvl5pPr marL="2031614" indent="0">
              <a:buNone/>
              <a:defRPr sz="1777" b="1"/>
            </a:lvl5pPr>
            <a:lvl6pPr marL="2539517" indent="0">
              <a:buNone/>
              <a:defRPr sz="1777" b="1"/>
            </a:lvl6pPr>
            <a:lvl7pPr marL="3047421" indent="0">
              <a:buNone/>
              <a:defRPr sz="1777" b="1"/>
            </a:lvl7pPr>
            <a:lvl8pPr marL="3555324" indent="0">
              <a:buNone/>
              <a:defRPr sz="1777" b="1"/>
            </a:lvl8pPr>
            <a:lvl9pPr marL="4063228" indent="0">
              <a:buNone/>
              <a:defRPr sz="177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715" y="3710643"/>
            <a:ext cx="4297484" cy="545779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2697" y="2490223"/>
            <a:ext cx="4318649" cy="1220420"/>
          </a:xfrm>
        </p:spPr>
        <p:txBody>
          <a:bodyPr anchor="b"/>
          <a:lstStyle>
            <a:lvl1pPr marL="0" indent="0">
              <a:buNone/>
              <a:defRPr sz="2666" b="1"/>
            </a:lvl1pPr>
            <a:lvl2pPr marL="507903" indent="0">
              <a:buNone/>
              <a:defRPr sz="2222" b="1"/>
            </a:lvl2pPr>
            <a:lvl3pPr marL="1015807" indent="0">
              <a:buNone/>
              <a:defRPr sz="2000" b="1"/>
            </a:lvl3pPr>
            <a:lvl4pPr marL="1523710" indent="0">
              <a:buNone/>
              <a:defRPr sz="1777" b="1"/>
            </a:lvl4pPr>
            <a:lvl5pPr marL="2031614" indent="0">
              <a:buNone/>
              <a:defRPr sz="1777" b="1"/>
            </a:lvl5pPr>
            <a:lvl6pPr marL="2539517" indent="0">
              <a:buNone/>
              <a:defRPr sz="1777" b="1"/>
            </a:lvl6pPr>
            <a:lvl7pPr marL="3047421" indent="0">
              <a:buNone/>
              <a:defRPr sz="1777" b="1"/>
            </a:lvl7pPr>
            <a:lvl8pPr marL="3555324" indent="0">
              <a:buNone/>
              <a:defRPr sz="1777" b="1"/>
            </a:lvl8pPr>
            <a:lvl9pPr marL="4063228" indent="0">
              <a:buNone/>
              <a:defRPr sz="177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2697" y="3710643"/>
            <a:ext cx="4318649" cy="545779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893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704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899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714" y="677228"/>
            <a:ext cx="3276353" cy="2370296"/>
          </a:xfrm>
        </p:spPr>
        <p:txBody>
          <a:bodyPr anchor="b"/>
          <a:lstStyle>
            <a:lvl1pPr>
              <a:defRPr sz="355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648" y="1462626"/>
            <a:ext cx="5142697" cy="7219057"/>
          </a:xfrm>
        </p:spPr>
        <p:txBody>
          <a:bodyPr/>
          <a:lstStyle>
            <a:lvl1pPr>
              <a:defRPr sz="3555"/>
            </a:lvl1pPr>
            <a:lvl2pPr>
              <a:defRPr sz="3111"/>
            </a:lvl2pPr>
            <a:lvl3pPr>
              <a:defRPr sz="2666"/>
            </a:lvl3pPr>
            <a:lvl4pPr>
              <a:defRPr sz="2222"/>
            </a:lvl4pPr>
            <a:lvl5pPr>
              <a:defRPr sz="2222"/>
            </a:lvl5pPr>
            <a:lvl6pPr>
              <a:defRPr sz="2222"/>
            </a:lvl6pPr>
            <a:lvl7pPr>
              <a:defRPr sz="2222"/>
            </a:lvl7pPr>
            <a:lvl8pPr>
              <a:defRPr sz="2222"/>
            </a:lvl8pPr>
            <a:lvl9pPr>
              <a:defRPr sz="2222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714" y="3047524"/>
            <a:ext cx="3276353" cy="5645915"/>
          </a:xfrm>
        </p:spPr>
        <p:txBody>
          <a:bodyPr/>
          <a:lstStyle>
            <a:lvl1pPr marL="0" indent="0">
              <a:buNone/>
              <a:defRPr sz="1777"/>
            </a:lvl1pPr>
            <a:lvl2pPr marL="507903" indent="0">
              <a:buNone/>
              <a:defRPr sz="1555"/>
            </a:lvl2pPr>
            <a:lvl3pPr marL="1015807" indent="0">
              <a:buNone/>
              <a:defRPr sz="1333"/>
            </a:lvl3pPr>
            <a:lvl4pPr marL="1523710" indent="0">
              <a:buNone/>
              <a:defRPr sz="1111"/>
            </a:lvl4pPr>
            <a:lvl5pPr marL="2031614" indent="0">
              <a:buNone/>
              <a:defRPr sz="1111"/>
            </a:lvl5pPr>
            <a:lvl6pPr marL="2539517" indent="0">
              <a:buNone/>
              <a:defRPr sz="1111"/>
            </a:lvl6pPr>
            <a:lvl7pPr marL="3047421" indent="0">
              <a:buNone/>
              <a:defRPr sz="1111"/>
            </a:lvl7pPr>
            <a:lvl8pPr marL="3555324" indent="0">
              <a:buNone/>
              <a:defRPr sz="1111"/>
            </a:lvl8pPr>
            <a:lvl9pPr marL="4063228" indent="0">
              <a:buNone/>
              <a:defRPr sz="111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814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714" y="677228"/>
            <a:ext cx="3276353" cy="2370296"/>
          </a:xfrm>
        </p:spPr>
        <p:txBody>
          <a:bodyPr anchor="b"/>
          <a:lstStyle>
            <a:lvl1pPr>
              <a:defRPr sz="355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18648" y="1462626"/>
            <a:ext cx="5142697" cy="7219057"/>
          </a:xfrm>
        </p:spPr>
        <p:txBody>
          <a:bodyPr anchor="t"/>
          <a:lstStyle>
            <a:lvl1pPr marL="0" indent="0">
              <a:buNone/>
              <a:defRPr sz="3555"/>
            </a:lvl1pPr>
            <a:lvl2pPr marL="507903" indent="0">
              <a:buNone/>
              <a:defRPr sz="3111"/>
            </a:lvl2pPr>
            <a:lvl3pPr marL="1015807" indent="0">
              <a:buNone/>
              <a:defRPr sz="2666"/>
            </a:lvl3pPr>
            <a:lvl4pPr marL="1523710" indent="0">
              <a:buNone/>
              <a:defRPr sz="2222"/>
            </a:lvl4pPr>
            <a:lvl5pPr marL="2031614" indent="0">
              <a:buNone/>
              <a:defRPr sz="2222"/>
            </a:lvl5pPr>
            <a:lvl6pPr marL="2539517" indent="0">
              <a:buNone/>
              <a:defRPr sz="2222"/>
            </a:lvl6pPr>
            <a:lvl7pPr marL="3047421" indent="0">
              <a:buNone/>
              <a:defRPr sz="2222"/>
            </a:lvl7pPr>
            <a:lvl8pPr marL="3555324" indent="0">
              <a:buNone/>
              <a:defRPr sz="2222"/>
            </a:lvl8pPr>
            <a:lvl9pPr marL="4063228" indent="0">
              <a:buNone/>
              <a:defRPr sz="2222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714" y="3047524"/>
            <a:ext cx="3276353" cy="5645915"/>
          </a:xfrm>
        </p:spPr>
        <p:txBody>
          <a:bodyPr/>
          <a:lstStyle>
            <a:lvl1pPr marL="0" indent="0">
              <a:buNone/>
              <a:defRPr sz="1777"/>
            </a:lvl1pPr>
            <a:lvl2pPr marL="507903" indent="0">
              <a:buNone/>
              <a:defRPr sz="1555"/>
            </a:lvl2pPr>
            <a:lvl3pPr marL="1015807" indent="0">
              <a:buNone/>
              <a:defRPr sz="1333"/>
            </a:lvl3pPr>
            <a:lvl4pPr marL="1523710" indent="0">
              <a:buNone/>
              <a:defRPr sz="1111"/>
            </a:lvl4pPr>
            <a:lvl5pPr marL="2031614" indent="0">
              <a:buNone/>
              <a:defRPr sz="1111"/>
            </a:lvl5pPr>
            <a:lvl6pPr marL="2539517" indent="0">
              <a:buNone/>
              <a:defRPr sz="1111"/>
            </a:lvl6pPr>
            <a:lvl7pPr marL="3047421" indent="0">
              <a:buNone/>
              <a:defRPr sz="1111"/>
            </a:lvl7pPr>
            <a:lvl8pPr marL="3555324" indent="0">
              <a:buNone/>
              <a:defRPr sz="1111"/>
            </a:lvl8pPr>
            <a:lvl9pPr marL="4063228" indent="0">
              <a:buNone/>
              <a:defRPr sz="111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383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391" y="540844"/>
            <a:ext cx="8761631" cy="19634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391" y="2704207"/>
            <a:ext cx="8761631" cy="64454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391" y="9415346"/>
            <a:ext cx="2285643" cy="5408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C909A6D-E5C6-4348-BEA6-5F06465B854B}" type="datetimeFigureOut">
              <a:rPr lang="en-US" smtClean="0"/>
              <a:t>5/4/2026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4975" y="9415346"/>
            <a:ext cx="3428464" cy="5408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4379" y="9415346"/>
            <a:ext cx="2285643" cy="5408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705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15807" rtl="0" eaLnBrk="1" latinLnBrk="0" hangingPunct="1">
        <a:lnSpc>
          <a:spcPct val="90000"/>
        </a:lnSpc>
        <a:spcBef>
          <a:spcPct val="0"/>
        </a:spcBef>
        <a:buNone/>
        <a:defRPr sz="488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3952" indent="-253952" algn="l" defTabSz="1015807" rtl="0" eaLnBrk="1" latinLnBrk="0" hangingPunct="1">
        <a:lnSpc>
          <a:spcPct val="90000"/>
        </a:lnSpc>
        <a:spcBef>
          <a:spcPts val="1111"/>
        </a:spcBef>
        <a:buFont typeface="Arial" panose="020B0604020202020204" pitchFamily="34" charset="0"/>
        <a:buChar char="•"/>
        <a:defRPr sz="3111" kern="1200">
          <a:solidFill>
            <a:schemeClr val="tx1"/>
          </a:solidFill>
          <a:latin typeface="+mn-lt"/>
          <a:ea typeface="+mn-ea"/>
          <a:cs typeface="+mn-cs"/>
        </a:defRPr>
      </a:lvl1pPr>
      <a:lvl2pPr marL="761855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2pPr>
      <a:lvl3pPr marL="1269759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222" kern="1200">
          <a:solidFill>
            <a:schemeClr val="tx1"/>
          </a:solidFill>
          <a:latin typeface="+mn-lt"/>
          <a:ea typeface="+mn-ea"/>
          <a:cs typeface="+mn-cs"/>
        </a:defRPr>
      </a:lvl3pPr>
      <a:lvl4pPr marL="1777662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566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793469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301373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276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317180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7903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5807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3710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1614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39517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47421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55324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63228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sv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9" Type="http://schemas.openxmlformats.org/officeDocument/2006/relationships/image" Target="../media/image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>
            <a:extLst>
              <a:ext uri="{FF2B5EF4-FFF2-40B4-BE49-F238E27FC236}">
                <a16:creationId xmlns:a16="http://schemas.microsoft.com/office/drawing/2014/main" id="{5874E3AF-C082-66C0-1BF0-1438D0F699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5262" t="22268" r="28406" b="9126"/>
          <a:stretch>
            <a:fillRect/>
          </a:stretch>
        </p:blipFill>
        <p:spPr>
          <a:xfrm>
            <a:off x="4309403" y="4610713"/>
            <a:ext cx="5849010" cy="5547700"/>
          </a:xfrm>
          <a:prstGeom prst="rect">
            <a:avLst/>
          </a:prstGeom>
        </p:spPr>
      </p:pic>
      <p:pic>
        <p:nvPicPr>
          <p:cNvPr id="20" name="Gráfico 19">
            <a:extLst>
              <a:ext uri="{FF2B5EF4-FFF2-40B4-BE49-F238E27FC236}">
                <a16:creationId xmlns:a16="http://schemas.microsoft.com/office/drawing/2014/main" id="{C6EFF11C-ADF9-B0AC-E9D7-05D62549B0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553600" y="6600756"/>
            <a:ext cx="5011003" cy="3381551"/>
          </a:xfrm>
          <a:prstGeom prst="rect">
            <a:avLst/>
          </a:prstGeom>
        </p:spPr>
      </p:pic>
      <p:sp>
        <p:nvSpPr>
          <p:cNvPr id="11" name="Retângulo 10">
            <a:extLst>
              <a:ext uri="{FF2B5EF4-FFF2-40B4-BE49-F238E27FC236}">
                <a16:creationId xmlns:a16="http://schemas.microsoft.com/office/drawing/2014/main" id="{113409C4-88AE-30A6-CAC9-FD510A9A77B5}"/>
              </a:ext>
            </a:extLst>
          </p:cNvPr>
          <p:cNvSpPr>
            <a:spLocks/>
          </p:cNvSpPr>
          <p:nvPr/>
        </p:nvSpPr>
        <p:spPr>
          <a:xfrm>
            <a:off x="1190031" y="5377755"/>
            <a:ext cx="3735066" cy="1303858"/>
          </a:xfrm>
          <a:prstGeom prst="rect">
            <a:avLst/>
          </a:prstGeom>
          <a:noFill/>
          <a:ln w="28575">
            <a:noFill/>
          </a:ln>
        </p:spPr>
        <p:txBody>
          <a:bodyPr wrap="square" rIns="360000" anchor="t">
            <a:noAutofit/>
          </a:bodyPr>
          <a:lstStyle/>
          <a:p>
            <a:pPr>
              <a:spcBef>
                <a:spcPts val="1200"/>
              </a:spcBef>
            </a:pPr>
            <a:r>
              <a:rPr lang="pt-BR" sz="2400" dirty="0">
                <a:solidFill>
                  <a:schemeClr val="bg1"/>
                </a:solidFill>
                <a:latin typeface="AMX" pitchFamily="2" charset="0"/>
              </a:rPr>
              <a:t>Você foi convidado a participar da capacitação </a:t>
            </a:r>
            <a:r>
              <a:rPr lang="pt-BR" sz="2400" b="1" dirty="0">
                <a:solidFill>
                  <a:schemeClr val="bg1"/>
                </a:solidFill>
                <a:latin typeface="AMX" pitchFamily="2" charset="0"/>
              </a:rPr>
              <a:t>Speaker </a:t>
            </a:r>
            <a:r>
              <a:rPr lang="pt-BR" sz="2400" i="1" dirty="0">
                <a:solidFill>
                  <a:schemeClr val="bg1"/>
                </a:solidFill>
                <a:latin typeface="AMX" pitchFamily="2" charset="0"/>
              </a:rPr>
              <a:t>comodato.</a:t>
            </a:r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9C02E576-B99F-E612-B5B5-DAFE87DE3A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65" b="-33163"/>
          <a:stretch>
            <a:fillRect/>
          </a:stretch>
        </p:blipFill>
        <p:spPr>
          <a:xfrm>
            <a:off x="7480074" y="406309"/>
            <a:ext cx="2274428" cy="511914"/>
          </a:xfrm>
          <a:prstGeom prst="rect">
            <a:avLst/>
          </a:prstGeom>
        </p:spPr>
      </p:pic>
      <p:sp>
        <p:nvSpPr>
          <p:cNvPr id="16" name="CaixaDeTexto 15">
            <a:extLst>
              <a:ext uri="{FF2B5EF4-FFF2-40B4-BE49-F238E27FC236}">
                <a16:creationId xmlns:a16="http://schemas.microsoft.com/office/drawing/2014/main" id="{B0D5DA87-DE0F-773C-C0B7-57EED7181ACF}"/>
              </a:ext>
            </a:extLst>
          </p:cNvPr>
          <p:cNvSpPr txBox="1"/>
          <p:nvPr/>
        </p:nvSpPr>
        <p:spPr>
          <a:xfrm>
            <a:off x="1190031" y="7335787"/>
            <a:ext cx="3224463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pt-BR" sz="2400" dirty="0">
                <a:solidFill>
                  <a:schemeClr val="bg1"/>
                </a:solidFill>
                <a:latin typeface="AMX" pitchFamily="2" charset="0"/>
              </a:rPr>
              <a:t>Data: </a:t>
            </a:r>
            <a:r>
              <a:rPr lang="pt-BR" sz="2400" b="1" dirty="0">
                <a:solidFill>
                  <a:schemeClr val="bg1"/>
                </a:solidFill>
                <a:latin typeface="AMX" pitchFamily="2" charset="0"/>
              </a:rPr>
              <a:t>XX/XX/XXXX</a:t>
            </a:r>
          </a:p>
          <a:p>
            <a:pPr rtl="0">
              <a:spcBef>
                <a:spcPts val="1200"/>
              </a:spcBef>
            </a:pPr>
            <a:r>
              <a:rPr lang="pt-BR" sz="2400" dirty="0">
                <a:solidFill>
                  <a:schemeClr val="bg1"/>
                </a:solidFill>
                <a:latin typeface="AMX" pitchFamily="2" charset="0"/>
              </a:rPr>
              <a:t>Hora: </a:t>
            </a:r>
            <a:r>
              <a:rPr lang="pt-BR" sz="2400" b="1" dirty="0" err="1">
                <a:solidFill>
                  <a:schemeClr val="bg1"/>
                </a:solidFill>
                <a:latin typeface="AMX" pitchFamily="2" charset="0"/>
              </a:rPr>
              <a:t>XXhXX</a:t>
            </a:r>
            <a:endParaRPr lang="pt-BR" sz="2400" dirty="0">
              <a:solidFill>
                <a:schemeClr val="bg1"/>
              </a:solidFill>
              <a:latin typeface="AMX" pitchFamily="2" charset="0"/>
            </a:endParaRPr>
          </a:p>
          <a:p>
            <a:pPr rtl="0">
              <a:spcBef>
                <a:spcPts val="1200"/>
              </a:spcBef>
            </a:pPr>
            <a:r>
              <a:rPr lang="pt-BR" sz="2400" dirty="0">
                <a:solidFill>
                  <a:schemeClr val="bg1"/>
                </a:solidFill>
                <a:latin typeface="AMX" pitchFamily="2" charset="0"/>
              </a:rPr>
              <a:t>Link: </a:t>
            </a:r>
            <a:r>
              <a:rPr lang="pt-BR" sz="2400" b="1" dirty="0">
                <a:solidFill>
                  <a:schemeClr val="bg1"/>
                </a:solidFill>
                <a:latin typeface="AMX" pitchFamily="2" charset="0"/>
              </a:rPr>
              <a:t>XXXXXXXX</a:t>
            </a:r>
            <a:endParaRPr lang="pt-BR" sz="2400" dirty="0">
              <a:solidFill>
                <a:schemeClr val="bg1"/>
              </a:solidFill>
              <a:latin typeface="AMX" pitchFamily="2" charset="0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2DE779B2-90D1-D6CE-2440-42105490AF8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638"/>
          <a:stretch>
            <a:fillRect/>
          </a:stretch>
        </p:blipFill>
        <p:spPr>
          <a:xfrm>
            <a:off x="220523" y="341208"/>
            <a:ext cx="2475690" cy="577015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C7014AFF-A5E9-758A-C957-B4DA42EF574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486109" y="1851086"/>
            <a:ext cx="5186194" cy="2095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96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ec3496-d55f-4088-b91d-c078abc80e92">
      <Terms xmlns="http://schemas.microsoft.com/office/infopath/2007/PartnerControls"/>
    </lcf76f155ced4ddcb4097134ff3c332f>
    <TaxCatchAll xmlns="81d509b4-a50c-4eb4-9c41-c741e6a75022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0BAA0BFA4660643A687B2FDCEE2805C" ma:contentTypeVersion="16" ma:contentTypeDescription="Crie um novo documento." ma:contentTypeScope="" ma:versionID="6bb22af931fc60397c74301ec42d8558">
  <xsd:schema xmlns:xsd="http://www.w3.org/2001/XMLSchema" xmlns:xs="http://www.w3.org/2001/XMLSchema" xmlns:p="http://schemas.microsoft.com/office/2006/metadata/properties" xmlns:ns2="05ec3496-d55f-4088-b91d-c078abc80e92" xmlns:ns3="81d509b4-a50c-4eb4-9c41-c741e6a75022" targetNamespace="http://schemas.microsoft.com/office/2006/metadata/properties" ma:root="true" ma:fieldsID="691c8d6bfdcba53aab92b8dfcb9871d2" ns2:_="" ns3:_="">
    <xsd:import namespace="05ec3496-d55f-4088-b91d-c078abc80e92"/>
    <xsd:import namespace="81d509b4-a50c-4eb4-9c41-c741e6a750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ec3496-d55f-4088-b91d-c078abc80e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Marcações de imagem" ma:readOnly="false" ma:fieldId="{5cf76f15-5ced-4ddc-b409-7134ff3c332f}" ma:taxonomyMulti="true" ma:sspId="b62656bb-9f06-4eb9-a633-2fef78b9ad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d509b4-a50c-4eb4-9c41-c741e6a7502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2c19a5d-29b4-4c37-a0bc-18ab980d9013}" ma:internalName="TaxCatchAll" ma:showField="CatchAllData" ma:web="81d509b4-a50c-4eb4-9c41-c741e6a750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2EBD3EE-5F08-47DF-8C82-857E729C105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81F90A0-86D3-4D99-BF5B-1A7E427822D2}">
  <ds:schemaRefs>
    <ds:schemaRef ds:uri="http://schemas.microsoft.com/office/2006/metadata/properties"/>
    <ds:schemaRef ds:uri="http://schemas.microsoft.com/office/infopath/2007/PartnerControls"/>
    <ds:schemaRef ds:uri="05ec3496-d55f-4088-b91d-c078abc80e92"/>
    <ds:schemaRef ds:uri="81d509b4-a50c-4eb4-9c41-c741e6a75022"/>
  </ds:schemaRefs>
</ds:datastoreItem>
</file>

<file path=customXml/itemProps3.xml><?xml version="1.0" encoding="utf-8"?>
<ds:datastoreItem xmlns:ds="http://schemas.openxmlformats.org/officeDocument/2006/customXml" ds:itemID="{40FFA8FA-D130-4AA4-B6CB-5C0071EE1604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279</TotalTime>
  <Words>23</Words>
  <Application>Microsoft Office PowerPoint</Application>
  <PresentationFormat>Personalizar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6" baseType="lpstr">
      <vt:lpstr>AMX</vt:lpstr>
      <vt:lpstr>Aptos Display</vt:lpstr>
      <vt:lpstr>Arial</vt:lpstr>
      <vt:lpstr>Aptos</vt:lpstr>
      <vt:lpstr>Office Theme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Flavia Barreto</dc:creator>
  <cp:lastModifiedBy>Paula Mascarenhas</cp:lastModifiedBy>
  <cp:revision>21</cp:revision>
  <dcterms:created xsi:type="dcterms:W3CDTF">2024-09-17T11:26:27Z</dcterms:created>
  <dcterms:modified xsi:type="dcterms:W3CDTF">2026-05-04T16:20:55Z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0x01010030BAA0BFA4660643A687B2FDCEE2805C</vt:lpwstr>
  </property>
</Properties>
</file>