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3" r:id="rId4"/>
  </p:sldMasterIdLst>
  <p:notesMasterIdLst>
    <p:notesMasterId r:id="rId6"/>
  </p:notesMasterIdLst>
  <p:sldIdLst>
    <p:sldId id="256" r:id="rId5"/>
  </p:sldIdLst>
  <p:sldSz cx="6156325" cy="12192000"/>
  <p:notesSz cx="6858000" cy="9144000"/>
  <p:embeddedFontLst>
    <p:embeddedFont>
      <p:font typeface="AMX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3840" userDrawn="1">
          <p15:clr>
            <a:srgbClr val="A4A3A4"/>
          </p15:clr>
        </p15:guide>
        <p15:guide id="4" pos="19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4545"/>
    <a:srgbClr val="6C6D6D"/>
    <a:srgbClr val="E73122"/>
    <a:srgbClr val="FB0000"/>
    <a:srgbClr val="AF272F"/>
    <a:srgbClr val="F6F8FC"/>
    <a:srgbClr val="A2A3A7"/>
    <a:srgbClr val="F0F0F0"/>
    <a:srgbClr val="5F656D"/>
    <a:srgbClr val="2D29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23" autoAdjust="0"/>
    <p:restoredTop sz="92638" autoAdjust="0"/>
  </p:normalViewPr>
  <p:slideViewPr>
    <p:cSldViewPr snapToGrid="0" showGuides="1">
      <p:cViewPr varScale="1">
        <p:scale>
          <a:sx n="60" d="100"/>
          <a:sy n="60" d="100"/>
        </p:scale>
        <p:origin x="3642" y="78"/>
      </p:cViewPr>
      <p:guideLst>
        <p:guide orient="horz" pos="3840"/>
        <p:guide pos="19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font" Target="fonts/font4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E4603-5EBA-4E40-9D8A-5730E42B72CC}" type="datetimeFigureOut">
              <a:rPr lang="pt-BR" smtClean="0"/>
              <a:t>04/05/2026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2649538" y="1143000"/>
            <a:ext cx="15589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C10F8-965C-4082-8EB5-2AB67C6FE8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6945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2649538" y="1143000"/>
            <a:ext cx="1558925" cy="3086100"/>
          </a:xfrm>
        </p:spPr>
        <p:txBody>
          <a:bodyPr/>
          <a:lstStyle/>
          <a:p>
            <a:endParaRPr lang="pt-BR"/>
          </a:p>
        </p:txBody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FC10F8-965C-4082-8EB5-2AB67C6FE899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2421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5439F5E-23A3-9629-F1E5-3434D380806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65" b="-33163"/>
          <a:stretch>
            <a:fillRect/>
          </a:stretch>
        </p:blipFill>
        <p:spPr>
          <a:xfrm>
            <a:off x="2041579" y="11221098"/>
            <a:ext cx="2274428" cy="51191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7D8A4C3A-574E-9AEC-AD52-607643EC6D7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38"/>
          <a:stretch>
            <a:fillRect/>
          </a:stretch>
        </p:blipFill>
        <p:spPr>
          <a:xfrm>
            <a:off x="1840317" y="458988"/>
            <a:ext cx="2475690" cy="577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9943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 userDrawn="1">
          <p15:clr>
            <a:srgbClr val="FBAE40"/>
          </p15:clr>
        </p15:guide>
        <p15:guide id="2" pos="19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04/05/2026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7983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05620" y="649111"/>
            <a:ext cx="1327458" cy="10332156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3248" y="649111"/>
            <a:ext cx="3905419" cy="10332156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04/05/2026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0397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18458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40">
          <p15:clr>
            <a:srgbClr val="FBAE40"/>
          </p15:clr>
        </p15:guide>
        <p15:guide id="2" pos="1939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68548A3A-2B56-F3A5-624C-511C8954A1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79"/>
            <a:ext cx="6156325" cy="1216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362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041" y="3039537"/>
            <a:ext cx="5309830" cy="5071532"/>
          </a:xfrm>
        </p:spPr>
        <p:txBody>
          <a:bodyPr anchor="b"/>
          <a:lstStyle>
            <a:lvl1pPr>
              <a:defRPr sz="404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0041" y="8159048"/>
            <a:ext cx="5309830" cy="2666999"/>
          </a:xfrm>
        </p:spPr>
        <p:txBody>
          <a:bodyPr/>
          <a:lstStyle>
            <a:lvl1pPr marL="0" indent="0">
              <a:buNone/>
              <a:defRPr sz="1616">
                <a:solidFill>
                  <a:schemeClr val="tx1"/>
                </a:solidFill>
              </a:defRPr>
            </a:lvl1pPr>
            <a:lvl2pPr marL="307833" indent="0">
              <a:buNone/>
              <a:defRPr sz="1347">
                <a:solidFill>
                  <a:schemeClr val="tx1">
                    <a:tint val="75000"/>
                  </a:schemeClr>
                </a:solidFill>
              </a:defRPr>
            </a:lvl2pPr>
            <a:lvl3pPr marL="615666" indent="0">
              <a:buNone/>
              <a:defRPr sz="1212">
                <a:solidFill>
                  <a:schemeClr val="tx1">
                    <a:tint val="75000"/>
                  </a:schemeClr>
                </a:solidFill>
              </a:defRPr>
            </a:lvl3pPr>
            <a:lvl4pPr marL="923498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4pPr>
            <a:lvl5pPr marL="1231331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5pPr>
            <a:lvl6pPr marL="1539164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6pPr>
            <a:lvl7pPr marL="1846997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7pPr>
            <a:lvl8pPr marL="2154829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8pPr>
            <a:lvl9pPr marL="2462662" indent="0">
              <a:buNone/>
              <a:defRPr sz="107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04/05/2026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5067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3247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16640" y="3245556"/>
            <a:ext cx="2616438" cy="7735712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04/05/2026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99169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649114"/>
            <a:ext cx="5309830" cy="235655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4050" y="2988734"/>
            <a:ext cx="2604414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50" y="4453467"/>
            <a:ext cx="2604414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16640" y="2988734"/>
            <a:ext cx="2617240" cy="1464732"/>
          </a:xfrm>
        </p:spPr>
        <p:txBody>
          <a:bodyPr anchor="b"/>
          <a:lstStyle>
            <a:lvl1pPr marL="0" indent="0">
              <a:buNone/>
              <a:defRPr sz="1616" b="1"/>
            </a:lvl1pPr>
            <a:lvl2pPr marL="307833" indent="0">
              <a:buNone/>
              <a:defRPr sz="1347" b="1"/>
            </a:lvl2pPr>
            <a:lvl3pPr marL="615666" indent="0">
              <a:buNone/>
              <a:defRPr sz="1212" b="1"/>
            </a:lvl3pPr>
            <a:lvl4pPr marL="923498" indent="0">
              <a:buNone/>
              <a:defRPr sz="1077" b="1"/>
            </a:lvl4pPr>
            <a:lvl5pPr marL="1231331" indent="0">
              <a:buNone/>
              <a:defRPr sz="1077" b="1"/>
            </a:lvl5pPr>
            <a:lvl6pPr marL="1539164" indent="0">
              <a:buNone/>
              <a:defRPr sz="1077" b="1"/>
            </a:lvl6pPr>
            <a:lvl7pPr marL="1846997" indent="0">
              <a:buNone/>
              <a:defRPr sz="1077" b="1"/>
            </a:lvl7pPr>
            <a:lvl8pPr marL="2154829" indent="0">
              <a:buNone/>
              <a:defRPr sz="1077" b="1"/>
            </a:lvl8pPr>
            <a:lvl9pPr marL="2462662" indent="0">
              <a:buNone/>
              <a:defRPr sz="1077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16640" y="4453467"/>
            <a:ext cx="2617240" cy="6550379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04/05/2026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502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04/05/2026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0284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04/05/2026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8313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812800"/>
            <a:ext cx="1985575" cy="2844800"/>
          </a:xfrm>
        </p:spPr>
        <p:txBody>
          <a:bodyPr anchor="b"/>
          <a:lstStyle>
            <a:lvl1pPr>
              <a:defRPr sz="21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7240" y="1755425"/>
            <a:ext cx="3116640" cy="8664222"/>
          </a:xfrm>
        </p:spPr>
        <p:txBody>
          <a:bodyPr/>
          <a:lstStyle>
            <a:lvl1pPr>
              <a:defRPr sz="2155"/>
            </a:lvl1pPr>
            <a:lvl2pPr>
              <a:defRPr sz="1885"/>
            </a:lvl2pPr>
            <a:lvl3pPr>
              <a:defRPr sz="1616"/>
            </a:lvl3pPr>
            <a:lvl4pPr>
              <a:defRPr sz="1347"/>
            </a:lvl4pPr>
            <a:lvl5pPr>
              <a:defRPr sz="1347"/>
            </a:lvl5pPr>
            <a:lvl6pPr>
              <a:defRPr sz="1347"/>
            </a:lvl6pPr>
            <a:lvl7pPr>
              <a:defRPr sz="1347"/>
            </a:lvl7pPr>
            <a:lvl8pPr>
              <a:defRPr sz="1347"/>
            </a:lvl8pPr>
            <a:lvl9pPr>
              <a:defRPr sz="1347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4049" y="3657600"/>
            <a:ext cx="1985575" cy="6776156"/>
          </a:xfrm>
        </p:spPr>
        <p:txBody>
          <a:bodyPr/>
          <a:lstStyle>
            <a:lvl1pPr marL="0" indent="0">
              <a:buNone/>
              <a:defRPr sz="1077"/>
            </a:lvl1pPr>
            <a:lvl2pPr marL="307833" indent="0">
              <a:buNone/>
              <a:defRPr sz="943"/>
            </a:lvl2pPr>
            <a:lvl3pPr marL="615666" indent="0">
              <a:buNone/>
              <a:defRPr sz="808"/>
            </a:lvl3pPr>
            <a:lvl4pPr marL="923498" indent="0">
              <a:buNone/>
              <a:defRPr sz="673"/>
            </a:lvl4pPr>
            <a:lvl5pPr marL="1231331" indent="0">
              <a:buNone/>
              <a:defRPr sz="673"/>
            </a:lvl5pPr>
            <a:lvl6pPr marL="1539164" indent="0">
              <a:buNone/>
              <a:defRPr sz="673"/>
            </a:lvl6pPr>
            <a:lvl7pPr marL="1846997" indent="0">
              <a:buNone/>
              <a:defRPr sz="673"/>
            </a:lvl7pPr>
            <a:lvl8pPr marL="2154829" indent="0">
              <a:buNone/>
              <a:defRPr sz="673"/>
            </a:lvl8pPr>
            <a:lvl9pPr marL="2462662" indent="0">
              <a:buNone/>
              <a:defRPr sz="67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04/05/2026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70126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4049" y="812800"/>
            <a:ext cx="1985575" cy="2844800"/>
          </a:xfrm>
        </p:spPr>
        <p:txBody>
          <a:bodyPr anchor="b"/>
          <a:lstStyle>
            <a:lvl1pPr>
              <a:defRPr sz="215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17240" y="1755425"/>
            <a:ext cx="3116640" cy="8664222"/>
          </a:xfrm>
        </p:spPr>
        <p:txBody>
          <a:bodyPr anchor="t"/>
          <a:lstStyle>
            <a:lvl1pPr marL="0" indent="0">
              <a:buNone/>
              <a:defRPr sz="2155"/>
            </a:lvl1pPr>
            <a:lvl2pPr marL="307833" indent="0">
              <a:buNone/>
              <a:defRPr sz="1885"/>
            </a:lvl2pPr>
            <a:lvl3pPr marL="615666" indent="0">
              <a:buNone/>
              <a:defRPr sz="1616"/>
            </a:lvl3pPr>
            <a:lvl4pPr marL="923498" indent="0">
              <a:buNone/>
              <a:defRPr sz="1347"/>
            </a:lvl4pPr>
            <a:lvl5pPr marL="1231331" indent="0">
              <a:buNone/>
              <a:defRPr sz="1347"/>
            </a:lvl5pPr>
            <a:lvl6pPr marL="1539164" indent="0">
              <a:buNone/>
              <a:defRPr sz="1347"/>
            </a:lvl6pPr>
            <a:lvl7pPr marL="1846997" indent="0">
              <a:buNone/>
              <a:defRPr sz="1347"/>
            </a:lvl7pPr>
            <a:lvl8pPr marL="2154829" indent="0">
              <a:buNone/>
              <a:defRPr sz="1347"/>
            </a:lvl8pPr>
            <a:lvl9pPr marL="2462662" indent="0">
              <a:buNone/>
              <a:defRPr sz="1347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4049" y="3657600"/>
            <a:ext cx="1985575" cy="6776156"/>
          </a:xfrm>
        </p:spPr>
        <p:txBody>
          <a:bodyPr/>
          <a:lstStyle>
            <a:lvl1pPr marL="0" indent="0">
              <a:buNone/>
              <a:defRPr sz="1077"/>
            </a:lvl1pPr>
            <a:lvl2pPr marL="307833" indent="0">
              <a:buNone/>
              <a:defRPr sz="943"/>
            </a:lvl2pPr>
            <a:lvl3pPr marL="615666" indent="0">
              <a:buNone/>
              <a:defRPr sz="808"/>
            </a:lvl3pPr>
            <a:lvl4pPr marL="923498" indent="0">
              <a:buNone/>
              <a:defRPr sz="673"/>
            </a:lvl4pPr>
            <a:lvl5pPr marL="1231331" indent="0">
              <a:buNone/>
              <a:defRPr sz="673"/>
            </a:lvl5pPr>
            <a:lvl6pPr marL="1539164" indent="0">
              <a:buNone/>
              <a:defRPr sz="673"/>
            </a:lvl6pPr>
            <a:lvl7pPr marL="1846997" indent="0">
              <a:buNone/>
              <a:defRPr sz="673"/>
            </a:lvl7pPr>
            <a:lvl8pPr marL="2154829" indent="0">
              <a:buNone/>
              <a:defRPr sz="673"/>
            </a:lvl8pPr>
            <a:lvl9pPr marL="2462662" indent="0">
              <a:buNone/>
              <a:defRPr sz="67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334DA-BDEC-474C-AB27-807E86EBFA6D}" type="datetimeFigureOut">
              <a:rPr lang="pt-BR" smtClean="0"/>
              <a:t>04/05/2026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32307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3248" y="649114"/>
            <a:ext cx="5309830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3248" y="3245556"/>
            <a:ext cx="5309830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3247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334DA-BDEC-474C-AB27-807E86EBFA6D}" type="datetimeFigureOut">
              <a:rPr lang="pt-BR" smtClean="0"/>
              <a:t>04/05/2026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9283" y="11300181"/>
            <a:ext cx="207776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7905" y="11300181"/>
            <a:ext cx="1385173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34487-05D9-4F46-9D14-62CB239156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42278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615666" rtl="0" eaLnBrk="1" latinLnBrk="0" hangingPunct="1">
        <a:lnSpc>
          <a:spcPct val="90000"/>
        </a:lnSpc>
        <a:spcBef>
          <a:spcPct val="0"/>
        </a:spcBef>
        <a:buNone/>
        <a:defRPr sz="29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3916" indent="-153916" algn="l" defTabSz="615666" rtl="0" eaLnBrk="1" latinLnBrk="0" hangingPunct="1">
        <a:lnSpc>
          <a:spcPct val="90000"/>
        </a:lnSpc>
        <a:spcBef>
          <a:spcPts val="673"/>
        </a:spcBef>
        <a:buFont typeface="Arial" panose="020B0604020202020204" pitchFamily="34" charset="0"/>
        <a:buChar char="•"/>
        <a:defRPr sz="1885" kern="1200">
          <a:solidFill>
            <a:schemeClr val="tx1"/>
          </a:solidFill>
          <a:latin typeface="+mn-lt"/>
          <a:ea typeface="+mn-ea"/>
          <a:cs typeface="+mn-cs"/>
        </a:defRPr>
      </a:lvl1pPr>
      <a:lvl2pPr marL="461749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2pPr>
      <a:lvl3pPr marL="769582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347" kern="1200">
          <a:solidFill>
            <a:schemeClr val="tx1"/>
          </a:solidFill>
          <a:latin typeface="+mn-lt"/>
          <a:ea typeface="+mn-ea"/>
          <a:cs typeface="+mn-cs"/>
        </a:defRPr>
      </a:lvl3pPr>
      <a:lvl4pPr marL="1077415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385247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693080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2000913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308746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616578" indent="-153916" algn="l" defTabSz="615666" rtl="0" eaLnBrk="1" latinLnBrk="0" hangingPunct="1">
        <a:lnSpc>
          <a:spcPct val="90000"/>
        </a:lnSpc>
        <a:spcBef>
          <a:spcPts val="337"/>
        </a:spcBef>
        <a:buFont typeface="Arial" panose="020B0604020202020204" pitchFamily="34" charset="0"/>
        <a:buChar char="•"/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1pPr>
      <a:lvl2pPr marL="307833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2pPr>
      <a:lvl3pPr marL="615666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3pPr>
      <a:lvl4pPr marL="923498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4pPr>
      <a:lvl5pPr marL="1231331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5pPr>
      <a:lvl6pPr marL="1539164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6pPr>
      <a:lvl7pPr marL="1846997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7pPr>
      <a:lvl8pPr marL="2154829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8pPr>
      <a:lvl9pPr marL="2462662" algn="l" defTabSz="615666" rtl="0" eaLnBrk="1" latinLnBrk="0" hangingPunct="1">
        <a:defRPr sz="12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jpg"/><Relationship Id="rId7" Type="http://schemas.openxmlformats.org/officeDocument/2006/relationships/image" Target="../media/image8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3.png"/><Relationship Id="rId5" Type="http://schemas.openxmlformats.org/officeDocument/2006/relationships/image" Target="../media/image6.svg"/><Relationship Id="rId10" Type="http://schemas.openxmlformats.org/officeDocument/2006/relationships/image" Target="../media/image2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áfico 6">
            <a:extLst>
              <a:ext uri="{FF2B5EF4-FFF2-40B4-BE49-F238E27FC236}">
                <a16:creationId xmlns:a16="http://schemas.microsoft.com/office/drawing/2014/main" id="{87E8BA76-78E2-7A4E-87EA-5A867BBA62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14452" t="21674" r="20117" b="14370"/>
          <a:stretch>
            <a:fillRect/>
          </a:stretch>
        </p:blipFill>
        <p:spPr>
          <a:xfrm>
            <a:off x="-122238" y="7319485"/>
            <a:ext cx="6400800" cy="4872515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C18F2D7A-09AE-4660-0E21-1584C63E8D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53600" y="6600756"/>
            <a:ext cx="5011003" cy="3381551"/>
          </a:xfrm>
          <a:prstGeom prst="rect">
            <a:avLst/>
          </a:prstGeom>
        </p:spPr>
      </p:pic>
      <p:pic>
        <p:nvPicPr>
          <p:cNvPr id="28" name="Gráfico 27">
            <a:extLst>
              <a:ext uri="{FF2B5EF4-FFF2-40B4-BE49-F238E27FC236}">
                <a16:creationId xmlns:a16="http://schemas.microsoft.com/office/drawing/2014/main" id="{26011E5C-9657-1AA9-5170-2E8DE3E222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58100" y="7319485"/>
            <a:ext cx="5011003" cy="3381551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9C1FD012-D935-4813-A2D4-39FD038DB084}"/>
              </a:ext>
            </a:extLst>
          </p:cNvPr>
          <p:cNvSpPr>
            <a:spLocks/>
          </p:cNvSpPr>
          <p:nvPr/>
        </p:nvSpPr>
        <p:spPr>
          <a:xfrm>
            <a:off x="1535883" y="3859081"/>
            <a:ext cx="3881974" cy="3160069"/>
          </a:xfrm>
          <a:prstGeom prst="rect">
            <a:avLst/>
          </a:prstGeom>
          <a:noFill/>
          <a:ln w="28575">
            <a:noFill/>
          </a:ln>
        </p:spPr>
        <p:txBody>
          <a:bodyPr wrap="square" rIns="360000" anchor="t">
            <a:noAutofit/>
          </a:bodyPr>
          <a:lstStyle/>
          <a:p>
            <a:pPr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Você foi convidado a participar da capacitação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Speaker </a:t>
            </a:r>
            <a:r>
              <a:rPr lang="pt-BR" sz="2400" i="1" dirty="0">
                <a:solidFill>
                  <a:schemeClr val="bg1"/>
                </a:solidFill>
                <a:latin typeface="AMX" pitchFamily="2" charset="0"/>
              </a:rPr>
              <a:t>comodato.</a:t>
            </a:r>
            <a:br>
              <a:rPr lang="pt-BR" sz="2400" i="1" dirty="0">
                <a:solidFill>
                  <a:schemeClr val="bg1"/>
                </a:solidFill>
                <a:latin typeface="AMX" pitchFamily="2" charset="0"/>
              </a:rPr>
            </a:br>
            <a:endParaRPr lang="pt-BR" sz="2400" i="1" dirty="0">
              <a:solidFill>
                <a:schemeClr val="bg1"/>
              </a:solidFill>
              <a:latin typeface="AMX" pitchFamily="2" charset="0"/>
            </a:endParaRPr>
          </a:p>
          <a:p>
            <a:pPr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Data: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XX/XX/XXXX</a:t>
            </a:r>
          </a:p>
          <a:p>
            <a:pPr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Hora: </a:t>
            </a:r>
            <a:r>
              <a:rPr lang="pt-BR" sz="2400" b="1" dirty="0" err="1">
                <a:solidFill>
                  <a:schemeClr val="bg1"/>
                </a:solidFill>
                <a:latin typeface="AMX" pitchFamily="2" charset="0"/>
              </a:rPr>
              <a:t>XXhXX</a:t>
            </a:r>
            <a:endParaRPr lang="pt-BR" sz="2400" dirty="0">
              <a:solidFill>
                <a:schemeClr val="bg1"/>
              </a:solidFill>
              <a:latin typeface="AMX" pitchFamily="2" charset="0"/>
            </a:endParaRPr>
          </a:p>
          <a:p>
            <a:pPr rtl="0">
              <a:spcBef>
                <a:spcPts val="1200"/>
              </a:spcBef>
            </a:pPr>
            <a:r>
              <a:rPr lang="pt-BR" sz="2400" dirty="0">
                <a:solidFill>
                  <a:schemeClr val="bg1"/>
                </a:solidFill>
                <a:latin typeface="AMX" pitchFamily="2" charset="0"/>
              </a:rPr>
              <a:t>Link: </a:t>
            </a:r>
            <a:r>
              <a:rPr lang="pt-BR" sz="2400" b="1" dirty="0">
                <a:solidFill>
                  <a:schemeClr val="bg1"/>
                </a:solidFill>
                <a:latin typeface="AMX" pitchFamily="2" charset="0"/>
              </a:rPr>
              <a:t>XXXXXXXX</a:t>
            </a:r>
            <a:endParaRPr lang="pt-BR" sz="2400" dirty="0">
              <a:solidFill>
                <a:schemeClr val="bg1"/>
              </a:solidFill>
              <a:latin typeface="AMX" pitchFamily="2" charset="0"/>
            </a:endParaRP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C4AFCAB9-EC02-555B-CEF8-EA88D1ED645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35876" y="1331494"/>
            <a:ext cx="4084572" cy="1650332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D6B53EC0-2881-2D32-A3B7-C6C028E58FB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65" b="-33163"/>
          <a:stretch>
            <a:fillRect/>
          </a:stretch>
        </p:blipFill>
        <p:spPr>
          <a:xfrm>
            <a:off x="2041579" y="11221098"/>
            <a:ext cx="2274428" cy="511914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63796A3E-0027-7A2F-B6F3-59133B453E5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38"/>
          <a:stretch>
            <a:fillRect/>
          </a:stretch>
        </p:blipFill>
        <p:spPr>
          <a:xfrm>
            <a:off x="1840317" y="458988"/>
            <a:ext cx="2475690" cy="577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7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Tema do Office 2013 - 2022">
  <a:themeElements>
    <a:clrScheme name="Tema do 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0BAA0BFA4660643A687B2FDCEE2805C" ma:contentTypeVersion="16" ma:contentTypeDescription="Crie um novo documento." ma:contentTypeScope="" ma:versionID="6bb22af931fc60397c74301ec42d8558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691c8d6bfdcba53aab92b8dfcb9871d2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Marcações de imagem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1326D96-923C-4CE6-A5A7-EE6890D788DA}"/>
</file>

<file path=customXml/itemProps2.xml><?xml version="1.0" encoding="utf-8"?>
<ds:datastoreItem xmlns:ds="http://schemas.openxmlformats.org/officeDocument/2006/customXml" ds:itemID="{8619079E-7364-4C3F-808B-8F89F555597B}">
  <ds:schemaRefs>
    <ds:schemaRef ds:uri="http://schemas.microsoft.com/office/2006/metadata/properties"/>
    <ds:schemaRef ds:uri="http://schemas.microsoft.com/office/infopath/2007/PartnerControls"/>
    <ds:schemaRef ds:uri="05ec3496-d55f-4088-b91d-c078abc80e92"/>
    <ds:schemaRef ds:uri="81d509b4-a50c-4eb4-9c41-c741e6a75022"/>
  </ds:schemaRefs>
</ds:datastoreItem>
</file>

<file path=customXml/itemProps3.xml><?xml version="1.0" encoding="utf-8"?>
<ds:datastoreItem xmlns:ds="http://schemas.openxmlformats.org/officeDocument/2006/customXml" ds:itemID="{A0C42A15-DD20-47E8-9811-52730631E51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661</TotalTime>
  <Words>25</Words>
  <Application>Microsoft Office PowerPoint</Application>
  <PresentationFormat>Personalizar</PresentationFormat>
  <Paragraphs>5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Calibri</vt:lpstr>
      <vt:lpstr>AMX</vt:lpstr>
      <vt:lpstr>Arial</vt:lpstr>
      <vt:lpstr>Calibri Light</vt:lpstr>
      <vt:lpstr>Tema do Office 2013 - 2022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Felipe Guimarães</dc:creator>
  <cp:lastModifiedBy>Paula Mascarenhas</cp:lastModifiedBy>
  <cp:revision>66</cp:revision>
  <dcterms:created xsi:type="dcterms:W3CDTF">2020-01-08T12:57:17Z</dcterms:created>
  <dcterms:modified xsi:type="dcterms:W3CDTF">2026-05-04T16:18:43Z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</Properties>
</file>