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4"/>
  </p:sldMasterIdLst>
  <p:sldIdLst>
    <p:sldId id="256" r:id="rId5"/>
  </p:sldIdLst>
  <p:sldSz cx="10158413" cy="10158413"/>
  <p:notesSz cx="6858000" cy="9144000"/>
  <p:embeddedFontLst>
    <p:embeddedFont>
      <p:font typeface="AMX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A2A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12"/>
    <p:restoredTop sz="94508"/>
  </p:normalViewPr>
  <p:slideViewPr>
    <p:cSldViewPr snapToGrid="0">
      <p:cViewPr varScale="1">
        <p:scale>
          <a:sx n="76" d="100"/>
          <a:sy n="76" d="100"/>
        </p:scale>
        <p:origin x="220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1BBF5FB2-0552-51DE-5CDF-03C9D83D84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158413" cy="1015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18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99" userDrawn="1">
          <p15:clr>
            <a:srgbClr val="FBAE40"/>
          </p15:clr>
        </p15:guide>
        <p15:guide id="2" pos="319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31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9615" y="540842"/>
            <a:ext cx="2190408" cy="86087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392" y="540842"/>
            <a:ext cx="6444243" cy="86087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45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101" y="2532552"/>
            <a:ext cx="8761631" cy="4225617"/>
          </a:xfrm>
        </p:spPr>
        <p:txBody>
          <a:bodyPr anchor="b"/>
          <a:lstStyle>
            <a:lvl1pPr>
              <a:defRPr sz="66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101" y="6798145"/>
            <a:ext cx="8761631" cy="2222152"/>
          </a:xfrm>
        </p:spPr>
        <p:txBody>
          <a:bodyPr/>
          <a:lstStyle>
            <a:lvl1pPr marL="0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1pPr>
            <a:lvl2pPr marL="507903" indent="0">
              <a:buNone/>
              <a:defRPr sz="2222">
                <a:solidFill>
                  <a:schemeClr val="tx1">
                    <a:tint val="82000"/>
                  </a:schemeClr>
                </a:solidFill>
              </a:defRPr>
            </a:lvl2pPr>
            <a:lvl3pPr marL="1015807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3pPr>
            <a:lvl4pPr marL="1523710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4pPr>
            <a:lvl5pPr marL="203161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5pPr>
            <a:lvl6pPr marL="2539517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6pPr>
            <a:lvl7pPr marL="3047421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7pPr>
            <a:lvl8pPr marL="355532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8pPr>
            <a:lvl9pPr marL="4063228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4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391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2696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540844"/>
            <a:ext cx="8761631" cy="19634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715" y="2490223"/>
            <a:ext cx="4297484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715" y="3710643"/>
            <a:ext cx="4297484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2697" y="2490223"/>
            <a:ext cx="4318649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2697" y="3710643"/>
            <a:ext cx="4318649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9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9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648" y="1462626"/>
            <a:ext cx="5142697" cy="7219057"/>
          </a:xfrm>
        </p:spPr>
        <p:txBody>
          <a:bodyPr/>
          <a:lstStyle>
            <a:lvl1pPr>
              <a:defRPr sz="3555"/>
            </a:lvl1pPr>
            <a:lvl2pPr>
              <a:defRPr sz="3111"/>
            </a:lvl2pPr>
            <a:lvl3pPr>
              <a:defRPr sz="2666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8648" y="1462626"/>
            <a:ext cx="5142697" cy="7219057"/>
          </a:xfrm>
        </p:spPr>
        <p:txBody>
          <a:bodyPr anchor="t"/>
          <a:lstStyle>
            <a:lvl1pPr marL="0" indent="0">
              <a:buNone/>
              <a:defRPr sz="3555"/>
            </a:lvl1pPr>
            <a:lvl2pPr marL="507903" indent="0">
              <a:buNone/>
              <a:defRPr sz="3111"/>
            </a:lvl2pPr>
            <a:lvl3pPr marL="1015807" indent="0">
              <a:buNone/>
              <a:defRPr sz="2666"/>
            </a:lvl3pPr>
            <a:lvl4pPr marL="1523710" indent="0">
              <a:buNone/>
              <a:defRPr sz="2222"/>
            </a:lvl4pPr>
            <a:lvl5pPr marL="2031614" indent="0">
              <a:buNone/>
              <a:defRPr sz="2222"/>
            </a:lvl5pPr>
            <a:lvl6pPr marL="2539517" indent="0">
              <a:buNone/>
              <a:defRPr sz="2222"/>
            </a:lvl6pPr>
            <a:lvl7pPr marL="3047421" indent="0">
              <a:buNone/>
              <a:defRPr sz="2222"/>
            </a:lvl7pPr>
            <a:lvl8pPr marL="3555324" indent="0">
              <a:buNone/>
              <a:defRPr sz="2222"/>
            </a:lvl8pPr>
            <a:lvl9pPr marL="4063228" indent="0">
              <a:buNone/>
              <a:defRPr sz="22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8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391" y="540844"/>
            <a:ext cx="8761631" cy="1963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391" y="2704207"/>
            <a:ext cx="8761631" cy="6445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391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909A6D-E5C6-4348-BEA6-5F06465B854B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4975" y="9415346"/>
            <a:ext cx="3428464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4379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0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5807" rtl="0" eaLnBrk="1" latinLnBrk="0" hangingPunct="1">
        <a:lnSpc>
          <a:spcPct val="90000"/>
        </a:lnSpc>
        <a:spcBef>
          <a:spcPct val="0"/>
        </a:spcBef>
        <a:buNone/>
        <a:defRPr sz="4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3952" indent="-253952" algn="l" defTabSz="1015807" rtl="0" eaLnBrk="1" latinLnBrk="0" hangingPunct="1">
        <a:lnSpc>
          <a:spcPct val="90000"/>
        </a:lnSpc>
        <a:spcBef>
          <a:spcPts val="1111"/>
        </a:spcBef>
        <a:buFont typeface="Arial" panose="020B0604020202020204" pitchFamily="34" charset="0"/>
        <a:buChar char="•"/>
        <a:defRPr sz="3111" kern="1200">
          <a:solidFill>
            <a:schemeClr val="tx1"/>
          </a:solidFill>
          <a:latin typeface="+mn-lt"/>
          <a:ea typeface="+mn-ea"/>
          <a:cs typeface="+mn-cs"/>
        </a:defRPr>
      </a:lvl1pPr>
      <a:lvl2pPr marL="761855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26975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3pPr>
      <a:lvl4pPr marL="1777662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56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9346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01373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7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17180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03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80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71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61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51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421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32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228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áfico 19">
            <a:extLst>
              <a:ext uri="{FF2B5EF4-FFF2-40B4-BE49-F238E27FC236}">
                <a16:creationId xmlns:a16="http://schemas.microsoft.com/office/drawing/2014/main" id="{C6EFF11C-ADF9-B0AC-E9D7-05D62549B0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113409C4-88AE-30A6-CAC9-FD510A9A77B5}"/>
              </a:ext>
            </a:extLst>
          </p:cNvPr>
          <p:cNvSpPr>
            <a:spLocks/>
          </p:cNvSpPr>
          <p:nvPr/>
        </p:nvSpPr>
        <p:spPr>
          <a:xfrm>
            <a:off x="1190031" y="5657299"/>
            <a:ext cx="3735066" cy="1303858"/>
          </a:xfrm>
          <a:prstGeom prst="rect">
            <a:avLst/>
          </a:prstGeom>
          <a:noFill/>
          <a:ln w="28575">
            <a:noFill/>
          </a:ln>
        </p:spPr>
        <p:txBody>
          <a:bodyPr wrap="square" rIns="360000" anchor="t">
            <a:noAutofit/>
          </a:bodyPr>
          <a:lstStyle/>
          <a:p>
            <a:pPr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Você foi convidado a participar da capacitação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Speaker </a:t>
            </a:r>
            <a:r>
              <a:rPr lang="pt-BR" sz="2400" i="1" dirty="0">
                <a:solidFill>
                  <a:schemeClr val="bg1"/>
                </a:solidFill>
                <a:latin typeface="AMX" pitchFamily="2" charset="0"/>
              </a:rPr>
              <a:t>comodato.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9C02E576-B99F-E612-B5B5-DAFE87DE3A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65" b="-33163"/>
          <a:stretch>
            <a:fillRect/>
          </a:stretch>
        </p:blipFill>
        <p:spPr>
          <a:xfrm>
            <a:off x="7480074" y="406309"/>
            <a:ext cx="2274428" cy="511914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B0D5DA87-DE0F-773C-C0B7-57EED7181ACF}"/>
              </a:ext>
            </a:extLst>
          </p:cNvPr>
          <p:cNvSpPr txBox="1"/>
          <p:nvPr/>
        </p:nvSpPr>
        <p:spPr>
          <a:xfrm>
            <a:off x="1190031" y="7179795"/>
            <a:ext cx="3224463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XX/XX/XXXX</a:t>
            </a: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400" b="1" dirty="0" err="1">
                <a:solidFill>
                  <a:schemeClr val="bg1"/>
                </a:solidFill>
                <a:latin typeface="AMX" pitchFamily="2" charset="0"/>
              </a:rPr>
              <a:t>XXhXX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Link: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XXXXXXXX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DE779B2-90D1-D6CE-2440-42105490AF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38"/>
          <a:stretch>
            <a:fillRect/>
          </a:stretch>
        </p:blipFill>
        <p:spPr>
          <a:xfrm>
            <a:off x="220523" y="341208"/>
            <a:ext cx="2475690" cy="577015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285F1E13-E8ED-33A7-A373-7C4964B86FB0}"/>
              </a:ext>
            </a:extLst>
          </p:cNvPr>
          <p:cNvSpPr txBox="1"/>
          <p:nvPr/>
        </p:nvSpPr>
        <p:spPr>
          <a:xfrm>
            <a:off x="897323" y="2014427"/>
            <a:ext cx="570380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6000" b="1" dirty="0">
                <a:solidFill>
                  <a:schemeClr val="bg1"/>
                </a:solidFill>
                <a:latin typeface="AMX" pitchFamily="2" charset="0"/>
              </a:rPr>
              <a:t>MPLS</a:t>
            </a:r>
          </a:p>
        </p:txBody>
      </p:sp>
      <p:sp>
        <p:nvSpPr>
          <p:cNvPr id="3" name="CaixaDeTexto 9">
            <a:extLst>
              <a:ext uri="{FF2B5EF4-FFF2-40B4-BE49-F238E27FC236}">
                <a16:creationId xmlns:a16="http://schemas.microsoft.com/office/drawing/2014/main" id="{7FCAD924-33D3-B25D-15A7-C4F63EE47C7B}"/>
              </a:ext>
            </a:extLst>
          </p:cNvPr>
          <p:cNvSpPr txBox="1"/>
          <p:nvPr/>
        </p:nvSpPr>
        <p:spPr>
          <a:xfrm>
            <a:off x="965563" y="4219102"/>
            <a:ext cx="6472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pt-BR" sz="3200" dirty="0" err="1">
                <a:solidFill>
                  <a:schemeClr val="bg1"/>
                </a:solidFill>
                <a:latin typeface="AMX" pitchFamily="2" charset="0"/>
              </a:rPr>
              <a:t>Multiprotocol</a:t>
            </a:r>
            <a:r>
              <a:rPr lang="pt-BR" sz="32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pt-BR" sz="3200" dirty="0" err="1">
                <a:solidFill>
                  <a:schemeClr val="bg1"/>
                </a:solidFill>
                <a:latin typeface="AMX" pitchFamily="2" charset="0"/>
              </a:rPr>
              <a:t>Label</a:t>
            </a:r>
            <a:r>
              <a:rPr lang="pt-BR" sz="32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pt-BR" sz="3200" dirty="0" err="1">
                <a:solidFill>
                  <a:schemeClr val="bg1"/>
                </a:solidFill>
                <a:latin typeface="AMX" pitchFamily="2" charset="0"/>
              </a:rPr>
              <a:t>Switching</a:t>
            </a:r>
            <a:endParaRPr lang="pt-BR" sz="3200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5" name="Gráfico 2">
            <a:extLst>
              <a:ext uri="{FF2B5EF4-FFF2-40B4-BE49-F238E27FC236}">
                <a16:creationId xmlns:a16="http://schemas.microsoft.com/office/drawing/2014/main" id="{F587F7A8-49A3-F7A7-6999-F742CA5A71B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0232" t="19897"/>
          <a:stretch>
            <a:fillRect/>
          </a:stretch>
        </p:blipFill>
        <p:spPr>
          <a:xfrm>
            <a:off x="-1" y="2442949"/>
            <a:ext cx="7002061" cy="175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9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1F90A0-86D3-4D99-BF5B-1A7E427822D2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2.xml><?xml version="1.0" encoding="utf-8"?>
<ds:datastoreItem xmlns:ds="http://schemas.openxmlformats.org/officeDocument/2006/customXml" ds:itemID="{2C92A1F6-8915-42C5-BF7E-9454204017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2EBD3EE-5F08-47DF-8C82-857E729C105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282</TotalTime>
  <Words>28</Words>
  <Application>Microsoft Office PowerPoint</Application>
  <PresentationFormat>Personalizar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Aptos Display</vt:lpstr>
      <vt:lpstr>AMX</vt:lpstr>
      <vt:lpstr>Arial</vt:lpstr>
      <vt:lpstr>Aptos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Flavia Barreto</dc:creator>
  <cp:lastModifiedBy>Felipe Guimarães</cp:lastModifiedBy>
  <cp:revision>23</cp:revision>
  <dcterms:created xsi:type="dcterms:W3CDTF">2024-09-17T11:26:27Z</dcterms:created>
  <dcterms:modified xsi:type="dcterms:W3CDTF">2026-05-07T18:34:52Z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