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8" r:id="rId6"/>
    <p:sldId id="257" r:id="rId7"/>
  </p:sldIdLst>
  <p:sldSz cx="12192000" cy="6858000"/>
  <p:notesSz cx="6858000" cy="9144000"/>
  <p:embeddedFontLst>
    <p:embeddedFont>
      <p:font typeface="AMX" pitchFamily="2" charset="0"/>
      <p:regular r:id="rId8"/>
      <p:bold r:id="rId9"/>
      <p:italic r:id="rId10"/>
      <p:boldItalic r:id="rId11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1900"/>
    <a:srgbClr val="750A00"/>
    <a:srgbClr val="E81A16"/>
    <a:srgbClr val="880000"/>
    <a:srgbClr val="333333"/>
    <a:srgbClr val="E15216"/>
    <a:srgbClr val="500309"/>
    <a:srgbClr val="530C05"/>
    <a:srgbClr val="8F2904"/>
    <a:srgbClr val="B7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08" autoAdjust="0"/>
    <p:restoredTop sz="93979"/>
  </p:normalViewPr>
  <p:slideViewPr>
    <p:cSldViewPr snapToGrid="0" showGuides="1">
      <p:cViewPr varScale="1">
        <p:scale>
          <a:sx n="111" d="100"/>
          <a:sy n="111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6506B3D-A895-6ACE-7434-65060CCBF2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5" y="353399"/>
            <a:ext cx="11499850" cy="30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375EBCE7-8BD1-90AC-EE1A-9DC13F6E57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6176" t="9337" r="10319" b="35869"/>
          <a:stretch>
            <a:fillRect/>
          </a:stretch>
        </p:blipFill>
        <p:spPr>
          <a:xfrm>
            <a:off x="0" y="789709"/>
            <a:ext cx="11991109" cy="5112328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9671F20-9326-A5FF-5D71-DAD40AF429F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5" y="353399"/>
            <a:ext cx="11499850" cy="30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39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61D5DF4-BE90-550F-293B-9616153CFE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0"/>
          <a:stretch>
            <a:fillRect/>
          </a:stretch>
        </p:blipFill>
        <p:spPr>
          <a:xfrm>
            <a:off x="0" y="0"/>
            <a:ext cx="12192000" cy="698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3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e Conteúd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798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8A74958-7914-706E-BA64-B86C179AE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92008C-FE12-236D-51DD-E743861D9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EB4A7D-97FA-B77D-5BCC-FD251B2F2A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0A0485-962A-4FF4-96C3-39BE8F5DC35B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7323BCB-122C-91A5-6B5E-E194A809B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0EF6BD-AAD2-D603-4E96-5AA90AE26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881EFD-A2F2-4741-A968-7C6E9D0C8D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0461604-40EF-5C47-947B-F8BEDE8E6472}"/>
              </a:ext>
            </a:extLst>
          </p:cNvPr>
          <p:cNvSpPr/>
          <p:nvPr/>
        </p:nvSpPr>
        <p:spPr>
          <a:xfrm>
            <a:off x="7543800" y="0"/>
            <a:ext cx="4648200" cy="6981825"/>
          </a:xfrm>
          <a:prstGeom prst="rect">
            <a:avLst/>
          </a:prstGeom>
          <a:gradFill>
            <a:gsLst>
              <a:gs pos="0">
                <a:srgbClr val="750A00"/>
              </a:gs>
              <a:gs pos="43000">
                <a:srgbClr val="8B1200"/>
              </a:gs>
              <a:gs pos="94000">
                <a:srgbClr val="A11900">
                  <a:alpha val="11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0EF29DF2-99D1-F8C0-C5DB-A723799CB35E}"/>
              </a:ext>
            </a:extLst>
          </p:cNvPr>
          <p:cNvSpPr txBox="1">
            <a:spLocks/>
          </p:cNvSpPr>
          <p:nvPr/>
        </p:nvSpPr>
        <p:spPr>
          <a:xfrm>
            <a:off x="9695774" y="2248124"/>
            <a:ext cx="18635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AMX" pitchFamily="2" charset="77"/>
              </a:rPr>
              <a:t>BRIEFING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70FCA655-6E10-4F4B-06F8-B0517284572C}"/>
              </a:ext>
            </a:extLst>
          </p:cNvPr>
          <p:cNvSpPr txBox="1">
            <a:spLocks/>
          </p:cNvSpPr>
          <p:nvPr/>
        </p:nvSpPr>
        <p:spPr>
          <a:xfrm>
            <a:off x="9540930" y="3973735"/>
            <a:ext cx="22276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AMX" pitchFamily="2" charset="77"/>
              </a:rPr>
              <a:t>DIAGNÓSTICO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59A9D1B-6A16-CA24-133C-28CCDC72B290}"/>
              </a:ext>
            </a:extLst>
          </p:cNvPr>
          <p:cNvSpPr txBox="1">
            <a:spLocks/>
          </p:cNvSpPr>
          <p:nvPr/>
        </p:nvSpPr>
        <p:spPr>
          <a:xfrm>
            <a:off x="9022918" y="5745009"/>
            <a:ext cx="31690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AMX" pitchFamily="2" charset="77"/>
              </a:rPr>
              <a:t>DESENVOLVIMENTO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B27A70D8-CF53-6BA7-5BAF-AA09C5D41EAE}"/>
              </a:ext>
            </a:extLst>
          </p:cNvPr>
          <p:cNvGrpSpPr>
            <a:grpSpLocks/>
          </p:cNvGrpSpPr>
          <p:nvPr/>
        </p:nvGrpSpPr>
        <p:grpSpPr>
          <a:xfrm>
            <a:off x="10108218" y="1277047"/>
            <a:ext cx="986183" cy="878569"/>
            <a:chOff x="1213549" y="1805143"/>
            <a:chExt cx="1619781" cy="1443030"/>
          </a:xfrm>
        </p:grpSpPr>
        <p:sp>
          <p:nvSpPr>
            <p:cNvPr id="13" name="Retângulo Arredondado 12">
              <a:extLst>
                <a:ext uri="{FF2B5EF4-FFF2-40B4-BE49-F238E27FC236}">
                  <a16:creationId xmlns:a16="http://schemas.microsoft.com/office/drawing/2014/main" id="{F59393A1-F859-234B-D603-47BA3244AD82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4" name="Gráfico 13">
              <a:extLst>
                <a:ext uri="{FF2B5EF4-FFF2-40B4-BE49-F238E27FC236}">
                  <a16:creationId xmlns:a16="http://schemas.microsoft.com/office/drawing/2014/main" id="{C4E4FA9E-CF63-53A9-A939-DA6A6EFC98E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 l="-17372" t="-13427" r="-13120" b="-7391"/>
            <a:stretch>
              <a:fillRect/>
            </a:stretch>
          </p:blipFill>
          <p:spPr>
            <a:xfrm>
              <a:off x="1464490" y="1997955"/>
              <a:ext cx="1128154" cy="1044525"/>
            </a:xfrm>
            <a:prstGeom prst="rect">
              <a:avLst/>
            </a:prstGeom>
          </p:spPr>
        </p:pic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47E9D965-483D-DD3E-E25C-18173A322367}"/>
              </a:ext>
            </a:extLst>
          </p:cNvPr>
          <p:cNvGrpSpPr>
            <a:grpSpLocks/>
          </p:cNvGrpSpPr>
          <p:nvPr/>
        </p:nvGrpSpPr>
        <p:grpSpPr>
          <a:xfrm>
            <a:off x="10108218" y="3018569"/>
            <a:ext cx="986183" cy="878569"/>
            <a:chOff x="1213549" y="1805143"/>
            <a:chExt cx="1619781" cy="1443030"/>
          </a:xfrm>
        </p:grpSpPr>
        <p:sp>
          <p:nvSpPr>
            <p:cNvPr id="16" name="Retângulo Arredondado 15">
              <a:extLst>
                <a:ext uri="{FF2B5EF4-FFF2-40B4-BE49-F238E27FC236}">
                  <a16:creationId xmlns:a16="http://schemas.microsoft.com/office/drawing/2014/main" id="{B6D23B9E-69A0-CAE9-6300-C1A58B0784EC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237254F3-0A55-8FD9-E378-8B53EF364D8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13864" t="-10422" r="-19622" b="-3808"/>
            <a:stretch>
              <a:fillRect/>
            </a:stretch>
          </p:blipFill>
          <p:spPr>
            <a:xfrm>
              <a:off x="1491797" y="1965424"/>
              <a:ext cx="1032580" cy="1138488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14AF7464-8D45-B11C-CF5E-C99147CBA8F3}"/>
              </a:ext>
            </a:extLst>
          </p:cNvPr>
          <p:cNvGrpSpPr>
            <a:grpSpLocks/>
          </p:cNvGrpSpPr>
          <p:nvPr/>
        </p:nvGrpSpPr>
        <p:grpSpPr>
          <a:xfrm>
            <a:off x="10108218" y="4774292"/>
            <a:ext cx="986183" cy="878569"/>
            <a:chOff x="1213549" y="1805143"/>
            <a:chExt cx="1619781" cy="1443030"/>
          </a:xfrm>
        </p:grpSpPr>
        <p:sp>
          <p:nvSpPr>
            <p:cNvPr id="19" name="Retângulo Arredondado 18">
              <a:extLst>
                <a:ext uri="{FF2B5EF4-FFF2-40B4-BE49-F238E27FC236}">
                  <a16:creationId xmlns:a16="http://schemas.microsoft.com/office/drawing/2014/main" id="{F2B7D2F3-62E1-EC0B-6FF9-C1EC63802724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00EDC1B2-2659-AA13-1924-68913F32FD7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-15869" t="-13435" r="-12942" b="-12751"/>
            <a:stretch>
              <a:fillRect/>
            </a:stretch>
          </p:blipFill>
          <p:spPr>
            <a:xfrm>
              <a:off x="1491797" y="1965424"/>
              <a:ext cx="1087192" cy="1176595"/>
            </a:xfrm>
            <a:prstGeom prst="rect">
              <a:avLst/>
            </a:prstGeom>
          </p:spPr>
        </p:pic>
      </p:grpSp>
      <p:pic>
        <p:nvPicPr>
          <p:cNvPr id="7" name="Imagem 6">
            <a:extLst>
              <a:ext uri="{FF2B5EF4-FFF2-40B4-BE49-F238E27FC236}">
                <a16:creationId xmlns:a16="http://schemas.microsoft.com/office/drawing/2014/main" id="{47889AAB-6866-AD07-3CE1-C7E1358202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05"/>
          <a:stretch>
            <a:fillRect/>
          </a:stretch>
        </p:blipFill>
        <p:spPr>
          <a:xfrm>
            <a:off x="369222" y="6012873"/>
            <a:ext cx="2423692" cy="48189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F383695-7DEC-1E59-6AF1-325D99D8D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24" t="-19695"/>
          <a:stretch>
            <a:fillRect/>
          </a:stretch>
        </p:blipFill>
        <p:spPr>
          <a:xfrm>
            <a:off x="139221" y="201500"/>
            <a:ext cx="1606452" cy="59271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19D3A69E-2BAC-3586-5062-56AC65726670}"/>
              </a:ext>
            </a:extLst>
          </p:cNvPr>
          <p:cNvSpPr txBox="1"/>
          <p:nvPr/>
        </p:nvSpPr>
        <p:spPr>
          <a:xfrm>
            <a:off x="849197" y="2103801"/>
            <a:ext cx="501451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4000" b="1" dirty="0">
                <a:solidFill>
                  <a:schemeClr val="bg1"/>
                </a:solidFill>
                <a:latin typeface="AMX" pitchFamily="2" charset="0"/>
              </a:rPr>
              <a:t>MPLS</a:t>
            </a:r>
          </a:p>
        </p:txBody>
      </p:sp>
      <p:sp>
        <p:nvSpPr>
          <p:cNvPr id="5" name="CaixaDeTexto 9">
            <a:extLst>
              <a:ext uri="{FF2B5EF4-FFF2-40B4-BE49-F238E27FC236}">
                <a16:creationId xmlns:a16="http://schemas.microsoft.com/office/drawing/2014/main" id="{A85B229F-DABB-0488-2751-750E6E301230}"/>
              </a:ext>
            </a:extLst>
          </p:cNvPr>
          <p:cNvSpPr txBox="1"/>
          <p:nvPr/>
        </p:nvSpPr>
        <p:spPr>
          <a:xfrm>
            <a:off x="889937" y="4056892"/>
            <a:ext cx="6472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2800" dirty="0" err="1">
                <a:solidFill>
                  <a:schemeClr val="bg1"/>
                </a:solidFill>
                <a:latin typeface="AMX" pitchFamily="2" charset="0"/>
              </a:rPr>
              <a:t>Multiprotocol</a:t>
            </a:r>
            <a:r>
              <a:rPr 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2800" dirty="0" err="1">
                <a:solidFill>
                  <a:schemeClr val="bg1"/>
                </a:solidFill>
                <a:latin typeface="AMX" pitchFamily="2" charset="0"/>
              </a:rPr>
              <a:t>Label</a:t>
            </a:r>
            <a:r>
              <a:rPr 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2800" dirty="0" err="1">
                <a:solidFill>
                  <a:schemeClr val="bg1"/>
                </a:solidFill>
                <a:latin typeface="AMX" pitchFamily="2" charset="0"/>
              </a:rPr>
              <a:t>Switching</a:t>
            </a:r>
            <a:endParaRPr lang="pt-BR" sz="28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9" name="Gráfico 2">
            <a:extLst>
              <a:ext uri="{FF2B5EF4-FFF2-40B4-BE49-F238E27FC236}">
                <a16:creationId xmlns:a16="http://schemas.microsoft.com/office/drawing/2014/main" id="{5C970998-8EAF-F536-02B8-1E1DB7BBAF1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0232" t="19897"/>
          <a:stretch>
            <a:fillRect/>
          </a:stretch>
        </p:blipFill>
        <p:spPr>
          <a:xfrm>
            <a:off x="-1" y="2418725"/>
            <a:ext cx="6428139" cy="160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5B29A36-A75F-368E-FC13-4A1523602D27}"/>
              </a:ext>
            </a:extLst>
          </p:cNvPr>
          <p:cNvCxnSpPr>
            <a:cxnSpLocks/>
          </p:cNvCxnSpPr>
          <p:nvPr/>
        </p:nvCxnSpPr>
        <p:spPr>
          <a:xfrm>
            <a:off x="1236133" y="2983947"/>
            <a:ext cx="10686926" cy="0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265434F1-F1DB-C528-A5F9-A61421551D8C}"/>
              </a:ext>
            </a:extLst>
          </p:cNvPr>
          <p:cNvSpPr txBox="1"/>
          <p:nvPr/>
        </p:nvSpPr>
        <p:spPr>
          <a:xfrm>
            <a:off x="1841176" y="1530253"/>
            <a:ext cx="2981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333333"/>
                </a:solidFill>
                <a:latin typeface="AMX" pitchFamily="2" charset="0"/>
              </a:rPr>
              <a:t>Teams/presencial</a:t>
            </a:r>
            <a:endParaRPr lang="pt-BR" sz="2000" b="1" dirty="0">
              <a:solidFill>
                <a:srgbClr val="333333"/>
              </a:solidFill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704522D-5AE2-3C26-EAE7-67EE188AAD06}"/>
              </a:ext>
            </a:extLst>
          </p:cNvPr>
          <p:cNvCxnSpPr>
            <a:cxnSpLocks/>
          </p:cNvCxnSpPr>
          <p:nvPr/>
        </p:nvCxnSpPr>
        <p:spPr>
          <a:xfrm flipV="1">
            <a:off x="1226173" y="1503336"/>
            <a:ext cx="0" cy="1939530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áfico 7">
            <a:extLst>
              <a:ext uri="{FF2B5EF4-FFF2-40B4-BE49-F238E27FC236}">
                <a16:creationId xmlns:a16="http://schemas.microsoft.com/office/drawing/2014/main" id="{81C72493-D33A-FE11-1C0A-8E25235065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39948" y="1303692"/>
            <a:ext cx="954522" cy="887718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1640541" y="4454156"/>
            <a:ext cx="1503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Data de entrega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4040517" y="4454156"/>
            <a:ext cx="1694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Repasse com os facilitadores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6713008" y="4454156"/>
            <a:ext cx="2115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Como será feita a comunicação para que os vendedores participem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9483384" y="4454156"/>
            <a:ext cx="1704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Parte da força de venda testa o treinamento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AA27290-F288-113B-E05A-DFA9BCC0E7B6}"/>
              </a:ext>
            </a:extLst>
          </p:cNvPr>
          <p:cNvSpPr txBox="1"/>
          <p:nvPr/>
        </p:nvSpPr>
        <p:spPr>
          <a:xfrm>
            <a:off x="1640541" y="3751415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Data de entrega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148089B-24E0-0A03-FC33-C63AAAF31ED2}"/>
              </a:ext>
            </a:extLst>
          </p:cNvPr>
          <p:cNvSpPr txBox="1"/>
          <p:nvPr/>
        </p:nvSpPr>
        <p:spPr>
          <a:xfrm>
            <a:off x="4032199" y="3777427"/>
            <a:ext cx="2182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Repasse com</a:t>
            </a:r>
            <a:br>
              <a:rPr lang="pt-BR" b="1" dirty="0">
                <a:solidFill>
                  <a:srgbClr val="333333"/>
                </a:solidFill>
                <a:latin typeface="AMX" pitchFamily="2" charset="0"/>
              </a:rPr>
            </a:br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os facilitadores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22BC6CA-67B1-45FE-E965-7606473DAB06}"/>
              </a:ext>
            </a:extLst>
          </p:cNvPr>
          <p:cNvSpPr txBox="1"/>
          <p:nvPr/>
        </p:nvSpPr>
        <p:spPr>
          <a:xfrm>
            <a:off x="6713007" y="3777427"/>
            <a:ext cx="1736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Comunicação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D92A372-152E-0EEE-95D7-910D92A16CCE}"/>
              </a:ext>
            </a:extLst>
          </p:cNvPr>
          <p:cNvSpPr txBox="1"/>
          <p:nvPr/>
        </p:nvSpPr>
        <p:spPr>
          <a:xfrm>
            <a:off x="9498749" y="3777427"/>
            <a:ext cx="104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Piloto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F3F1CEB5-0E3C-B09C-257E-8CD4EE693FAE}"/>
              </a:ext>
            </a:extLst>
          </p:cNvPr>
          <p:cNvGrpSpPr>
            <a:grpSpLocks/>
          </p:cNvGrpSpPr>
          <p:nvPr/>
        </p:nvGrpSpPr>
        <p:grpSpPr>
          <a:xfrm>
            <a:off x="1733607" y="2526803"/>
            <a:ext cx="986183" cy="878569"/>
            <a:chOff x="1213549" y="1805143"/>
            <a:chExt cx="1619781" cy="1443030"/>
          </a:xfrm>
        </p:grpSpPr>
        <p:sp>
          <p:nvSpPr>
            <p:cNvPr id="25" name="Retângulo Arredondado 24">
              <a:extLst>
                <a:ext uri="{FF2B5EF4-FFF2-40B4-BE49-F238E27FC236}">
                  <a16:creationId xmlns:a16="http://schemas.microsoft.com/office/drawing/2014/main" id="{066C1396-C579-0FD0-94A6-BD316D01DD37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1" name="Gráfico 20">
              <a:extLst>
                <a:ext uri="{FF2B5EF4-FFF2-40B4-BE49-F238E27FC236}">
                  <a16:creationId xmlns:a16="http://schemas.microsoft.com/office/drawing/2014/main" id="{CFF5E08F-34E2-3915-A1E0-34507C0CBF1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19276" t="-13644" r="-24489" b="-3839"/>
            <a:stretch>
              <a:fillRect/>
            </a:stretch>
          </p:blipFill>
          <p:spPr>
            <a:xfrm>
              <a:off x="1478143" y="2025264"/>
              <a:ext cx="1109319" cy="906542"/>
            </a:xfrm>
            <a:prstGeom prst="rect">
              <a:avLst/>
            </a:prstGeom>
          </p:spPr>
        </p:pic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B7477F08-5F2E-DEE2-9FD1-FB2025165487}"/>
              </a:ext>
            </a:extLst>
          </p:cNvPr>
          <p:cNvGrpSpPr>
            <a:grpSpLocks/>
          </p:cNvGrpSpPr>
          <p:nvPr/>
        </p:nvGrpSpPr>
        <p:grpSpPr>
          <a:xfrm>
            <a:off x="4244695" y="2526803"/>
            <a:ext cx="986183" cy="878569"/>
            <a:chOff x="1213548" y="1805143"/>
            <a:chExt cx="1619781" cy="1443030"/>
          </a:xfrm>
        </p:grpSpPr>
        <p:sp>
          <p:nvSpPr>
            <p:cNvPr id="42" name="Retângulo Arredondado 41">
              <a:extLst>
                <a:ext uri="{FF2B5EF4-FFF2-40B4-BE49-F238E27FC236}">
                  <a16:creationId xmlns:a16="http://schemas.microsoft.com/office/drawing/2014/main" id="{D75CC611-79E3-F568-CAFA-C20A6864860E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30" name="Gráfico 29">
              <a:extLst>
                <a:ext uri="{FF2B5EF4-FFF2-40B4-BE49-F238E27FC236}">
                  <a16:creationId xmlns:a16="http://schemas.microsoft.com/office/drawing/2014/main" id="{BB3E3AA6-C8A0-D40F-1440-114905258FD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-9911" t="-10553" r="-4427" b="1"/>
            <a:stretch>
              <a:fillRect/>
            </a:stretch>
          </p:blipFill>
          <p:spPr>
            <a:xfrm>
              <a:off x="1507593" y="2174102"/>
              <a:ext cx="1055374" cy="686155"/>
            </a:xfrm>
            <a:prstGeom prst="rect">
              <a:avLst/>
            </a:prstGeom>
          </p:spPr>
        </p:pic>
      </p:grp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01429DC8-F66E-882A-C084-A5AF50B9BBD4}"/>
              </a:ext>
            </a:extLst>
          </p:cNvPr>
          <p:cNvGrpSpPr>
            <a:grpSpLocks/>
          </p:cNvGrpSpPr>
          <p:nvPr/>
        </p:nvGrpSpPr>
        <p:grpSpPr>
          <a:xfrm>
            <a:off x="6841248" y="2526803"/>
            <a:ext cx="986183" cy="878569"/>
            <a:chOff x="1213548" y="1805143"/>
            <a:chExt cx="1619781" cy="1443030"/>
          </a:xfrm>
        </p:grpSpPr>
        <p:sp>
          <p:nvSpPr>
            <p:cNvPr id="48" name="Retângulo Arredondado 47">
              <a:extLst>
                <a:ext uri="{FF2B5EF4-FFF2-40B4-BE49-F238E27FC236}">
                  <a16:creationId xmlns:a16="http://schemas.microsoft.com/office/drawing/2014/main" id="{75AD9CD0-8C56-6C62-ACA5-46AD670E9C83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5" name="Gráfico 44">
              <a:extLst>
                <a:ext uri="{FF2B5EF4-FFF2-40B4-BE49-F238E27FC236}">
                  <a16:creationId xmlns:a16="http://schemas.microsoft.com/office/drawing/2014/main" id="{CCFC8FA5-9163-0318-7D9B-CA99F378ADA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-42463" t="-30057" r="-27521" b="-29074"/>
            <a:stretch>
              <a:fillRect/>
            </a:stretch>
          </p:blipFill>
          <p:spPr>
            <a:xfrm>
              <a:off x="1305184" y="2001079"/>
              <a:ext cx="1395550" cy="1023403"/>
            </a:xfrm>
            <a:prstGeom prst="rect">
              <a:avLst/>
            </a:prstGeom>
          </p:spPr>
        </p:pic>
      </p:grpSp>
      <p:grpSp>
        <p:nvGrpSpPr>
          <p:cNvPr id="49" name="Agrupar 48">
            <a:extLst>
              <a:ext uri="{FF2B5EF4-FFF2-40B4-BE49-F238E27FC236}">
                <a16:creationId xmlns:a16="http://schemas.microsoft.com/office/drawing/2014/main" id="{B10169C6-1B59-8F11-6DB0-7126838CFCAE}"/>
              </a:ext>
            </a:extLst>
          </p:cNvPr>
          <p:cNvGrpSpPr>
            <a:grpSpLocks/>
          </p:cNvGrpSpPr>
          <p:nvPr/>
        </p:nvGrpSpPr>
        <p:grpSpPr>
          <a:xfrm>
            <a:off x="9573287" y="2526803"/>
            <a:ext cx="986183" cy="878569"/>
            <a:chOff x="1213549" y="1805143"/>
            <a:chExt cx="1619781" cy="1443030"/>
          </a:xfrm>
        </p:grpSpPr>
        <p:sp>
          <p:nvSpPr>
            <p:cNvPr id="54" name="Retângulo Arredondado 53">
              <a:extLst>
                <a:ext uri="{FF2B5EF4-FFF2-40B4-BE49-F238E27FC236}">
                  <a16:creationId xmlns:a16="http://schemas.microsoft.com/office/drawing/2014/main" id="{3D4A8C3C-5342-D9D6-C338-29367361D1BA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51" name="Gráfico 50">
              <a:extLst>
                <a:ext uri="{FF2B5EF4-FFF2-40B4-BE49-F238E27FC236}">
                  <a16:creationId xmlns:a16="http://schemas.microsoft.com/office/drawing/2014/main" id="{73A77A08-8D35-C743-2EEA-EE142A8F8FB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-12041" t="-6609" r="-11847" b="-9077"/>
            <a:stretch>
              <a:fillRect/>
            </a:stretch>
          </p:blipFill>
          <p:spPr>
            <a:xfrm>
              <a:off x="1364177" y="2053142"/>
              <a:ext cx="1222460" cy="963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8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5B29A36-A75F-368E-FC13-4A1523602D27}"/>
              </a:ext>
            </a:extLst>
          </p:cNvPr>
          <p:cNvCxnSpPr>
            <a:cxnSpLocks/>
          </p:cNvCxnSpPr>
          <p:nvPr/>
        </p:nvCxnSpPr>
        <p:spPr>
          <a:xfrm>
            <a:off x="1733550" y="2309813"/>
            <a:ext cx="9679517" cy="0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704522D-5AE2-3C26-EAE7-67EE188AAD06}"/>
              </a:ext>
            </a:extLst>
          </p:cNvPr>
          <p:cNvCxnSpPr/>
          <p:nvPr/>
        </p:nvCxnSpPr>
        <p:spPr>
          <a:xfrm flipV="1">
            <a:off x="11401112" y="1788337"/>
            <a:ext cx="0" cy="942817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1109630" y="3994788"/>
            <a:ext cx="1559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Como a área de TRN vai acompanhar essas turmas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3676599" y="3994788"/>
            <a:ext cx="225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6487031" y="3994788"/>
            <a:ext cx="211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Quando todos vão receber esse TRN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9043116" y="3994788"/>
            <a:ext cx="2196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Como eles vão medir e com</a:t>
            </a:r>
            <a:br>
              <a:rPr lang="pt-BR" dirty="0">
                <a:solidFill>
                  <a:srgbClr val="333333"/>
                </a:solidFill>
                <a:latin typeface="AMX" pitchFamily="2" charset="0"/>
              </a:rPr>
            </a:br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que frequência o resultado desse TRN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293EA1D-B9B5-DE54-31FB-6C4C01F348AB}"/>
              </a:ext>
            </a:extLst>
          </p:cNvPr>
          <p:cNvSpPr txBox="1"/>
          <p:nvPr/>
        </p:nvSpPr>
        <p:spPr>
          <a:xfrm>
            <a:off x="1109630" y="3292239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Acompanhamento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08F2FCC-F122-95A8-5523-4184C0343EAB}"/>
              </a:ext>
            </a:extLst>
          </p:cNvPr>
          <p:cNvSpPr txBox="1"/>
          <p:nvPr/>
        </p:nvSpPr>
        <p:spPr>
          <a:xfrm>
            <a:off x="3678947" y="3318251"/>
            <a:ext cx="1875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Alinhamento/</a:t>
            </a:r>
            <a:br>
              <a:rPr lang="pt-BR" b="1" dirty="0">
                <a:solidFill>
                  <a:srgbClr val="333333"/>
                </a:solidFill>
                <a:latin typeface="AMX" pitchFamily="2" charset="0"/>
              </a:rPr>
            </a:br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correção de rota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EF19E51-4FC5-5540-9402-35BBA5DB7798}"/>
              </a:ext>
            </a:extLst>
          </p:cNvPr>
          <p:cNvSpPr txBox="1"/>
          <p:nvPr/>
        </p:nvSpPr>
        <p:spPr>
          <a:xfrm>
            <a:off x="6482765" y="3330511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 err="1">
                <a:solidFill>
                  <a:srgbClr val="333333"/>
                </a:solidFill>
                <a:latin typeface="AMX" pitchFamily="2" charset="0"/>
              </a:rPr>
              <a:t>Rollout</a:t>
            </a:r>
            <a:endParaRPr lang="pt-BR" b="1" dirty="0">
              <a:solidFill>
                <a:srgbClr val="333333"/>
              </a:solidFill>
              <a:latin typeface="AMX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33DC84D-995C-E86F-8477-D4ED5BB5C44B}"/>
              </a:ext>
            </a:extLst>
          </p:cNvPr>
          <p:cNvSpPr txBox="1"/>
          <p:nvPr/>
        </p:nvSpPr>
        <p:spPr>
          <a:xfrm>
            <a:off x="9043116" y="333051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Resultados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1275332-1EA1-38C5-81D6-CEC80A7DCF6B}"/>
              </a:ext>
            </a:extLst>
          </p:cNvPr>
          <p:cNvGrpSpPr>
            <a:grpSpLocks/>
          </p:cNvGrpSpPr>
          <p:nvPr/>
        </p:nvGrpSpPr>
        <p:grpSpPr>
          <a:xfrm>
            <a:off x="1352607" y="1879103"/>
            <a:ext cx="986183" cy="878569"/>
            <a:chOff x="1213549" y="1805143"/>
            <a:chExt cx="1619781" cy="1443030"/>
          </a:xfrm>
        </p:grpSpPr>
        <p:sp>
          <p:nvSpPr>
            <p:cNvPr id="23" name="Retângulo Arredondado 22">
              <a:extLst>
                <a:ext uri="{FF2B5EF4-FFF2-40B4-BE49-F238E27FC236}">
                  <a16:creationId xmlns:a16="http://schemas.microsoft.com/office/drawing/2014/main" id="{D5E5D9C8-34CF-0640-67B3-CC08E899F422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41BF7B33-B14F-A88A-7B62-2E7874AB5D9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 l="-24426" t="-7997" r="-17733" b="-13850"/>
            <a:stretch>
              <a:fillRect/>
            </a:stretch>
          </p:blipFill>
          <p:spPr>
            <a:xfrm>
              <a:off x="1432481" y="2060446"/>
              <a:ext cx="1126409" cy="965494"/>
            </a:xfrm>
            <a:prstGeom prst="rect">
              <a:avLst/>
            </a:prstGeom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03E777F9-FF8A-4F51-A6A5-45C7C416B057}"/>
              </a:ext>
            </a:extLst>
          </p:cNvPr>
          <p:cNvGrpSpPr>
            <a:grpSpLocks/>
          </p:cNvGrpSpPr>
          <p:nvPr/>
        </p:nvGrpSpPr>
        <p:grpSpPr>
          <a:xfrm>
            <a:off x="3884655" y="1879103"/>
            <a:ext cx="986183" cy="878569"/>
            <a:chOff x="1213548" y="1805143"/>
            <a:chExt cx="1619781" cy="1443030"/>
          </a:xfrm>
        </p:grpSpPr>
        <p:sp>
          <p:nvSpPr>
            <p:cNvPr id="37" name="Retângulo Arredondado 36">
              <a:extLst>
                <a:ext uri="{FF2B5EF4-FFF2-40B4-BE49-F238E27FC236}">
                  <a16:creationId xmlns:a16="http://schemas.microsoft.com/office/drawing/2014/main" id="{65F96899-9BF8-1965-56CA-7FFCC4AE074C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31" name="Gráfico 30">
              <a:extLst>
                <a:ext uri="{FF2B5EF4-FFF2-40B4-BE49-F238E27FC236}">
                  <a16:creationId xmlns:a16="http://schemas.microsoft.com/office/drawing/2014/main" id="{4835E0DF-7163-3228-0CCA-B5F2B4F10C0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11412" t="-7778" r="-9855" b="-6945"/>
            <a:stretch>
              <a:fillRect/>
            </a:stretch>
          </p:blipFill>
          <p:spPr>
            <a:xfrm>
              <a:off x="1535237" y="2173085"/>
              <a:ext cx="991493" cy="713394"/>
            </a:xfrm>
            <a:prstGeom prst="rect">
              <a:avLst/>
            </a:prstGeom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5D59ABA5-DCAF-505B-E57D-DCC79ABF8115}"/>
              </a:ext>
            </a:extLst>
          </p:cNvPr>
          <p:cNvGrpSpPr>
            <a:grpSpLocks/>
          </p:cNvGrpSpPr>
          <p:nvPr/>
        </p:nvGrpSpPr>
        <p:grpSpPr>
          <a:xfrm>
            <a:off x="6548951" y="1879103"/>
            <a:ext cx="986183" cy="878569"/>
            <a:chOff x="1213548" y="1805143"/>
            <a:chExt cx="1619781" cy="1443030"/>
          </a:xfrm>
        </p:grpSpPr>
        <p:sp>
          <p:nvSpPr>
            <p:cNvPr id="43" name="Retângulo Arredondado 42">
              <a:extLst>
                <a:ext uri="{FF2B5EF4-FFF2-40B4-BE49-F238E27FC236}">
                  <a16:creationId xmlns:a16="http://schemas.microsoft.com/office/drawing/2014/main" id="{A9558549-A618-F253-F76E-2FFAAC680900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0" name="Gráfico 39">
              <a:extLst>
                <a:ext uri="{FF2B5EF4-FFF2-40B4-BE49-F238E27FC236}">
                  <a16:creationId xmlns:a16="http://schemas.microsoft.com/office/drawing/2014/main" id="{35567A76-C884-C3C2-49B2-B94EF45BE7E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-20073" t="-7657" r="-14856" b="-10261"/>
            <a:stretch>
              <a:fillRect/>
            </a:stretch>
          </p:blipFill>
          <p:spPr>
            <a:xfrm>
              <a:off x="1462426" y="2000182"/>
              <a:ext cx="1081632" cy="959184"/>
            </a:xfrm>
            <a:prstGeom prst="rect">
              <a:avLst/>
            </a:prstGeom>
          </p:spPr>
        </p:pic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52E94B3A-38A1-0A38-EC80-92F0651A3483}"/>
              </a:ext>
            </a:extLst>
          </p:cNvPr>
          <p:cNvGrpSpPr>
            <a:grpSpLocks/>
          </p:cNvGrpSpPr>
          <p:nvPr/>
        </p:nvGrpSpPr>
        <p:grpSpPr>
          <a:xfrm>
            <a:off x="9141239" y="1879103"/>
            <a:ext cx="986183" cy="878569"/>
            <a:chOff x="1213548" y="1805143"/>
            <a:chExt cx="1619781" cy="1443030"/>
          </a:xfrm>
        </p:grpSpPr>
        <p:sp>
          <p:nvSpPr>
            <p:cNvPr id="49" name="Retângulo Arredondado 48">
              <a:extLst>
                <a:ext uri="{FF2B5EF4-FFF2-40B4-BE49-F238E27FC236}">
                  <a16:creationId xmlns:a16="http://schemas.microsoft.com/office/drawing/2014/main" id="{43FC5451-3DCE-A4FF-6AC5-3D33CD283290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6" name="Gráfico 45">
              <a:extLst>
                <a:ext uri="{FF2B5EF4-FFF2-40B4-BE49-F238E27FC236}">
                  <a16:creationId xmlns:a16="http://schemas.microsoft.com/office/drawing/2014/main" id="{6399DB6C-4969-F5B5-C9A0-AB013A7A1B4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-10800" t="-6911" r="-8404" b="-13604"/>
            <a:stretch>
              <a:fillRect/>
            </a:stretch>
          </p:blipFill>
          <p:spPr>
            <a:xfrm>
              <a:off x="1614807" y="2119245"/>
              <a:ext cx="826863" cy="835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58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" grpId="0"/>
      <p:bldP spid="3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71B3DC-49A0-42BE-8168-8FF617527CEC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25559A5A-820D-4905-A4DA-973ECE9A50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ABC2FB-7FDC-4DB1-8C4B-2103DFCB2A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103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AMX</vt:lpstr>
      <vt:lpstr>Aptos Display</vt:lpstr>
      <vt:lpstr>Arial</vt:lpstr>
      <vt:lpstr>Aptos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Felipe Guimarães</cp:lastModifiedBy>
  <cp:revision>56</cp:revision>
  <dcterms:created xsi:type="dcterms:W3CDTF">2024-04-25T20:14:21Z</dcterms:created>
  <dcterms:modified xsi:type="dcterms:W3CDTF">2026-05-07T18:37:08Z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