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4"/>
  </p:sldMasterIdLst>
  <p:notesMasterIdLst>
    <p:notesMasterId r:id="rId6"/>
  </p:notesMasterIdLst>
  <p:sldIdLst>
    <p:sldId id="256" r:id="rId5"/>
  </p:sldIdLst>
  <p:sldSz cx="6156325" cy="12192000"/>
  <p:notesSz cx="6858000" cy="9144000"/>
  <p:embeddedFontLst>
    <p:embeddedFont>
      <p:font typeface="AMX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23" autoAdjust="0"/>
    <p:restoredTop sz="92638" autoAdjust="0"/>
  </p:normalViewPr>
  <p:slideViewPr>
    <p:cSldViewPr snapToGrid="0" showGuides="1">
      <p:cViewPr varScale="1">
        <p:scale>
          <a:sx n="62" d="100"/>
          <a:sy n="62" d="100"/>
        </p:scale>
        <p:origin x="3912" y="58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5439F5E-23A3-9629-F1E5-3434D3808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2041579" y="11221098"/>
            <a:ext cx="2274428" cy="51191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D8A4C3A-574E-9AEC-AD52-607643EC6D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458988"/>
            <a:ext cx="2475690" cy="57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8E0C3B-2211-5490-E120-AA886CC7F0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79"/>
            <a:ext cx="6156325" cy="1216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07/05/2026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7B8F42F9-9C07-A222-FFAE-DEBA0C04510C}"/>
              </a:ext>
            </a:extLst>
          </p:cNvPr>
          <p:cNvSpPr/>
          <p:nvPr/>
        </p:nvSpPr>
        <p:spPr>
          <a:xfrm flipH="1">
            <a:off x="-22461" y="0"/>
            <a:ext cx="4648200" cy="12213992"/>
          </a:xfrm>
          <a:prstGeom prst="rect">
            <a:avLst/>
          </a:prstGeom>
          <a:gradFill>
            <a:gsLst>
              <a:gs pos="0">
                <a:srgbClr val="750A00"/>
              </a:gs>
              <a:gs pos="43000">
                <a:srgbClr val="8B1200"/>
              </a:gs>
              <a:gs pos="94000">
                <a:srgbClr val="A11900">
                  <a:alpha val="11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C18F2D7A-09AE-4660-0E21-1584C63E8D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26011E5C-9657-1AA9-5170-2E8DE3E222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C1FD012-D935-4813-A2D4-39FD038DB084}"/>
              </a:ext>
            </a:extLst>
          </p:cNvPr>
          <p:cNvSpPr>
            <a:spLocks/>
          </p:cNvSpPr>
          <p:nvPr/>
        </p:nvSpPr>
        <p:spPr>
          <a:xfrm>
            <a:off x="568831" y="5475576"/>
            <a:ext cx="3881974" cy="3160069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  <a:br>
              <a:rPr lang="pt-BR" sz="2400" i="1" dirty="0">
                <a:solidFill>
                  <a:schemeClr val="bg1"/>
                </a:solidFill>
                <a:latin typeface="AMX" pitchFamily="2" charset="0"/>
              </a:rPr>
            </a:br>
            <a:endParaRPr lang="pt-BR" sz="2400" i="1" dirty="0">
              <a:solidFill>
                <a:schemeClr val="bg1"/>
              </a:solidFill>
              <a:latin typeface="AMX" pitchFamily="2" charset="0"/>
            </a:endParaRPr>
          </a:p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6B53EC0-2881-2D32-A3B7-C6C028E58F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2041579" y="11221098"/>
            <a:ext cx="2274428" cy="51191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3796A3E-0027-7A2F-B6F3-59133B453E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458988"/>
            <a:ext cx="2475690" cy="57701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B89424A-328B-5940-324B-8767EC768D56}"/>
              </a:ext>
            </a:extLst>
          </p:cNvPr>
          <p:cNvSpPr txBox="1"/>
          <p:nvPr/>
        </p:nvSpPr>
        <p:spPr>
          <a:xfrm>
            <a:off x="390434" y="2552801"/>
            <a:ext cx="4668266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3000" b="1" dirty="0">
                <a:solidFill>
                  <a:schemeClr val="bg1"/>
                </a:solidFill>
                <a:latin typeface="AMX" pitchFamily="2" charset="0"/>
              </a:rPr>
              <a:t>MPLS</a:t>
            </a:r>
          </a:p>
        </p:txBody>
      </p:sp>
      <p:sp>
        <p:nvSpPr>
          <p:cNvPr id="4" name="CaixaDeTexto 9">
            <a:extLst>
              <a:ext uri="{FF2B5EF4-FFF2-40B4-BE49-F238E27FC236}">
                <a16:creationId xmlns:a16="http://schemas.microsoft.com/office/drawing/2014/main" id="{7F32FA51-E05A-BED7-05F8-D6D62D1FBB48}"/>
              </a:ext>
            </a:extLst>
          </p:cNvPr>
          <p:cNvSpPr txBox="1"/>
          <p:nvPr/>
        </p:nvSpPr>
        <p:spPr>
          <a:xfrm>
            <a:off x="421603" y="4423029"/>
            <a:ext cx="64724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6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600" dirty="0" err="1">
                <a:solidFill>
                  <a:schemeClr val="bg1"/>
                </a:solidFill>
                <a:latin typeface="AMX" pitchFamily="2" charset="0"/>
              </a:rPr>
              <a:t>Multiprotocol</a:t>
            </a:r>
            <a:r>
              <a:rPr lang="pt-BR" sz="26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600" dirty="0" err="1">
                <a:solidFill>
                  <a:schemeClr val="bg1"/>
                </a:solidFill>
                <a:latin typeface="AMX" pitchFamily="2" charset="0"/>
              </a:rPr>
              <a:t>Label</a:t>
            </a:r>
            <a:r>
              <a:rPr lang="pt-BR" sz="26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pt-BR" sz="2600" dirty="0" err="1">
                <a:solidFill>
                  <a:schemeClr val="bg1"/>
                </a:solidFill>
                <a:latin typeface="AMX" pitchFamily="2" charset="0"/>
              </a:rPr>
              <a:t>Switching</a:t>
            </a:r>
            <a:endParaRPr lang="pt-BR" sz="26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6" name="Gráfico 2">
            <a:extLst>
              <a:ext uri="{FF2B5EF4-FFF2-40B4-BE49-F238E27FC236}">
                <a16:creationId xmlns:a16="http://schemas.microsoft.com/office/drawing/2014/main" id="{7FCD89A6-F55B-F7FB-E5C6-50152758FB2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9151" t="19897"/>
          <a:stretch>
            <a:fillRect/>
          </a:stretch>
        </p:blipFill>
        <p:spPr>
          <a:xfrm>
            <a:off x="0" y="2630616"/>
            <a:ext cx="5341347" cy="175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2D6FBD-C24C-4B39-8F74-DD9653F79F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19079E-7364-4C3F-808B-8F89F555597B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A0C42A15-DD20-47E8-9811-52730631E51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</TotalTime>
  <Words>30</Words>
  <Application>Microsoft Office PowerPoint</Application>
  <PresentationFormat>Personalizar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Calibri Light</vt:lpstr>
      <vt:lpstr>Calibri</vt:lpstr>
      <vt:lpstr>AMX</vt:lpstr>
      <vt:lpstr>Arial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Felipe Guimarães</cp:lastModifiedBy>
  <cp:revision>68</cp:revision>
  <dcterms:created xsi:type="dcterms:W3CDTF">2020-01-08T12:57:17Z</dcterms:created>
  <dcterms:modified xsi:type="dcterms:W3CDTF">2026-05-07T18:35:44Z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