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76" r:id="rId5"/>
  </p:sldMasterIdLst>
  <p:notesMasterIdLst>
    <p:notesMasterId r:id="rId7"/>
  </p:notesMasterIdLst>
  <p:sldIdLst>
    <p:sldId id="256" r:id="rId6"/>
  </p:sldIdLst>
  <p:sldSz cx="6156325" cy="12192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1939" userDrawn="1">
          <p15:clr>
            <a:srgbClr val="A4A3A4"/>
          </p15:clr>
        </p15:guide>
        <p15:guide id="5" orient="horz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5301"/>
    <a:srgbClr val="000000"/>
    <a:srgbClr val="D71534"/>
    <a:srgbClr val="E3E8F1"/>
    <a:srgbClr val="ECECF5"/>
    <a:srgbClr val="CEE7EC"/>
    <a:srgbClr val="D12138"/>
    <a:srgbClr val="BA222E"/>
    <a:srgbClr val="F1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2641" autoAdjust="0"/>
  </p:normalViewPr>
  <p:slideViewPr>
    <p:cSldViewPr snapToGrid="0" showGuides="1">
      <p:cViewPr varScale="1">
        <p:scale>
          <a:sx n="41" d="100"/>
          <a:sy n="41" d="100"/>
        </p:scale>
        <p:origin x="3221" y="96"/>
      </p:cViewPr>
      <p:guideLst>
        <p:guide pos="1939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725" y="1995312"/>
            <a:ext cx="5232876" cy="4244622"/>
          </a:xfrm>
        </p:spPr>
        <p:txBody>
          <a:bodyPr anchor="b"/>
          <a:lstStyle>
            <a:lvl1pPr algn="ctr"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9541" y="6403623"/>
            <a:ext cx="4617244" cy="2943577"/>
          </a:xfrm>
        </p:spPr>
        <p:txBody>
          <a:bodyPr/>
          <a:lstStyle>
            <a:lvl1pPr marL="0" indent="0" algn="ctr">
              <a:buNone/>
              <a:defRPr sz="1616"/>
            </a:lvl1pPr>
            <a:lvl2pPr marL="307833" indent="0" algn="ctr">
              <a:buNone/>
              <a:defRPr sz="1347"/>
            </a:lvl2pPr>
            <a:lvl3pPr marL="615666" indent="0" algn="ctr">
              <a:buNone/>
              <a:defRPr sz="1212"/>
            </a:lvl3pPr>
            <a:lvl4pPr marL="923498" indent="0" algn="ctr">
              <a:buNone/>
              <a:defRPr sz="1077"/>
            </a:lvl4pPr>
            <a:lvl5pPr marL="1231331" indent="0" algn="ctr">
              <a:buNone/>
              <a:defRPr sz="1077"/>
            </a:lvl5pPr>
            <a:lvl6pPr marL="1539164" indent="0" algn="ctr">
              <a:buNone/>
              <a:defRPr sz="1077"/>
            </a:lvl6pPr>
            <a:lvl7pPr marL="1846997" indent="0" algn="ctr">
              <a:buNone/>
              <a:defRPr sz="1077"/>
            </a:lvl7pPr>
            <a:lvl8pPr marL="2154829" indent="0" algn="ctr">
              <a:buNone/>
              <a:defRPr sz="1077"/>
            </a:lvl8pPr>
            <a:lvl9pPr marL="2462662" indent="0" algn="ctr">
              <a:buNone/>
              <a:defRPr sz="107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8CE7A-9C21-7DAC-82EB-0B750F366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9938" y="1995488"/>
            <a:ext cx="4616450" cy="4244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D80B36E-225B-657E-F05C-7BE584E79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9938" y="6403975"/>
            <a:ext cx="4616450" cy="29432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6B427B-D43C-73E9-AE86-B4A358484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643973-DACE-19F6-CF80-D83B51DEC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DC4D01-8496-B625-CD56-E95364823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648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190280-8B82-3ADB-7CB7-7FE2D9E7E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D81F7E-D806-4D7A-EDB8-1FBDD67A4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88BBABD-8892-DBB5-FCB3-636BA1100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004CBE-1CDF-978F-A883-15BDF9C6D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1A3B3C9-E722-5284-A740-0A3407D4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3347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CAAA6A-45EE-7683-2FC7-79969210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88" y="3040063"/>
            <a:ext cx="5308600" cy="5070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677E57F-D3AB-6F9B-82EA-1CD1605B4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88" y="8159750"/>
            <a:ext cx="53086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867B27-9C88-01E3-67AA-8D5F97FD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4A1F73-3514-A692-7D1A-8F98C8C5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51A699-90F8-3160-3A67-6939306A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9292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7E9DFC-EB30-D68D-702C-BE8BFF64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7305D6-FE81-B795-C622-907F829E5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8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22872EB-965E-C07A-9E8E-E29943366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543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F5E4DB1-22CC-089B-E903-FFAF84B6F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63CA2D-40D0-5413-AEAB-82BF780F4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C861F0-CFCE-68E2-7B00-EDD5335BF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928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D3CD8E-6083-6136-32DE-A06069F8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10187" cy="2355850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65D393D-A3D4-EB48-5BA6-36E3A2445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2989263"/>
            <a:ext cx="26050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DFEC44-C294-4BC2-4A45-3C6C1E47A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863" y="4452938"/>
            <a:ext cx="26050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D5D5321-EB11-830F-9271-DC670A7CE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116263" y="2989263"/>
            <a:ext cx="26177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9F5BA6A-AAF4-C627-88E7-CD6F11978E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116263" y="4452938"/>
            <a:ext cx="26177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5BA2FB3-E148-BFBA-D497-2546D92D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D0D8FA3-5D23-05D5-0A5C-3A451AEDC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70853F9-303D-2D0D-5033-8351258B3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869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667F4A-B214-043A-95C1-BBD6505C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10A46CB-5323-77D9-9737-1C16FBF0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7E3A3BF-09CF-8E97-6DA4-D69CEF3B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3A94B66-0D58-92F2-908D-5127C03A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298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6727497-16F0-89D8-96B6-5D84B7DCF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5674483-C7BA-06C9-6C1D-1B3D40C7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408F44-E128-D034-7458-AAD62908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4718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54B985-0FAB-CFCB-87C2-012CDC93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1D2924-DAF2-2D47-4CAE-F7D0309AD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5349DE9-61E1-53EB-55D5-8AC20FED1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F28CB7-90CB-D902-7B61-E74CEF95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CECE54-64D3-8A2B-5C13-68286AA1E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992B50-626B-CF87-52B5-77153498E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7008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2BC460-EE12-BB70-B517-2231C83F9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C9ACB8E-1B1D-3B0C-84A1-B9D7B3E367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EFE418E-9B95-A02B-EBF1-27B26D4DC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1D3C76B-F631-9A7D-77BC-D15AE407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D10DB8-1C0A-6FF5-C5A7-9130A539B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FCBB01-9FD3-A29F-30A3-F2CD62DC3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0134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44647-AB57-0561-A8B8-EA4D9223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1B39EF-1AB3-BEFB-D973-06F0DF4100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31160A-6BF3-038A-69F1-93371CE62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7C7A85-B243-8417-FF48-D5060DFCC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324D30-7068-0752-43D9-9C93BDF67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859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D227E71-9E14-0654-E15D-F4C3132E8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405313" y="649288"/>
            <a:ext cx="1327150" cy="103314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ECD5969-3E71-8775-70C9-694C3D23C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23863" y="649288"/>
            <a:ext cx="3829050" cy="103314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E28D0E-EC34-7648-2E2B-BFE8BA0F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FEE90E-1C76-B934-0ED9-4F2DD9230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128D88-C3D4-E96F-EEB0-0D747D72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241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F2C15F-D8D1-2821-A21B-AFC1C55288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56325" cy="1219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43924C3-818B-B89B-8BDD-7E18F25D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08600" cy="235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5ADBC6-7C0F-B891-68FA-4D2CF807D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3244850"/>
            <a:ext cx="5308600" cy="773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19D0745-30BC-0166-CBFC-8084D4435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38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5E7DE-CEBC-46EE-B29B-1D0C45CC5D53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9D845C-00D5-3953-93D0-A8C5515EB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9938" y="11299825"/>
            <a:ext cx="20764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EFD861-24C3-6020-DAC8-ED8F8586D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81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21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19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63DAE190-5B71-F943-9172-A3FBE370B5E1}"/>
              </a:ext>
            </a:extLst>
          </p:cNvPr>
          <p:cNvGrpSpPr/>
          <p:nvPr/>
        </p:nvGrpSpPr>
        <p:grpSpPr>
          <a:xfrm>
            <a:off x="1837783" y="329431"/>
            <a:ext cx="2695595" cy="11523645"/>
            <a:chOff x="-6536937" y="423313"/>
            <a:chExt cx="2695595" cy="11523645"/>
          </a:xfrm>
        </p:grpSpPr>
        <p:pic>
          <p:nvPicPr>
            <p:cNvPr id="10" name="Imagem 9" descr="Uma imagem contendo Texto&#10;&#10;Descrição gerada automaticamente">
              <a:extLst>
                <a:ext uri="{FF2B5EF4-FFF2-40B4-BE49-F238E27FC236}">
                  <a16:creationId xmlns:a16="http://schemas.microsoft.com/office/drawing/2014/main" id="{4D0363AF-FE1F-49A2-9E8E-922489068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28495" y="423313"/>
              <a:ext cx="1143099" cy="408111"/>
            </a:xfrm>
            <a:prstGeom prst="rect">
              <a:avLst/>
            </a:prstGeom>
          </p:spPr>
        </p:pic>
        <p:pic>
          <p:nvPicPr>
            <p:cNvPr id="24" name="Imagem 23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D0FDDBE7-2751-4D08-85D1-F168D1495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536937" y="11438672"/>
              <a:ext cx="2695595" cy="508286"/>
            </a:xfrm>
            <a:prstGeom prst="rect">
              <a:avLst/>
            </a:prstGeom>
          </p:spPr>
        </p:pic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8CFB8E8E-9A63-5E5A-682F-134E70B18E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89" y="0"/>
            <a:ext cx="6156325" cy="12206234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E41EC271-2562-06E7-27FC-1CE069FC7E8B}"/>
              </a:ext>
            </a:extLst>
          </p:cNvPr>
          <p:cNvSpPr/>
          <p:nvPr/>
        </p:nvSpPr>
        <p:spPr>
          <a:xfrm>
            <a:off x="3379922" y="-14234"/>
            <a:ext cx="2854618" cy="12206234"/>
          </a:xfrm>
          <a:prstGeom prst="rect">
            <a:avLst/>
          </a:prstGeom>
          <a:gradFill>
            <a:gsLst>
              <a:gs pos="82000">
                <a:srgbClr val="5A0101"/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66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9272CB23-D756-F6F4-E24F-1ADBB74EDF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83" y="807418"/>
            <a:ext cx="901905" cy="3810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85BE5274-B59E-E11C-5695-FD166FDA3F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502" y="1362522"/>
            <a:ext cx="444601" cy="215949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D304DA5D-7F04-5F6B-E41F-179257D319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25" y="338924"/>
            <a:ext cx="1308398" cy="495413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4C04A222-9C9A-1CEA-0C9E-9C7FF303D6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515" y="11212346"/>
            <a:ext cx="2273818" cy="431898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D7CEC0A1-2993-596E-093C-D9AD225C4D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73" b="20788"/>
          <a:stretch>
            <a:fillRect/>
          </a:stretch>
        </p:blipFill>
        <p:spPr>
          <a:xfrm rot="5400000">
            <a:off x="1125435" y="4857263"/>
            <a:ext cx="3923278" cy="6294930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321255EB-67FC-BF47-7610-A67B09914E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84" b="54485"/>
          <a:stretch>
            <a:fillRect/>
          </a:stretch>
        </p:blipFill>
        <p:spPr>
          <a:xfrm rot="8402891">
            <a:off x="-1055324" y="-174407"/>
            <a:ext cx="2836131" cy="2311874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C1FD012-D935-4813-A2D4-39FD038DB084}"/>
              </a:ext>
            </a:extLst>
          </p:cNvPr>
          <p:cNvSpPr/>
          <p:nvPr/>
        </p:nvSpPr>
        <p:spPr>
          <a:xfrm>
            <a:off x="-57506" y="8188601"/>
            <a:ext cx="6222743" cy="2164702"/>
          </a:xfrm>
          <a:prstGeom prst="rect">
            <a:avLst/>
          </a:prstGeom>
          <a:solidFill>
            <a:srgbClr val="D75301"/>
          </a:solidFill>
          <a:ln w="28575">
            <a:noFill/>
          </a:ln>
        </p:spPr>
        <p:txBody>
          <a:bodyPr wrap="square" rIns="360000" anchor="t">
            <a:noAutofit/>
          </a:bodyPr>
          <a:lstStyle/>
          <a:p>
            <a:pPr algn="ctr" rtl="0">
              <a:spcBef>
                <a:spcPts val="1200"/>
              </a:spcBef>
            </a:pP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0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FBC089A-F0AE-F81B-D863-D511796BF0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028" y="6397257"/>
            <a:ext cx="3899788" cy="25405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  <p:tag name="ARTICULATE_DESIGN_ID_TEMA DO OFFICE 2013 - 2022" val="H7QRLgf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DFE4E9C8-ADAA-4C1E-8482-950BA678A7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1C39BA-1337-417A-9058-9C65115F05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B19E0C-4B05-4B21-9AA3-1CBF366F1776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765</TotalTime>
  <Words>15</Words>
  <Application>Microsoft Office PowerPoint</Application>
  <PresentationFormat>Personalizar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</vt:i4>
      </vt:variant>
    </vt:vector>
  </HeadingPairs>
  <TitlesOfParts>
    <vt:vector size="9" baseType="lpstr">
      <vt:lpstr>AMX</vt:lpstr>
      <vt:lpstr>Aptos</vt:lpstr>
      <vt:lpstr>Aptos Display</vt:lpstr>
      <vt:lpstr>Arial</vt:lpstr>
      <vt:lpstr>Calibri</vt:lpstr>
      <vt:lpstr>Calibri Light</vt:lpstr>
      <vt:lpstr>Tema do Office 2013 - 2022</vt:lpstr>
      <vt:lpstr>Personalizar design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Amanda Evaristo</cp:lastModifiedBy>
  <cp:revision>49</cp:revision>
  <dcterms:created xsi:type="dcterms:W3CDTF">2020-01-08T12:57:17Z</dcterms:created>
  <dcterms:modified xsi:type="dcterms:W3CDTF">2026-04-30T18:40:34Z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0546545F-DD6E-4A0E-A55F-6F085BD7B5B2</vt:lpwstr>
  </property>
  <property fmtid="{D5CDD505-2E9C-101B-9397-08002B2CF9AE}" pid="3" name="ArticulatePath">
    <vt:lpwstr>2026.01.29_modelo_template_AE</vt:lpwstr>
  </property>
  <property fmtid="{D5CDD505-2E9C-101B-9397-08002B2CF9AE}" pid="4" name="ContentTypeId">
    <vt:lpwstr>0x01010030BAA0BFA4660643A687B2FDCEE2805C</vt:lpwstr>
  </property>
</Properties>
</file>