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  <p:sldMasterId id="2147483676" r:id="rId5"/>
  </p:sldMasterIdLst>
  <p:notesMasterIdLst>
    <p:notesMasterId r:id="rId7"/>
  </p:notesMasterIdLst>
  <p:sldIdLst>
    <p:sldId id="256" r:id="rId6"/>
  </p:sldIdLst>
  <p:sldSz cx="6156325" cy="12192000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1939" userDrawn="1">
          <p15:clr>
            <a:srgbClr val="A4A3A4"/>
          </p15:clr>
        </p15:guide>
        <p15:guide id="5" orient="horz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71534"/>
    <a:srgbClr val="E3E8F1"/>
    <a:srgbClr val="ECECF5"/>
    <a:srgbClr val="CEE7EC"/>
    <a:srgbClr val="D12138"/>
    <a:srgbClr val="BA222E"/>
    <a:srgbClr val="F1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4" autoAdjust="0"/>
    <p:restoredTop sz="92641" autoAdjust="0"/>
  </p:normalViewPr>
  <p:slideViewPr>
    <p:cSldViewPr snapToGrid="0" showGuides="1">
      <p:cViewPr varScale="1">
        <p:scale>
          <a:sx n="41" d="100"/>
          <a:sy n="41" d="100"/>
        </p:scale>
        <p:origin x="3221" y="62"/>
      </p:cViewPr>
      <p:guideLst>
        <p:guide pos="1939"/>
        <p:guide orient="horz"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42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1725" y="1995312"/>
            <a:ext cx="5232876" cy="4244622"/>
          </a:xfrm>
        </p:spPr>
        <p:txBody>
          <a:bodyPr anchor="b"/>
          <a:lstStyle>
            <a:lvl1pPr algn="ctr"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9541" y="6403623"/>
            <a:ext cx="4617244" cy="2943577"/>
          </a:xfrm>
        </p:spPr>
        <p:txBody>
          <a:bodyPr/>
          <a:lstStyle>
            <a:lvl1pPr marL="0" indent="0" algn="ctr">
              <a:buNone/>
              <a:defRPr sz="1616"/>
            </a:lvl1pPr>
            <a:lvl2pPr marL="307833" indent="0" algn="ctr">
              <a:buNone/>
              <a:defRPr sz="1347"/>
            </a:lvl2pPr>
            <a:lvl3pPr marL="615666" indent="0" algn="ctr">
              <a:buNone/>
              <a:defRPr sz="1212"/>
            </a:lvl3pPr>
            <a:lvl4pPr marL="923498" indent="0" algn="ctr">
              <a:buNone/>
              <a:defRPr sz="1077"/>
            </a:lvl4pPr>
            <a:lvl5pPr marL="1231331" indent="0" algn="ctr">
              <a:buNone/>
              <a:defRPr sz="1077"/>
            </a:lvl5pPr>
            <a:lvl6pPr marL="1539164" indent="0" algn="ctr">
              <a:buNone/>
              <a:defRPr sz="1077"/>
            </a:lvl6pPr>
            <a:lvl7pPr marL="1846997" indent="0" algn="ctr">
              <a:buNone/>
              <a:defRPr sz="1077"/>
            </a:lvl7pPr>
            <a:lvl8pPr marL="2154829" indent="0" algn="ctr">
              <a:buNone/>
              <a:defRPr sz="1077"/>
            </a:lvl8pPr>
            <a:lvl9pPr marL="2462662" indent="0" algn="ctr">
              <a:buNone/>
              <a:defRPr sz="107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38CE7A-9C21-7DAC-82EB-0B750F3662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9938" y="1995488"/>
            <a:ext cx="4616450" cy="42449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D80B36E-225B-657E-F05C-7BE584E793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9938" y="6403975"/>
            <a:ext cx="4616450" cy="29432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96B427B-D43C-73E9-AE86-B4A358484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E643973-DACE-19F6-CF80-D83B51DEC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DC4D01-8496-B625-CD56-E95364823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9648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190280-8B82-3ADB-7CB7-7FE2D9E7E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2D81F7E-D806-4D7A-EDB8-1FBDD67A43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88BBABD-8892-DBB5-FCB3-636BA1100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004CBE-1CDF-978F-A883-15BDF9C6D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1A3B3C9-E722-5284-A740-0A3407D4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3347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CAAA6A-45EE-7683-2FC7-79969210F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688" y="3040063"/>
            <a:ext cx="5308600" cy="5070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677E57F-D3AB-6F9B-82EA-1CD1605B4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688" y="8159750"/>
            <a:ext cx="5308600" cy="2667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A867B27-9C88-01E3-67AA-8D5F97FD4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64A1F73-3514-A692-7D1A-8F98C8C53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51A699-90F8-3160-3A67-6939306AE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9292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7E9DFC-EB30-D68D-702C-BE8BFF64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27305D6-FE81-B795-C622-907F829E50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3863" y="3244850"/>
            <a:ext cx="2578100" cy="77358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22872EB-965E-C07A-9E8E-E29943366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154363" y="3244850"/>
            <a:ext cx="2578100" cy="77358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F5E4DB1-22CC-089B-E903-FFAF84B6F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363CA2D-40D0-5413-AEAB-82BF780F4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C861F0-CFCE-68E2-7B00-EDD5335BF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4928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D3CD8E-6083-6136-32DE-A06069F85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649288"/>
            <a:ext cx="5310187" cy="2355850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65D393D-A3D4-EB48-5BA6-36E3A2445C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863" y="2989263"/>
            <a:ext cx="2605087" cy="1463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ADFEC44-C294-4BC2-4A45-3C6C1E47A3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3863" y="4452938"/>
            <a:ext cx="2605087" cy="65516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D5D5321-EB11-830F-9271-DC670A7CEC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116263" y="2989263"/>
            <a:ext cx="2617787" cy="1463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9F5BA6A-AAF4-C627-88E7-CD6F11978E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116263" y="4452938"/>
            <a:ext cx="2617787" cy="65516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5BA2FB3-E148-BFBA-D497-2546D92DD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D0D8FA3-5D23-05D5-0A5C-3A451AEDC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70853F9-303D-2D0D-5033-8351258B3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7869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667F4A-B214-043A-95C1-BBD6505CF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10A46CB-5323-77D9-9737-1C16FBF0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7E3A3BF-09CF-8E97-6DA4-D69CEF3B9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3A94B66-0D58-92F2-908D-5127C03AB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298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6727497-16F0-89D8-96B6-5D84B7DCF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5674483-C7BA-06C9-6C1D-1B3D40C71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5408F44-E128-D034-7458-AAD62908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4718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54B985-0FAB-CFCB-87C2-012CDC93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812800"/>
            <a:ext cx="1985962" cy="2844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1D2924-DAF2-2D47-4CAE-F7D0309AD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7788" y="1755775"/>
            <a:ext cx="3116262" cy="86645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5349DE9-61E1-53EB-55D5-8AC20FED16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3863" y="3657600"/>
            <a:ext cx="1985962" cy="677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3F28CB7-90CB-D902-7B61-E74CEF95B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CECE54-64D3-8A2B-5C13-68286AA1E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1992B50-626B-CF87-52B5-77153498E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7008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2BC460-EE12-BB70-B517-2231C83F9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812800"/>
            <a:ext cx="1985962" cy="2844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C9ACB8E-1B1D-3B0C-84A1-B9D7B3E367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617788" y="1755775"/>
            <a:ext cx="3116262" cy="8664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EFE418E-9B95-A02B-EBF1-27B26D4DC5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3863" y="3657600"/>
            <a:ext cx="1985962" cy="677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1D3C76B-F631-9A7D-77BC-D15AE407A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2D10DB8-1C0A-6FF5-C5A7-9130A539B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2FCBB01-9FD3-A29F-30A3-F2CD62DC3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01345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744647-AB57-0561-A8B8-EA4D9223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D1B39EF-1AB3-BEFB-D973-06F0DF4100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A31160A-6BF3-038A-69F1-93371CE62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7C7A85-B243-8417-FF48-D5060DFCC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324D30-7068-0752-43D9-9C93BDF67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8592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D227E71-9E14-0654-E15D-F4C3132E86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405313" y="649288"/>
            <a:ext cx="1327150" cy="1033145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ECD5969-3E71-8775-70C9-694C3D23C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23863" y="649288"/>
            <a:ext cx="3829050" cy="1033145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4E28D0E-EC34-7648-2E2B-BFE8BA0F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7FEE90E-1C76-B934-0ED9-4F2DD9230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128D88-C3D4-E96F-EEB0-0D747D723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2414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CF2C15F-D8D1-2821-A21B-AFC1C55288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56325" cy="1219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43924C3-818B-B89B-8BDD-7E18F25D5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649288"/>
            <a:ext cx="5308600" cy="235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5ADBC6-7C0F-B891-68FA-4D2CF807D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863" y="3244850"/>
            <a:ext cx="5308600" cy="773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19D0745-30BC-0166-CBFC-8084D4435F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3863" y="11299825"/>
            <a:ext cx="138430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5E7DE-CEBC-46EE-B29B-1D0C45CC5D53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9D845C-00D5-3953-93D0-A8C5515EB2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39938" y="11299825"/>
            <a:ext cx="207645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EEFD861-24C3-6020-DAC8-ED8F8586D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8163" y="11299825"/>
            <a:ext cx="138430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83D2DB-A194-46A3-A950-88642F7551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21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19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>
            <a:extLst>
              <a:ext uri="{FF2B5EF4-FFF2-40B4-BE49-F238E27FC236}">
                <a16:creationId xmlns:a16="http://schemas.microsoft.com/office/drawing/2014/main" id="{6EEA57B2-5A09-E463-4D52-FAE6DEF173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156325" cy="12225213"/>
          </a:xfrm>
          <a:prstGeom prst="rect">
            <a:avLst/>
          </a:prstGeom>
        </p:spPr>
      </p:pic>
      <p:grpSp>
        <p:nvGrpSpPr>
          <p:cNvPr id="20" name="Agrupar 19">
            <a:extLst>
              <a:ext uri="{FF2B5EF4-FFF2-40B4-BE49-F238E27FC236}">
                <a16:creationId xmlns:a16="http://schemas.microsoft.com/office/drawing/2014/main" id="{63DAE190-5B71-F943-9172-A3FBE370B5E1}"/>
              </a:ext>
            </a:extLst>
          </p:cNvPr>
          <p:cNvGrpSpPr/>
          <p:nvPr/>
        </p:nvGrpSpPr>
        <p:grpSpPr>
          <a:xfrm>
            <a:off x="1837783" y="329431"/>
            <a:ext cx="2695595" cy="11523645"/>
            <a:chOff x="-6536937" y="423313"/>
            <a:chExt cx="2695595" cy="11523645"/>
          </a:xfrm>
        </p:grpSpPr>
        <p:pic>
          <p:nvPicPr>
            <p:cNvPr id="10" name="Imagem 9" descr="Uma imagem contendo Texto&#10;&#10;Descrição gerada automaticamente">
              <a:extLst>
                <a:ext uri="{FF2B5EF4-FFF2-40B4-BE49-F238E27FC236}">
                  <a16:creationId xmlns:a16="http://schemas.microsoft.com/office/drawing/2014/main" id="{4D0363AF-FE1F-49A2-9E8E-922489068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928495" y="423313"/>
              <a:ext cx="1143099" cy="408111"/>
            </a:xfrm>
            <a:prstGeom prst="rect">
              <a:avLst/>
            </a:prstGeom>
          </p:spPr>
        </p:pic>
        <p:pic>
          <p:nvPicPr>
            <p:cNvPr id="24" name="Imagem 23" descr="Desenho com traços pretos em fundo branco&#10;&#10;O conteúdo gerado por IA pode estar incorreto.">
              <a:extLst>
                <a:ext uri="{FF2B5EF4-FFF2-40B4-BE49-F238E27FC236}">
                  <a16:creationId xmlns:a16="http://schemas.microsoft.com/office/drawing/2014/main" id="{D0FDDBE7-2751-4D08-85D1-F168D1495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6536937" y="11438672"/>
              <a:ext cx="2695595" cy="508286"/>
            </a:xfrm>
            <a:prstGeom prst="rect">
              <a:avLst/>
            </a:prstGeom>
          </p:spPr>
        </p:pic>
      </p:grpSp>
      <p:sp>
        <p:nvSpPr>
          <p:cNvPr id="7" name="Retângulo 6">
            <a:extLst>
              <a:ext uri="{FF2B5EF4-FFF2-40B4-BE49-F238E27FC236}">
                <a16:creationId xmlns:a16="http://schemas.microsoft.com/office/drawing/2014/main" id="{E41EC271-2562-06E7-27FC-1CE069FC7E8B}"/>
              </a:ext>
            </a:extLst>
          </p:cNvPr>
          <p:cNvSpPr/>
          <p:nvPr/>
        </p:nvSpPr>
        <p:spPr>
          <a:xfrm>
            <a:off x="2960855" y="18979"/>
            <a:ext cx="3190230" cy="12206234"/>
          </a:xfrm>
          <a:prstGeom prst="rect">
            <a:avLst/>
          </a:prstGeom>
          <a:gradFill>
            <a:gsLst>
              <a:gs pos="82000">
                <a:srgbClr val="5A0101"/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66000">
                <a:srgbClr val="61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6991B50B-CE98-F058-0AC7-03994121C316}"/>
              </a:ext>
            </a:extLst>
          </p:cNvPr>
          <p:cNvGrpSpPr/>
          <p:nvPr/>
        </p:nvGrpSpPr>
        <p:grpSpPr>
          <a:xfrm>
            <a:off x="343226" y="1012829"/>
            <a:ext cx="5469871" cy="2971711"/>
            <a:chOff x="-21480749" y="1444895"/>
            <a:chExt cx="5469871" cy="2971711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878140E4-F456-8ACB-8A98-300D6FFB3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480749" y="1444895"/>
              <a:ext cx="5469871" cy="2971711"/>
            </a:xfrm>
            <a:prstGeom prst="rect">
              <a:avLst/>
            </a:prstGeom>
          </p:spPr>
        </p:pic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08AC5A1A-09C1-9498-59EA-C82C5E32F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20922912" y="2769782"/>
              <a:ext cx="4599927" cy="694469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24F1F89E-3378-8B73-F65A-EB378989A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20833051" y="2001417"/>
              <a:ext cx="3947691" cy="828747"/>
            </a:xfrm>
            <a:prstGeom prst="rect">
              <a:avLst/>
            </a:prstGeom>
          </p:spPr>
        </p:pic>
      </p:grpSp>
      <p:pic>
        <p:nvPicPr>
          <p:cNvPr id="11" name="Imagem 10">
            <a:extLst>
              <a:ext uri="{FF2B5EF4-FFF2-40B4-BE49-F238E27FC236}">
                <a16:creationId xmlns:a16="http://schemas.microsoft.com/office/drawing/2014/main" id="{8ACD5DDC-BB5D-2E9E-8673-8926152438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1945"/>
            <a:ext cx="6222743" cy="7052867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C611774C-06B3-FAC3-F1C9-F9D03B043FFA}"/>
              </a:ext>
            </a:extLst>
          </p:cNvPr>
          <p:cNvGrpSpPr/>
          <p:nvPr/>
        </p:nvGrpSpPr>
        <p:grpSpPr>
          <a:xfrm>
            <a:off x="-66418" y="7706227"/>
            <a:ext cx="6222743" cy="3391413"/>
            <a:chOff x="-11730487" y="9281267"/>
            <a:chExt cx="6189534" cy="3248780"/>
          </a:xfrm>
        </p:grpSpPr>
        <p:pic>
          <p:nvPicPr>
            <p:cNvPr id="4" name="Imagem 3" descr="Uma imagem contendo Padrão do plano de fundo&#10;&#10;O conteúdo gerado por IA pode estar incorreto.">
              <a:extLst>
                <a:ext uri="{FF2B5EF4-FFF2-40B4-BE49-F238E27FC236}">
                  <a16:creationId xmlns:a16="http://schemas.microsoft.com/office/drawing/2014/main" id="{7AB26D60-EFF1-DCF6-D56E-3640533C9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36" r="7741" b="6675"/>
            <a:stretch>
              <a:fillRect/>
            </a:stretch>
          </p:blipFill>
          <p:spPr>
            <a:xfrm>
              <a:off x="-11680974" y="9281267"/>
              <a:ext cx="6140021" cy="2379871"/>
            </a:xfrm>
            <a:prstGeom prst="rect">
              <a:avLst/>
            </a:prstGeom>
          </p:spPr>
        </p:pic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9C1FD012-D935-4813-A2D4-39FD038DB084}"/>
                </a:ext>
              </a:extLst>
            </p:cNvPr>
            <p:cNvSpPr/>
            <p:nvPr/>
          </p:nvSpPr>
          <p:spPr>
            <a:xfrm>
              <a:off x="-11730487" y="9801279"/>
              <a:ext cx="6189534" cy="27287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Ins="360000" anchor="t">
              <a:noAutofit/>
            </a:bodyPr>
            <a:lstStyle/>
            <a:p>
              <a:pPr algn="ctr" rtl="0">
                <a:spcBef>
                  <a:spcPts val="1200"/>
                </a:spcBef>
              </a:pPr>
              <a:r>
                <a:rPr lang="pt-BR" sz="2000" dirty="0">
                  <a:solidFill>
                    <a:schemeClr val="bg1"/>
                  </a:solidFill>
                  <a:latin typeface="AMX" pitchFamily="2" charset="0"/>
                </a:rPr>
                <a:t>Data: </a:t>
              </a:r>
              <a:r>
                <a:rPr lang="pt-BR" sz="2000" b="1" dirty="0">
                  <a:solidFill>
                    <a:schemeClr val="bg1"/>
                  </a:solidFill>
                  <a:latin typeface="AMX" pitchFamily="2" charset="0"/>
                </a:rPr>
                <a:t>XX/XX/XXXX</a:t>
              </a:r>
            </a:p>
            <a:p>
              <a:pPr algn="ctr" rtl="0">
                <a:spcBef>
                  <a:spcPts val="1200"/>
                </a:spcBef>
              </a:pPr>
              <a:r>
                <a:rPr lang="pt-BR" sz="2000" dirty="0">
                  <a:solidFill>
                    <a:schemeClr val="bg1"/>
                  </a:solidFill>
                  <a:latin typeface="AMX" pitchFamily="2" charset="0"/>
                </a:rPr>
                <a:t>Hora: </a:t>
              </a:r>
              <a:r>
                <a:rPr lang="pt-BR" sz="2000" b="1" dirty="0" err="1">
                  <a:solidFill>
                    <a:schemeClr val="bg1"/>
                  </a:solidFill>
                  <a:latin typeface="AMX" pitchFamily="2" charset="0"/>
                </a:rPr>
                <a:t>XXhXX</a:t>
              </a:r>
              <a:endParaRPr lang="pt-BR" sz="2000" dirty="0">
                <a:solidFill>
                  <a:schemeClr val="bg1"/>
                </a:solidFill>
                <a:latin typeface="AMX" pitchFamily="2" charset="0"/>
              </a:endParaRPr>
            </a:p>
            <a:p>
              <a:pPr algn="ctr" rtl="0">
                <a:spcBef>
                  <a:spcPts val="1200"/>
                </a:spcBef>
              </a:pPr>
              <a:r>
                <a:rPr lang="pt-BR" sz="2000" dirty="0">
                  <a:solidFill>
                    <a:schemeClr val="bg1"/>
                  </a:solidFill>
                  <a:latin typeface="AMX" pitchFamily="2" charset="0"/>
                </a:rPr>
                <a:t>Link: </a:t>
              </a:r>
              <a:r>
                <a:rPr lang="pt-BR" sz="2000" b="1" dirty="0">
                  <a:solidFill>
                    <a:schemeClr val="bg1"/>
                  </a:solidFill>
                  <a:latin typeface="AMX" pitchFamily="2" charset="0"/>
                </a:rPr>
                <a:t>XXXXXXXX</a:t>
              </a:r>
              <a:endParaRPr lang="pt-BR" sz="2000" dirty="0">
                <a:solidFill>
                  <a:schemeClr val="bg1"/>
                </a:solidFill>
                <a:latin typeface="AMX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805796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"/>
  <p:tag name="ARTICULATE_PROJECT_OPEN" val="0"/>
  <p:tag name="ARTICULATE_DESIGN_ID_TEMA DO OFFICE 2013 - 2022" val="H7QRLgf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B19E0C-4B05-4B21-9AA3-1CBF366F1776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DFE4E9C8-ADAA-4C1E-8482-950BA678A7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1C39BA-1337-417A-9058-9C65115F05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727</TotalTime>
  <Words>15</Words>
  <Application>Microsoft Office PowerPoint</Application>
  <PresentationFormat>Personalizar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</vt:i4>
      </vt:variant>
    </vt:vector>
  </HeadingPairs>
  <TitlesOfParts>
    <vt:vector size="9" baseType="lpstr">
      <vt:lpstr>AMX</vt:lpstr>
      <vt:lpstr>Aptos</vt:lpstr>
      <vt:lpstr>Aptos Display</vt:lpstr>
      <vt:lpstr>Arial</vt:lpstr>
      <vt:lpstr>Calibri</vt:lpstr>
      <vt:lpstr>Calibri Light</vt:lpstr>
      <vt:lpstr>Tema do Office 2013 - 2022</vt:lpstr>
      <vt:lpstr>Personalizar design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Amanda Evaristo</cp:lastModifiedBy>
  <cp:revision>48</cp:revision>
  <dcterms:created xsi:type="dcterms:W3CDTF">2020-01-08T12:57:17Z</dcterms:created>
  <dcterms:modified xsi:type="dcterms:W3CDTF">2026-04-24T15:49:21Z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0546545F-DD6E-4A0E-A55F-6F085BD7B5B2</vt:lpwstr>
  </property>
  <property fmtid="{D5CDD505-2E9C-101B-9397-08002B2CF9AE}" pid="3" name="ArticulatePath">
    <vt:lpwstr>2026.01.29_modelo_template_AE</vt:lpwstr>
  </property>
  <property fmtid="{D5CDD505-2E9C-101B-9397-08002B2CF9AE}" pid="4" name="ContentTypeId">
    <vt:lpwstr>0x01010030BAA0BFA4660643A687B2FDCEE2805C</vt:lpwstr>
  </property>
</Properties>
</file>