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mp3" ContentType="audio/m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presentation.xml" ContentType="application/vnd.openxmlformats-officedocument.presentationml.presentation.main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1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slideLayouts/slideLayout18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5.xml" ContentType="application/vnd.openxmlformats-officedocument.presentationml.slideLayout+xml"/>
  <Override PartName="/ppt/notesSlides/notesSlide20.xml" ContentType="application/vnd.openxmlformats-officedocument.presentationml.notesSlide+xml"/>
  <Override PartName="/ppt/slideLayouts/slideLayout14.xml" ContentType="application/vnd.openxmlformats-officedocument.presentationml.slideLayout+xml"/>
  <Override PartName="/ppt/notesSlides/notesSlide21.xml" ContentType="application/vnd.openxmlformats-officedocument.presentationml.notesSlide+xml"/>
  <Override PartName="/ppt/slideLayouts/slideLayout13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3.xml" ContentType="application/vnd.openxmlformats-officedocument.presentationml.slideLayout+xml"/>
  <Override PartName="/ppt/notesSlides/notesSlide22.xml" ContentType="application/vnd.openxmlformats-officedocument.presentationml.notesSlide+xml"/>
  <Override PartName="/ppt/slideLayouts/slideLayout2.xml" ContentType="application/vnd.openxmlformats-officedocument.presentationml.slideLayout+xml"/>
  <Override PartName="/ppt/slideLayouts/slideLayout1.xml" ContentType="application/vnd.openxmlformats-officedocument.presentationml.slideLayout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slideMasters/slideMaster1.xml" ContentType="application/vnd.openxmlformats-officedocument.presentationml.slideMaster+xml"/>
  <Override PartName="/ppt/notesSlides/notesSlide34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0.xml" ContentType="application/vnd.openxmlformats-officedocument.presentationml.notesSlide+xml"/>
  <Override PartName="/ppt/notesMasters/notesMaster1.xml" ContentType="application/vnd.openxmlformats-officedocument.presentationml.notesMaster+xml"/>
  <Override PartName="/ppt/theme/theme2.xml" ContentType="application/vnd.openxmlformats-officedocument.theme+xml"/>
  <Override PartName="/ppt/theme/theme1.xml" ContentType="application/vnd.openxmlformats-officedocument.theme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ppt/presProps.xml" ContentType="application/vnd.openxmlformats-officedocument.presentationml.pres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autoCompressPictures="0">
  <p:sldMasterIdLst>
    <p:sldMasterId id="2147483648" r:id="rId1"/>
  </p:sldMasterIdLst>
  <p:notesMasterIdLst>
    <p:notesMasterId r:id="rId54"/>
  </p:notesMasterIdLst>
  <p:sldIdLst>
    <p:sldId id="2147474307" r:id="rId2"/>
    <p:sldId id="260" r:id="rId3"/>
    <p:sldId id="261" r:id="rId4"/>
    <p:sldId id="258" r:id="rId5"/>
    <p:sldId id="2147474315" r:id="rId6"/>
    <p:sldId id="2147474316" r:id="rId7"/>
    <p:sldId id="561" r:id="rId8"/>
    <p:sldId id="2147474317" r:id="rId9"/>
    <p:sldId id="2147474308" r:id="rId10"/>
    <p:sldId id="259" r:id="rId11"/>
    <p:sldId id="2147474312" r:id="rId12"/>
    <p:sldId id="2147474319" r:id="rId13"/>
    <p:sldId id="2147474318" r:id="rId14"/>
    <p:sldId id="2147474313" r:id="rId15"/>
    <p:sldId id="2147474320" r:id="rId16"/>
    <p:sldId id="2147474321" r:id="rId17"/>
    <p:sldId id="2147474322" r:id="rId18"/>
    <p:sldId id="2147474323" r:id="rId19"/>
    <p:sldId id="2147474325" r:id="rId20"/>
    <p:sldId id="2147474327" r:id="rId21"/>
    <p:sldId id="2147474344" r:id="rId22"/>
    <p:sldId id="2147474345" r:id="rId23"/>
    <p:sldId id="2147474346" r:id="rId24"/>
    <p:sldId id="2147474314" r:id="rId25"/>
    <p:sldId id="2147474304" r:id="rId26"/>
    <p:sldId id="2147474370" r:id="rId27"/>
    <p:sldId id="2147474336" r:id="rId28"/>
    <p:sldId id="2147474337" r:id="rId29"/>
    <p:sldId id="2147474347" r:id="rId30"/>
    <p:sldId id="2147474338" r:id="rId31"/>
    <p:sldId id="2147474348" r:id="rId32"/>
    <p:sldId id="2147474349" r:id="rId33"/>
    <p:sldId id="2147474350" r:id="rId34"/>
    <p:sldId id="2147474351" r:id="rId35"/>
    <p:sldId id="2147474352" r:id="rId36"/>
    <p:sldId id="2147474343" r:id="rId37"/>
    <p:sldId id="2147474353" r:id="rId38"/>
    <p:sldId id="2147474324" r:id="rId39"/>
    <p:sldId id="2147474359" r:id="rId40"/>
    <p:sldId id="2147474360" r:id="rId41"/>
    <p:sldId id="2147474361" r:id="rId42"/>
    <p:sldId id="2147474362" r:id="rId43"/>
    <p:sldId id="2147474363" r:id="rId44"/>
    <p:sldId id="2147474364" r:id="rId45"/>
    <p:sldId id="2147474365" r:id="rId46"/>
    <p:sldId id="2147474366" r:id="rId47"/>
    <p:sldId id="2147474332" r:id="rId48"/>
    <p:sldId id="596" r:id="rId49"/>
    <p:sldId id="2147474368" r:id="rId50"/>
    <p:sldId id="256" r:id="rId51"/>
    <p:sldId id="2147474367" r:id="rId52"/>
    <p:sldId id="2147474369" r:id="rId53"/>
  </p:sldIdLst>
  <p:sldSz cx="12192000" cy="6858000"/>
  <p:notesSz cx="6858000" cy="9144000"/>
  <p:embeddedFontLst>
    <p:embeddedFont>
      <p:font typeface="AMX" pitchFamily="2" charset="77"/>
      <p:regular r:id="rId55"/>
      <p:bold r:id="rId56"/>
      <p:italic r:id="rId57"/>
      <p:boldItalic r:id="rId58"/>
    </p:embeddedFont>
    <p:embeddedFont>
      <p:font typeface="AMX Black" pitchFamily="2" charset="77"/>
      <p:bold r:id="rId59"/>
      <p:italic r:id="rId60"/>
      <p:boldItalic r:id="rId61"/>
    </p:embeddedFont>
    <p:embeddedFont>
      <p:font typeface="Arial Black" panose="020B0604020202020204" pitchFamily="34" charset="0"/>
      <p:bold r:id="rId62"/>
    </p:embeddedFont>
  </p:embeddedFontLst>
  <p:defaultTextStyle>
    <a:defPPr>
      <a:defRPr lang="pt-B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2C3C3"/>
    <a:srgbClr val="A81823"/>
    <a:srgbClr val="A81A23"/>
    <a:srgbClr val="FD0021"/>
    <a:srgbClr val="E81924"/>
    <a:srgbClr val="C00C37"/>
    <a:srgbClr val="AEAEAE"/>
    <a:srgbClr val="AA192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9672"/>
    <p:restoredTop sz="92794"/>
  </p:normalViewPr>
  <p:slideViewPr>
    <p:cSldViewPr snapToGrid="0">
      <p:cViewPr>
        <p:scale>
          <a:sx n="74" d="100"/>
          <a:sy n="74" d="100"/>
        </p:scale>
        <p:origin x="144" y="392"/>
      </p:cViewPr>
      <p:guideLst>
        <p:guide pos="3840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presProps" Target="presProps.xml"/><Relationship Id="rId68" Type="http://schemas.openxmlformats.org/officeDocument/2006/relationships/customXml" Target="../customXml/item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font" Target="fonts/font4.fntdata"/><Relationship Id="rId66" Type="http://schemas.openxmlformats.org/officeDocument/2006/relationships/tableStyles" Target="tableStyles.xml"/><Relationship Id="rId5" Type="http://schemas.openxmlformats.org/officeDocument/2006/relationships/slide" Target="slides/slide4.xml"/><Relationship Id="rId61" Type="http://schemas.openxmlformats.org/officeDocument/2006/relationships/font" Target="fonts/font7.fntdata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font" Target="fonts/font2.fntdata"/><Relationship Id="rId64" Type="http://schemas.openxmlformats.org/officeDocument/2006/relationships/viewProps" Target="viewProps.xml"/><Relationship Id="rId69" Type="http://schemas.openxmlformats.org/officeDocument/2006/relationships/customXml" Target="../customXml/item3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font" Target="fonts/font5.fntdata"/><Relationship Id="rId67" Type="http://schemas.openxmlformats.org/officeDocument/2006/relationships/customXml" Target="../customXml/item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notesMaster" Target="notesMasters/notesMaster1.xml"/><Relationship Id="rId62" Type="http://schemas.openxmlformats.org/officeDocument/2006/relationships/font" Target="fonts/font8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font" Target="fonts/font3.fntdata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font" Target="fonts/font6.fntdata"/><Relationship Id="rId65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font" Target="fonts/font1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abeçalh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3" name="Espaço Reservado para Dat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41222E-8EEA-3F4B-88FF-646411C4DC55}" type="datetimeFigureOut">
              <a:rPr lang="pt-BR" smtClean="0"/>
              <a:t>12/06/2026</a:t>
            </a:fld>
            <a:endParaRPr lang="pt-BR"/>
          </a:p>
        </p:txBody>
      </p:sp>
      <p:sp>
        <p:nvSpPr>
          <p:cNvPr id="4" name="Espaço Reservado para Imagem de Slide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pt-BR"/>
          </a:p>
        </p:txBody>
      </p:sp>
      <p:sp>
        <p:nvSpPr>
          <p:cNvPr id="5" name="Espaço Reservado para Anotaçõ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6F238B-E172-9048-9ADD-8B96018B1B7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832250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ducolorir.com/crosswords/locacao_de_equipamentos-cf7f1a66b6a6a0b01fdb828002109f4a" TargetMode="External"/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Facilitador, dê as boas vindas aos participantes. 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EF0B2B-B77B-45A0-AEDD-D933E088FDC0}" type="slidenum">
              <a:rPr lang="pt-BR" smtClean="0"/>
              <a:t>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6399919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err="1">
                <a:latin typeface="Calibri"/>
                <a:ea typeface="Calibri"/>
                <a:cs typeface="Calibri"/>
              </a:rPr>
              <a:t>Facilitador</a:t>
            </a:r>
            <a:r>
              <a:rPr lang="en-US" dirty="0">
                <a:latin typeface="Calibri"/>
                <a:ea typeface="Calibri"/>
                <a:cs typeface="Calibri"/>
              </a:rPr>
              <a:t>: </a:t>
            </a:r>
            <a:r>
              <a:rPr lang="en-US" dirty="0" err="1">
                <a:latin typeface="Calibri"/>
                <a:ea typeface="Calibri"/>
                <a:cs typeface="Calibri"/>
              </a:rPr>
              <a:t>Reforce</a:t>
            </a:r>
            <a:r>
              <a:rPr lang="en-US" dirty="0">
                <a:latin typeface="Calibri"/>
                <a:ea typeface="Calibri"/>
                <a:cs typeface="Calibri"/>
              </a:rPr>
              <a:t> </a:t>
            </a:r>
            <a:r>
              <a:rPr lang="en-US" dirty="0" err="1">
                <a:latin typeface="Calibri"/>
                <a:ea typeface="Calibri"/>
                <a:cs typeface="Calibri"/>
              </a:rPr>
              <a:t>os</a:t>
            </a:r>
            <a:r>
              <a:rPr lang="en-US" dirty="0">
                <a:latin typeface="Calibri"/>
                <a:ea typeface="Calibri"/>
                <a:cs typeface="Calibri"/>
              </a:rPr>
              <a:t> </a:t>
            </a:r>
            <a:r>
              <a:rPr lang="en-US" dirty="0" err="1">
                <a:latin typeface="Calibri"/>
                <a:ea typeface="Calibri"/>
                <a:cs typeface="Calibri"/>
              </a:rPr>
              <a:t>combinados</a:t>
            </a:r>
            <a:r>
              <a:rPr lang="en-US" dirty="0">
                <a:latin typeface="Calibri"/>
                <a:ea typeface="Calibri"/>
                <a:cs typeface="Calibri"/>
              </a:rPr>
              <a:t> junto </a:t>
            </a:r>
            <a:r>
              <a:rPr lang="en-US" dirty="0" err="1">
                <a:latin typeface="Calibri"/>
                <a:ea typeface="Calibri"/>
                <a:cs typeface="Calibri"/>
              </a:rPr>
              <a:t>ao</a:t>
            </a:r>
            <a:r>
              <a:rPr lang="en-US" dirty="0">
                <a:latin typeface="Calibri"/>
                <a:ea typeface="Calibri"/>
                <a:cs typeface="Calibri"/>
              </a:rPr>
              <a:t> </a:t>
            </a:r>
            <a:r>
              <a:rPr lang="en-US" dirty="0" err="1">
                <a:latin typeface="Calibri"/>
                <a:ea typeface="Calibri"/>
                <a:cs typeface="Calibri"/>
              </a:rPr>
              <a:t>grupo</a:t>
            </a:r>
            <a:r>
              <a:rPr lang="en-US" dirty="0">
                <a:latin typeface="Calibri"/>
                <a:ea typeface="Calibri"/>
                <a:cs typeface="Calibri"/>
              </a:rPr>
              <a:t>.</a:t>
            </a:r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0EE787-2C99-464E-AE90-AA763E101C49}" type="slidenum">
              <a:rPr lang="pt-BR" smtClean="0"/>
              <a:t>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8145609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b="1" dirty="0"/>
              <a:t>Facilitador: </a:t>
            </a:r>
            <a:r>
              <a:rPr lang="pt-BR" b="0" dirty="0"/>
              <a:t>Apresentar o mapa das categorias com a história a seguir. </a:t>
            </a:r>
            <a:r>
              <a:rPr lang="pt-BR" b="1" dirty="0">
                <a:highlight>
                  <a:srgbClr val="FFFF00"/>
                </a:highlight>
              </a:rPr>
              <a:t>Caso os participantes do treinamento já tenham visto o mapa, ocultar slide.</a:t>
            </a:r>
            <a:endParaRPr lang="pt-BR" dirty="0"/>
          </a:p>
          <a:p>
            <a:endParaRPr lang="pt-BR" b="1" dirty="0"/>
          </a:p>
          <a:p>
            <a:r>
              <a:rPr lang="pt-BR" dirty="0"/>
              <a:t>Toda empresa é um organismo vivo: ela precisa se comunicar, operar, proteger seus dados, evoluir e crescer com segurança. Cada decisão é uma peça que sustenta esse movimento — e é exatamente aqui que entram os produtos da </a:t>
            </a:r>
            <a:r>
              <a:rPr lang="pt-BR" b="0" dirty="0"/>
              <a:t>Claro empresas.</a:t>
            </a:r>
          </a:p>
          <a:p>
            <a:endParaRPr lang="pt-BR" dirty="0"/>
          </a:p>
          <a:p>
            <a:r>
              <a:rPr lang="pt-BR" dirty="0"/>
              <a:t>Para simplificar esse universo de possibilidades, a </a:t>
            </a:r>
            <a:r>
              <a:rPr lang="pt-BR" b="0" dirty="0"/>
              <a:t>Claro empresas </a:t>
            </a:r>
            <a:r>
              <a:rPr lang="pt-BR" dirty="0"/>
              <a:t>organiza seu portfólio em um mapa que ajuda a localizar os serviços de acordo com o que a empresa do cliente realmente precisa. </a:t>
            </a:r>
            <a:r>
              <a:rPr lang="pt-BR" b="0" dirty="0"/>
              <a:t>Ele é dividido </a:t>
            </a:r>
            <a:r>
              <a:rPr lang="pt-BR" dirty="0"/>
              <a:t>em duas grandes forças que sustentam a transformação dos negócios: Conectividade e Soluções Digitais.</a:t>
            </a:r>
          </a:p>
          <a:p>
            <a:endParaRPr lang="pt-BR" dirty="0"/>
          </a:p>
          <a:p>
            <a:r>
              <a:rPr lang="pt-BR" dirty="0"/>
              <a:t>De um lado, a categoria Conectividade, que conecta pessoas, unidades, sistemas e operações. Do outro, </a:t>
            </a:r>
            <a:r>
              <a:rPr lang="pt-BR" b="0" dirty="0"/>
              <a:t>Soluções Digitais, que impulsiona a produtividade</a:t>
            </a:r>
            <a:r>
              <a:rPr lang="pt-BR" dirty="0"/>
              <a:t>, segurança, inteligência e inovação. Juntas, essas duas categorias formam um ecossistema completo, pensado para atender </a:t>
            </a:r>
            <a:r>
              <a:rPr lang="pt-BR" b="0" dirty="0" err="1"/>
              <a:t>PMEs</a:t>
            </a:r>
            <a:r>
              <a:rPr lang="pt-BR" b="0" dirty="0"/>
              <a:t> </a:t>
            </a:r>
            <a:r>
              <a:rPr lang="pt-BR" dirty="0"/>
              <a:t>de forma estratégica, integrada e sob medida.</a:t>
            </a:r>
          </a:p>
          <a:p>
            <a:endParaRPr lang="pt-BR" dirty="0"/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52B46CD-4A24-9D46-B82F-5F2576D9E382}" type="slidenum">
              <a:rPr lang="pt-BR" smtClean="0"/>
              <a:t>4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0738180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b="1" dirty="0"/>
              <a:t>Facilitador: </a:t>
            </a:r>
            <a:r>
              <a:rPr lang="pt-BR" b="0" dirty="0"/>
              <a:t>Siga explicando o mapa das categorias, agora apresentando brevemente as subcategorias. </a:t>
            </a:r>
            <a:r>
              <a:rPr lang="pt-BR" b="1" dirty="0">
                <a:highlight>
                  <a:srgbClr val="FFFF00"/>
                </a:highlight>
              </a:rPr>
              <a:t>Caso os participantes do treinamento já tenham visto o mapa, ocultar slide.</a:t>
            </a:r>
            <a:endParaRPr lang="pt-BR" dirty="0"/>
          </a:p>
          <a:p>
            <a:endParaRPr lang="pt-BR" b="1" dirty="0"/>
          </a:p>
          <a:p>
            <a:r>
              <a:rPr lang="pt-BR" dirty="0"/>
              <a:t>As categorias de Conectividade e Soluções Digitais se desdobram em subcategorias que organizam os produtos do portfólio de acordo com </a:t>
            </a:r>
            <a:r>
              <a:rPr lang="pt-BR" b="0" dirty="0"/>
              <a:t>a área de demanda dos clientes, facilitando a identificação rápida da solução mais adequada para cada cenário.</a:t>
            </a:r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52B46CD-4A24-9D46-B82F-5F2576D9E382}" type="slidenum">
              <a:rPr lang="pt-BR" smtClean="0"/>
              <a:t>5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70341533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b="1" dirty="0"/>
              <a:t>Facilitador: </a:t>
            </a:r>
            <a:r>
              <a:rPr lang="pt-BR" b="0" dirty="0"/>
              <a:t>Apresentar a subcategoria do treinamento.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b="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dirty="0"/>
              <a:t>Conheça a subcategoria </a:t>
            </a:r>
            <a:r>
              <a:rPr lang="pt-BR" b="1" dirty="0"/>
              <a:t>Fixa Avançada</a:t>
            </a:r>
            <a:r>
              <a:rPr lang="pt-BR" dirty="0"/>
              <a:t>, que reúne produtos </a:t>
            </a:r>
            <a:r>
              <a:rPr lang="pt-BR" b="1" dirty="0"/>
              <a:t>de conectividade e comunicação corporativa voltados a garantir desempenho, disponibilidade e integração entre unidades e operações do negócio.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52B46CD-4A24-9D46-B82F-5F2576D9E382}" type="slidenum">
              <a:rPr lang="pt-BR" smtClean="0"/>
              <a:t>6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21466559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Facilitador, contextualize o treinamento. </a:t>
            </a:r>
          </a:p>
          <a:p>
            <a:endParaRPr lang="pt-BR" dirty="0"/>
          </a:p>
          <a:p>
            <a:r>
              <a:rPr lang="pt-BR" dirty="0"/>
              <a:t>“Imagine uma empresa em plena desempenho, fecharam um novo contrato e a empresa vai expandir. </a:t>
            </a:r>
          </a:p>
          <a:p>
            <a:r>
              <a:rPr lang="pt-BR" dirty="0"/>
              <a:t>Mas ela enfrenta três problemas:</a:t>
            </a:r>
          </a:p>
          <a:p>
            <a:pPr marL="228600" indent="-228600">
              <a:buAutoNum type="arabicPeriod"/>
            </a:pPr>
            <a:r>
              <a:rPr lang="pt-BR" dirty="0"/>
              <a:t>A maioria dos computadores estão obsoletos;</a:t>
            </a:r>
          </a:p>
          <a:p>
            <a:pPr marL="228600" indent="-228600">
              <a:buAutoNum type="arabicPeriod"/>
            </a:pPr>
            <a:r>
              <a:rPr lang="pt-BR" dirty="0"/>
              <a:t>A equipe de TI não oferece todo o suporte necessário;</a:t>
            </a:r>
          </a:p>
          <a:p>
            <a:pPr marL="228600" indent="-228600">
              <a:buAutoNum type="arabicPeriod"/>
            </a:pPr>
            <a:r>
              <a:rPr lang="pt-BR" dirty="0"/>
              <a:t>Por causa do novo contrato vão precisar contratar mais funcionários.”</a:t>
            </a:r>
          </a:p>
          <a:p>
            <a:pPr marL="228600" indent="-228600">
              <a:buAutoNum type="arabicPeriod"/>
            </a:pPr>
            <a:endParaRPr lang="pt-BR" dirty="0"/>
          </a:p>
          <a:p>
            <a:pPr marL="0" indent="0">
              <a:buNone/>
            </a:pPr>
            <a:r>
              <a:rPr lang="pt-BR" dirty="0"/>
              <a:t>“Agora vamos conhecer a solução da Claro empresas que resolve esses desafios.”</a:t>
            </a:r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6F238B-E172-9048-9ADD-8B96018B1B7F}" type="slidenum">
              <a:rPr lang="pt-BR" smtClean="0"/>
              <a:t>9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80306663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200" dirty="0">
                <a:latin typeface="AMX" pitchFamily="2" charset="0"/>
                <a:ea typeface="MS Mincho" panose="02020609040205080304" pitchFamily="49" charset="-128"/>
                <a:cs typeface="Tahoma" panose="020B0604030504040204" pitchFamily="34" charset="0"/>
              </a:rPr>
              <a:t>Facilitador, explique o que é a Locação de equipamentos. </a:t>
            </a: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lang="pt-BR" sz="1200" dirty="0">
                <a:latin typeface="AMX" pitchFamily="2" charset="0"/>
                <a:ea typeface="MS Mincho" panose="02020609040205080304" pitchFamily="49" charset="-128"/>
                <a:cs typeface="Tahoma" panose="020B0604030504040204" pitchFamily="34" charset="0"/>
              </a:rPr>
              <a:t>Primeiramente, é uma solução de locação de equipamentos baseada no modelo </a:t>
            </a:r>
            <a:r>
              <a:rPr lang="pt-BR" sz="1200" b="1" dirty="0" err="1">
                <a:latin typeface="AMX" pitchFamily="2" charset="0"/>
                <a:ea typeface="MS Mincho" panose="02020609040205080304" pitchFamily="49" charset="-128"/>
                <a:cs typeface="Tahoma" panose="020B0604030504040204" pitchFamily="34" charset="0"/>
              </a:rPr>
              <a:t>HaaS</a:t>
            </a:r>
            <a:r>
              <a:rPr lang="pt-BR" sz="1200" b="1" dirty="0">
                <a:latin typeface="AMX" pitchFamily="2" charset="0"/>
                <a:ea typeface="MS Mincho" panose="02020609040205080304" pitchFamily="49" charset="-128"/>
                <a:cs typeface="Tahoma" panose="020B0604030504040204" pitchFamily="34" charset="0"/>
              </a:rPr>
              <a:t> – Hardware as a Service (e </a:t>
            </a:r>
            <a:r>
              <a:rPr lang="pt-BR" sz="1200" b="1" dirty="0" err="1">
                <a:latin typeface="AMX" pitchFamily="2" charset="0"/>
                <a:ea typeface="MS Mincho" panose="02020609040205080304" pitchFamily="49" charset="-128"/>
                <a:cs typeface="Tahoma" panose="020B0604030504040204" pitchFamily="34" charset="0"/>
              </a:rPr>
              <a:t>PCaaS</a:t>
            </a:r>
            <a:r>
              <a:rPr lang="pt-BR" sz="1200" b="1" dirty="0">
                <a:latin typeface="AMX" pitchFamily="2" charset="0"/>
                <a:ea typeface="MS Mincho" panose="02020609040205080304" pitchFamily="49" charset="-128"/>
                <a:cs typeface="Tahoma" panose="020B0604030504040204" pitchFamily="34" charset="0"/>
              </a:rPr>
              <a:t>), no caso desta solução a locação é de tablets e notebooks. </a:t>
            </a:r>
            <a:endParaRPr lang="pt-BR" sz="1200" dirty="0">
              <a:latin typeface="AMX" pitchFamily="2" charset="0"/>
              <a:ea typeface="MS Mincho" panose="02020609040205080304" pitchFamily="49" charset="-128"/>
              <a:cs typeface="Tahoma" panose="020B0604030504040204" pitchFamily="34" charset="0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lang="pt-BR" dirty="0">
                <a:latin typeface="AMX" pitchFamily="2" charset="0"/>
                <a:ea typeface="MS Mincho" panose="02020609040205080304" pitchFamily="49" charset="-128"/>
                <a:cs typeface="Tahoma" panose="020B0604030504040204" pitchFamily="34" charset="0"/>
              </a:rPr>
              <a:t>Com esse serviço o cliente deixa de comprar equipamentos de TI e passa a utilizá-los por meio de um modelo de locação mensal </a:t>
            </a:r>
            <a:r>
              <a:rPr lang="pt-BR" b="1" dirty="0">
                <a:latin typeface="AMX" pitchFamily="2" charset="0"/>
                <a:ea typeface="MS Mincho" panose="02020609040205080304" pitchFamily="49" charset="-128"/>
                <a:cs typeface="Tahoma" panose="020B0604030504040204" pitchFamily="34" charset="0"/>
              </a:rPr>
              <a:t>(OPEX).</a:t>
            </a: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lang="pt-BR" dirty="0">
                <a:latin typeface="AMX" pitchFamily="2" charset="0"/>
                <a:ea typeface="MS Mincho" panose="02020609040205080304" pitchFamily="49" charset="-128"/>
                <a:cs typeface="Tahoma" panose="020B0604030504040204" pitchFamily="34" charset="0"/>
              </a:rPr>
              <a:t>A solução inclui uma </a:t>
            </a:r>
            <a:r>
              <a:rPr lang="pt-BR" b="1" dirty="0">
                <a:latin typeface="AMX" pitchFamily="2" charset="0"/>
                <a:ea typeface="MS Mincho" panose="02020609040205080304" pitchFamily="49" charset="-128"/>
                <a:cs typeface="Tahoma" panose="020B0604030504040204" pitchFamily="34" charset="0"/>
              </a:rPr>
              <a:t>camada completa de serviços</a:t>
            </a:r>
            <a:r>
              <a:rPr lang="pt-BR" dirty="0">
                <a:latin typeface="AMX" pitchFamily="2" charset="0"/>
                <a:ea typeface="MS Mincho" panose="02020609040205080304" pitchFamily="49" charset="-128"/>
                <a:cs typeface="Tahoma" panose="020B0604030504040204" pitchFamily="34" charset="0"/>
              </a:rPr>
              <a:t>, como ativação, logística, manutenção, gestão de inventário e descarte sustentável.</a:t>
            </a:r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6F238B-E172-9048-9ADD-8B96018B1B7F}" type="slidenum">
              <a:rPr lang="pt-BR" smtClean="0"/>
              <a:t>10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52059716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B9FBF5-DF79-15F0-733D-93F964BF8A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92ED39BE-25A7-4CE5-8FB1-65812FC6B8B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60A36925-256A-5C8E-40C4-EBDDB601158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F4F704DC-FC9C-C69B-0B1E-753DB1CC89F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08F9CE-1D12-403A-A38A-D246AA5DD439}" type="slidenum">
              <a:rPr lang="pt-BR" smtClean="0"/>
              <a:t>11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19593917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5241C1-E5E8-5AAE-C155-AC80F8BE70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4EDCE54E-8E9B-29F5-CD7E-CF0261D05A0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03280297-F111-8EDD-20CC-C87395F6881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Facilitador, apresente os benefícios da solução.</a:t>
            </a:r>
          </a:p>
          <a:p>
            <a:endParaRPr lang="pt-BR" dirty="0"/>
          </a:p>
          <a:p>
            <a:r>
              <a:rPr lang="pt-BR" b="1" dirty="0"/>
              <a:t>Tecnologia sempre atualizada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pt-BR" dirty="0"/>
              <a:t>Equipamentos modernos acompanhando a evolução tecnológica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pt-BR" dirty="0"/>
              <a:t>Redução do risco de obsolescência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pt-BR" dirty="0"/>
              <a:t>Mais performance e produtividade para os usuários</a:t>
            </a:r>
          </a:p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5A080A6E-4E94-5BDC-7911-D481A296197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08F9CE-1D12-403A-A38A-D246AA5DD439}" type="slidenum">
              <a:rPr lang="pt-BR" smtClean="0"/>
              <a:t>12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16403900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4E06CF-DEFD-7D63-3CF2-98267E63D7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A4ADF76E-06CA-303D-F557-20AF20F3215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958578CE-01D6-FF7C-6C9C-41CC0EA3336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Facilitador, apresente os benefícios da solução.</a:t>
            </a:r>
          </a:p>
          <a:p>
            <a:endParaRPr lang="pt-BR" dirty="0"/>
          </a:p>
          <a:p>
            <a:r>
              <a:rPr lang="pt-BR" b="1" dirty="0"/>
              <a:t>Escalabilidade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pt-BR" dirty="0"/>
              <a:t>Possibilidade de expandir ou reduzir rapidamente o parque tecnológico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pt-BR" dirty="0"/>
              <a:t>Ideal para crescimento, projetos temporários ou reorganizações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pt-BR" dirty="0"/>
              <a:t>Evita ativos ociosos ou subutilizados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dirty="0"/>
              <a:t>A solução inclui </a:t>
            </a:r>
            <a:r>
              <a:rPr lang="pt-BR" b="1" dirty="0"/>
              <a:t>logística nacional para entrega e coleta dos equipamentos</a:t>
            </a:r>
            <a:r>
              <a:rPr lang="pt-BR" dirty="0"/>
              <a:t>, garantindo que os dispositivos cheguem prontos para uso e sejam recolhidos quando necessário, de acordo com a necessidade da empresa. </a:t>
            </a:r>
          </a:p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8AB83DAE-7512-BD0D-C6FF-61AD1656796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08F9CE-1D12-403A-A38A-D246AA5DD439}" type="slidenum">
              <a:rPr lang="pt-BR" smtClean="0"/>
              <a:t>13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36628767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6B0B5A-9C9A-2300-07FF-464D199C8F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F1D35589-60CB-AC01-77DF-5CE38AFEEC4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8B28C697-20D1-91EE-52AB-5ACC81B2F0E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Facilitador, apresente os benefícios da solução.</a:t>
            </a:r>
          </a:p>
          <a:p>
            <a:endParaRPr lang="pt-BR" dirty="0"/>
          </a:p>
          <a:p>
            <a:r>
              <a:rPr lang="pt-BR" b="1" dirty="0"/>
              <a:t>Previsibilidade de custos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pt-BR" dirty="0"/>
              <a:t>Modelo de pagamento mensal fixo (OPEX), sem investimento inicial em hardware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pt-BR" dirty="0"/>
              <a:t>Custos fixos e previsíveis ao longo do contrato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pt-BR" dirty="0"/>
              <a:t>Elimina gastos inesperados com manutenção e suporte</a:t>
            </a:r>
          </a:p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39A10AC0-3C4D-A27C-3499-420090F01D3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08F9CE-1D12-403A-A38A-D246AA5DD439}" type="slidenum">
              <a:rPr lang="pt-BR" smtClean="0"/>
              <a:t>14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3174948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C77649-3A97-EA1E-6E5E-E09822C987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532EC39D-BFA3-5F37-0BB7-C2257B213D2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24EB5190-8895-7FC6-BE6B-0032E375D85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Facilitador, apresente os benefícios da solução.</a:t>
            </a:r>
          </a:p>
          <a:p>
            <a:endParaRPr lang="pt-BR" dirty="0"/>
          </a:p>
          <a:p>
            <a:r>
              <a:rPr lang="pt-BR" b="1" dirty="0"/>
              <a:t>Gestão simplificada de TI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pt-BR" dirty="0"/>
              <a:t>Suporte técnico e manutenção inclusos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pt-BR" dirty="0"/>
              <a:t>Logística, substituição e inventário sob responsabilidade da solução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pt-BR" dirty="0"/>
              <a:t>Libera a TI interna para focar em atividades estratégicas</a:t>
            </a:r>
          </a:p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5D302D63-1CDD-25A7-39F8-171655A93B9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08F9CE-1D12-403A-A38A-D246AA5DD439}" type="slidenum">
              <a:rPr lang="pt-BR" smtClean="0"/>
              <a:t>15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46686806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1FFCB0-B2C2-AAE9-C72A-38693D9912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D25B39D6-F01D-9F56-E00C-19DE126A996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A09F50A3-F585-F74E-B682-66C07AE2C5D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Facilitador, explique que o cliente poderá escolher entre essas opções.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dirty="0">
                <a:solidFill>
                  <a:schemeClr val="bg1"/>
                </a:solidFill>
              </a:rPr>
              <a:t>A </a:t>
            </a:r>
            <a:r>
              <a:rPr lang="pt-BR" b="1" dirty="0">
                <a:solidFill>
                  <a:schemeClr val="bg1"/>
                </a:solidFill>
              </a:rPr>
              <a:t>locação</a:t>
            </a:r>
            <a:r>
              <a:rPr lang="pt-BR" dirty="0">
                <a:solidFill>
                  <a:schemeClr val="bg1"/>
                </a:solidFill>
              </a:rPr>
              <a:t> é realizada por meio de contratos de: 36 meses; 48 meses e 60 meses.</a:t>
            </a:r>
          </a:p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3916A416-ED56-508B-FD50-ABDC0334346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6F238B-E172-9048-9ADD-8B96018B1B7F}" type="slidenum">
              <a:rPr lang="pt-BR" smtClean="0"/>
              <a:t>16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75933096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0259E4-FBEC-DFA2-44FE-D107DE6273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50470B39-84F1-DB95-8C33-438C2DC4178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226D60B9-E23C-9986-15F8-2C5D36B9FA8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Facilitador, explique que o cliente poderá escolher entre essas opções.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200" dirty="0">
                <a:solidFill>
                  <a:schemeClr val="bg1"/>
                </a:solidFill>
              </a:rPr>
              <a:t>Os </a:t>
            </a:r>
            <a:r>
              <a:rPr lang="pt-BR" sz="1200" b="1" dirty="0">
                <a:solidFill>
                  <a:schemeClr val="bg1"/>
                </a:solidFill>
              </a:rPr>
              <a:t>equipamentos</a:t>
            </a:r>
            <a:r>
              <a:rPr lang="pt-BR" sz="1200" dirty="0">
                <a:solidFill>
                  <a:schemeClr val="bg1"/>
                </a:solidFill>
              </a:rPr>
              <a:t> são organizados em três categoria: </a:t>
            </a:r>
            <a:r>
              <a:rPr lang="pt-BR" sz="1200" b="1" dirty="0">
                <a:solidFill>
                  <a:schemeClr val="bg1"/>
                </a:solidFill>
              </a:rPr>
              <a:t>Básico</a:t>
            </a:r>
            <a:r>
              <a:rPr lang="pt-BR" sz="1200" dirty="0">
                <a:solidFill>
                  <a:schemeClr val="bg1"/>
                </a:solidFill>
              </a:rPr>
              <a:t> – para atividades operacionais simples; </a:t>
            </a:r>
            <a:r>
              <a:rPr lang="pt-BR" sz="1200" b="1" dirty="0">
                <a:solidFill>
                  <a:schemeClr val="bg1"/>
                </a:solidFill>
              </a:rPr>
              <a:t>Intermediário</a:t>
            </a:r>
            <a:r>
              <a:rPr lang="pt-BR" sz="1200" dirty="0">
                <a:solidFill>
                  <a:schemeClr val="bg1"/>
                </a:solidFill>
              </a:rPr>
              <a:t> – para uso profissional padrão; </a:t>
            </a:r>
            <a:r>
              <a:rPr lang="pt-BR" sz="1200" b="1" dirty="0">
                <a:solidFill>
                  <a:schemeClr val="bg1"/>
                </a:solidFill>
              </a:rPr>
              <a:t>Avançado</a:t>
            </a:r>
            <a:r>
              <a:rPr lang="pt-BR" sz="1200" dirty="0">
                <a:solidFill>
                  <a:schemeClr val="bg1"/>
                </a:solidFill>
              </a:rPr>
              <a:t> – para demandas mais exigentes.</a:t>
            </a:r>
          </a:p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1128F824-F144-3A8E-A117-6935EF663B1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6F238B-E172-9048-9ADD-8B96018B1B7F}" type="slidenum">
              <a:rPr lang="pt-BR" smtClean="0"/>
              <a:t>17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06587326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40BFA9-6176-35F2-8305-A140DB7230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C516295A-0BBA-7DD9-4A14-FD26AC90298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7CDA0F1F-DCEC-0E64-5B06-09C4EC4214B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Facilitador, explique a atividade e peça para os participantes votarem na sequência correta. </a:t>
            </a:r>
          </a:p>
          <a:p>
            <a:endParaRPr lang="pt-BR" dirty="0"/>
          </a:p>
          <a:p>
            <a:r>
              <a:rPr lang="pt-BR" dirty="0"/>
              <a:t>Segue o texto para a votação:</a:t>
            </a:r>
          </a:p>
          <a:p>
            <a:endParaRPr lang="pt-BR" dirty="0"/>
          </a:p>
          <a:p>
            <a:r>
              <a:rPr lang="pt-BR" dirty="0"/>
              <a:t>Qual a sequência correta?</a:t>
            </a:r>
          </a:p>
          <a:p>
            <a:pPr marL="0" indent="0">
              <a:buNone/>
            </a:pPr>
            <a:r>
              <a:rPr lang="pt-BR" dirty="0"/>
              <a:t>a) </a:t>
            </a:r>
            <a:r>
              <a:rPr lang="pt-BR" dirty="0" err="1"/>
              <a:t>c</a:t>
            </a:r>
            <a:r>
              <a:rPr lang="pt-BR" dirty="0"/>
              <a:t> – </a:t>
            </a:r>
            <a:r>
              <a:rPr lang="pt-BR" dirty="0" err="1"/>
              <a:t>d</a:t>
            </a:r>
            <a:r>
              <a:rPr lang="pt-BR" dirty="0"/>
              <a:t> – </a:t>
            </a:r>
            <a:r>
              <a:rPr lang="pt-BR" dirty="0" err="1"/>
              <a:t>b</a:t>
            </a:r>
            <a:r>
              <a:rPr lang="pt-BR" dirty="0"/>
              <a:t> – a </a:t>
            </a:r>
          </a:p>
          <a:p>
            <a:pPr marL="0" indent="0">
              <a:buNone/>
            </a:pPr>
            <a:r>
              <a:rPr lang="pt-BR" dirty="0" err="1"/>
              <a:t>b</a:t>
            </a:r>
            <a:r>
              <a:rPr lang="pt-BR" dirty="0"/>
              <a:t>) </a:t>
            </a:r>
            <a:r>
              <a:rPr lang="pt-BR" dirty="0" err="1"/>
              <a:t>b</a:t>
            </a:r>
            <a:r>
              <a:rPr lang="pt-BR" dirty="0"/>
              <a:t> – a – </a:t>
            </a:r>
            <a:r>
              <a:rPr lang="pt-BR" dirty="0" err="1"/>
              <a:t>d</a:t>
            </a:r>
            <a:r>
              <a:rPr lang="pt-BR" dirty="0"/>
              <a:t> – </a:t>
            </a:r>
            <a:r>
              <a:rPr lang="pt-BR" dirty="0" err="1"/>
              <a:t>c</a:t>
            </a:r>
            <a:r>
              <a:rPr lang="pt-BR" dirty="0"/>
              <a:t> </a:t>
            </a:r>
          </a:p>
          <a:p>
            <a:pPr marL="0" indent="0">
              <a:buNone/>
            </a:pPr>
            <a:r>
              <a:rPr lang="pt-BR" dirty="0" err="1"/>
              <a:t>c</a:t>
            </a:r>
            <a:r>
              <a:rPr lang="pt-BR" dirty="0"/>
              <a:t>)  </a:t>
            </a:r>
            <a:r>
              <a:rPr lang="pt-BR" dirty="0" err="1"/>
              <a:t>d</a:t>
            </a:r>
            <a:r>
              <a:rPr lang="pt-BR" dirty="0"/>
              <a:t> – </a:t>
            </a:r>
            <a:r>
              <a:rPr lang="pt-BR" dirty="0" err="1"/>
              <a:t>c</a:t>
            </a:r>
            <a:r>
              <a:rPr lang="pt-BR" dirty="0"/>
              <a:t> – a – </a:t>
            </a:r>
            <a:r>
              <a:rPr lang="pt-BR" dirty="0" err="1"/>
              <a:t>b</a:t>
            </a:r>
            <a:r>
              <a:rPr lang="pt-BR" dirty="0"/>
              <a:t> </a:t>
            </a:r>
          </a:p>
          <a:p>
            <a:r>
              <a:rPr lang="pt-BR" dirty="0" err="1"/>
              <a:t>d</a:t>
            </a:r>
            <a:r>
              <a:rPr lang="pt-BR" dirty="0"/>
              <a:t>) a – </a:t>
            </a:r>
            <a:r>
              <a:rPr lang="pt-BR" dirty="0" err="1"/>
              <a:t>b</a:t>
            </a:r>
            <a:r>
              <a:rPr lang="pt-BR" dirty="0"/>
              <a:t> – </a:t>
            </a:r>
            <a:r>
              <a:rPr lang="pt-BR" dirty="0" err="1"/>
              <a:t>c</a:t>
            </a:r>
            <a:r>
              <a:rPr lang="pt-BR" dirty="0"/>
              <a:t> – </a:t>
            </a:r>
            <a:r>
              <a:rPr lang="pt-BR" dirty="0" err="1"/>
              <a:t>d</a:t>
            </a:r>
            <a:r>
              <a:rPr lang="pt-BR" dirty="0"/>
              <a:t> </a:t>
            </a:r>
          </a:p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F7DC44E5-FED4-4CB5-B320-EE221799E03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EF0B2B-B77B-45A0-AEDD-D933E088FDC0}" type="slidenum">
              <a:rPr lang="pt-BR" smtClean="0"/>
              <a:t>18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36573134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7505A1-D064-459F-77BB-91B7FAE981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A6F2CF9F-DAA2-7FE3-930E-97D3E3AE495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FC541798-586A-5D53-A2B7-5EDB65980C7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594E30A6-21FD-0DBE-D1E9-129FA9CDC5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EF0B2B-B77B-45A0-AEDD-D933E088FDC0}" type="slidenum">
              <a:rPr lang="pt-BR" smtClean="0"/>
              <a:t>19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25782186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DC8A37-98BB-EA61-E94E-9E1B1308E9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B1726957-C9E8-9B1D-CA72-3F3BEA919E4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D7EA3CCC-BE18-BC33-6D59-1203A97E81D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Facilitador, contextualize a atividade. “Baseado em tudo o que vimos até agora, imagine qual é o perfil do público-alvo da Locação de equipamentos. Selecione as opções que constituem o público-alvo de acordo com a sua análise da solução apresentada.”</a:t>
            </a:r>
          </a:p>
          <a:p>
            <a:endParaRPr lang="pt-BR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dirty="0"/>
              <a:t>Envie a questão no chat para votação no </a:t>
            </a:r>
            <a:r>
              <a:rPr lang="pt-BR" dirty="0" err="1"/>
              <a:t>teams</a:t>
            </a:r>
            <a:r>
              <a:rPr lang="pt-BR" dirty="0"/>
              <a:t>. Texto da atividade: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b="1" dirty="0">
                <a:solidFill>
                  <a:schemeClr val="bg1"/>
                </a:solidFill>
              </a:rPr>
              <a:t>Baseado em tudo o que vimos até agora, imagine qual é o perfil do público-alvo da Locação de equipamentos. Selecione as opções que constituem o público-alvo de acordo com a sua análise da solução apresentada</a:t>
            </a:r>
            <a:endParaRPr lang="pt-BR" dirty="0">
              <a:solidFill>
                <a:schemeClr val="bg1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pt-BR" sz="1200" dirty="0">
                <a:solidFill>
                  <a:schemeClr val="bg1"/>
                </a:solidFill>
              </a:rPr>
              <a:t>Empresa Estatal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pt-BR" sz="1200" dirty="0">
                <a:solidFill>
                  <a:schemeClr val="bg1"/>
                </a:solidFill>
              </a:rPr>
              <a:t>Empresa Média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pt-BR" sz="1200" dirty="0">
                <a:solidFill>
                  <a:schemeClr val="bg1"/>
                </a:solidFill>
              </a:rPr>
              <a:t>Empresas com parque de TI (notebooks/tablets)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pt-BR" sz="1200" dirty="0">
                <a:solidFill>
                  <a:schemeClr val="bg1"/>
                </a:solidFill>
              </a:rPr>
              <a:t>Empresa com trabalho manufaturado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pt-BR" sz="1200" dirty="0">
                <a:solidFill>
                  <a:schemeClr val="bg1"/>
                </a:solidFill>
              </a:rPr>
              <a:t>Segmento de escritório</a:t>
            </a:r>
          </a:p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9DCF0F55-D5EA-7C17-A77C-8F6E9E40947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EF0B2B-B77B-45A0-AEDD-D933E088FDC0}" type="slidenum">
              <a:rPr lang="pt-BR" smtClean="0"/>
              <a:t>21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93527387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68A1CB-7C5E-9697-4E69-4AF6C58C1F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52EC88FD-1CC0-C414-A3AD-064A9EF1407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C367F6F3-6E18-CA99-8AEF-822ACC99198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dirty="0"/>
              <a:t>Facilitador, explique que apesar da resposta o perfil de público-alvo desta solução é muito flexível. Porque, basta a empresa precisar de tablets e notebooks e estarem dentro da legibilidade para contratar o serviço. Portanto, grandes e pequenas empresas podem contratar, assim como empresas de diversos setores e áreas, como: Logística; </a:t>
            </a:r>
            <a:r>
              <a:rPr lang="pt-BR" dirty="0" err="1"/>
              <a:t>Escrítório</a:t>
            </a:r>
            <a:r>
              <a:rPr lang="pt-BR" dirty="0"/>
              <a:t>; Industria; Educação; Clínicas, entre outras.</a:t>
            </a:r>
          </a:p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2994187A-6C42-A0EB-9AAF-C93812378DB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EF0B2B-B77B-45A0-AEDD-D933E088FDC0}" type="slidenum">
              <a:rPr lang="pt-BR" smtClean="0"/>
              <a:t>22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07807721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7FB4B4-9E2D-14BA-C3F2-330CEA7837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EC3B1904-E089-2EBF-C543-B389685402A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702FFE64-5A02-C534-CE86-7FA5E5598B0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Facilitador, explique que </a:t>
            </a:r>
            <a:r>
              <a:rPr lang="pt-BR" b="0" dirty="0"/>
              <a:t>para compor o público elegível, o cliente deve:</a:t>
            </a:r>
          </a:p>
          <a:p>
            <a:pPr marL="342900" indent="-342900">
              <a:buFont typeface="+mj-lt"/>
              <a:buAutoNum type="arabicPeriod"/>
            </a:pPr>
            <a:r>
              <a:rPr lang="pt-BR" b="0" dirty="0"/>
              <a:t>pertencer à base, com no mínimo 12 meses de relacionamento;</a:t>
            </a:r>
          </a:p>
          <a:p>
            <a:pPr marL="342900" indent="-342900">
              <a:buFont typeface="+mj-lt"/>
              <a:buAutoNum type="arabicPeriod"/>
            </a:pPr>
            <a:r>
              <a:rPr lang="pt-BR" b="0" dirty="0"/>
              <a:t>estar adimplente;</a:t>
            </a:r>
          </a:p>
          <a:p>
            <a:pPr marL="342900" indent="-342900">
              <a:buFont typeface="+mj-lt"/>
              <a:buAutoNum type="arabicPeriod"/>
            </a:pPr>
            <a:r>
              <a:rPr lang="pt-BR" b="0" dirty="0"/>
              <a:t>possuir fatura mensal a partir de </a:t>
            </a:r>
            <a:r>
              <a:rPr lang="pt-BR" b="0" dirty="0" err="1"/>
              <a:t>R</a:t>
            </a:r>
            <a:r>
              <a:rPr lang="pt-BR" b="0" dirty="0"/>
              <a:t>$ 1 mil</a:t>
            </a:r>
          </a:p>
          <a:p>
            <a:pPr marL="342900" indent="-342900">
              <a:buFont typeface="+mj-lt"/>
              <a:buAutoNum type="arabicPeriod"/>
            </a:pPr>
            <a:r>
              <a:rPr lang="pt-BR" b="0" dirty="0"/>
              <a:t>atender aos critérios de crédito, com score mínimo definido;</a:t>
            </a:r>
          </a:p>
          <a:p>
            <a:pPr marL="342900" indent="-342900">
              <a:buFont typeface="+mj-lt"/>
              <a:buAutoNum type="arabicPeriod"/>
            </a:pPr>
            <a:r>
              <a:rPr lang="pt-BR" b="0" dirty="0"/>
              <a:t>não ter histórico recente de inadimplência ou renegociação recorrente.</a:t>
            </a:r>
          </a:p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8E0D34FF-7049-3BAF-A474-0EB2D18F7F9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6F238B-E172-9048-9ADD-8B96018B1B7F}" type="slidenum">
              <a:rPr lang="pt-BR" smtClean="0"/>
              <a:t>23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82914767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0161A1-C468-7AEA-0E76-EB94C279DC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2330FC42-3EE4-7667-7B37-BB191787C01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8B0B0299-7974-7DC4-0CFD-8420766A131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Facilitador, explique que é importante e</a:t>
            </a:r>
            <a:r>
              <a:rPr lang="pt-BR" dirty="0">
                <a:solidFill>
                  <a:schemeClr val="bg1"/>
                </a:solidFill>
              </a:rPr>
              <a:t>vitar clientes com contratos próximos do vencimento (entre 6 e 12 meses). E é importante que o cliente esteja de acordo com os prazos de entrega, que podem ser de até </a:t>
            </a:r>
            <a:r>
              <a:rPr lang="pt-BR" dirty="0">
                <a:solidFill>
                  <a:schemeClr val="tx1">
                    <a:lumMod val="75000"/>
                    <a:lumOff val="25000"/>
                  </a:schemeClr>
                </a:solidFill>
                <a:highlight>
                  <a:srgbClr val="B4C7E7"/>
                </a:highlight>
              </a:rPr>
              <a:t>30 dias </a:t>
            </a:r>
            <a:r>
              <a:rPr lang="pt-BR" dirty="0">
                <a:solidFill>
                  <a:schemeClr val="bg1"/>
                </a:solidFill>
              </a:rPr>
              <a:t>para equipamentos em estoque ou até </a:t>
            </a:r>
            <a:r>
              <a:rPr lang="pt-BR" dirty="0">
                <a:solidFill>
                  <a:schemeClr val="tx1">
                    <a:lumMod val="75000"/>
                    <a:lumOff val="25000"/>
                  </a:schemeClr>
                </a:solidFill>
                <a:highlight>
                  <a:srgbClr val="B4C7E7"/>
                </a:highlight>
              </a:rPr>
              <a:t>60 dias </a:t>
            </a:r>
            <a:r>
              <a:rPr lang="pt-BR" dirty="0">
                <a:solidFill>
                  <a:schemeClr val="bg1"/>
                </a:solidFill>
              </a:rPr>
              <a:t>quando não houver disponibilidade imediata.</a:t>
            </a:r>
            <a:br>
              <a:rPr lang="pt-BR" dirty="0">
                <a:solidFill>
                  <a:schemeClr val="bg1"/>
                </a:solidFill>
              </a:rPr>
            </a:br>
            <a:endParaRPr lang="pt-BR" dirty="0">
              <a:solidFill>
                <a:schemeClr val="bg1"/>
              </a:solidFill>
            </a:endParaRPr>
          </a:p>
          <a:p>
            <a:pPr lvl="0" algn="l"/>
            <a:r>
              <a:rPr lang="pt-BR" b="1" dirty="0">
                <a:solidFill>
                  <a:schemeClr val="bg1"/>
                </a:solidFill>
              </a:rPr>
              <a:t>Atenção à </a:t>
            </a:r>
            <a:r>
              <a:rPr lang="pt-BR" b="1" dirty="0">
                <a:solidFill>
                  <a:schemeClr val="tx1">
                    <a:lumMod val="75000"/>
                    <a:lumOff val="25000"/>
                  </a:schemeClr>
                </a:solidFill>
                <a:highlight>
                  <a:srgbClr val="B4C7E7"/>
                </a:highlight>
              </a:rPr>
              <a:t>multa rescisória</a:t>
            </a:r>
            <a:r>
              <a:rPr lang="pt-BR" b="1" dirty="0">
                <a:solidFill>
                  <a:schemeClr val="bg1"/>
                </a:solidFill>
              </a:rPr>
              <a:t>! </a:t>
            </a:r>
          </a:p>
          <a:p>
            <a:r>
              <a:rPr lang="pt-BR" dirty="0">
                <a:solidFill>
                  <a:schemeClr val="bg1"/>
                </a:solidFill>
              </a:rPr>
              <a:t>Ela é calculada de forma proporcional: o valor total do contrato é dividido pelo período de 36 meses e, depois, multiplicado pelo número de parcelas que ainda faltam pagar no momento do cancelamento.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dirty="0">
              <a:solidFill>
                <a:schemeClr val="bg1"/>
              </a:solidFill>
            </a:endParaRPr>
          </a:p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BFB8967F-65EF-116D-41BE-24A959FBC82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EF0B2B-B77B-45A0-AEDD-D933E088FDC0}" type="slidenum">
              <a:rPr lang="pt-BR" smtClean="0"/>
              <a:t>24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2894960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dirty="0"/>
              <a:t>Facilitador, explique que </a:t>
            </a:r>
            <a:r>
              <a:rPr lang="pt-BR" sz="1200" dirty="0">
                <a:latin typeface="AMX" panose="020B0604020202020204"/>
                <a:sym typeface="Arial"/>
              </a:rPr>
              <a:t>de início, começaremos com um portifólio reduzido, divido em três segmentações que são organizadas de acordo com a necessidade do cliente PME. </a:t>
            </a:r>
            <a:endParaRPr lang="pt-BR" dirty="0"/>
          </a:p>
          <a:p>
            <a:endParaRPr lang="pt-BR" dirty="0"/>
          </a:p>
          <a:p>
            <a:r>
              <a:rPr lang="pt-BR" dirty="0"/>
              <a:t>Observem que os produtos são notebooks e tablets. Ao explicar o quadro dê destaque que os produtos são classificados em básicos, intermediários e avançados. Essa classificação foi explicada anteriormente, mas eu vou citar diretamente a anotação referente a essa classificação a seguir:</a:t>
            </a:r>
          </a:p>
          <a:p>
            <a:endParaRPr lang="pt-BR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dirty="0"/>
              <a:t>“</a:t>
            </a:r>
            <a:r>
              <a:rPr lang="pt-BR" sz="1200" dirty="0">
                <a:solidFill>
                  <a:schemeClr val="bg1"/>
                </a:solidFill>
              </a:rPr>
              <a:t>Os </a:t>
            </a:r>
            <a:r>
              <a:rPr lang="pt-BR" sz="1200" b="1" dirty="0">
                <a:solidFill>
                  <a:schemeClr val="bg1"/>
                </a:solidFill>
              </a:rPr>
              <a:t>equipamentos</a:t>
            </a:r>
            <a:r>
              <a:rPr lang="pt-BR" sz="1200" dirty="0">
                <a:solidFill>
                  <a:schemeClr val="bg1"/>
                </a:solidFill>
              </a:rPr>
              <a:t> são organizados em três categoria: </a:t>
            </a:r>
            <a:r>
              <a:rPr lang="pt-BR" sz="1200" b="1" dirty="0">
                <a:solidFill>
                  <a:schemeClr val="bg1"/>
                </a:solidFill>
              </a:rPr>
              <a:t>Básico</a:t>
            </a:r>
            <a:r>
              <a:rPr lang="pt-BR" sz="1200" dirty="0">
                <a:solidFill>
                  <a:schemeClr val="bg1"/>
                </a:solidFill>
              </a:rPr>
              <a:t> – para atividades operacionais simples; </a:t>
            </a:r>
            <a:r>
              <a:rPr lang="pt-BR" sz="1200" b="1" dirty="0">
                <a:solidFill>
                  <a:schemeClr val="bg1"/>
                </a:solidFill>
              </a:rPr>
              <a:t>Intermediário</a:t>
            </a:r>
            <a:r>
              <a:rPr lang="pt-BR" sz="1200" dirty="0">
                <a:solidFill>
                  <a:schemeClr val="bg1"/>
                </a:solidFill>
              </a:rPr>
              <a:t> – para uso profissional padrão; </a:t>
            </a:r>
            <a:r>
              <a:rPr lang="pt-BR" sz="1200" b="1" dirty="0">
                <a:solidFill>
                  <a:schemeClr val="bg1"/>
                </a:solidFill>
              </a:rPr>
              <a:t>Avançado</a:t>
            </a:r>
            <a:r>
              <a:rPr lang="pt-BR" sz="1200" dirty="0">
                <a:solidFill>
                  <a:schemeClr val="bg1"/>
                </a:solidFill>
              </a:rPr>
              <a:t> – para demandas mais exigentes.”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08F9CE-1D12-403A-A38A-D246AA5DD439}" type="slidenum">
              <a:rPr lang="pt-BR" smtClean="0"/>
              <a:t>25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35239552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C460F7-07BE-E82F-387F-EB5D91ACCB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88C764B9-37F3-C711-19AC-E35E201AB83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D8ADE650-48D8-88A9-D2E6-69C9BEDECF7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dirty="0"/>
              <a:t>Facilitador, explique que </a:t>
            </a:r>
            <a:r>
              <a:rPr lang="pt-BR" sz="1200" dirty="0">
                <a:latin typeface="AMX" panose="020B0604020202020204"/>
                <a:sym typeface="Arial"/>
              </a:rPr>
              <a:t>de início, começaremos com um portifólio reduzido, divido em três segmentações que são organizadas de acordo com a necessidade do cliente PME. </a:t>
            </a:r>
            <a:endParaRPr lang="pt-BR" dirty="0"/>
          </a:p>
          <a:p>
            <a:endParaRPr lang="pt-BR" dirty="0"/>
          </a:p>
          <a:p>
            <a:r>
              <a:rPr lang="pt-BR" dirty="0"/>
              <a:t>Observem que os produtos são notebooks e tablets. Ao explicar o quadro dê destaque que os produtos são classificados em básicos, intermediários e avançados. Essa classificação foi explicada anteriormente, mas eu vou citar diretamente a anotação referente a essa classificação a seguir:</a:t>
            </a:r>
          </a:p>
          <a:p>
            <a:endParaRPr lang="pt-BR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dirty="0"/>
              <a:t>“</a:t>
            </a:r>
            <a:r>
              <a:rPr lang="pt-BR" sz="1200" dirty="0">
                <a:solidFill>
                  <a:schemeClr val="bg1"/>
                </a:solidFill>
              </a:rPr>
              <a:t>Os </a:t>
            </a:r>
            <a:r>
              <a:rPr lang="pt-BR" sz="1200" b="1" dirty="0">
                <a:solidFill>
                  <a:schemeClr val="bg1"/>
                </a:solidFill>
              </a:rPr>
              <a:t>equipamentos</a:t>
            </a:r>
            <a:r>
              <a:rPr lang="pt-BR" sz="1200" dirty="0">
                <a:solidFill>
                  <a:schemeClr val="bg1"/>
                </a:solidFill>
              </a:rPr>
              <a:t> são organizados em três categoria: </a:t>
            </a:r>
            <a:r>
              <a:rPr lang="pt-BR" sz="1200" b="1" dirty="0">
                <a:solidFill>
                  <a:schemeClr val="bg1"/>
                </a:solidFill>
              </a:rPr>
              <a:t>Básico</a:t>
            </a:r>
            <a:r>
              <a:rPr lang="pt-BR" sz="1200" dirty="0">
                <a:solidFill>
                  <a:schemeClr val="bg1"/>
                </a:solidFill>
              </a:rPr>
              <a:t> – para atividades operacionais simples; </a:t>
            </a:r>
            <a:r>
              <a:rPr lang="pt-BR" sz="1200" b="1" dirty="0">
                <a:solidFill>
                  <a:schemeClr val="bg1"/>
                </a:solidFill>
              </a:rPr>
              <a:t>Intermediário</a:t>
            </a:r>
            <a:r>
              <a:rPr lang="pt-BR" sz="1200" dirty="0">
                <a:solidFill>
                  <a:schemeClr val="bg1"/>
                </a:solidFill>
              </a:rPr>
              <a:t> – para uso profissional padrão; </a:t>
            </a:r>
            <a:r>
              <a:rPr lang="pt-BR" sz="1200" b="1" dirty="0">
                <a:solidFill>
                  <a:schemeClr val="bg1"/>
                </a:solidFill>
              </a:rPr>
              <a:t>Avançado</a:t>
            </a:r>
            <a:r>
              <a:rPr lang="pt-BR" sz="1200" dirty="0">
                <a:solidFill>
                  <a:schemeClr val="bg1"/>
                </a:solidFill>
              </a:rPr>
              <a:t> – para demandas mais exigentes.”</a:t>
            </a: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F859585D-F323-FE1B-599E-91A1CE497C7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08F9CE-1D12-403A-A38A-D246AA5DD439}" type="slidenum">
              <a:rPr lang="pt-BR" smtClean="0"/>
              <a:t>26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3164708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b="1" dirty="0">
                <a:solidFill>
                  <a:srgbClr val="C00000"/>
                </a:solidFill>
                <a:latin typeface="AMX" panose="020B0604020202020204"/>
                <a:sym typeface="Arial"/>
              </a:rPr>
              <a:t>Facilitador, apresente os diferenciais estratégicos do nosso portifólio.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b="1" dirty="0">
              <a:solidFill>
                <a:srgbClr val="C00000"/>
              </a:solidFill>
              <a:latin typeface="AMX" panose="020B0604020202020204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b="1" dirty="0">
                <a:solidFill>
                  <a:srgbClr val="C00000"/>
                </a:solidFill>
                <a:latin typeface="AMX" panose="020B0604020202020204"/>
                <a:sym typeface="Arial"/>
              </a:rPr>
              <a:t>Fidelização da base: </a:t>
            </a:r>
            <a:r>
              <a:rPr lang="pt-BR" sz="1200" dirty="0">
                <a:latin typeface="AMX" panose="020B0604020202020204"/>
              </a:rPr>
              <a:t>Clientes que contratam locação de equipamentos tendem a apresentar </a:t>
            </a:r>
            <a:r>
              <a:rPr lang="pt-BR" sz="1200" b="1" dirty="0">
                <a:latin typeface="AMX" panose="020B0604020202020204"/>
              </a:rPr>
              <a:t>maior retenção</a:t>
            </a:r>
            <a:r>
              <a:rPr lang="pt-BR" sz="1200" dirty="0">
                <a:latin typeface="AMX" panose="020B0604020202020204"/>
              </a:rPr>
              <a:t>, pois se trata de um serviço com contratos de médio e longo prazo.</a:t>
            </a:r>
            <a:br>
              <a:rPr lang="pt-BR" sz="1200" dirty="0">
                <a:latin typeface="AMX" panose="020B0604020202020204"/>
              </a:rPr>
            </a:br>
            <a:r>
              <a:rPr lang="pt-BR" sz="1200" dirty="0">
                <a:latin typeface="AMX" panose="020B0604020202020204"/>
              </a:rPr>
              <a:t>Isso contribui para </a:t>
            </a:r>
            <a:r>
              <a:rPr lang="pt-BR" sz="1200" b="1" dirty="0">
                <a:latin typeface="AMX" panose="020B0604020202020204"/>
              </a:rPr>
              <a:t>aumento da permanência na base e redução do </a:t>
            </a:r>
            <a:r>
              <a:rPr lang="pt-BR" sz="1200" b="1" dirty="0" err="1">
                <a:latin typeface="AMX" panose="020B0604020202020204"/>
              </a:rPr>
              <a:t>churn</a:t>
            </a:r>
            <a:r>
              <a:rPr lang="pt-BR" sz="1200" b="1" dirty="0">
                <a:latin typeface="AMX" panose="020B0604020202020204"/>
              </a:rPr>
              <a:t>.</a:t>
            </a:r>
            <a:endParaRPr lang="pt-BR" sz="1200" dirty="0">
              <a:latin typeface="AMX" panose="020B0604020202020204"/>
              <a:ea typeface="MS Mincho" panose="02020609040205080304" pitchFamily="49" charset="-128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sz="1200" dirty="0">
              <a:latin typeface="AMX" panose="020B0604020202020204"/>
            </a:endParaRPr>
          </a:p>
          <a:p>
            <a:endParaRPr lang="pt-BR" sz="1200" dirty="0">
              <a:latin typeface="AMX" panose="020B0604020202020204"/>
            </a:endParaRPr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6F238B-E172-9048-9ADD-8B96018B1B7F}" type="slidenum">
              <a:rPr lang="pt-BR" smtClean="0"/>
              <a:t>31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09951700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660227-03B0-A475-F1ED-CE6C4DA467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CAD1CF57-A7C9-9385-3995-76A17825769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D1A3238B-1CD7-6357-FBE9-C8E460BEA62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b="1" dirty="0">
                <a:solidFill>
                  <a:srgbClr val="C00000"/>
                </a:solidFill>
                <a:latin typeface="AMX" panose="020B0604020202020204"/>
                <a:sym typeface="Arial"/>
              </a:rPr>
              <a:t>Facilitador, apresente os diferenciais estratégicos do nosso portifólio.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b="1" dirty="0">
              <a:solidFill>
                <a:srgbClr val="C00000"/>
              </a:solidFill>
              <a:latin typeface="AMX" panose="020B0604020202020204"/>
              <a:sym typeface="Arial"/>
            </a:endParaRPr>
          </a:p>
          <a:p>
            <a:r>
              <a:rPr lang="pt-BR" b="1" dirty="0">
                <a:solidFill>
                  <a:srgbClr val="C00000"/>
                </a:solidFill>
                <a:latin typeface="AMX" panose="020B0604020202020204"/>
                <a:sym typeface="Arial"/>
              </a:rPr>
              <a:t>Cross-</a:t>
            </a:r>
            <a:r>
              <a:rPr lang="pt-BR" b="1" dirty="0" err="1">
                <a:solidFill>
                  <a:srgbClr val="C00000"/>
                </a:solidFill>
                <a:latin typeface="AMX" panose="020B0604020202020204"/>
                <a:sym typeface="Arial"/>
              </a:rPr>
              <a:t>sell</a:t>
            </a:r>
            <a:r>
              <a:rPr lang="pt-BR" b="1" dirty="0">
                <a:solidFill>
                  <a:srgbClr val="C00000"/>
                </a:solidFill>
                <a:latin typeface="AMX" panose="020B0604020202020204"/>
                <a:sym typeface="Arial"/>
              </a:rPr>
              <a:t>: </a:t>
            </a:r>
            <a:r>
              <a:rPr lang="pt-BR" sz="1200" dirty="0">
                <a:latin typeface="AMX" panose="020B0604020202020204"/>
              </a:rPr>
              <a:t>Abre oportunidades para </a:t>
            </a:r>
            <a:r>
              <a:rPr lang="pt-BR" sz="1200" b="1" dirty="0">
                <a:latin typeface="AMX" panose="020B0604020202020204"/>
              </a:rPr>
              <a:t>ofertas combinadas com soluções digitais</a:t>
            </a:r>
            <a:r>
              <a:rPr lang="pt-BR" sz="1200" dirty="0">
                <a:latin typeface="AMX" panose="020B0604020202020204"/>
              </a:rPr>
              <a:t>, como:</a:t>
            </a:r>
          </a:p>
          <a:p>
            <a:endParaRPr lang="pt-BR" sz="1200" dirty="0">
              <a:latin typeface="AMX" panose="020B0604020202020204"/>
            </a:endParaRPr>
          </a:p>
          <a:p>
            <a:r>
              <a:rPr lang="pt-BR" sz="1200" dirty="0">
                <a:latin typeface="AMX" panose="020B0604020202020204"/>
              </a:rPr>
              <a:t>• Microsoft 365</a:t>
            </a:r>
            <a:br>
              <a:rPr lang="pt-BR" sz="1200" dirty="0">
                <a:latin typeface="AMX" panose="020B0604020202020204"/>
              </a:rPr>
            </a:br>
            <a:r>
              <a:rPr lang="pt-BR" sz="1200" dirty="0">
                <a:latin typeface="AMX" panose="020B0604020202020204"/>
              </a:rPr>
              <a:t>• Google </a:t>
            </a:r>
            <a:r>
              <a:rPr lang="pt-BR" sz="1200" dirty="0" err="1">
                <a:latin typeface="AMX" panose="020B0604020202020204"/>
              </a:rPr>
              <a:t>Workspace</a:t>
            </a:r>
            <a:br>
              <a:rPr lang="pt-BR" sz="1200" dirty="0">
                <a:latin typeface="AMX" panose="020B0604020202020204"/>
              </a:rPr>
            </a:br>
            <a:r>
              <a:rPr lang="pt-BR" sz="1200" dirty="0">
                <a:latin typeface="AMX" panose="020B0604020202020204"/>
              </a:rPr>
              <a:t>• Claro Monitor </a:t>
            </a:r>
          </a:p>
          <a:p>
            <a:r>
              <a:rPr lang="pt-BR" sz="1600" dirty="0">
                <a:latin typeface="AMX" panose="020B0604020202020204"/>
              </a:rPr>
              <a:t>• </a:t>
            </a:r>
            <a:r>
              <a:rPr lang="pt-BR" sz="1200" dirty="0">
                <a:latin typeface="AMX" panose="020B0604020202020204"/>
              </a:rPr>
              <a:t>Proteção</a:t>
            </a:r>
            <a:r>
              <a:rPr lang="pt-BR" sz="1600" dirty="0">
                <a:latin typeface="AMX" panose="020B0604020202020204"/>
              </a:rPr>
              <a:t> </a:t>
            </a:r>
            <a:r>
              <a:rPr lang="pt-BR" sz="1200" dirty="0">
                <a:latin typeface="AMX" panose="020B0604020202020204"/>
              </a:rPr>
              <a:t>Digital</a:t>
            </a:r>
          </a:p>
          <a:p>
            <a:r>
              <a:rPr lang="pt-BR" sz="1200" dirty="0">
                <a:latin typeface="AMX" panose="020B0604020202020204"/>
              </a:rPr>
              <a:t>• EDR</a:t>
            </a:r>
            <a:br>
              <a:rPr lang="pt-BR" sz="1200" dirty="0">
                <a:latin typeface="AMX" panose="020B0604020202020204"/>
              </a:rPr>
            </a:br>
            <a:r>
              <a:rPr lang="pt-BR" sz="1200" dirty="0">
                <a:latin typeface="AMX" panose="020B0604020202020204"/>
              </a:rPr>
              <a:t>• Telemedicina</a:t>
            </a:r>
          </a:p>
          <a:p>
            <a:endParaRPr lang="pt-BR" sz="1200" dirty="0">
              <a:latin typeface="AMX" panose="020B0604020202020204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b="1" dirty="0">
                <a:solidFill>
                  <a:srgbClr val="C00000"/>
                </a:solidFill>
                <a:sym typeface="Arial"/>
              </a:rPr>
              <a:t>Demanda de portfólio completo: </a:t>
            </a:r>
            <a:r>
              <a:rPr lang="pt-BR" sz="1200" dirty="0"/>
              <a:t>Amplia a oferta de soluções tecnológicas e fortalece o posicionamento da Claro empresas como </a:t>
            </a:r>
            <a:r>
              <a:rPr lang="pt-BR" sz="1200" b="1" dirty="0"/>
              <a:t>parceira na transformação digital dos clientes</a:t>
            </a:r>
            <a:endParaRPr lang="pt-BR" sz="120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sz="1200" dirty="0">
              <a:latin typeface="AMX" panose="020B0604020202020204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b="1" dirty="0">
                <a:solidFill>
                  <a:srgbClr val="C00000"/>
                </a:solidFill>
                <a:sym typeface="Arial"/>
              </a:rPr>
              <a:t>Estratégia de preços: </a:t>
            </a:r>
            <a:r>
              <a:rPr lang="pt-BR" sz="1200" dirty="0"/>
              <a:t>Permite </a:t>
            </a:r>
            <a:r>
              <a:rPr lang="pt-BR" sz="1200" b="1" dirty="0"/>
              <a:t>estratégias comerciais competitivas</a:t>
            </a:r>
            <a:r>
              <a:rPr lang="pt-BR" sz="1200" dirty="0"/>
              <a:t>, possibilitando a oferta de equipamentos com condições diferenciadas para clientes que contratam outras soluções. Essa abordagem contribui para </a:t>
            </a:r>
            <a:r>
              <a:rPr lang="pt-BR" sz="1200" b="1" dirty="0"/>
              <a:t>aumento do </a:t>
            </a:r>
            <a:r>
              <a:rPr lang="pt-BR" sz="1200" b="1" dirty="0" err="1"/>
              <a:t>lifetime</a:t>
            </a:r>
            <a:r>
              <a:rPr lang="pt-BR" sz="1200" b="1" dirty="0"/>
              <a:t> </a:t>
            </a:r>
            <a:r>
              <a:rPr lang="pt-BR" sz="1200" b="1" dirty="0" err="1"/>
              <a:t>value</a:t>
            </a:r>
            <a:r>
              <a:rPr lang="pt-BR" sz="1200" b="1" dirty="0"/>
              <a:t> da base.</a:t>
            </a:r>
            <a:endParaRPr lang="pt-BR" sz="120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sz="1200" dirty="0">
              <a:latin typeface="AMX" panose="020B0604020202020204"/>
            </a:endParaRPr>
          </a:p>
          <a:p>
            <a:endParaRPr lang="pt-BR" sz="1200" dirty="0">
              <a:latin typeface="AMX" panose="020B0604020202020204"/>
            </a:endParaRPr>
          </a:p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B73FA9A6-6B5D-7E4A-2DEE-20C3619B864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6F238B-E172-9048-9ADD-8B96018B1B7F}" type="slidenum">
              <a:rPr lang="pt-BR" smtClean="0"/>
              <a:t>32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06450202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008FD4-C69A-F945-27A2-0B3240CDAC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2619BE65-9C02-8FC2-42E5-B4A41F9BF21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011F8EBB-5323-25AE-1081-0C4B8B97964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b="1" dirty="0">
                <a:solidFill>
                  <a:srgbClr val="C00000"/>
                </a:solidFill>
                <a:latin typeface="AMX" panose="020B0604020202020204"/>
                <a:sym typeface="Arial"/>
              </a:rPr>
              <a:t>Facilitador, apresente os diferenciais estratégicos do nosso portifólio.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sz="1200" dirty="0">
              <a:latin typeface="AMX" panose="020B0604020202020204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b="1" dirty="0">
                <a:solidFill>
                  <a:srgbClr val="C00000"/>
                </a:solidFill>
                <a:sym typeface="Arial"/>
              </a:rPr>
              <a:t>Estratégia de preços: </a:t>
            </a:r>
            <a:r>
              <a:rPr lang="pt-BR" sz="1200" dirty="0"/>
              <a:t>Permite </a:t>
            </a:r>
            <a:r>
              <a:rPr lang="pt-BR" sz="1200" b="1" dirty="0"/>
              <a:t>estratégias comerciais competitivas</a:t>
            </a:r>
            <a:r>
              <a:rPr lang="pt-BR" sz="1200" dirty="0"/>
              <a:t>, possibilitando a oferta de equipamentos com condições diferenciadas para clientes que contratam outras soluções. Essa abordagem contribui para </a:t>
            </a:r>
            <a:r>
              <a:rPr lang="pt-BR" sz="1200" b="1" dirty="0"/>
              <a:t>aumento do </a:t>
            </a:r>
            <a:r>
              <a:rPr lang="pt-BR" sz="1200" b="1" dirty="0" err="1"/>
              <a:t>lifetime</a:t>
            </a:r>
            <a:r>
              <a:rPr lang="pt-BR" sz="1200" b="1" dirty="0"/>
              <a:t> </a:t>
            </a:r>
            <a:r>
              <a:rPr lang="pt-BR" sz="1200" b="1" dirty="0" err="1"/>
              <a:t>value</a:t>
            </a:r>
            <a:r>
              <a:rPr lang="pt-BR" sz="1200" b="1" dirty="0"/>
              <a:t> da base.</a:t>
            </a:r>
            <a:endParaRPr lang="pt-BR" sz="120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sz="1200" dirty="0">
              <a:latin typeface="AMX" panose="020B0604020202020204"/>
            </a:endParaRPr>
          </a:p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B5946D6A-816B-FF3D-484E-FD0425FDE75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6F238B-E172-9048-9ADD-8B96018B1B7F}" type="slidenum">
              <a:rPr lang="pt-BR" smtClean="0"/>
              <a:t>33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08462739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D3E5E9-ABAD-13E3-3B72-BFF4AC23C7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AE365EBB-8360-1D6B-A349-0E84BBDE3CE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CC405725-4A7A-ADB0-A441-9B60FD5B718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Coloque a atividade para votação no chat. </a:t>
            </a:r>
          </a:p>
          <a:p>
            <a:endParaRPr lang="pt-BR" dirty="0"/>
          </a:p>
          <a:p>
            <a:r>
              <a:rPr lang="pt-BR" dirty="0"/>
              <a:t>Texto da atividade:</a:t>
            </a:r>
          </a:p>
          <a:p>
            <a:endParaRPr lang="pt-BR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200" b="1" dirty="0"/>
              <a:t>É possível contratar outro serviço Claro empresas com melhores preços. Se o cliente contratar a Locação de equipamentos?</a:t>
            </a:r>
            <a:endParaRPr lang="pt-BR" sz="1200" dirty="0"/>
          </a:p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AAAE0C04-9004-C96E-17AA-745B62224C1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EF0B2B-B77B-45A0-AEDD-D933E088FDC0}" type="slidenum">
              <a:rPr lang="pt-BR" smtClean="0"/>
              <a:t>34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93549058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C5836F-70BF-08D2-E108-E1D9A640FE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CBB7A996-59B3-4C20-B34A-77EBBFB8B44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5B569DE8-EE76-FFA3-AC5D-74D0242EB0E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dirty="0"/>
              <a:t>Facilitador, explique que clientes ao contratar a Locação de equipamentos podem adquirir condições especiais em outros produtos Claro empresas.</a:t>
            </a:r>
          </a:p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2DCA818E-FA26-FCC3-C5A0-5B6C44200C8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EF0B2B-B77B-45A0-AEDD-D933E088FDC0}" type="slidenum">
              <a:rPr lang="pt-BR" smtClean="0"/>
              <a:t>35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464293616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2700" marR="0" lvl="0" indent="0" algn="just" defTabSz="914400" rtl="0" eaLnBrk="1" fontAlgn="auto" latinLnBrk="0" hangingPunct="1">
              <a:lnSpc>
                <a:spcPct val="100000"/>
              </a:lnSpc>
              <a:spcBef>
                <a:spcPts val="105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>
                <a:tab pos="311785" algn="l"/>
              </a:tabLst>
              <a:defRPr/>
            </a:pPr>
            <a:r>
              <a:rPr lang="pt-BR" dirty="0"/>
              <a:t>Facilitador, explique que esses </a:t>
            </a:r>
            <a: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mapas definem o passo a passo para </a:t>
            </a:r>
            <a: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highlight>
                  <a:srgbClr val="B4C7E7"/>
                </a:highlight>
                <a:uLnTx/>
                <a:uFillTx/>
                <a:latin typeface="AMX" panose="020B0604020202020204" charset="0"/>
                <a:ea typeface="+mn-ea"/>
                <a:cs typeface="+mn-cs"/>
              </a:rPr>
              <a:t>abertura</a:t>
            </a:r>
            <a: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, </a:t>
            </a:r>
            <a: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highlight>
                  <a:srgbClr val="B4C7E7"/>
                </a:highlight>
                <a:uLnTx/>
                <a:uFillTx/>
                <a:latin typeface="AMX" panose="020B0604020202020204" charset="0"/>
                <a:ea typeface="+mn-ea"/>
                <a:cs typeface="+mn-cs"/>
              </a:rPr>
              <a:t>emissão</a:t>
            </a:r>
            <a: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 e </a:t>
            </a:r>
            <a: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highlight>
                  <a:srgbClr val="B4C7E7"/>
                </a:highlight>
                <a:uLnTx/>
                <a:uFillTx/>
                <a:latin typeface="AMX" panose="020B0604020202020204" charset="0"/>
                <a:ea typeface="+mn-ea"/>
                <a:cs typeface="+mn-cs"/>
              </a:rPr>
              <a:t>cadastro de contratos e aditivos </a:t>
            </a:r>
            <a: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relacionados ao serviço de Locação de Equipamento garantindo padronização e conformidade.</a:t>
            </a:r>
          </a:p>
          <a:p>
            <a:pPr marL="12700" marR="0" lvl="0" indent="0" algn="just" defTabSz="914400" rtl="0" eaLnBrk="1" fontAlgn="auto" latinLnBrk="0" hangingPunct="1">
              <a:lnSpc>
                <a:spcPct val="100000"/>
              </a:lnSpc>
              <a:spcBef>
                <a:spcPts val="105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>
                <a:tab pos="311785" algn="l"/>
              </a:tabLst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 </a:t>
            </a:r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08F9CE-1D12-403A-A38A-D246AA5DD439}" type="slidenum">
              <a:rPr lang="pt-BR" smtClean="0"/>
              <a:t>37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98505937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6F238B-E172-9048-9ADD-8B96018B1B7F}" type="slidenum">
              <a:rPr lang="pt-BR" smtClean="0"/>
              <a:t>44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508916381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03A5EE-B01D-261E-576A-F70BAD3D6D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6676C33B-D9DA-F90E-37D8-101F2CB25F9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4A67B983-A109-8E84-3521-5542B604F89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FED89D3F-F0D4-005C-DB37-BE6432E05BF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6F238B-E172-9048-9ADD-8B96018B1B7F}" type="slidenum">
              <a:rPr lang="pt-BR" smtClean="0"/>
              <a:t>45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77247055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63B509-088A-C122-AFD6-2AA53392FD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86A27A32-8B1C-A5A2-44B8-B7EDFB33F0A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AFC8D1F3-B404-6142-1024-1BB3978A4A2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B9A3BA7A-E382-6EC1-922B-44345E38466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6F238B-E172-9048-9ADD-8B96018B1B7F}" type="slidenum">
              <a:rPr lang="pt-BR" smtClean="0"/>
              <a:t>46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188989013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 fontAlgn="base"/>
            <a:r>
              <a:rPr lang="pt-BR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Facilitador, compartilhe as palavras cruzadas para os participantes preencherem. 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pt-B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pt-BR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Após eles finalizarem, faça uma dinâmica em que você soluciona as palavras com as dicas dos participantes. 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pt-B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pt-BR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Link sem solução (para os participantes): </a:t>
            </a:r>
            <a:r>
              <a:rPr lang="pt-BR" sz="1200" b="0" i="0" u="sng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www.educolorir.com/crosswords/locacao_de_equipamentos-cf7f1a66b6a6a0b01fdb828002109f4a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pt-B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pt-BR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Link com solução (a resposta demora um pouco para aparecer na tela): </a:t>
            </a:r>
            <a:r>
              <a:rPr lang="pt-BR" sz="1200" b="0" i="0" u="sng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www.educolorir.com/crosswords/locacao_de_equipamentos-cf7f1a66b6a6a0b01fdb828002109f4a</a:t>
            </a:r>
            <a:r>
              <a:rPr lang="pt-BR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 </a:t>
            </a:r>
            <a:r>
              <a:rPr lang="pt-B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pt-B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pt-BR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Gabarito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pt-BR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Oportunidade </a:t>
            </a:r>
            <a:r>
              <a:rPr lang="pt-BR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 Criação inicial da venda no sistema Radar 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pt-BR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Documentação </a:t>
            </a:r>
            <a:r>
              <a:rPr lang="pt-BR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 Etapa de verificação de documentos do cliente 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pt-BR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Crédito </a:t>
            </a:r>
            <a:r>
              <a:rPr lang="pt-BR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 Processo de análise de crédito antes da aprovação 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pt-BR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Assinatura </a:t>
            </a:r>
            <a:r>
              <a:rPr lang="pt-BR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 Ação de enviar documentos para assinatura digital 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pt-BR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Entrega </a:t>
            </a:r>
            <a:r>
              <a:rPr lang="pt-BR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 Etapa de entrega do equipamento do cliente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08F9CE-1D12-403A-A38A-D246AA5DD439}" type="slidenum">
              <a:rPr lang="pt-BR" smtClean="0"/>
              <a:t>47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065756938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308065-966D-B5A3-5A36-AEDC983B3D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F690160B-9C6D-FCC4-8171-2DFB6EA1070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AB70BCCE-1492-F0B6-CD50-63BAAF788CD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Facilitador, traga um alívio no texto. Chegou a hora de finalizar o treinamento e todos ficam felizes com mais uma etapa se finalizando. Certo? Passe essa mensagem aos participantes e abra a oportunidade de tiraram as últimas dúvidas do treinamento. 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</a:pPr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40505060-6E7C-6009-DB93-79F8E18B18F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A3A86BF-C434-4530-929B-BBD1B7738E75}" type="slidenum">
              <a:rPr lang="pt-BR" smtClean="0"/>
              <a:t>48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68376596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8B65A0-4E3A-C447-B9D5-B30C7082B4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F9721961-5FC7-3945-F6F0-F0E77D7B09C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A5A73347-77AD-0513-0B5E-C22FF813C5C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dirty="0"/>
              <a:t>Facilitador, recapitule tudo o que foi visto no treinamento.</a:t>
            </a: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EF513F48-EC55-BBB2-41C4-FD08FA267FF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EF0B2B-B77B-45A0-AEDD-D933E088FDC0}" type="slidenum">
              <a:rPr lang="pt-BR" smtClean="0"/>
              <a:t>49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9266399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Master" Target="../slideMasters/slideMaster1.xml"/><Relationship Id="rId7" Type="http://schemas.openxmlformats.org/officeDocument/2006/relationships/image" Target="../media/image4.png"/><Relationship Id="rId2" Type="http://schemas.microsoft.com/office/2007/relationships/media" Target="../media/media1.mp3"/><Relationship Id="rId1" Type="http://schemas.openxmlformats.org/officeDocument/2006/relationships/audio" Target="NULL" TargetMode="External"/><Relationship Id="rId6" Type="http://schemas.openxmlformats.org/officeDocument/2006/relationships/image" Target="../media/image2.png"/><Relationship Id="rId5" Type="http://schemas.openxmlformats.org/officeDocument/2006/relationships/image" Target="../media/image1.svg"/><Relationship Id="rId4" Type="http://schemas.openxmlformats.org/officeDocument/2006/relationships/image" Target="../media/image3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tângulo 6">
            <a:extLst>
              <a:ext uri="{FF2B5EF4-FFF2-40B4-BE49-F238E27FC236}">
                <a16:creationId xmlns:a16="http://schemas.microsoft.com/office/drawing/2014/main" id="{81CF69FC-6B9F-3990-3889-C55493502B0B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5000"/>
                  <a:lumOff val="95000"/>
                </a:schemeClr>
              </a:gs>
              <a:gs pos="39000">
                <a:schemeClr val="bg1"/>
              </a:gs>
              <a:gs pos="83000">
                <a:schemeClr val="bg1">
                  <a:lumMod val="75000"/>
                  <a:alpha val="40123"/>
                </a:schemeClr>
              </a:gs>
              <a:gs pos="99000">
                <a:schemeClr val="bg1">
                  <a:lumMod val="9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grpSp>
        <p:nvGrpSpPr>
          <p:cNvPr id="8" name="Agrupar 7">
            <a:extLst>
              <a:ext uri="{FF2B5EF4-FFF2-40B4-BE49-F238E27FC236}">
                <a16:creationId xmlns:a16="http://schemas.microsoft.com/office/drawing/2014/main" id="{2B2BCF08-CA3C-2E4E-B991-D4E6CB5DD274}"/>
              </a:ext>
            </a:extLst>
          </p:cNvPr>
          <p:cNvGrpSpPr/>
          <p:nvPr userDrawn="1"/>
        </p:nvGrpSpPr>
        <p:grpSpPr>
          <a:xfrm>
            <a:off x="359029" y="196784"/>
            <a:ext cx="11597745" cy="493726"/>
            <a:chOff x="359029" y="196784"/>
            <a:chExt cx="11597745" cy="493726"/>
          </a:xfrm>
        </p:grpSpPr>
        <p:sp>
          <p:nvSpPr>
            <p:cNvPr id="9" name="Retângulo Arredondado 8">
              <a:extLst>
                <a:ext uri="{FF2B5EF4-FFF2-40B4-BE49-F238E27FC236}">
                  <a16:creationId xmlns:a16="http://schemas.microsoft.com/office/drawing/2014/main" id="{742684AB-E3BE-BB73-7CEF-6B9E4CAEFCF7}"/>
                </a:ext>
              </a:extLst>
            </p:cNvPr>
            <p:cNvSpPr/>
            <p:nvPr/>
          </p:nvSpPr>
          <p:spPr>
            <a:xfrm>
              <a:off x="359029" y="196784"/>
              <a:ext cx="11597745" cy="493726"/>
            </a:xfrm>
            <a:prstGeom prst="roundRect">
              <a:avLst>
                <a:gd name="adj" fmla="val 50000"/>
              </a:avLst>
            </a:prstGeom>
            <a:noFill/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10" name="Gráfico 9">
              <a:extLst>
                <a:ext uri="{FF2B5EF4-FFF2-40B4-BE49-F238E27FC236}">
                  <a16:creationId xmlns:a16="http://schemas.microsoft.com/office/drawing/2014/main" id="{9B131518-EAF9-D9DB-6D5B-F17644EC52F1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10835343" y="271716"/>
              <a:ext cx="799830" cy="287818"/>
            </a:xfrm>
            <a:prstGeom prst="rect">
              <a:avLst/>
            </a:prstGeom>
          </p:spPr>
        </p:pic>
        <p:pic>
          <p:nvPicPr>
            <p:cNvPr id="11" name="Imagem 10">
              <a:extLst>
                <a:ext uri="{FF2B5EF4-FFF2-40B4-BE49-F238E27FC236}">
                  <a16:creationId xmlns:a16="http://schemas.microsoft.com/office/drawing/2014/main" id="{DD0D060C-DFAF-9714-7863-D7C9217EFB5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14136" y="268371"/>
              <a:ext cx="937078" cy="351235"/>
            </a:xfrm>
            <a:prstGeom prst="rect">
              <a:avLst/>
            </a:prstGeom>
          </p:spPr>
        </p:pic>
        <p:sp>
          <p:nvSpPr>
            <p:cNvPr id="12" name="CaixaDeTexto 11">
              <a:extLst>
                <a:ext uri="{FF2B5EF4-FFF2-40B4-BE49-F238E27FC236}">
                  <a16:creationId xmlns:a16="http://schemas.microsoft.com/office/drawing/2014/main" id="{37093E26-D14E-02A6-62CA-0B9C9DA4E87A}"/>
                </a:ext>
              </a:extLst>
            </p:cNvPr>
            <p:cNvSpPr txBox="1"/>
            <p:nvPr/>
          </p:nvSpPr>
          <p:spPr>
            <a:xfrm>
              <a:off x="4593772" y="242455"/>
              <a:ext cx="3004457" cy="3806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pt-BR" sz="1800" i="1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AMX" pitchFamily="2" charset="77"/>
                </a:rPr>
                <a:t>Locação de </a:t>
              </a:r>
              <a:r>
                <a:rPr lang="pt-BR" b="1" i="1" dirty="0">
                  <a:solidFill>
                    <a:srgbClr val="A81823"/>
                  </a:solidFill>
                  <a:latin typeface="AMX" pitchFamily="2" charset="77"/>
                </a:rPr>
                <a:t>E</a:t>
              </a:r>
              <a:r>
                <a:rPr lang="pt-BR" sz="1800" b="1" dirty="0">
                  <a:solidFill>
                    <a:srgbClr val="A81823"/>
                  </a:solidFill>
                  <a:latin typeface="AMX" pitchFamily="2" charset="77"/>
                </a:rPr>
                <a:t>quipamentos</a:t>
              </a:r>
              <a:endParaRPr lang="pt-BR" dirty="0"/>
            </a:p>
          </p:txBody>
        </p:sp>
      </p:grpSp>
    </p:spTree>
    <p:extLst>
      <p:ext uri="{BB962C8B-B14F-4D97-AF65-F5344CB8AC3E}">
        <p14:creationId xmlns:p14="http://schemas.microsoft.com/office/powerpoint/2010/main" val="5060213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" name="Imagem 55">
            <a:extLst>
              <a:ext uri="{FF2B5EF4-FFF2-40B4-BE49-F238E27FC236}">
                <a16:creationId xmlns:a16="http://schemas.microsoft.com/office/drawing/2014/main" id="{5FF68D95-C7A4-42CB-554A-5BC406F0C1C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 l="2906" t="2571" r="16743"/>
          <a:stretch>
            <a:fillRect/>
          </a:stretch>
        </p:blipFill>
        <p:spPr>
          <a:xfrm flipH="1">
            <a:off x="-2" y="-1"/>
            <a:ext cx="12329653" cy="6931153"/>
          </a:xfrm>
          <a:prstGeom prst="rect">
            <a:avLst/>
          </a:prstGeom>
        </p:spPr>
      </p:pic>
      <p:grpSp>
        <p:nvGrpSpPr>
          <p:cNvPr id="28" name="Agrupar 27">
            <a:extLst>
              <a:ext uri="{FF2B5EF4-FFF2-40B4-BE49-F238E27FC236}">
                <a16:creationId xmlns:a16="http://schemas.microsoft.com/office/drawing/2014/main" id="{79CD758F-9022-C5C0-C190-7FF9DA66D488}"/>
              </a:ext>
            </a:extLst>
          </p:cNvPr>
          <p:cNvGrpSpPr/>
          <p:nvPr userDrawn="1"/>
        </p:nvGrpSpPr>
        <p:grpSpPr>
          <a:xfrm>
            <a:off x="359029" y="196784"/>
            <a:ext cx="11597745" cy="493726"/>
            <a:chOff x="359029" y="196784"/>
            <a:chExt cx="11597745" cy="493726"/>
          </a:xfrm>
        </p:grpSpPr>
        <p:sp>
          <p:nvSpPr>
            <p:cNvPr id="29" name="Retângulo Arredondado 28">
              <a:extLst>
                <a:ext uri="{FF2B5EF4-FFF2-40B4-BE49-F238E27FC236}">
                  <a16:creationId xmlns:a16="http://schemas.microsoft.com/office/drawing/2014/main" id="{CBAE0FE9-9352-4F96-10EC-E506287C7417}"/>
                </a:ext>
              </a:extLst>
            </p:cNvPr>
            <p:cNvSpPr/>
            <p:nvPr/>
          </p:nvSpPr>
          <p:spPr>
            <a:xfrm>
              <a:off x="359029" y="196784"/>
              <a:ext cx="11597745" cy="493726"/>
            </a:xfrm>
            <a:prstGeom prst="roundRect">
              <a:avLst>
                <a:gd name="adj" fmla="val 50000"/>
              </a:avLst>
            </a:prstGeom>
            <a:noFill/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30" name="Gráfico 29">
              <a:extLst>
                <a:ext uri="{FF2B5EF4-FFF2-40B4-BE49-F238E27FC236}">
                  <a16:creationId xmlns:a16="http://schemas.microsoft.com/office/drawing/2014/main" id="{A8B7CA3D-9D75-5413-43ED-A3B9E4D6192A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10835343" y="271716"/>
              <a:ext cx="799830" cy="287818"/>
            </a:xfrm>
            <a:prstGeom prst="rect">
              <a:avLst/>
            </a:prstGeom>
          </p:spPr>
        </p:pic>
        <p:pic>
          <p:nvPicPr>
            <p:cNvPr id="31" name="Imagem 30">
              <a:extLst>
                <a:ext uri="{FF2B5EF4-FFF2-40B4-BE49-F238E27FC236}">
                  <a16:creationId xmlns:a16="http://schemas.microsoft.com/office/drawing/2014/main" id="{FA314142-E106-E426-EA31-E20A8FF7F523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614136" y="268371"/>
              <a:ext cx="937078" cy="351235"/>
            </a:xfrm>
            <a:prstGeom prst="rect">
              <a:avLst/>
            </a:prstGeom>
          </p:spPr>
        </p:pic>
        <p:sp>
          <p:nvSpPr>
            <p:cNvPr id="32" name="CaixaDeTexto 31">
              <a:extLst>
                <a:ext uri="{FF2B5EF4-FFF2-40B4-BE49-F238E27FC236}">
                  <a16:creationId xmlns:a16="http://schemas.microsoft.com/office/drawing/2014/main" id="{AB3210C2-CB79-8B37-CE85-3B147D284510}"/>
                </a:ext>
              </a:extLst>
            </p:cNvPr>
            <p:cNvSpPr txBox="1"/>
            <p:nvPr/>
          </p:nvSpPr>
          <p:spPr>
            <a:xfrm>
              <a:off x="4593772" y="242455"/>
              <a:ext cx="3004457" cy="3806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pt-BR" sz="1800" i="1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AMX" pitchFamily="2" charset="77"/>
                </a:rPr>
                <a:t>Locação de </a:t>
              </a:r>
              <a:r>
                <a:rPr lang="pt-BR" b="1" i="1" dirty="0">
                  <a:solidFill>
                    <a:srgbClr val="A81823"/>
                  </a:solidFill>
                  <a:latin typeface="AMX" pitchFamily="2" charset="77"/>
                </a:rPr>
                <a:t>E</a:t>
              </a:r>
              <a:r>
                <a:rPr lang="pt-BR" sz="1800" b="1" dirty="0">
                  <a:solidFill>
                    <a:srgbClr val="A81823"/>
                  </a:solidFill>
                  <a:latin typeface="AMX" pitchFamily="2" charset="77"/>
                </a:rPr>
                <a:t>quipamentos</a:t>
              </a:r>
              <a:endParaRPr lang="pt-BR" dirty="0"/>
            </a:p>
          </p:txBody>
        </p:sp>
      </p:grpSp>
      <p:sp>
        <p:nvSpPr>
          <p:cNvPr id="57" name="Retângulo Arredondado 56">
            <a:extLst>
              <a:ext uri="{FF2B5EF4-FFF2-40B4-BE49-F238E27FC236}">
                <a16:creationId xmlns:a16="http://schemas.microsoft.com/office/drawing/2014/main" id="{093BE22C-0227-EF73-CA48-CA63A22BE3E2}"/>
              </a:ext>
            </a:extLst>
          </p:cNvPr>
          <p:cNvSpPr/>
          <p:nvPr userDrawn="1"/>
        </p:nvSpPr>
        <p:spPr>
          <a:xfrm>
            <a:off x="1574303" y="1725562"/>
            <a:ext cx="5009034" cy="3462258"/>
          </a:xfrm>
          <a:prstGeom prst="roundRect">
            <a:avLst>
              <a:gd name="adj" fmla="val 1955"/>
            </a:avLst>
          </a:prstGeom>
          <a:solidFill>
            <a:srgbClr val="A81A2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grpSp>
        <p:nvGrpSpPr>
          <p:cNvPr id="59" name="Agrupar 58">
            <a:extLst>
              <a:ext uri="{FF2B5EF4-FFF2-40B4-BE49-F238E27FC236}">
                <a16:creationId xmlns:a16="http://schemas.microsoft.com/office/drawing/2014/main" id="{3B4D706C-1305-3046-5818-562D0CC35310}"/>
              </a:ext>
            </a:extLst>
          </p:cNvPr>
          <p:cNvGrpSpPr/>
          <p:nvPr userDrawn="1"/>
        </p:nvGrpSpPr>
        <p:grpSpPr>
          <a:xfrm rot="291521">
            <a:off x="2080146" y="2230317"/>
            <a:ext cx="3951269" cy="2305925"/>
            <a:chOff x="2478525" y="1998429"/>
            <a:chExt cx="3950180" cy="2305925"/>
          </a:xfrm>
        </p:grpSpPr>
        <p:grpSp>
          <p:nvGrpSpPr>
            <p:cNvPr id="60" name="Agrupar 59">
              <a:extLst>
                <a:ext uri="{FF2B5EF4-FFF2-40B4-BE49-F238E27FC236}">
                  <a16:creationId xmlns:a16="http://schemas.microsoft.com/office/drawing/2014/main" id="{D4CFCCE9-5FB1-0001-0DD9-157D588FBD23}"/>
                </a:ext>
              </a:extLst>
            </p:cNvPr>
            <p:cNvGrpSpPr/>
            <p:nvPr/>
          </p:nvGrpSpPr>
          <p:grpSpPr>
            <a:xfrm>
              <a:off x="2478525" y="1998429"/>
              <a:ext cx="3950180" cy="2305925"/>
              <a:chOff x="-772681" y="1630470"/>
              <a:chExt cx="4793835" cy="2798411"/>
            </a:xfrm>
          </p:grpSpPr>
          <p:grpSp>
            <p:nvGrpSpPr>
              <p:cNvPr id="65" name="Agrupar 64">
                <a:extLst>
                  <a:ext uri="{FF2B5EF4-FFF2-40B4-BE49-F238E27FC236}">
                    <a16:creationId xmlns:a16="http://schemas.microsoft.com/office/drawing/2014/main" id="{34482CA8-D616-4E2C-C239-98A7E0A4DCD0}"/>
                  </a:ext>
                </a:extLst>
              </p:cNvPr>
              <p:cNvGrpSpPr/>
              <p:nvPr/>
            </p:nvGrpSpPr>
            <p:grpSpPr>
              <a:xfrm rot="21326578">
                <a:off x="-772681" y="1630470"/>
                <a:ext cx="4793835" cy="2798411"/>
                <a:chOff x="4774716" y="254838"/>
                <a:chExt cx="4793835" cy="2798411"/>
              </a:xfrm>
            </p:grpSpPr>
            <p:sp>
              <p:nvSpPr>
                <p:cNvPr id="69" name="Retângulo Arredondado 68">
                  <a:extLst>
                    <a:ext uri="{FF2B5EF4-FFF2-40B4-BE49-F238E27FC236}">
                      <a16:creationId xmlns:a16="http://schemas.microsoft.com/office/drawing/2014/main" id="{3E01A5FB-1A48-B1F8-8800-F2D5539792A8}"/>
                    </a:ext>
                  </a:extLst>
                </p:cNvPr>
                <p:cNvSpPr/>
                <p:nvPr/>
              </p:nvSpPr>
              <p:spPr>
                <a:xfrm>
                  <a:off x="4774716" y="254838"/>
                  <a:ext cx="4793835" cy="2798411"/>
                </a:xfrm>
                <a:prstGeom prst="roundRect">
                  <a:avLst>
                    <a:gd name="adj" fmla="val 13121"/>
                  </a:avLst>
                </a:prstGeom>
                <a:solidFill>
                  <a:schemeClr val="bg1">
                    <a:alpha val="12285"/>
                  </a:schemeClr>
                </a:solidFill>
                <a:ln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b="1">
                    <a:ln w="22225">
                      <a:solidFill>
                        <a:schemeClr val="accent2"/>
                      </a:solidFill>
                      <a:prstDash val="solid"/>
                    </a:ln>
                    <a:solidFill>
                      <a:schemeClr val="accent2">
                        <a:lumMod val="40000"/>
                        <a:lumOff val="60000"/>
                      </a:schemeClr>
                    </a:solidFill>
                  </a:endParaRPr>
                </a:p>
              </p:txBody>
            </p:sp>
            <p:sp>
              <p:nvSpPr>
                <p:cNvPr id="70" name="CaixaDeTexto 69">
                  <a:extLst>
                    <a:ext uri="{FF2B5EF4-FFF2-40B4-BE49-F238E27FC236}">
                      <a16:creationId xmlns:a16="http://schemas.microsoft.com/office/drawing/2014/main" id="{1A0CB5F4-565B-186E-F3D9-BC1245ED2E69}"/>
                    </a:ext>
                  </a:extLst>
                </p:cNvPr>
                <p:cNvSpPr txBox="1"/>
                <p:nvPr/>
              </p:nvSpPr>
              <p:spPr>
                <a:xfrm>
                  <a:off x="5621512" y="1364423"/>
                  <a:ext cx="3110185" cy="78437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pt-BR" sz="3600" b="1" i="0" spc="300" dirty="0">
                      <a:solidFill>
                        <a:schemeClr val="bg1"/>
                      </a:solidFill>
                      <a:latin typeface="AMX" pitchFamily="2" charset="77"/>
                    </a:rPr>
                    <a:t>ATENÇÃO</a:t>
                  </a:r>
                </a:p>
              </p:txBody>
            </p:sp>
          </p:grpSp>
          <p:grpSp>
            <p:nvGrpSpPr>
              <p:cNvPr id="66" name="Agrupar 65">
                <a:extLst>
                  <a:ext uri="{FF2B5EF4-FFF2-40B4-BE49-F238E27FC236}">
                    <a16:creationId xmlns:a16="http://schemas.microsoft.com/office/drawing/2014/main" id="{F45F211F-45AC-40B3-86BD-2419466202F6}"/>
                  </a:ext>
                </a:extLst>
              </p:cNvPr>
              <p:cNvGrpSpPr/>
              <p:nvPr/>
            </p:nvGrpSpPr>
            <p:grpSpPr>
              <a:xfrm rot="21365406">
                <a:off x="3352013" y="1700268"/>
                <a:ext cx="228988" cy="228986"/>
                <a:chOff x="2670755" y="855720"/>
                <a:chExt cx="284208" cy="284206"/>
              </a:xfrm>
            </p:grpSpPr>
            <p:cxnSp>
              <p:nvCxnSpPr>
                <p:cNvPr id="67" name="Conector Reto 66">
                  <a:extLst>
                    <a:ext uri="{FF2B5EF4-FFF2-40B4-BE49-F238E27FC236}">
                      <a16:creationId xmlns:a16="http://schemas.microsoft.com/office/drawing/2014/main" id="{261BDC53-4757-11E4-CC4A-C3D123E523B3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2670758" y="855720"/>
                  <a:ext cx="284205" cy="284205"/>
                </a:xfrm>
                <a:prstGeom prst="line">
                  <a:avLst/>
                </a:prstGeom>
                <a:ln w="28575">
                  <a:solidFill>
                    <a:schemeClr val="bg1"/>
                  </a:solidFill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8" name="Conector Reto 67">
                  <a:extLst>
                    <a:ext uri="{FF2B5EF4-FFF2-40B4-BE49-F238E27FC236}">
                      <a16:creationId xmlns:a16="http://schemas.microsoft.com/office/drawing/2014/main" id="{6F7DD447-BA14-A601-EA4C-CF824B69E40B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H="1">
                  <a:off x="2670755" y="855721"/>
                  <a:ext cx="284205" cy="284205"/>
                </a:xfrm>
                <a:prstGeom prst="line">
                  <a:avLst/>
                </a:prstGeom>
                <a:ln w="28575">
                  <a:solidFill>
                    <a:schemeClr val="bg1"/>
                  </a:solidFill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grpSp>
          <p:nvGrpSpPr>
            <p:cNvPr id="61" name="Agrupar 60">
              <a:extLst>
                <a:ext uri="{FF2B5EF4-FFF2-40B4-BE49-F238E27FC236}">
                  <a16:creationId xmlns:a16="http://schemas.microsoft.com/office/drawing/2014/main" id="{A5EB414F-5ABA-D7E1-C30A-A09E4C1A3928}"/>
                </a:ext>
              </a:extLst>
            </p:cNvPr>
            <p:cNvGrpSpPr/>
            <p:nvPr/>
          </p:nvGrpSpPr>
          <p:grpSpPr>
            <a:xfrm rot="21360958">
              <a:off x="2731146" y="2316215"/>
              <a:ext cx="636014" cy="153866"/>
              <a:chOff x="4140755" y="2450465"/>
              <a:chExt cx="719504" cy="174064"/>
            </a:xfrm>
          </p:grpSpPr>
          <p:sp>
            <p:nvSpPr>
              <p:cNvPr id="62" name="Oval 61">
                <a:extLst>
                  <a:ext uri="{FF2B5EF4-FFF2-40B4-BE49-F238E27FC236}">
                    <a16:creationId xmlns:a16="http://schemas.microsoft.com/office/drawing/2014/main" id="{4464C667-1E3C-46C5-54F8-A0A2B35B9E3C}"/>
                  </a:ext>
                </a:extLst>
              </p:cNvPr>
              <p:cNvSpPr/>
              <p:nvPr/>
            </p:nvSpPr>
            <p:spPr>
              <a:xfrm>
                <a:off x="4140755" y="2450469"/>
                <a:ext cx="174061" cy="17406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63" name="Oval 62">
                <a:extLst>
                  <a:ext uri="{FF2B5EF4-FFF2-40B4-BE49-F238E27FC236}">
                    <a16:creationId xmlns:a16="http://schemas.microsoft.com/office/drawing/2014/main" id="{EC099613-2BD3-1DA0-44B6-C23F6372234E}"/>
                  </a:ext>
                </a:extLst>
              </p:cNvPr>
              <p:cNvSpPr/>
              <p:nvPr/>
            </p:nvSpPr>
            <p:spPr>
              <a:xfrm>
                <a:off x="4407074" y="2450468"/>
                <a:ext cx="174060" cy="17406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64" name="Oval 63">
                <a:extLst>
                  <a:ext uri="{FF2B5EF4-FFF2-40B4-BE49-F238E27FC236}">
                    <a16:creationId xmlns:a16="http://schemas.microsoft.com/office/drawing/2014/main" id="{1F7C2753-AAE5-3D94-26D4-E206E9A6545E}"/>
                  </a:ext>
                </a:extLst>
              </p:cNvPr>
              <p:cNvSpPr/>
              <p:nvPr/>
            </p:nvSpPr>
            <p:spPr>
              <a:xfrm>
                <a:off x="4686199" y="2450465"/>
                <a:ext cx="174060" cy="17406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</p:grpSp>
      </p:grpSp>
      <p:pic>
        <p:nvPicPr>
          <p:cNvPr id="72" name="Imagem 71">
            <a:extLst>
              <a:ext uri="{FF2B5EF4-FFF2-40B4-BE49-F238E27FC236}">
                <a16:creationId xmlns:a16="http://schemas.microsoft.com/office/drawing/2014/main" id="{1E80ACB0-DCF5-43DD-67B1-C9720AE5EB4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 flipH="1">
            <a:off x="553695" y="3408218"/>
            <a:ext cx="1709541" cy="3544585"/>
          </a:xfrm>
          <a:prstGeom prst="rect">
            <a:avLst/>
          </a:prstGeom>
          <a:effectLst>
            <a:outerShdw blurRad="89576" dist="38100" sx="100706" sy="100706" algn="l" rotWithShape="0">
              <a:prstClr val="black">
                <a:alpha val="31000"/>
              </a:prstClr>
            </a:outerShdw>
          </a:effectLst>
        </p:spPr>
      </p:pic>
      <p:sp>
        <p:nvSpPr>
          <p:cNvPr id="74" name="Retângulo Arredondado 73">
            <a:extLst>
              <a:ext uri="{FF2B5EF4-FFF2-40B4-BE49-F238E27FC236}">
                <a16:creationId xmlns:a16="http://schemas.microsoft.com/office/drawing/2014/main" id="{386BDBF0-6310-AF2B-19A4-432B764BAB88}"/>
              </a:ext>
            </a:extLst>
          </p:cNvPr>
          <p:cNvSpPr/>
          <p:nvPr userDrawn="1"/>
        </p:nvSpPr>
        <p:spPr>
          <a:xfrm>
            <a:off x="422032" y="856033"/>
            <a:ext cx="11535506" cy="5755782"/>
          </a:xfrm>
          <a:prstGeom prst="roundRect">
            <a:avLst>
              <a:gd name="adj" fmla="val 8203"/>
            </a:avLst>
          </a:prstGeom>
          <a:noFill/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78" name="Notification Sound Effects (Copyright Free) - Creator Assets (youtube)">
            <a:hlinkClick r:id="" action="ppaction://media"/>
            <a:extLst>
              <a:ext uri="{FF2B5EF4-FFF2-40B4-BE49-F238E27FC236}">
                <a16:creationId xmlns:a16="http://schemas.microsoft.com/office/drawing/2014/main" id="{24A989B5-4A75-26C9-E2A1-9B2EC2CA547B}"/>
              </a:ext>
            </a:extLst>
          </p:cNvPr>
          <p:cNvPicPr>
            <a:picLocks noChangeAspect="1"/>
          </p:cNvPicPr>
          <p:nvPr userDrawn="1">
            <a:audioFile r:link="rId1"/>
            <p:extLst>
              <p:ext uri="{DAA4B4D4-6D71-4841-9C94-3DE7FCFB9230}">
                <p14:media xmlns:p14="http://schemas.microsoft.com/office/powerpoint/2010/main" r:embed="rId2">
                  <p14:trim st="33046.2731" end="15598.7302"/>
                </p14:media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47084" y="-1051961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0031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797" fill="hold"/>
                                        <p:tgtEl>
                                          <p:spTgt spid="7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repeatCount="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8"/>
                </p:tgtEl>
              </p:cMediaNode>
            </p:audio>
          </p:childTnLst>
        </p:cTn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" name="Imagem 55">
            <a:extLst>
              <a:ext uri="{FF2B5EF4-FFF2-40B4-BE49-F238E27FC236}">
                <a16:creationId xmlns:a16="http://schemas.microsoft.com/office/drawing/2014/main" id="{5FF68D95-C7A4-42CB-554A-5BC406F0C1C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l="2906" t="2571" r="16743"/>
          <a:stretch>
            <a:fillRect/>
          </a:stretch>
        </p:blipFill>
        <p:spPr>
          <a:xfrm flipH="1">
            <a:off x="-2" y="-1"/>
            <a:ext cx="12329653" cy="6931153"/>
          </a:xfrm>
          <a:prstGeom prst="rect">
            <a:avLst/>
          </a:prstGeom>
        </p:spPr>
      </p:pic>
      <p:grpSp>
        <p:nvGrpSpPr>
          <p:cNvPr id="28" name="Agrupar 27">
            <a:extLst>
              <a:ext uri="{FF2B5EF4-FFF2-40B4-BE49-F238E27FC236}">
                <a16:creationId xmlns:a16="http://schemas.microsoft.com/office/drawing/2014/main" id="{79CD758F-9022-C5C0-C190-7FF9DA66D488}"/>
              </a:ext>
            </a:extLst>
          </p:cNvPr>
          <p:cNvGrpSpPr/>
          <p:nvPr userDrawn="1"/>
        </p:nvGrpSpPr>
        <p:grpSpPr>
          <a:xfrm>
            <a:off x="359029" y="196784"/>
            <a:ext cx="11597745" cy="493726"/>
            <a:chOff x="359029" y="196784"/>
            <a:chExt cx="11597745" cy="493726"/>
          </a:xfrm>
        </p:grpSpPr>
        <p:sp>
          <p:nvSpPr>
            <p:cNvPr id="29" name="Retângulo Arredondado 28">
              <a:extLst>
                <a:ext uri="{FF2B5EF4-FFF2-40B4-BE49-F238E27FC236}">
                  <a16:creationId xmlns:a16="http://schemas.microsoft.com/office/drawing/2014/main" id="{CBAE0FE9-9352-4F96-10EC-E506287C7417}"/>
                </a:ext>
              </a:extLst>
            </p:cNvPr>
            <p:cNvSpPr/>
            <p:nvPr/>
          </p:nvSpPr>
          <p:spPr>
            <a:xfrm>
              <a:off x="359029" y="196784"/>
              <a:ext cx="11597745" cy="493726"/>
            </a:xfrm>
            <a:prstGeom prst="roundRect">
              <a:avLst>
                <a:gd name="adj" fmla="val 50000"/>
              </a:avLst>
            </a:prstGeom>
            <a:noFill/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30" name="Gráfico 29">
              <a:extLst>
                <a:ext uri="{FF2B5EF4-FFF2-40B4-BE49-F238E27FC236}">
                  <a16:creationId xmlns:a16="http://schemas.microsoft.com/office/drawing/2014/main" id="{A8B7CA3D-9D75-5413-43ED-A3B9E4D6192A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10835343" y="271716"/>
              <a:ext cx="799830" cy="287818"/>
            </a:xfrm>
            <a:prstGeom prst="rect">
              <a:avLst/>
            </a:prstGeom>
          </p:spPr>
        </p:pic>
        <p:pic>
          <p:nvPicPr>
            <p:cNvPr id="31" name="Imagem 30">
              <a:extLst>
                <a:ext uri="{FF2B5EF4-FFF2-40B4-BE49-F238E27FC236}">
                  <a16:creationId xmlns:a16="http://schemas.microsoft.com/office/drawing/2014/main" id="{FA314142-E106-E426-EA31-E20A8FF7F523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14136" y="268371"/>
              <a:ext cx="937078" cy="351235"/>
            </a:xfrm>
            <a:prstGeom prst="rect">
              <a:avLst/>
            </a:prstGeom>
          </p:spPr>
        </p:pic>
        <p:sp>
          <p:nvSpPr>
            <p:cNvPr id="32" name="CaixaDeTexto 31">
              <a:extLst>
                <a:ext uri="{FF2B5EF4-FFF2-40B4-BE49-F238E27FC236}">
                  <a16:creationId xmlns:a16="http://schemas.microsoft.com/office/drawing/2014/main" id="{AB3210C2-CB79-8B37-CE85-3B147D284510}"/>
                </a:ext>
              </a:extLst>
            </p:cNvPr>
            <p:cNvSpPr txBox="1"/>
            <p:nvPr/>
          </p:nvSpPr>
          <p:spPr>
            <a:xfrm>
              <a:off x="4593772" y="242455"/>
              <a:ext cx="3004457" cy="3806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pt-BR" sz="1800" i="1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AMX" pitchFamily="2" charset="77"/>
                </a:rPr>
                <a:t>Locação de </a:t>
              </a:r>
              <a:r>
                <a:rPr lang="pt-BR" b="1" i="1" dirty="0">
                  <a:solidFill>
                    <a:srgbClr val="A81823"/>
                  </a:solidFill>
                  <a:latin typeface="AMX" pitchFamily="2" charset="77"/>
                </a:rPr>
                <a:t>E</a:t>
              </a:r>
              <a:r>
                <a:rPr lang="pt-BR" sz="1800" b="1" dirty="0">
                  <a:solidFill>
                    <a:srgbClr val="A81823"/>
                  </a:solidFill>
                  <a:latin typeface="AMX" pitchFamily="2" charset="77"/>
                </a:rPr>
                <a:t>quipamentos</a:t>
              </a:r>
              <a:endParaRPr lang="pt-BR" dirty="0"/>
            </a:p>
          </p:txBody>
        </p:sp>
      </p:grpSp>
      <p:pic>
        <p:nvPicPr>
          <p:cNvPr id="72" name="Imagem 71">
            <a:extLst>
              <a:ext uri="{FF2B5EF4-FFF2-40B4-BE49-F238E27FC236}">
                <a16:creationId xmlns:a16="http://schemas.microsoft.com/office/drawing/2014/main" id="{1E80ACB0-DCF5-43DD-67B1-C9720AE5EB40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 flipH="1">
            <a:off x="553695" y="3408218"/>
            <a:ext cx="1709541" cy="3544585"/>
          </a:xfrm>
          <a:prstGeom prst="rect">
            <a:avLst/>
          </a:prstGeom>
          <a:effectLst>
            <a:outerShdw blurRad="89576" dist="38100" sx="100706" sy="100706" algn="l" rotWithShape="0">
              <a:prstClr val="black">
                <a:alpha val="31000"/>
              </a:prstClr>
            </a:outerShdw>
          </a:effectLst>
        </p:spPr>
      </p:pic>
      <p:sp>
        <p:nvSpPr>
          <p:cNvPr id="74" name="Retângulo Arredondado 73">
            <a:extLst>
              <a:ext uri="{FF2B5EF4-FFF2-40B4-BE49-F238E27FC236}">
                <a16:creationId xmlns:a16="http://schemas.microsoft.com/office/drawing/2014/main" id="{386BDBF0-6310-AF2B-19A4-432B764BAB88}"/>
              </a:ext>
            </a:extLst>
          </p:cNvPr>
          <p:cNvSpPr/>
          <p:nvPr userDrawn="1"/>
        </p:nvSpPr>
        <p:spPr>
          <a:xfrm>
            <a:off x="422032" y="856033"/>
            <a:ext cx="11535506" cy="5755782"/>
          </a:xfrm>
          <a:prstGeom prst="roundRect">
            <a:avLst>
              <a:gd name="adj" fmla="val 8203"/>
            </a:avLst>
          </a:prstGeom>
          <a:noFill/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2741117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tângulo 4">
            <a:extLst>
              <a:ext uri="{FF2B5EF4-FFF2-40B4-BE49-F238E27FC236}">
                <a16:creationId xmlns:a16="http://schemas.microsoft.com/office/drawing/2014/main" id="{64606629-E2C0-DD57-295E-1C2B694D5CA5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5000"/>
                  <a:lumOff val="95000"/>
                </a:schemeClr>
              </a:gs>
              <a:gs pos="39000">
                <a:schemeClr val="bg1"/>
              </a:gs>
              <a:gs pos="83000">
                <a:schemeClr val="bg1">
                  <a:lumMod val="75000"/>
                  <a:alpha val="40123"/>
                </a:schemeClr>
              </a:gs>
              <a:gs pos="99000">
                <a:schemeClr val="bg1">
                  <a:lumMod val="9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grpSp>
        <p:nvGrpSpPr>
          <p:cNvPr id="6" name="Agrupar 5">
            <a:extLst>
              <a:ext uri="{FF2B5EF4-FFF2-40B4-BE49-F238E27FC236}">
                <a16:creationId xmlns:a16="http://schemas.microsoft.com/office/drawing/2014/main" id="{36CBE756-5482-9008-17E9-F7F6212E409A}"/>
              </a:ext>
            </a:extLst>
          </p:cNvPr>
          <p:cNvGrpSpPr/>
          <p:nvPr userDrawn="1"/>
        </p:nvGrpSpPr>
        <p:grpSpPr>
          <a:xfrm>
            <a:off x="359029" y="196784"/>
            <a:ext cx="11597745" cy="493726"/>
            <a:chOff x="359029" y="196784"/>
            <a:chExt cx="11597745" cy="493726"/>
          </a:xfrm>
        </p:grpSpPr>
        <p:sp>
          <p:nvSpPr>
            <p:cNvPr id="7" name="Retângulo Arredondado 6">
              <a:extLst>
                <a:ext uri="{FF2B5EF4-FFF2-40B4-BE49-F238E27FC236}">
                  <a16:creationId xmlns:a16="http://schemas.microsoft.com/office/drawing/2014/main" id="{3917EDAE-79B5-1FF8-005F-F007CFD3EBD8}"/>
                </a:ext>
              </a:extLst>
            </p:cNvPr>
            <p:cNvSpPr/>
            <p:nvPr/>
          </p:nvSpPr>
          <p:spPr>
            <a:xfrm>
              <a:off x="359029" y="196784"/>
              <a:ext cx="11597745" cy="493726"/>
            </a:xfrm>
            <a:prstGeom prst="roundRect">
              <a:avLst>
                <a:gd name="adj" fmla="val 50000"/>
              </a:avLst>
            </a:prstGeom>
            <a:noFill/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8" name="Gráfico 7">
              <a:extLst>
                <a:ext uri="{FF2B5EF4-FFF2-40B4-BE49-F238E27FC236}">
                  <a16:creationId xmlns:a16="http://schemas.microsoft.com/office/drawing/2014/main" id="{ADF44996-39B5-50F9-D751-2EFACFEF5DC6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10835343" y="271716"/>
              <a:ext cx="799830" cy="287818"/>
            </a:xfrm>
            <a:prstGeom prst="rect">
              <a:avLst/>
            </a:prstGeom>
          </p:spPr>
        </p:pic>
        <p:pic>
          <p:nvPicPr>
            <p:cNvPr id="9" name="Imagem 8">
              <a:extLst>
                <a:ext uri="{FF2B5EF4-FFF2-40B4-BE49-F238E27FC236}">
                  <a16:creationId xmlns:a16="http://schemas.microsoft.com/office/drawing/2014/main" id="{FB1032BD-38E7-4E8F-E54C-C5D7400D600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14136" y="268371"/>
              <a:ext cx="937078" cy="351235"/>
            </a:xfrm>
            <a:prstGeom prst="rect">
              <a:avLst/>
            </a:prstGeom>
          </p:spPr>
        </p:pic>
        <p:sp>
          <p:nvSpPr>
            <p:cNvPr id="10" name="CaixaDeTexto 9">
              <a:extLst>
                <a:ext uri="{FF2B5EF4-FFF2-40B4-BE49-F238E27FC236}">
                  <a16:creationId xmlns:a16="http://schemas.microsoft.com/office/drawing/2014/main" id="{0702D9A0-9787-F821-667E-121531DD6978}"/>
                </a:ext>
              </a:extLst>
            </p:cNvPr>
            <p:cNvSpPr txBox="1"/>
            <p:nvPr/>
          </p:nvSpPr>
          <p:spPr>
            <a:xfrm>
              <a:off x="4593772" y="242455"/>
              <a:ext cx="3004457" cy="3806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pt-BR" sz="1800" i="1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AMX" pitchFamily="2" charset="77"/>
                </a:rPr>
                <a:t>Locação de </a:t>
              </a:r>
              <a:r>
                <a:rPr lang="pt-BR" b="1" i="1" dirty="0">
                  <a:solidFill>
                    <a:srgbClr val="A81823"/>
                  </a:solidFill>
                  <a:latin typeface="AMX" pitchFamily="2" charset="77"/>
                </a:rPr>
                <a:t>E</a:t>
              </a:r>
              <a:r>
                <a:rPr lang="pt-BR" sz="1800" b="1" dirty="0">
                  <a:solidFill>
                    <a:srgbClr val="A81823"/>
                  </a:solidFill>
                  <a:latin typeface="AMX" pitchFamily="2" charset="77"/>
                </a:rPr>
                <a:t>quipamentos</a:t>
              </a:r>
              <a:endParaRPr lang="pt-BR" dirty="0"/>
            </a:p>
          </p:txBody>
        </p:sp>
      </p:grpSp>
    </p:spTree>
    <p:extLst>
      <p:ext uri="{BB962C8B-B14F-4D97-AF65-F5344CB8AC3E}">
        <p14:creationId xmlns:p14="http://schemas.microsoft.com/office/powerpoint/2010/main" val="9739320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23FAFB47-948D-12B0-82E1-9B17D8B1CC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8A7FEE6D-B4E6-C78C-5C67-F6BBCD9046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85B4D3F2-EE69-C1C4-57A4-3C13CFE518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114C53-F520-E141-936D-105D06C5B0E6}" type="datetimeFigureOut">
              <a:rPr lang="pt-BR" smtClean="0"/>
              <a:t>12/06/2026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0D87E464-1658-2BEA-4E3D-69B01EB061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5BF2EF9D-052B-8412-F1ED-413DEE5AF8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9C9D69-B148-1C40-A13C-D2B7DFBD8C9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5232147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C03790B-27EF-CEA9-2693-70F7D67478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F1FB1F5D-E4F4-A31F-24BE-03687E01B4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3627C3AC-3551-B8B2-DABA-9D480065DB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114C53-F520-E141-936D-105D06C5B0E6}" type="datetimeFigureOut">
              <a:rPr lang="pt-BR" smtClean="0"/>
              <a:t>12/06/2026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292E15AE-BC93-0F7D-52B9-F80208FAB7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EEE8F2CC-BE7C-AEC8-6DA9-A41CC8B567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9C9D69-B148-1C40-A13C-D2B7DFBD8C9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697114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0849CE32-3336-D161-DAE8-ACDB463E03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3B716E57-0A2E-00E6-F3F4-08E668ED1C7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EEBB2919-97E8-FA46-637D-E0A364182F9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AC460CA2-98EF-B2A2-5A20-D4E49F0E93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114C53-F520-E141-936D-105D06C5B0E6}" type="datetimeFigureOut">
              <a:rPr lang="pt-BR" smtClean="0"/>
              <a:t>12/06/2026</a:t>
            </a:fld>
            <a:endParaRPr lang="pt-BR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2BCB0E74-C96A-C5E9-80EB-FCC0AC1DF6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D8B48226-4585-0202-5E9C-44EA6CA779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9C9D69-B148-1C40-A13C-D2B7DFBD8C9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8116489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32CEDBE-50A1-0ACE-A9F8-8D98737790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4054FAC2-54CD-5DDA-3133-12A4CEADB7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7330D33F-075D-AF52-FD3B-1DA664C1A7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5" name="Espaço Reservado para Texto 4">
            <a:extLst>
              <a:ext uri="{FF2B5EF4-FFF2-40B4-BE49-F238E27FC236}">
                <a16:creationId xmlns:a16="http://schemas.microsoft.com/office/drawing/2014/main" id="{28A8675F-0B12-635C-8974-958B90DB705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6" name="Espaço Reservado para Conteúdo 5">
            <a:extLst>
              <a:ext uri="{FF2B5EF4-FFF2-40B4-BE49-F238E27FC236}">
                <a16:creationId xmlns:a16="http://schemas.microsoft.com/office/drawing/2014/main" id="{67F5679E-5D79-7058-8009-7C276BD0E5B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7" name="Espaço Reservado para Data 6">
            <a:extLst>
              <a:ext uri="{FF2B5EF4-FFF2-40B4-BE49-F238E27FC236}">
                <a16:creationId xmlns:a16="http://schemas.microsoft.com/office/drawing/2014/main" id="{31788D24-E176-D501-6682-E1D7558B7F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114C53-F520-E141-936D-105D06C5B0E6}" type="datetimeFigureOut">
              <a:rPr lang="pt-BR" smtClean="0"/>
              <a:t>12/06/2026</a:t>
            </a:fld>
            <a:endParaRPr lang="pt-BR"/>
          </a:p>
        </p:txBody>
      </p:sp>
      <p:sp>
        <p:nvSpPr>
          <p:cNvPr id="8" name="Espaço Reservado para Rodapé 7">
            <a:extLst>
              <a:ext uri="{FF2B5EF4-FFF2-40B4-BE49-F238E27FC236}">
                <a16:creationId xmlns:a16="http://schemas.microsoft.com/office/drawing/2014/main" id="{D0B4F232-DFB0-492D-2E42-D8FBC4FA00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9" name="Espaço Reservado para Número de Slide 8">
            <a:extLst>
              <a:ext uri="{FF2B5EF4-FFF2-40B4-BE49-F238E27FC236}">
                <a16:creationId xmlns:a16="http://schemas.microsoft.com/office/drawing/2014/main" id="{CD8FC748-C4D7-FF91-D8A6-D665F5AF14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9C9D69-B148-1C40-A13C-D2B7DFBD8C9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2281662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0D08978-3ABB-A756-2CF9-E0D3715927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Data 2">
            <a:extLst>
              <a:ext uri="{FF2B5EF4-FFF2-40B4-BE49-F238E27FC236}">
                <a16:creationId xmlns:a16="http://schemas.microsoft.com/office/drawing/2014/main" id="{61825773-65AB-7E6F-CA24-051FD8B425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114C53-F520-E141-936D-105D06C5B0E6}" type="datetimeFigureOut">
              <a:rPr lang="pt-BR" smtClean="0"/>
              <a:t>12/06/2026</a:t>
            </a:fld>
            <a:endParaRPr lang="pt-BR"/>
          </a:p>
        </p:txBody>
      </p:sp>
      <p:sp>
        <p:nvSpPr>
          <p:cNvPr id="4" name="Espaço Reservado para Rodapé 3">
            <a:extLst>
              <a:ext uri="{FF2B5EF4-FFF2-40B4-BE49-F238E27FC236}">
                <a16:creationId xmlns:a16="http://schemas.microsoft.com/office/drawing/2014/main" id="{06767C23-692F-6C7E-6D4F-563B33A37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5" name="Espaço Reservado para Número de Slide 4">
            <a:extLst>
              <a:ext uri="{FF2B5EF4-FFF2-40B4-BE49-F238E27FC236}">
                <a16:creationId xmlns:a16="http://schemas.microsoft.com/office/drawing/2014/main" id="{B787B314-E788-086F-3A5F-A2E73352DE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9C9D69-B148-1C40-A13C-D2B7DFBD8C9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7526576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Data 1">
            <a:extLst>
              <a:ext uri="{FF2B5EF4-FFF2-40B4-BE49-F238E27FC236}">
                <a16:creationId xmlns:a16="http://schemas.microsoft.com/office/drawing/2014/main" id="{46E1B1AC-49E6-0EE3-CD7C-D4DF1DB8B4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114C53-F520-E141-936D-105D06C5B0E6}" type="datetimeFigureOut">
              <a:rPr lang="pt-BR" smtClean="0"/>
              <a:t>12/06/2026</a:t>
            </a:fld>
            <a:endParaRPr lang="pt-BR"/>
          </a:p>
        </p:txBody>
      </p:sp>
      <p:sp>
        <p:nvSpPr>
          <p:cNvPr id="3" name="Espaço Reservado para Rodapé 2">
            <a:extLst>
              <a:ext uri="{FF2B5EF4-FFF2-40B4-BE49-F238E27FC236}">
                <a16:creationId xmlns:a16="http://schemas.microsoft.com/office/drawing/2014/main" id="{80D97EFE-1636-4CC9-6209-F6AEEEA6B2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E8BE78DF-7D10-4BB1-3190-4D673389B8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9C9D69-B148-1C40-A13C-D2B7DFBD8C9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1307267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BFA8A5A-B2FD-F330-EAAA-4998BB41E8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C0FE4BED-5190-C53E-5D20-6069DAF175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D272EBA7-C0BB-7921-19CE-2E3C835BEE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087B42DF-0818-80BC-5E82-A5898F3A0A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114C53-F520-E141-936D-105D06C5B0E6}" type="datetimeFigureOut">
              <a:rPr lang="pt-BR" smtClean="0"/>
              <a:t>12/06/2026</a:t>
            </a:fld>
            <a:endParaRPr lang="pt-BR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1456EAD6-EE22-70E2-9DAD-AC4CF2DDE8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E7452071-A59B-34FF-D11B-1A95A5EDE1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9C9D69-B148-1C40-A13C-D2B7DFBD8C9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94555100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6F2DC748-A7DC-8E9B-1628-150F52A8AC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Imagem 2">
            <a:extLst>
              <a:ext uri="{FF2B5EF4-FFF2-40B4-BE49-F238E27FC236}">
                <a16:creationId xmlns:a16="http://schemas.microsoft.com/office/drawing/2014/main" id="{448C3B61-17A7-9494-46AD-157A17C3FD4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pt-BR"/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52FB928F-24A9-90C8-9D14-8D167E718AA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E5873E17-F96D-0574-C374-63E85EA81C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114C53-F520-E141-936D-105D06C5B0E6}" type="datetimeFigureOut">
              <a:rPr lang="pt-BR" smtClean="0"/>
              <a:t>12/06/2026</a:t>
            </a:fld>
            <a:endParaRPr lang="pt-BR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7A9B9D40-6821-998F-6266-FABD9C1CEA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041AC7EF-BC57-B21E-F3BA-1E2FC80EBF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9C9D69-B148-1C40-A13C-D2B7DFBD8C9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02927767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223A462-A129-D90F-BB8F-8DD3080777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Vertical 2">
            <a:extLst>
              <a:ext uri="{FF2B5EF4-FFF2-40B4-BE49-F238E27FC236}">
                <a16:creationId xmlns:a16="http://schemas.microsoft.com/office/drawing/2014/main" id="{EAE8741E-2843-41DF-EB44-E3C29685FF0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BFDD5698-E2D1-C921-8250-BA72FFA368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114C53-F520-E141-936D-105D06C5B0E6}" type="datetimeFigureOut">
              <a:rPr lang="pt-BR" smtClean="0"/>
              <a:t>12/06/2026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3B712FC4-1AB6-0BCF-5A68-536F31C03C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CDE3EE03-E499-96F7-6C61-0D94AA9E99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9C9D69-B148-1C40-A13C-D2B7DFBD8C9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6749775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xto e Títul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>
            <a:extLst>
              <a:ext uri="{FF2B5EF4-FFF2-40B4-BE49-F238E27FC236}">
                <a16:creationId xmlns:a16="http://schemas.microsoft.com/office/drawing/2014/main" id="{11DD52A4-E215-1D1D-DF41-679149C9375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Vertical 2">
            <a:extLst>
              <a:ext uri="{FF2B5EF4-FFF2-40B4-BE49-F238E27FC236}">
                <a16:creationId xmlns:a16="http://schemas.microsoft.com/office/drawing/2014/main" id="{798D8C6B-26DF-4B32-FA22-4B651B1C2F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A210E55C-2D15-E5DC-9E4E-B650672984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114C53-F520-E141-936D-105D06C5B0E6}" type="datetimeFigureOut">
              <a:rPr lang="pt-BR" smtClean="0"/>
              <a:t>12/06/2026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2C7158D6-E639-B560-FD8D-62B22A67C6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3A47EB52-1429-DB6E-9A04-418225B5BD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9C9D69-B148-1C40-A13C-D2B7DFBD8C9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7614074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2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3518F70C-D027-39F4-249D-D8FE87248E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CCECB108-A3FE-98B8-5CE0-3D315FF7AE3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t-BR"/>
              <a:t>Clique para editar o estilo do subtítulo Mestre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6D2E0AC3-348F-0772-083D-7D31EAE51A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CDD68-5FC3-4A90-B151-E7293A37B3C8}" type="datetimeFigureOut">
              <a:rPr lang="pt-BR" smtClean="0"/>
              <a:t>12/06/2026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8D4967B1-26B8-0818-9A19-32491F9233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7CD31517-8F7C-777A-F541-6B92E2F50A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E0A1E-E089-4A61-B65A-C0563CA435EA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6829395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Reflexão/Provocação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tângulo 12"/>
          <p:cNvSpPr/>
          <p:nvPr/>
        </p:nvSpPr>
        <p:spPr>
          <a:xfrm>
            <a:off x="0" y="-818147"/>
            <a:ext cx="12192000" cy="81814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14" name="CaixaDeTexto 13"/>
          <p:cNvSpPr txBox="1"/>
          <p:nvPr/>
        </p:nvSpPr>
        <p:spPr>
          <a:xfrm>
            <a:off x="1959935" y="-640433"/>
            <a:ext cx="82721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800" b="1" i="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REFLEXÃO/PROVOCAÇÃO</a:t>
            </a:r>
          </a:p>
        </p:txBody>
      </p:sp>
      <p:sp>
        <p:nvSpPr>
          <p:cNvPr id="3" name="Retângulo 2"/>
          <p:cNvSpPr/>
          <p:nvPr/>
        </p:nvSpPr>
        <p:spPr>
          <a:xfrm>
            <a:off x="-3592286" y="0"/>
            <a:ext cx="3592286" cy="440178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5" name="CaixaDeTexto 4"/>
          <p:cNvSpPr txBox="1"/>
          <p:nvPr/>
        </p:nvSpPr>
        <p:spPr>
          <a:xfrm rot="16200000">
            <a:off x="-5121346" y="1715237"/>
            <a:ext cx="39814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i="0" dirty="0">
                <a:solidFill>
                  <a:schemeClr val="accent1">
                    <a:lumMod val="40000"/>
                    <a:lumOff val="60000"/>
                  </a:schemeClr>
                </a:solidFill>
                <a:latin typeface="Arial Black" panose="020B0A04020102020204" pitchFamily="34" charset="0"/>
                <a:cs typeface="Arial Black" panose="020B0A04020102020204" pitchFamily="34" charset="0"/>
              </a:rPr>
              <a:t>DG</a:t>
            </a:r>
          </a:p>
        </p:txBody>
      </p:sp>
      <p:sp>
        <p:nvSpPr>
          <p:cNvPr id="16" name="Retângulo 15"/>
          <p:cNvSpPr/>
          <p:nvPr/>
        </p:nvSpPr>
        <p:spPr>
          <a:xfrm>
            <a:off x="-3592286" y="4401784"/>
            <a:ext cx="3592286" cy="245621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27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17" name="CaixaDeTexto 16"/>
          <p:cNvSpPr txBox="1"/>
          <p:nvPr/>
        </p:nvSpPr>
        <p:spPr>
          <a:xfrm rot="16200000">
            <a:off x="-4163483" y="5212459"/>
            <a:ext cx="206572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i="0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Black" panose="020B0A04020102020204" pitchFamily="34" charset="0"/>
                <a:cs typeface="Arial Black" panose="020B0A04020102020204" pitchFamily="34" charset="0"/>
              </a:rPr>
              <a:t>WEB</a:t>
            </a:r>
          </a:p>
        </p:txBody>
      </p:sp>
      <p:sp>
        <p:nvSpPr>
          <p:cNvPr id="18" name="Retângulo 17"/>
          <p:cNvSpPr/>
          <p:nvPr/>
        </p:nvSpPr>
        <p:spPr>
          <a:xfrm>
            <a:off x="12192000" y="0"/>
            <a:ext cx="3592286" cy="6858000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7" name="Retângulo 6"/>
          <p:cNvSpPr/>
          <p:nvPr/>
        </p:nvSpPr>
        <p:spPr>
          <a:xfrm>
            <a:off x="-3592286" y="-818148"/>
            <a:ext cx="3592286" cy="818147"/>
          </a:xfrm>
          <a:prstGeom prst="rect">
            <a:avLst/>
          </a:prstGeom>
          <a:solidFill>
            <a:srgbClr val="000023"/>
          </a:solidFill>
          <a:ln w="95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11" name="Retângulo 10"/>
          <p:cNvSpPr/>
          <p:nvPr/>
        </p:nvSpPr>
        <p:spPr>
          <a:xfrm>
            <a:off x="12192000" y="-818147"/>
            <a:ext cx="3592286" cy="818147"/>
          </a:xfrm>
          <a:prstGeom prst="rect">
            <a:avLst/>
          </a:prstGeom>
          <a:solidFill>
            <a:srgbClr val="000023"/>
          </a:solidFill>
          <a:ln w="95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8" name="CaixaDeTexto 7"/>
          <p:cNvSpPr txBox="1"/>
          <p:nvPr/>
        </p:nvSpPr>
        <p:spPr>
          <a:xfrm>
            <a:off x="-3429001" y="-578031"/>
            <a:ext cx="326571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600" b="1" dirty="0">
                <a:solidFill>
                  <a:schemeClr val="bg1"/>
                </a:solidFill>
              </a:rPr>
              <a:t>Comentários para Equipe</a:t>
            </a:r>
          </a:p>
        </p:txBody>
      </p:sp>
      <p:sp>
        <p:nvSpPr>
          <p:cNvPr id="9" name="CaixaDeTexto 8"/>
          <p:cNvSpPr txBox="1"/>
          <p:nvPr/>
        </p:nvSpPr>
        <p:spPr>
          <a:xfrm>
            <a:off x="12355285" y="-578031"/>
            <a:ext cx="326571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600" b="1" dirty="0">
                <a:solidFill>
                  <a:schemeClr val="bg1"/>
                </a:solidFill>
              </a:rPr>
              <a:t>Comentários para cliente</a:t>
            </a:r>
          </a:p>
        </p:txBody>
      </p:sp>
      <p:sp>
        <p:nvSpPr>
          <p:cNvPr id="15" name="CaixaDeTexto 14"/>
          <p:cNvSpPr txBox="1"/>
          <p:nvPr/>
        </p:nvSpPr>
        <p:spPr>
          <a:xfrm rot="5400000">
            <a:off x="13331896" y="2695352"/>
            <a:ext cx="39814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i="0" dirty="0">
                <a:solidFill>
                  <a:schemeClr val="bg2">
                    <a:lumMod val="90000"/>
                  </a:schemeClr>
                </a:solidFill>
                <a:latin typeface="Arial Black" panose="020B0A04020102020204" pitchFamily="34" charset="0"/>
                <a:cs typeface="Arial Black" panose="020B0A04020102020204" pitchFamily="34" charset="0"/>
              </a:rPr>
              <a:t>CLIENTE</a:t>
            </a:r>
          </a:p>
        </p:txBody>
      </p:sp>
    </p:spTree>
    <p:extLst>
      <p:ext uri="{BB962C8B-B14F-4D97-AF65-F5344CB8AC3E}">
        <p14:creationId xmlns:p14="http://schemas.microsoft.com/office/powerpoint/2010/main" val="388228063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onteúdo ba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tângulo 12"/>
          <p:cNvSpPr/>
          <p:nvPr/>
        </p:nvSpPr>
        <p:spPr>
          <a:xfrm>
            <a:off x="0" y="-838200"/>
            <a:ext cx="12192000" cy="818147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14" name="CaixaDeTexto 13"/>
          <p:cNvSpPr txBox="1"/>
          <p:nvPr/>
        </p:nvSpPr>
        <p:spPr>
          <a:xfrm>
            <a:off x="1959935" y="-690737"/>
            <a:ext cx="82721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800" b="1" i="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CONTEÚDO</a:t>
            </a:r>
          </a:p>
        </p:txBody>
      </p:sp>
      <p:sp>
        <p:nvSpPr>
          <p:cNvPr id="3" name="Retângulo 2"/>
          <p:cNvSpPr/>
          <p:nvPr/>
        </p:nvSpPr>
        <p:spPr>
          <a:xfrm>
            <a:off x="-3592286" y="0"/>
            <a:ext cx="3592286" cy="440178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5" name="CaixaDeTexto 4"/>
          <p:cNvSpPr txBox="1"/>
          <p:nvPr/>
        </p:nvSpPr>
        <p:spPr>
          <a:xfrm rot="16200000">
            <a:off x="-5121346" y="1715237"/>
            <a:ext cx="39814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i="0" dirty="0">
                <a:solidFill>
                  <a:schemeClr val="accent1">
                    <a:lumMod val="40000"/>
                    <a:lumOff val="60000"/>
                  </a:schemeClr>
                </a:solidFill>
                <a:latin typeface="Arial Black" panose="020B0A04020102020204" pitchFamily="34" charset="0"/>
                <a:cs typeface="Arial Black" panose="020B0A04020102020204" pitchFamily="34" charset="0"/>
              </a:rPr>
              <a:t>DG</a:t>
            </a:r>
          </a:p>
        </p:txBody>
      </p:sp>
      <p:sp>
        <p:nvSpPr>
          <p:cNvPr id="16" name="Retângulo 15"/>
          <p:cNvSpPr/>
          <p:nvPr/>
        </p:nvSpPr>
        <p:spPr>
          <a:xfrm>
            <a:off x="-3592286" y="4401784"/>
            <a:ext cx="3592286" cy="245621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27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17" name="CaixaDeTexto 16"/>
          <p:cNvSpPr txBox="1"/>
          <p:nvPr/>
        </p:nvSpPr>
        <p:spPr>
          <a:xfrm rot="16200000">
            <a:off x="-4163483" y="5212459"/>
            <a:ext cx="206572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i="0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Black" panose="020B0A04020102020204" pitchFamily="34" charset="0"/>
                <a:cs typeface="Arial Black" panose="020B0A04020102020204" pitchFamily="34" charset="0"/>
              </a:rPr>
              <a:t>WEB</a:t>
            </a:r>
          </a:p>
        </p:txBody>
      </p:sp>
      <p:sp>
        <p:nvSpPr>
          <p:cNvPr id="18" name="Retângulo 17"/>
          <p:cNvSpPr/>
          <p:nvPr/>
        </p:nvSpPr>
        <p:spPr>
          <a:xfrm>
            <a:off x="12192000" y="0"/>
            <a:ext cx="3592286" cy="6858000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7" name="Retângulo 6"/>
          <p:cNvSpPr/>
          <p:nvPr/>
        </p:nvSpPr>
        <p:spPr>
          <a:xfrm>
            <a:off x="-3592286" y="-818148"/>
            <a:ext cx="3592286" cy="818147"/>
          </a:xfrm>
          <a:prstGeom prst="rect">
            <a:avLst/>
          </a:prstGeom>
          <a:solidFill>
            <a:srgbClr val="000023"/>
          </a:solidFill>
          <a:ln w="95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11" name="Retângulo 10"/>
          <p:cNvSpPr/>
          <p:nvPr/>
        </p:nvSpPr>
        <p:spPr>
          <a:xfrm>
            <a:off x="12192000" y="-818147"/>
            <a:ext cx="3592286" cy="818147"/>
          </a:xfrm>
          <a:prstGeom prst="rect">
            <a:avLst/>
          </a:prstGeom>
          <a:solidFill>
            <a:srgbClr val="000023"/>
          </a:solidFill>
          <a:ln w="95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8" name="CaixaDeTexto 7"/>
          <p:cNvSpPr txBox="1"/>
          <p:nvPr/>
        </p:nvSpPr>
        <p:spPr>
          <a:xfrm>
            <a:off x="-3429001" y="-578031"/>
            <a:ext cx="326571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600" b="1" dirty="0">
                <a:solidFill>
                  <a:schemeClr val="bg1"/>
                </a:solidFill>
              </a:rPr>
              <a:t>Comentários para Equipe</a:t>
            </a:r>
          </a:p>
        </p:txBody>
      </p:sp>
      <p:sp>
        <p:nvSpPr>
          <p:cNvPr id="9" name="CaixaDeTexto 8"/>
          <p:cNvSpPr txBox="1"/>
          <p:nvPr/>
        </p:nvSpPr>
        <p:spPr>
          <a:xfrm>
            <a:off x="12355285" y="-578031"/>
            <a:ext cx="326571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600" b="1" dirty="0">
                <a:solidFill>
                  <a:schemeClr val="bg1"/>
                </a:solidFill>
              </a:rPr>
              <a:t>Comentários para cliente</a:t>
            </a:r>
          </a:p>
        </p:txBody>
      </p:sp>
      <p:sp>
        <p:nvSpPr>
          <p:cNvPr id="15" name="CaixaDeTexto 14"/>
          <p:cNvSpPr txBox="1"/>
          <p:nvPr/>
        </p:nvSpPr>
        <p:spPr>
          <a:xfrm rot="5400000">
            <a:off x="13331896" y="2695352"/>
            <a:ext cx="39814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i="0" dirty="0">
                <a:solidFill>
                  <a:schemeClr val="bg2">
                    <a:lumMod val="90000"/>
                  </a:schemeClr>
                </a:solidFill>
                <a:latin typeface="Arial Black" panose="020B0A04020102020204" pitchFamily="34" charset="0"/>
                <a:cs typeface="Arial Black" panose="020B0A04020102020204" pitchFamily="34" charset="0"/>
              </a:rPr>
              <a:t>CLIENTE</a:t>
            </a:r>
          </a:p>
        </p:txBody>
      </p:sp>
    </p:spTree>
    <p:extLst>
      <p:ext uri="{BB962C8B-B14F-4D97-AF65-F5344CB8AC3E}">
        <p14:creationId xmlns:p14="http://schemas.microsoft.com/office/powerpoint/2010/main" val="183380681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Atividade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tângulo 12"/>
          <p:cNvSpPr/>
          <p:nvPr/>
        </p:nvSpPr>
        <p:spPr>
          <a:xfrm>
            <a:off x="0" y="-818147"/>
            <a:ext cx="12192000" cy="81814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14" name="CaixaDeTexto 13"/>
          <p:cNvSpPr txBox="1"/>
          <p:nvPr/>
        </p:nvSpPr>
        <p:spPr>
          <a:xfrm>
            <a:off x="1959935" y="-640433"/>
            <a:ext cx="82721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800" b="1" i="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ATIVIDADE</a:t>
            </a:r>
          </a:p>
        </p:txBody>
      </p:sp>
      <p:sp>
        <p:nvSpPr>
          <p:cNvPr id="3" name="Retângulo 2"/>
          <p:cNvSpPr/>
          <p:nvPr/>
        </p:nvSpPr>
        <p:spPr>
          <a:xfrm>
            <a:off x="-3592286" y="0"/>
            <a:ext cx="3592286" cy="440178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5" name="CaixaDeTexto 4"/>
          <p:cNvSpPr txBox="1"/>
          <p:nvPr/>
        </p:nvSpPr>
        <p:spPr>
          <a:xfrm rot="16200000">
            <a:off x="-5121346" y="1715237"/>
            <a:ext cx="39814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i="0" dirty="0">
                <a:solidFill>
                  <a:schemeClr val="accent1">
                    <a:lumMod val="40000"/>
                    <a:lumOff val="60000"/>
                  </a:schemeClr>
                </a:solidFill>
                <a:latin typeface="Arial Black" panose="020B0A04020102020204" pitchFamily="34" charset="0"/>
                <a:cs typeface="Arial Black" panose="020B0A04020102020204" pitchFamily="34" charset="0"/>
              </a:rPr>
              <a:t>DG</a:t>
            </a:r>
          </a:p>
        </p:txBody>
      </p:sp>
      <p:sp>
        <p:nvSpPr>
          <p:cNvPr id="16" name="Retângulo 15"/>
          <p:cNvSpPr/>
          <p:nvPr/>
        </p:nvSpPr>
        <p:spPr>
          <a:xfrm>
            <a:off x="-3592286" y="4401784"/>
            <a:ext cx="3592286" cy="245621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27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17" name="CaixaDeTexto 16"/>
          <p:cNvSpPr txBox="1"/>
          <p:nvPr/>
        </p:nvSpPr>
        <p:spPr>
          <a:xfrm rot="16200000">
            <a:off x="-4163483" y="5212459"/>
            <a:ext cx="206572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i="0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Black" panose="020B0A04020102020204" pitchFamily="34" charset="0"/>
                <a:cs typeface="Arial Black" panose="020B0A04020102020204" pitchFamily="34" charset="0"/>
              </a:rPr>
              <a:t>WEB</a:t>
            </a:r>
          </a:p>
        </p:txBody>
      </p:sp>
      <p:sp>
        <p:nvSpPr>
          <p:cNvPr id="18" name="Retângulo 17"/>
          <p:cNvSpPr/>
          <p:nvPr/>
        </p:nvSpPr>
        <p:spPr>
          <a:xfrm>
            <a:off x="12192000" y="0"/>
            <a:ext cx="3592286" cy="6858000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7" name="Retângulo 6"/>
          <p:cNvSpPr/>
          <p:nvPr/>
        </p:nvSpPr>
        <p:spPr>
          <a:xfrm>
            <a:off x="-3592286" y="-818148"/>
            <a:ext cx="3592286" cy="818147"/>
          </a:xfrm>
          <a:prstGeom prst="rect">
            <a:avLst/>
          </a:prstGeom>
          <a:solidFill>
            <a:srgbClr val="000023"/>
          </a:solidFill>
          <a:ln w="95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11" name="Retângulo 10"/>
          <p:cNvSpPr/>
          <p:nvPr/>
        </p:nvSpPr>
        <p:spPr>
          <a:xfrm>
            <a:off x="12192000" y="-818147"/>
            <a:ext cx="3592286" cy="818147"/>
          </a:xfrm>
          <a:prstGeom prst="rect">
            <a:avLst/>
          </a:prstGeom>
          <a:solidFill>
            <a:srgbClr val="000023"/>
          </a:solidFill>
          <a:ln w="95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8" name="CaixaDeTexto 7"/>
          <p:cNvSpPr txBox="1"/>
          <p:nvPr/>
        </p:nvSpPr>
        <p:spPr>
          <a:xfrm>
            <a:off x="-3429001" y="-578031"/>
            <a:ext cx="326571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600" b="1" dirty="0">
                <a:solidFill>
                  <a:schemeClr val="bg1"/>
                </a:solidFill>
              </a:rPr>
              <a:t>Comentários para Equipe</a:t>
            </a:r>
          </a:p>
        </p:txBody>
      </p:sp>
      <p:sp>
        <p:nvSpPr>
          <p:cNvPr id="9" name="CaixaDeTexto 8"/>
          <p:cNvSpPr txBox="1"/>
          <p:nvPr/>
        </p:nvSpPr>
        <p:spPr>
          <a:xfrm>
            <a:off x="12355285" y="-578031"/>
            <a:ext cx="326571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600" b="1" dirty="0">
                <a:solidFill>
                  <a:schemeClr val="bg1"/>
                </a:solidFill>
              </a:rPr>
              <a:t>Comentários para cliente</a:t>
            </a:r>
          </a:p>
        </p:txBody>
      </p:sp>
      <p:sp>
        <p:nvSpPr>
          <p:cNvPr id="15" name="CaixaDeTexto 14"/>
          <p:cNvSpPr txBox="1"/>
          <p:nvPr/>
        </p:nvSpPr>
        <p:spPr>
          <a:xfrm rot="5400000">
            <a:off x="13331896" y="2695352"/>
            <a:ext cx="39814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i="0" dirty="0">
                <a:solidFill>
                  <a:schemeClr val="bg2">
                    <a:lumMod val="90000"/>
                  </a:schemeClr>
                </a:solidFill>
                <a:latin typeface="Arial Black" panose="020B0A04020102020204" pitchFamily="34" charset="0"/>
                <a:cs typeface="Arial Black" panose="020B0A04020102020204" pitchFamily="34" charset="0"/>
              </a:rPr>
              <a:t>CLIENTE</a:t>
            </a:r>
          </a:p>
        </p:txBody>
      </p:sp>
    </p:spTree>
    <p:extLst>
      <p:ext uri="{BB962C8B-B14F-4D97-AF65-F5344CB8AC3E}">
        <p14:creationId xmlns:p14="http://schemas.microsoft.com/office/powerpoint/2010/main" val="19497704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Título 1">
            <a:extLst>
              <a:ext uri="{FF2B5EF4-FFF2-40B4-BE49-F238E27FC236}">
                <a16:creationId xmlns:a16="http://schemas.microsoft.com/office/drawing/2014/main" id="{CDB07004-E09A-C2A8-CC7D-D9A4BDC2A4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A4678EEE-08AA-A05A-B33D-41B1574438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24BD3A2A-B814-237D-E0B8-4682723429F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D114C53-F520-E141-936D-105D06C5B0E6}" type="datetimeFigureOut">
              <a:rPr lang="pt-BR" smtClean="0"/>
              <a:t>12/06/2026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B99A829B-1C66-900C-2552-B8CC92D377B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FCE21917-5DB1-DFD4-74FE-07F91AA5CF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69C9D69-B148-1C40-A13C-D2B7DFBD8C9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6781250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4" r:id="rId2"/>
    <p:sldLayoutId id="2147483672" r:id="rId3"/>
    <p:sldLayoutId id="2147483666" r:id="rId4"/>
    <p:sldLayoutId id="2147483650" r:id="rId5"/>
    <p:sldLayoutId id="2147483651" r:id="rId6"/>
    <p:sldLayoutId id="2147483652" r:id="rId7"/>
    <p:sldLayoutId id="2147483653" r:id="rId8"/>
    <p:sldLayoutId id="2147483654" r:id="rId9"/>
    <p:sldLayoutId id="2147483655" r:id="rId10"/>
    <p:sldLayoutId id="2147483656" r:id="rId11"/>
    <p:sldLayoutId id="2147483657" r:id="rId12"/>
    <p:sldLayoutId id="2147483658" r:id="rId13"/>
    <p:sldLayoutId id="2147483659" r:id="rId14"/>
    <p:sldLayoutId id="2147483665" r:id="rId15"/>
    <p:sldLayoutId id="2147483669" r:id="rId16"/>
    <p:sldLayoutId id="2147483670" r:id="rId17"/>
    <p:sldLayoutId id="2147483671" r:id="rId1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microsoft.com/office/2007/relationships/media" Target="../media/media1.mp3"/><Relationship Id="rId1" Type="http://schemas.openxmlformats.org/officeDocument/2006/relationships/audio" Target="NULL" TargetMode="External"/><Relationship Id="rId6" Type="http://schemas.openxmlformats.org/officeDocument/2006/relationships/image" Target="../media/image5.png"/><Relationship Id="rId5" Type="http://schemas.openxmlformats.org/officeDocument/2006/relationships/image" Target="../media/image7.pn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8.svg"/><Relationship Id="rId2" Type="http://schemas.microsoft.com/office/2007/relationships/media" Target="../media/media1.mp3"/><Relationship Id="rId1" Type="http://schemas.openxmlformats.org/officeDocument/2006/relationships/audio" Target="NULL" TargetMode="External"/><Relationship Id="rId6" Type="http://schemas.openxmlformats.org/officeDocument/2006/relationships/image" Target="../media/image5.png"/><Relationship Id="rId5" Type="http://schemas.openxmlformats.org/officeDocument/2006/relationships/image" Target="../media/image7.png"/><Relationship Id="rId4" Type="http://schemas.openxmlformats.org/officeDocument/2006/relationships/notesSlide" Target="../notesSlides/notesSlide2.xml"/><Relationship Id="rId9" Type="http://schemas.openxmlformats.org/officeDocument/2006/relationships/image" Target="../media/image10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13.svg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7" Type="http://schemas.openxmlformats.org/officeDocument/2006/relationships/image" Target="../media/image16.sv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15.svg"/><Relationship Id="rId5" Type="http://schemas.openxmlformats.org/officeDocument/2006/relationships/image" Target="../media/image13.svg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7" Type="http://schemas.openxmlformats.org/officeDocument/2006/relationships/image" Target="../media/image16.sv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21.png"/><Relationship Id="rId2" Type="http://schemas.microsoft.com/office/2007/relationships/media" Target="../media/media1.mp3"/><Relationship Id="rId1" Type="http://schemas.openxmlformats.org/officeDocument/2006/relationships/audio" Target="NULL" TargetMode="External"/><Relationship Id="rId6" Type="http://schemas.openxmlformats.org/officeDocument/2006/relationships/image" Target="../media/image20.svg"/><Relationship Id="rId5" Type="http://schemas.openxmlformats.org/officeDocument/2006/relationships/image" Target="../media/image19.svg"/><Relationship Id="rId4" Type="http://schemas.openxmlformats.org/officeDocument/2006/relationships/image" Target="../media/image18.jpeg"/><Relationship Id="rId9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21.png"/><Relationship Id="rId2" Type="http://schemas.microsoft.com/office/2007/relationships/media" Target="../media/media1.mp3"/><Relationship Id="rId1" Type="http://schemas.openxmlformats.org/officeDocument/2006/relationships/audio" Target="NULL" TargetMode="External"/><Relationship Id="rId6" Type="http://schemas.openxmlformats.org/officeDocument/2006/relationships/image" Target="../media/image20.svg"/><Relationship Id="rId5" Type="http://schemas.openxmlformats.org/officeDocument/2006/relationships/image" Target="../media/image19.svg"/><Relationship Id="rId4" Type="http://schemas.openxmlformats.org/officeDocument/2006/relationships/image" Target="../media/image18.jpeg"/><Relationship Id="rId9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22.png"/><Relationship Id="rId2" Type="http://schemas.microsoft.com/office/2007/relationships/media" Target="../media/media2.mp3"/><Relationship Id="rId1" Type="http://schemas.openxmlformats.org/officeDocument/2006/relationships/audio" Target="NULL" TargetMode="External"/><Relationship Id="rId6" Type="http://schemas.openxmlformats.org/officeDocument/2006/relationships/image" Target="../media/image5.png"/><Relationship Id="rId5" Type="http://schemas.openxmlformats.org/officeDocument/2006/relationships/image" Target="../media/image18.jpeg"/><Relationship Id="rId4" Type="http://schemas.openxmlformats.org/officeDocument/2006/relationships/notesSlide" Target="../notesSlides/notesSlide6.xml"/><Relationship Id="rId9" Type="http://schemas.openxmlformats.org/officeDocument/2006/relationships/image" Target="../media/image20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7" Type="http://schemas.microsoft.com/office/2007/relationships/hdphoto" Target="../media/hdphoto3.wdp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5.png"/><Relationship Id="rId5" Type="http://schemas.openxmlformats.org/officeDocument/2006/relationships/image" Target="../media/image20.svg"/><Relationship Id="rId4" Type="http://schemas.openxmlformats.org/officeDocument/2006/relationships/image" Target="../media/image23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sv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9.svg"/><Relationship Id="rId5" Type="http://schemas.openxmlformats.org/officeDocument/2006/relationships/image" Target="../media/image28.svg"/><Relationship Id="rId4" Type="http://schemas.openxmlformats.org/officeDocument/2006/relationships/image" Target="../media/image27.sv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sv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8.svg"/><Relationship Id="rId5" Type="http://schemas.openxmlformats.org/officeDocument/2006/relationships/image" Target="../media/image27.svg"/><Relationship Id="rId4" Type="http://schemas.openxmlformats.org/officeDocument/2006/relationships/image" Target="../media/image29.sv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sv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7.svg"/><Relationship Id="rId5" Type="http://schemas.openxmlformats.org/officeDocument/2006/relationships/image" Target="../media/image29.svg"/><Relationship Id="rId4" Type="http://schemas.openxmlformats.org/officeDocument/2006/relationships/image" Target="../media/image26.sv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sv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6.svg"/><Relationship Id="rId5" Type="http://schemas.openxmlformats.org/officeDocument/2006/relationships/image" Target="../media/image27.svg"/><Relationship Id="rId4" Type="http://schemas.openxmlformats.org/officeDocument/2006/relationships/image" Target="../media/image29.sv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sv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6.svg"/><Relationship Id="rId5" Type="http://schemas.openxmlformats.org/officeDocument/2006/relationships/image" Target="../media/image27.svg"/><Relationship Id="rId4" Type="http://schemas.openxmlformats.org/officeDocument/2006/relationships/image" Target="../media/image29.sv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7" Type="http://schemas.openxmlformats.org/officeDocument/2006/relationships/image" Target="../media/image31.sv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0.svg"/><Relationship Id="rId5" Type="http://schemas.openxmlformats.org/officeDocument/2006/relationships/image" Target="../media/image23.svg"/><Relationship Id="rId4" Type="http://schemas.microsoft.com/office/2007/relationships/hdphoto" Target="../media/hdphoto4.wdp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3" Type="http://schemas.openxmlformats.org/officeDocument/2006/relationships/image" Target="../media/image30.png"/><Relationship Id="rId7" Type="http://schemas.openxmlformats.org/officeDocument/2006/relationships/image" Target="../media/image31.sv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0.svg"/><Relationship Id="rId5" Type="http://schemas.openxmlformats.org/officeDocument/2006/relationships/image" Target="../media/image23.svg"/><Relationship Id="rId4" Type="http://schemas.microsoft.com/office/2007/relationships/hdphoto" Target="../media/hdphoto5.wdp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21.png"/><Relationship Id="rId2" Type="http://schemas.microsoft.com/office/2007/relationships/media" Target="../media/media1.mp3"/><Relationship Id="rId1" Type="http://schemas.openxmlformats.org/officeDocument/2006/relationships/audio" Target="NULL" TargetMode="External"/><Relationship Id="rId6" Type="http://schemas.openxmlformats.org/officeDocument/2006/relationships/image" Target="../media/image20.svg"/><Relationship Id="rId5" Type="http://schemas.openxmlformats.org/officeDocument/2006/relationships/image" Target="../media/image19.svg"/><Relationship Id="rId4" Type="http://schemas.openxmlformats.org/officeDocument/2006/relationships/image" Target="../media/image18.jpeg"/><Relationship Id="rId9" Type="http://schemas.openxmlformats.org/officeDocument/2006/relationships/image" Target="../media/image5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13" Type="http://schemas.openxmlformats.org/officeDocument/2006/relationships/image" Target="../media/image40.png"/><Relationship Id="rId3" Type="http://schemas.openxmlformats.org/officeDocument/2006/relationships/image" Target="../media/image33.png"/><Relationship Id="rId7" Type="http://schemas.openxmlformats.org/officeDocument/2006/relationships/image" Target="../media/image35.png"/><Relationship Id="rId12" Type="http://schemas.openxmlformats.org/officeDocument/2006/relationships/image" Target="../media/image39.png"/><Relationship Id="rId17" Type="http://schemas.microsoft.com/office/2007/relationships/hdphoto" Target="../media/hdphoto10.wdp"/><Relationship Id="rId2" Type="http://schemas.openxmlformats.org/officeDocument/2006/relationships/notesSlide" Target="../notesSlides/notesSlide17.xml"/><Relationship Id="rId16" Type="http://schemas.openxmlformats.org/officeDocument/2006/relationships/image" Target="../media/image42.png"/><Relationship Id="rId1" Type="http://schemas.openxmlformats.org/officeDocument/2006/relationships/slideLayout" Target="../slideLayouts/slideLayout4.xml"/><Relationship Id="rId6" Type="http://schemas.microsoft.com/office/2007/relationships/hdphoto" Target="../media/hdphoto7.wdp"/><Relationship Id="rId11" Type="http://schemas.microsoft.com/office/2007/relationships/hdphoto" Target="../media/hdphoto8.wdp"/><Relationship Id="rId5" Type="http://schemas.openxmlformats.org/officeDocument/2006/relationships/image" Target="../media/image34.png"/><Relationship Id="rId15" Type="http://schemas.openxmlformats.org/officeDocument/2006/relationships/image" Target="../media/image41.png"/><Relationship Id="rId10" Type="http://schemas.openxmlformats.org/officeDocument/2006/relationships/image" Target="../media/image38.png"/><Relationship Id="rId4" Type="http://schemas.microsoft.com/office/2007/relationships/hdphoto" Target="../media/hdphoto6.wdp"/><Relationship Id="rId9" Type="http://schemas.openxmlformats.org/officeDocument/2006/relationships/image" Target="../media/image37.png"/><Relationship Id="rId14" Type="http://schemas.microsoft.com/office/2007/relationships/hdphoto" Target="../media/hdphoto9.wdp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13" Type="http://schemas.openxmlformats.org/officeDocument/2006/relationships/image" Target="../media/image43.png"/><Relationship Id="rId3" Type="http://schemas.openxmlformats.org/officeDocument/2006/relationships/image" Target="../media/image33.png"/><Relationship Id="rId7" Type="http://schemas.openxmlformats.org/officeDocument/2006/relationships/image" Target="../media/image35.png"/><Relationship Id="rId12" Type="http://schemas.openxmlformats.org/officeDocument/2006/relationships/image" Target="../media/image37.png"/><Relationship Id="rId17" Type="http://schemas.microsoft.com/office/2007/relationships/hdphoto" Target="../media/hdphoto10.wdp"/><Relationship Id="rId2" Type="http://schemas.openxmlformats.org/officeDocument/2006/relationships/notesSlide" Target="../notesSlides/notesSlide18.xml"/><Relationship Id="rId16" Type="http://schemas.openxmlformats.org/officeDocument/2006/relationships/image" Target="../media/image42.png"/><Relationship Id="rId1" Type="http://schemas.openxmlformats.org/officeDocument/2006/relationships/slideLayout" Target="../slideLayouts/slideLayout4.xml"/><Relationship Id="rId6" Type="http://schemas.microsoft.com/office/2007/relationships/hdphoto" Target="../media/hdphoto7.wdp"/><Relationship Id="rId11" Type="http://schemas.microsoft.com/office/2007/relationships/hdphoto" Target="../media/hdphoto12.wdp"/><Relationship Id="rId5" Type="http://schemas.openxmlformats.org/officeDocument/2006/relationships/image" Target="../media/image34.png"/><Relationship Id="rId15" Type="http://schemas.openxmlformats.org/officeDocument/2006/relationships/image" Target="../media/image41.png"/><Relationship Id="rId10" Type="http://schemas.openxmlformats.org/officeDocument/2006/relationships/image" Target="../media/image40.png"/><Relationship Id="rId4" Type="http://schemas.microsoft.com/office/2007/relationships/hdphoto" Target="../media/hdphoto11.wdp"/><Relationship Id="rId9" Type="http://schemas.openxmlformats.org/officeDocument/2006/relationships/image" Target="../media/image39.png"/><Relationship Id="rId14" Type="http://schemas.microsoft.com/office/2007/relationships/hdphoto" Target="../media/hdphoto8.wdp"/></Relationships>
</file>

<file path=ppt/slides/_rels/slide23.xml.rels><?xml version="1.0" encoding="UTF-8" standalone="yes"?>
<Relationships xmlns="http://schemas.openxmlformats.org/package/2006/relationships"><Relationship Id="rId8" Type="http://schemas.microsoft.com/office/2007/relationships/hdphoto" Target="../media/hdphoto14.wdp"/><Relationship Id="rId13" Type="http://schemas.openxmlformats.org/officeDocument/2006/relationships/image" Target="../media/image5.png"/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45.png"/><Relationship Id="rId12" Type="http://schemas.microsoft.com/office/2007/relationships/hdphoto" Target="../media/hdphoto15.wdp"/><Relationship Id="rId2" Type="http://schemas.microsoft.com/office/2007/relationships/media" Target="../media/media1.mp3"/><Relationship Id="rId1" Type="http://schemas.openxmlformats.org/officeDocument/2006/relationships/audio" Target="NULL" TargetMode="External"/><Relationship Id="rId6" Type="http://schemas.microsoft.com/office/2007/relationships/hdphoto" Target="../media/hdphoto13.wdp"/><Relationship Id="rId11" Type="http://schemas.openxmlformats.org/officeDocument/2006/relationships/image" Target="../media/image46.png"/><Relationship Id="rId5" Type="http://schemas.openxmlformats.org/officeDocument/2006/relationships/image" Target="../media/image44.png"/><Relationship Id="rId10" Type="http://schemas.openxmlformats.org/officeDocument/2006/relationships/image" Target="../media/image20.svg"/><Relationship Id="rId4" Type="http://schemas.openxmlformats.org/officeDocument/2006/relationships/notesSlide" Target="../notesSlides/notesSlide19.xml"/><Relationship Id="rId9" Type="http://schemas.openxmlformats.org/officeDocument/2006/relationships/image" Target="../media/image23.sv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.mp3"/><Relationship Id="rId1" Type="http://schemas.openxmlformats.org/officeDocument/2006/relationships/audio" Target="NULL" TargetMode="External"/><Relationship Id="rId6" Type="http://schemas.openxmlformats.org/officeDocument/2006/relationships/image" Target="../media/image5.png"/><Relationship Id="rId5" Type="http://schemas.openxmlformats.org/officeDocument/2006/relationships/image" Target="../media/image47.png"/><Relationship Id="rId4" Type="http://schemas.openxmlformats.org/officeDocument/2006/relationships/notesSlide" Target="../notesSlides/notesSlide20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png"/><Relationship Id="rId13" Type="http://schemas.microsoft.com/office/2007/relationships/hdphoto" Target="../media/hdphoto18.wdp"/><Relationship Id="rId3" Type="http://schemas.openxmlformats.org/officeDocument/2006/relationships/image" Target="../media/image48.png"/><Relationship Id="rId7" Type="http://schemas.openxmlformats.org/officeDocument/2006/relationships/image" Target="../media/image51.png"/><Relationship Id="rId12" Type="http://schemas.openxmlformats.org/officeDocument/2006/relationships/image" Target="../media/image55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0.png"/><Relationship Id="rId11" Type="http://schemas.openxmlformats.org/officeDocument/2006/relationships/image" Target="../media/image54.png"/><Relationship Id="rId5" Type="http://schemas.microsoft.com/office/2007/relationships/hdphoto" Target="../media/hdphoto16.wdp"/><Relationship Id="rId10" Type="http://schemas.openxmlformats.org/officeDocument/2006/relationships/image" Target="../media/image53.png"/><Relationship Id="rId4" Type="http://schemas.openxmlformats.org/officeDocument/2006/relationships/image" Target="../media/image49.png"/><Relationship Id="rId9" Type="http://schemas.microsoft.com/office/2007/relationships/hdphoto" Target="../media/hdphoto17.wdp"/><Relationship Id="rId14" Type="http://schemas.openxmlformats.org/officeDocument/2006/relationships/image" Target="../media/image56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png"/><Relationship Id="rId13" Type="http://schemas.microsoft.com/office/2007/relationships/hdphoto" Target="../media/hdphoto18.wdp"/><Relationship Id="rId3" Type="http://schemas.openxmlformats.org/officeDocument/2006/relationships/image" Target="../media/image57.png"/><Relationship Id="rId7" Type="http://schemas.openxmlformats.org/officeDocument/2006/relationships/image" Target="../media/image60.png"/><Relationship Id="rId12" Type="http://schemas.openxmlformats.org/officeDocument/2006/relationships/image" Target="../media/image55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9.png"/><Relationship Id="rId11" Type="http://schemas.openxmlformats.org/officeDocument/2006/relationships/image" Target="../media/image62.png"/><Relationship Id="rId5" Type="http://schemas.microsoft.com/office/2007/relationships/hdphoto" Target="../media/hdphoto19.wdp"/><Relationship Id="rId10" Type="http://schemas.openxmlformats.org/officeDocument/2006/relationships/image" Target="../media/image61.png"/><Relationship Id="rId4" Type="http://schemas.openxmlformats.org/officeDocument/2006/relationships/image" Target="../media/image58.png"/><Relationship Id="rId9" Type="http://schemas.microsoft.com/office/2007/relationships/hdphoto" Target="../media/hdphoto17.wdp"/><Relationship Id="rId14" Type="http://schemas.openxmlformats.org/officeDocument/2006/relationships/image" Target="../media/image63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microsoft.com/office/2007/relationships/media" Target="../media/media1.mp3"/><Relationship Id="rId1" Type="http://schemas.openxmlformats.org/officeDocument/2006/relationships/audio" Target="NULL" TargetMode="External"/><Relationship Id="rId4" Type="http://schemas.openxmlformats.org/officeDocument/2006/relationships/image" Target="../media/image5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microsoft.com/office/2007/relationships/media" Target="../media/media1.mp3"/><Relationship Id="rId1" Type="http://schemas.openxmlformats.org/officeDocument/2006/relationships/audio" Target="NULL" TargetMode="External"/><Relationship Id="rId4" Type="http://schemas.openxmlformats.org/officeDocument/2006/relationships/image" Target="../media/image5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microsoft.com/office/2007/relationships/media" Target="../media/media1.mp3"/><Relationship Id="rId1" Type="http://schemas.openxmlformats.org/officeDocument/2006/relationships/audio" Target="NULL" TargetMode="External"/><Relationship Id="rId4" Type="http://schemas.openxmlformats.org/officeDocument/2006/relationships/image" Target="../media/image5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6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5.png"/><Relationship Id="rId5" Type="http://schemas.openxmlformats.org/officeDocument/2006/relationships/image" Target="../media/image66.jpeg"/><Relationship Id="rId4" Type="http://schemas.openxmlformats.org/officeDocument/2006/relationships/image" Target="../media/image64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5.png"/><Relationship Id="rId5" Type="http://schemas.openxmlformats.org/officeDocument/2006/relationships/image" Target="../media/image64.jpeg"/><Relationship Id="rId4" Type="http://schemas.openxmlformats.org/officeDocument/2006/relationships/image" Target="../media/image66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5.png"/><Relationship Id="rId5" Type="http://schemas.openxmlformats.org/officeDocument/2006/relationships/image" Target="../media/image67.png"/><Relationship Id="rId4" Type="http://schemas.openxmlformats.org/officeDocument/2006/relationships/image" Target="../media/image64.jpeg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21.png"/><Relationship Id="rId2" Type="http://schemas.microsoft.com/office/2007/relationships/media" Target="../media/media1.mp3"/><Relationship Id="rId1" Type="http://schemas.openxmlformats.org/officeDocument/2006/relationships/audio" Target="NULL" TargetMode="External"/><Relationship Id="rId6" Type="http://schemas.openxmlformats.org/officeDocument/2006/relationships/image" Target="../media/image20.svg"/><Relationship Id="rId5" Type="http://schemas.openxmlformats.org/officeDocument/2006/relationships/image" Target="../media/image19.svg"/><Relationship Id="rId4" Type="http://schemas.openxmlformats.org/officeDocument/2006/relationships/image" Target="../media/image18.jpeg"/><Relationship Id="rId9" Type="http://schemas.openxmlformats.org/officeDocument/2006/relationships/image" Target="../media/image5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microsoft.com/office/2007/relationships/media" Target="../media/media1.mp3"/><Relationship Id="rId1" Type="http://schemas.openxmlformats.org/officeDocument/2006/relationships/audio" Target="NULL" TargetMode="External"/><Relationship Id="rId6" Type="http://schemas.openxmlformats.org/officeDocument/2006/relationships/image" Target="../media/image5.png"/><Relationship Id="rId5" Type="http://schemas.openxmlformats.org/officeDocument/2006/relationships/image" Target="../media/image65.png"/><Relationship Id="rId4" Type="http://schemas.openxmlformats.org/officeDocument/2006/relationships/notesSlide" Target="../notesSlides/notesSlide28.xml"/></Relationships>
</file>

<file path=ppt/slides/_rels/slide38.xml.rels><?xml version="1.0" encoding="UTF-8" standalone="yes"?>
<Relationships xmlns="http://schemas.openxmlformats.org/package/2006/relationships"><Relationship Id="rId8" Type="http://schemas.microsoft.com/office/2007/relationships/hdphoto" Target="../media/hdphoto24.wdp"/><Relationship Id="rId13" Type="http://schemas.microsoft.com/office/2007/relationships/hdphoto" Target="../media/hdphoto29.wdp"/><Relationship Id="rId18" Type="http://schemas.openxmlformats.org/officeDocument/2006/relationships/image" Target="../media/image70.png"/><Relationship Id="rId26" Type="http://schemas.openxmlformats.org/officeDocument/2006/relationships/image" Target="../media/image71.png"/><Relationship Id="rId3" Type="http://schemas.openxmlformats.org/officeDocument/2006/relationships/image" Target="../media/image68.png"/><Relationship Id="rId21" Type="http://schemas.microsoft.com/office/2007/relationships/hdphoto" Target="../media/hdphoto35.wdp"/><Relationship Id="rId7" Type="http://schemas.microsoft.com/office/2007/relationships/hdphoto" Target="../media/hdphoto23.wdp"/><Relationship Id="rId12" Type="http://schemas.microsoft.com/office/2007/relationships/hdphoto" Target="../media/hdphoto28.wdp"/><Relationship Id="rId17" Type="http://schemas.openxmlformats.org/officeDocument/2006/relationships/image" Target="../media/image69.svg"/><Relationship Id="rId25" Type="http://schemas.microsoft.com/office/2007/relationships/hdphoto" Target="../media/hdphoto39.wdp"/><Relationship Id="rId2" Type="http://schemas.openxmlformats.org/officeDocument/2006/relationships/image" Target="../media/image65.png"/><Relationship Id="rId16" Type="http://schemas.microsoft.com/office/2007/relationships/hdphoto" Target="../media/hdphoto32.wdp"/><Relationship Id="rId20" Type="http://schemas.microsoft.com/office/2007/relationships/hdphoto" Target="../media/hdphoto34.wdp"/><Relationship Id="rId1" Type="http://schemas.openxmlformats.org/officeDocument/2006/relationships/slideLayout" Target="../slideLayouts/slideLayout1.xml"/><Relationship Id="rId6" Type="http://schemas.microsoft.com/office/2007/relationships/hdphoto" Target="../media/hdphoto22.wdp"/><Relationship Id="rId11" Type="http://schemas.microsoft.com/office/2007/relationships/hdphoto" Target="../media/hdphoto27.wdp"/><Relationship Id="rId24" Type="http://schemas.microsoft.com/office/2007/relationships/hdphoto" Target="../media/hdphoto38.wdp"/><Relationship Id="rId5" Type="http://schemas.microsoft.com/office/2007/relationships/hdphoto" Target="../media/hdphoto21.wdp"/><Relationship Id="rId15" Type="http://schemas.microsoft.com/office/2007/relationships/hdphoto" Target="../media/hdphoto31.wdp"/><Relationship Id="rId23" Type="http://schemas.microsoft.com/office/2007/relationships/hdphoto" Target="../media/hdphoto37.wdp"/><Relationship Id="rId28" Type="http://schemas.openxmlformats.org/officeDocument/2006/relationships/image" Target="../media/image72.svg"/><Relationship Id="rId10" Type="http://schemas.microsoft.com/office/2007/relationships/hdphoto" Target="../media/hdphoto26.wdp"/><Relationship Id="rId19" Type="http://schemas.microsoft.com/office/2007/relationships/hdphoto" Target="../media/hdphoto33.wdp"/><Relationship Id="rId4" Type="http://schemas.microsoft.com/office/2007/relationships/hdphoto" Target="../media/hdphoto20.wdp"/><Relationship Id="rId9" Type="http://schemas.microsoft.com/office/2007/relationships/hdphoto" Target="../media/hdphoto25.wdp"/><Relationship Id="rId14" Type="http://schemas.microsoft.com/office/2007/relationships/hdphoto" Target="../media/hdphoto30.wdp"/><Relationship Id="rId22" Type="http://schemas.microsoft.com/office/2007/relationships/hdphoto" Target="../media/hdphoto36.wdp"/><Relationship Id="rId27" Type="http://schemas.microsoft.com/office/2007/relationships/hdphoto" Target="../media/hdphoto40.wdp"/></Relationships>
</file>

<file path=ppt/slides/_rels/slide39.xml.rels><?xml version="1.0" encoding="UTF-8" standalone="yes"?>
<Relationships xmlns="http://schemas.openxmlformats.org/package/2006/relationships"><Relationship Id="rId8" Type="http://schemas.microsoft.com/office/2007/relationships/hdphoto" Target="../media/hdphoto43.wdp"/><Relationship Id="rId13" Type="http://schemas.microsoft.com/office/2007/relationships/hdphoto" Target="../media/hdphoto26.wdp"/><Relationship Id="rId18" Type="http://schemas.microsoft.com/office/2007/relationships/hdphoto" Target="../media/hdphoto31.wdp"/><Relationship Id="rId26" Type="http://schemas.microsoft.com/office/2007/relationships/hdphoto" Target="../media/hdphoto37.wdp"/><Relationship Id="rId3" Type="http://schemas.microsoft.com/office/2007/relationships/hdphoto" Target="../media/hdphoto41.wdp"/><Relationship Id="rId21" Type="http://schemas.openxmlformats.org/officeDocument/2006/relationships/image" Target="../media/image70.png"/><Relationship Id="rId7" Type="http://schemas.microsoft.com/office/2007/relationships/hdphoto" Target="../media/hdphoto42.wdp"/><Relationship Id="rId12" Type="http://schemas.microsoft.com/office/2007/relationships/hdphoto" Target="../media/hdphoto25.wdp"/><Relationship Id="rId17" Type="http://schemas.microsoft.com/office/2007/relationships/hdphoto" Target="../media/hdphoto30.wdp"/><Relationship Id="rId25" Type="http://schemas.microsoft.com/office/2007/relationships/hdphoto" Target="../media/hdphoto36.wdp"/><Relationship Id="rId2" Type="http://schemas.openxmlformats.org/officeDocument/2006/relationships/image" Target="../media/image71.png"/><Relationship Id="rId16" Type="http://schemas.microsoft.com/office/2007/relationships/hdphoto" Target="../media/hdphoto29.wdp"/><Relationship Id="rId20" Type="http://schemas.openxmlformats.org/officeDocument/2006/relationships/image" Target="../media/image69.sv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8.png"/><Relationship Id="rId11" Type="http://schemas.microsoft.com/office/2007/relationships/hdphoto" Target="../media/hdphoto24.wdp"/><Relationship Id="rId24" Type="http://schemas.microsoft.com/office/2007/relationships/hdphoto" Target="../media/hdphoto35.wdp"/><Relationship Id="rId5" Type="http://schemas.openxmlformats.org/officeDocument/2006/relationships/image" Target="../media/image65.png"/><Relationship Id="rId15" Type="http://schemas.microsoft.com/office/2007/relationships/hdphoto" Target="../media/hdphoto28.wdp"/><Relationship Id="rId23" Type="http://schemas.microsoft.com/office/2007/relationships/hdphoto" Target="../media/hdphoto34.wdp"/><Relationship Id="rId28" Type="http://schemas.microsoft.com/office/2007/relationships/hdphoto" Target="../media/hdphoto39.wdp"/><Relationship Id="rId10" Type="http://schemas.microsoft.com/office/2007/relationships/hdphoto" Target="../media/hdphoto23.wdp"/><Relationship Id="rId19" Type="http://schemas.microsoft.com/office/2007/relationships/hdphoto" Target="../media/hdphoto32.wdp"/><Relationship Id="rId4" Type="http://schemas.openxmlformats.org/officeDocument/2006/relationships/image" Target="../media/image72.svg"/><Relationship Id="rId9" Type="http://schemas.microsoft.com/office/2007/relationships/hdphoto" Target="../media/hdphoto44.wdp"/><Relationship Id="rId14" Type="http://schemas.microsoft.com/office/2007/relationships/hdphoto" Target="../media/hdphoto27.wdp"/><Relationship Id="rId22" Type="http://schemas.microsoft.com/office/2007/relationships/hdphoto" Target="../media/hdphoto33.wdp"/><Relationship Id="rId27" Type="http://schemas.microsoft.com/office/2007/relationships/hdphoto" Target="../media/hdphoto38.wdp"/></Relationships>
</file>

<file path=ppt/slides/_rels/slide40.xml.rels><?xml version="1.0" encoding="UTF-8" standalone="yes"?>
<Relationships xmlns="http://schemas.openxmlformats.org/package/2006/relationships"><Relationship Id="rId8" Type="http://schemas.microsoft.com/office/2007/relationships/hdphoto" Target="../media/hdphoto47.wdp"/><Relationship Id="rId13" Type="http://schemas.microsoft.com/office/2007/relationships/hdphoto" Target="../media/hdphoto35.wdp"/><Relationship Id="rId18" Type="http://schemas.microsoft.com/office/2007/relationships/hdphoto" Target="../media/hdphoto23.wdp"/><Relationship Id="rId26" Type="http://schemas.microsoft.com/office/2007/relationships/hdphoto" Target="../media/hdphoto31.wdp"/><Relationship Id="rId3" Type="http://schemas.openxmlformats.org/officeDocument/2006/relationships/image" Target="../media/image71.png"/><Relationship Id="rId21" Type="http://schemas.microsoft.com/office/2007/relationships/hdphoto" Target="../media/hdphoto26.wdp"/><Relationship Id="rId7" Type="http://schemas.microsoft.com/office/2007/relationships/hdphoto" Target="../media/hdphoto46.wdp"/><Relationship Id="rId12" Type="http://schemas.microsoft.com/office/2007/relationships/hdphoto" Target="../media/hdphoto34.wdp"/><Relationship Id="rId17" Type="http://schemas.microsoft.com/office/2007/relationships/hdphoto" Target="../media/hdphoto39.wdp"/><Relationship Id="rId25" Type="http://schemas.microsoft.com/office/2007/relationships/hdphoto" Target="../media/hdphoto30.wdp"/><Relationship Id="rId2" Type="http://schemas.openxmlformats.org/officeDocument/2006/relationships/image" Target="../media/image65.png"/><Relationship Id="rId16" Type="http://schemas.microsoft.com/office/2007/relationships/hdphoto" Target="../media/hdphoto38.wdp"/><Relationship Id="rId20" Type="http://schemas.microsoft.com/office/2007/relationships/hdphoto" Target="../media/hdphoto25.wdp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8.png"/><Relationship Id="rId11" Type="http://schemas.microsoft.com/office/2007/relationships/hdphoto" Target="../media/hdphoto33.wdp"/><Relationship Id="rId24" Type="http://schemas.microsoft.com/office/2007/relationships/hdphoto" Target="../media/hdphoto29.wdp"/><Relationship Id="rId5" Type="http://schemas.openxmlformats.org/officeDocument/2006/relationships/image" Target="../media/image72.svg"/><Relationship Id="rId15" Type="http://schemas.microsoft.com/office/2007/relationships/hdphoto" Target="../media/hdphoto37.wdp"/><Relationship Id="rId23" Type="http://schemas.microsoft.com/office/2007/relationships/hdphoto" Target="../media/hdphoto28.wdp"/><Relationship Id="rId28" Type="http://schemas.openxmlformats.org/officeDocument/2006/relationships/image" Target="../media/image69.svg"/><Relationship Id="rId10" Type="http://schemas.openxmlformats.org/officeDocument/2006/relationships/image" Target="../media/image70.png"/><Relationship Id="rId19" Type="http://schemas.microsoft.com/office/2007/relationships/hdphoto" Target="../media/hdphoto24.wdp"/><Relationship Id="rId4" Type="http://schemas.microsoft.com/office/2007/relationships/hdphoto" Target="../media/hdphoto45.wdp"/><Relationship Id="rId9" Type="http://schemas.microsoft.com/office/2007/relationships/hdphoto" Target="../media/hdphoto48.wdp"/><Relationship Id="rId14" Type="http://schemas.microsoft.com/office/2007/relationships/hdphoto" Target="../media/hdphoto36.wdp"/><Relationship Id="rId22" Type="http://schemas.microsoft.com/office/2007/relationships/hdphoto" Target="../media/hdphoto27.wdp"/><Relationship Id="rId27" Type="http://schemas.microsoft.com/office/2007/relationships/hdphoto" Target="../media/hdphoto32.wdp"/></Relationships>
</file>

<file path=ppt/slides/_rels/slide41.xml.rels><?xml version="1.0" encoding="UTF-8" standalone="yes"?>
<Relationships xmlns="http://schemas.openxmlformats.org/package/2006/relationships"><Relationship Id="rId8" Type="http://schemas.microsoft.com/office/2007/relationships/hdphoto" Target="../media/hdphoto27.wdp"/><Relationship Id="rId13" Type="http://schemas.microsoft.com/office/2007/relationships/hdphoto" Target="../media/hdphoto32.wdp"/><Relationship Id="rId18" Type="http://schemas.microsoft.com/office/2007/relationships/hdphoto" Target="../media/hdphoto35.wdp"/><Relationship Id="rId26" Type="http://schemas.microsoft.com/office/2007/relationships/hdphoto" Target="../media/hdphoto50.wdp"/><Relationship Id="rId3" Type="http://schemas.openxmlformats.org/officeDocument/2006/relationships/image" Target="../media/image68.png"/><Relationship Id="rId21" Type="http://schemas.microsoft.com/office/2007/relationships/hdphoto" Target="../media/hdphoto38.wdp"/><Relationship Id="rId7" Type="http://schemas.microsoft.com/office/2007/relationships/hdphoto" Target="../media/hdphoto26.wdp"/><Relationship Id="rId12" Type="http://schemas.microsoft.com/office/2007/relationships/hdphoto" Target="../media/hdphoto31.wdp"/><Relationship Id="rId17" Type="http://schemas.microsoft.com/office/2007/relationships/hdphoto" Target="../media/hdphoto34.wdp"/><Relationship Id="rId25" Type="http://schemas.openxmlformats.org/officeDocument/2006/relationships/image" Target="../media/image72.svg"/><Relationship Id="rId2" Type="http://schemas.openxmlformats.org/officeDocument/2006/relationships/image" Target="../media/image65.png"/><Relationship Id="rId16" Type="http://schemas.microsoft.com/office/2007/relationships/hdphoto" Target="../media/hdphoto33.wdp"/><Relationship Id="rId20" Type="http://schemas.microsoft.com/office/2007/relationships/hdphoto" Target="../media/hdphoto37.wdp"/><Relationship Id="rId1" Type="http://schemas.openxmlformats.org/officeDocument/2006/relationships/slideLayout" Target="../slideLayouts/slideLayout1.xml"/><Relationship Id="rId6" Type="http://schemas.microsoft.com/office/2007/relationships/hdphoto" Target="../media/hdphoto25.wdp"/><Relationship Id="rId11" Type="http://schemas.microsoft.com/office/2007/relationships/hdphoto" Target="../media/hdphoto30.wdp"/><Relationship Id="rId24" Type="http://schemas.microsoft.com/office/2007/relationships/hdphoto" Target="../media/hdphoto49.wdp"/><Relationship Id="rId5" Type="http://schemas.microsoft.com/office/2007/relationships/hdphoto" Target="../media/hdphoto24.wdp"/><Relationship Id="rId15" Type="http://schemas.openxmlformats.org/officeDocument/2006/relationships/image" Target="../media/image70.png"/><Relationship Id="rId23" Type="http://schemas.openxmlformats.org/officeDocument/2006/relationships/image" Target="../media/image71.png"/><Relationship Id="rId10" Type="http://schemas.microsoft.com/office/2007/relationships/hdphoto" Target="../media/hdphoto29.wdp"/><Relationship Id="rId19" Type="http://schemas.microsoft.com/office/2007/relationships/hdphoto" Target="../media/hdphoto36.wdp"/><Relationship Id="rId4" Type="http://schemas.microsoft.com/office/2007/relationships/hdphoto" Target="../media/hdphoto23.wdp"/><Relationship Id="rId9" Type="http://schemas.microsoft.com/office/2007/relationships/hdphoto" Target="../media/hdphoto28.wdp"/><Relationship Id="rId14" Type="http://schemas.openxmlformats.org/officeDocument/2006/relationships/image" Target="../media/image69.svg"/><Relationship Id="rId22" Type="http://schemas.microsoft.com/office/2007/relationships/hdphoto" Target="../media/hdphoto39.wdp"/><Relationship Id="rId27" Type="http://schemas.microsoft.com/office/2007/relationships/hdphoto" Target="../media/hdphoto51.wdp"/></Relationships>
</file>

<file path=ppt/slides/_rels/slide42.xml.rels><?xml version="1.0" encoding="UTF-8" standalone="yes"?>
<Relationships xmlns="http://schemas.openxmlformats.org/package/2006/relationships"><Relationship Id="rId8" Type="http://schemas.microsoft.com/office/2007/relationships/hdphoto" Target="../media/hdphoto34.wdp"/><Relationship Id="rId3" Type="http://schemas.openxmlformats.org/officeDocument/2006/relationships/image" Target="../media/image71.png"/><Relationship Id="rId7" Type="http://schemas.microsoft.com/office/2007/relationships/hdphoto" Target="../media/hdphoto33.wdp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8.png"/><Relationship Id="rId5" Type="http://schemas.openxmlformats.org/officeDocument/2006/relationships/image" Target="../media/image72.svg"/><Relationship Id="rId4" Type="http://schemas.microsoft.com/office/2007/relationships/hdphoto" Target="../media/hdphoto52.wdp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7" Type="http://schemas.microsoft.com/office/2007/relationships/hdphoto" Target="../media/hdphoto34.wdp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8.png"/><Relationship Id="rId5" Type="http://schemas.openxmlformats.org/officeDocument/2006/relationships/image" Target="../media/image72.svg"/><Relationship Id="rId4" Type="http://schemas.microsoft.com/office/2007/relationships/hdphoto" Target="../media/hdphoto52.wdp"/></Relationships>
</file>

<file path=ppt/slides/_rels/slide44.xml.rels><?xml version="1.0" encoding="UTF-8" standalone="yes"?>
<Relationships xmlns="http://schemas.openxmlformats.org/package/2006/relationships"><Relationship Id="rId8" Type="http://schemas.microsoft.com/office/2007/relationships/hdphoto" Target="../media/hdphoto34.wdp"/><Relationship Id="rId3" Type="http://schemas.openxmlformats.org/officeDocument/2006/relationships/image" Target="../media/image65.png"/><Relationship Id="rId7" Type="http://schemas.openxmlformats.org/officeDocument/2006/relationships/image" Target="../media/image68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2.svg"/><Relationship Id="rId5" Type="http://schemas.microsoft.com/office/2007/relationships/hdphoto" Target="../media/hdphoto52.wdp"/><Relationship Id="rId4" Type="http://schemas.openxmlformats.org/officeDocument/2006/relationships/image" Target="../media/image71.png"/></Relationships>
</file>

<file path=ppt/slides/_rels/slide45.xml.rels><?xml version="1.0" encoding="UTF-8" standalone="yes"?>
<Relationships xmlns="http://schemas.openxmlformats.org/package/2006/relationships"><Relationship Id="rId8" Type="http://schemas.microsoft.com/office/2007/relationships/hdphoto" Target="../media/hdphoto34.wdp"/><Relationship Id="rId3" Type="http://schemas.openxmlformats.org/officeDocument/2006/relationships/image" Target="../media/image65.png"/><Relationship Id="rId7" Type="http://schemas.openxmlformats.org/officeDocument/2006/relationships/image" Target="../media/image68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2.svg"/><Relationship Id="rId5" Type="http://schemas.microsoft.com/office/2007/relationships/hdphoto" Target="../media/hdphoto52.wdp"/><Relationship Id="rId4" Type="http://schemas.openxmlformats.org/officeDocument/2006/relationships/image" Target="../media/image71.png"/></Relationships>
</file>

<file path=ppt/slides/_rels/slide46.xml.rels><?xml version="1.0" encoding="UTF-8" standalone="yes"?>
<Relationships xmlns="http://schemas.openxmlformats.org/package/2006/relationships"><Relationship Id="rId8" Type="http://schemas.microsoft.com/office/2007/relationships/hdphoto" Target="../media/hdphoto34.wdp"/><Relationship Id="rId3" Type="http://schemas.openxmlformats.org/officeDocument/2006/relationships/image" Target="../media/image65.png"/><Relationship Id="rId7" Type="http://schemas.openxmlformats.org/officeDocument/2006/relationships/image" Target="../media/image68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2.svg"/><Relationship Id="rId5" Type="http://schemas.microsoft.com/office/2007/relationships/hdphoto" Target="../media/hdphoto52.wdp"/><Relationship Id="rId4" Type="http://schemas.openxmlformats.org/officeDocument/2006/relationships/image" Target="../media/image71.png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47.png"/><Relationship Id="rId2" Type="http://schemas.microsoft.com/office/2007/relationships/media" Target="../media/media1.mp3"/><Relationship Id="rId1" Type="http://schemas.openxmlformats.org/officeDocument/2006/relationships/audio" Target="NULL" TargetMode="External"/><Relationship Id="rId6" Type="http://schemas.openxmlformats.org/officeDocument/2006/relationships/image" Target="../media/image73.png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33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microsoft.com/office/2007/relationships/media" Target="../media/media1.mp3"/><Relationship Id="rId1" Type="http://schemas.openxmlformats.org/officeDocument/2006/relationships/audio" Target="NULL" TargetMode="External"/><Relationship Id="rId6" Type="http://schemas.openxmlformats.org/officeDocument/2006/relationships/image" Target="../media/image5.png"/><Relationship Id="rId5" Type="http://schemas.openxmlformats.org/officeDocument/2006/relationships/image" Target="../media/image7.png"/><Relationship Id="rId4" Type="http://schemas.openxmlformats.org/officeDocument/2006/relationships/notesSlide" Target="../notesSlides/notesSlide34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74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microsoft.com/office/2007/relationships/media" Target="../media/media1.mp3"/><Relationship Id="rId1" Type="http://schemas.openxmlformats.org/officeDocument/2006/relationships/audio" Target="NULL" TargetMode="External"/><Relationship Id="rId5" Type="http://schemas.openxmlformats.org/officeDocument/2006/relationships/image" Target="../media/image5.png"/><Relationship Id="rId4" Type="http://schemas.openxmlformats.org/officeDocument/2006/relationships/image" Target="../media/image75.png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>
            <a:extLst>
              <a:ext uri="{FF2B5EF4-FFF2-40B4-BE49-F238E27FC236}">
                <a16:creationId xmlns:a16="http://schemas.microsoft.com/office/drawing/2014/main" id="{20AED368-ACA3-9085-0232-70D5A9686A4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84" t="6900" r="20682" b="1526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6665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aixaDeTexto 6">
            <a:extLst>
              <a:ext uri="{FF2B5EF4-FFF2-40B4-BE49-F238E27FC236}">
                <a16:creationId xmlns:a16="http://schemas.microsoft.com/office/drawing/2014/main" id="{EC86D220-4806-FE8F-ABEE-8260023959A1}"/>
              </a:ext>
            </a:extLst>
          </p:cNvPr>
          <p:cNvSpPr txBox="1"/>
          <p:nvPr/>
        </p:nvSpPr>
        <p:spPr>
          <a:xfrm>
            <a:off x="761562" y="2102648"/>
            <a:ext cx="4531679" cy="317009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pt-BR" sz="4000" i="1" dirty="0">
                <a:latin typeface="AMX" pitchFamily="2" charset="77"/>
              </a:rPr>
              <a:t>Sejam </a:t>
            </a:r>
            <a:br>
              <a:rPr lang="pt-BR" sz="4000" i="1" dirty="0">
                <a:latin typeface="AMX" pitchFamily="2" charset="77"/>
              </a:rPr>
            </a:br>
            <a:r>
              <a:rPr lang="pt-BR" sz="4000" i="1" dirty="0">
                <a:latin typeface="AMX" pitchFamily="2" charset="77"/>
              </a:rPr>
              <a:t>bem-vindos</a:t>
            </a:r>
            <a:br>
              <a:rPr lang="pt-BR" sz="4000" i="1" dirty="0">
                <a:latin typeface="AMX" pitchFamily="2" charset="77"/>
              </a:rPr>
            </a:br>
            <a:r>
              <a:rPr lang="pt-BR" sz="4000" i="1" dirty="0">
                <a:latin typeface="AMX" pitchFamily="2" charset="77"/>
              </a:rPr>
              <a:t>ao treinamento </a:t>
            </a:r>
            <a:br>
              <a:rPr lang="pt-BR" sz="4000" i="1" dirty="0">
                <a:latin typeface="AMX" pitchFamily="2" charset="77"/>
              </a:rPr>
            </a:br>
            <a:r>
              <a:rPr lang="pt-BR" sz="4000" i="1" dirty="0">
                <a:latin typeface="AMX" pitchFamily="2" charset="77"/>
              </a:rPr>
              <a:t>de</a:t>
            </a:r>
            <a:r>
              <a:rPr lang="pt-BR" sz="4000" b="1" i="1" dirty="0">
                <a:solidFill>
                  <a:srgbClr val="530C05"/>
                </a:solidFill>
                <a:latin typeface="AMX" pitchFamily="2" charset="77"/>
              </a:rPr>
              <a:t> </a:t>
            </a:r>
            <a:r>
              <a:rPr lang="pt-BR" sz="4000" b="1" dirty="0">
                <a:solidFill>
                  <a:srgbClr val="A81823"/>
                </a:solidFill>
                <a:latin typeface="AMX" pitchFamily="2" charset="77"/>
              </a:rPr>
              <a:t>Locação de equipamentos!</a:t>
            </a:r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179A739D-7D3F-7E3F-61F1-A90C8F711579}"/>
              </a:ext>
            </a:extLst>
          </p:cNvPr>
          <p:cNvSpPr/>
          <p:nvPr/>
        </p:nvSpPr>
        <p:spPr>
          <a:xfrm>
            <a:off x="16222614" y="489829"/>
            <a:ext cx="146440" cy="129236"/>
          </a:xfrm>
          <a:prstGeom prst="ellipse">
            <a:avLst/>
          </a:prstGeom>
          <a:solidFill>
            <a:schemeClr val="bg1">
              <a:lumMod val="95000"/>
              <a:alpha val="26606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3" name="Retângulo Arredondado 2">
            <a:extLst>
              <a:ext uri="{FF2B5EF4-FFF2-40B4-BE49-F238E27FC236}">
                <a16:creationId xmlns:a16="http://schemas.microsoft.com/office/drawing/2014/main" id="{4F166CD5-183B-F8F0-911F-C6A468560C63}"/>
              </a:ext>
            </a:extLst>
          </p:cNvPr>
          <p:cNvSpPr/>
          <p:nvPr/>
        </p:nvSpPr>
        <p:spPr>
          <a:xfrm>
            <a:off x="350196" y="856033"/>
            <a:ext cx="4941651" cy="5700409"/>
          </a:xfrm>
          <a:prstGeom prst="roundRect">
            <a:avLst>
              <a:gd name="adj" fmla="val 8203"/>
            </a:avLst>
          </a:prstGeom>
          <a:noFill/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9" name="Imagem 8">
            <a:extLst>
              <a:ext uri="{FF2B5EF4-FFF2-40B4-BE49-F238E27FC236}">
                <a16:creationId xmlns:a16="http://schemas.microsoft.com/office/drawing/2014/main" id="{BBB2F468-4117-B3D5-B88A-EF644040055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8176" y="1029117"/>
            <a:ext cx="9176850" cy="5311984"/>
          </a:xfrm>
          <a:prstGeom prst="rect">
            <a:avLst/>
          </a:prstGeom>
          <a:effectLst>
            <a:outerShdw blurRad="193553" dist="115348" dir="5400000" sx="101000" sy="101000" algn="t" rotWithShape="0">
              <a:prstClr val="black">
                <a:alpha val="57594"/>
              </a:prstClr>
            </a:outerShdw>
          </a:effectLst>
        </p:spPr>
      </p:pic>
      <p:grpSp>
        <p:nvGrpSpPr>
          <p:cNvPr id="21" name="Agrupar 20">
            <a:extLst>
              <a:ext uri="{FF2B5EF4-FFF2-40B4-BE49-F238E27FC236}">
                <a16:creationId xmlns:a16="http://schemas.microsoft.com/office/drawing/2014/main" id="{337542BE-CDDA-5866-049E-43374159FA88}"/>
              </a:ext>
            </a:extLst>
          </p:cNvPr>
          <p:cNvGrpSpPr/>
          <p:nvPr/>
        </p:nvGrpSpPr>
        <p:grpSpPr>
          <a:xfrm>
            <a:off x="5991750" y="4420478"/>
            <a:ext cx="3072375" cy="630135"/>
            <a:chOff x="7383812" y="4424635"/>
            <a:chExt cx="3170436" cy="650247"/>
          </a:xfrm>
        </p:grpSpPr>
        <p:sp>
          <p:nvSpPr>
            <p:cNvPr id="22" name="Retângulo Arredondado 21">
              <a:extLst>
                <a:ext uri="{FF2B5EF4-FFF2-40B4-BE49-F238E27FC236}">
                  <a16:creationId xmlns:a16="http://schemas.microsoft.com/office/drawing/2014/main" id="{F5157722-2054-C10A-0C1E-98EBF637E4D8}"/>
                </a:ext>
              </a:extLst>
            </p:cNvPr>
            <p:cNvSpPr/>
            <p:nvPr/>
          </p:nvSpPr>
          <p:spPr>
            <a:xfrm>
              <a:off x="7383812" y="4424635"/>
              <a:ext cx="3131994" cy="650247"/>
            </a:xfrm>
            <a:prstGeom prst="roundRect">
              <a:avLst>
                <a:gd name="adj" fmla="val 50000"/>
              </a:avLst>
            </a:pr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23" name="CaixaDeTexto 22">
              <a:extLst>
                <a:ext uri="{FF2B5EF4-FFF2-40B4-BE49-F238E27FC236}">
                  <a16:creationId xmlns:a16="http://schemas.microsoft.com/office/drawing/2014/main" id="{02ADD5E2-0CB3-F76E-61BC-79149F0C86D3}"/>
                </a:ext>
              </a:extLst>
            </p:cNvPr>
            <p:cNvSpPr txBox="1"/>
            <p:nvPr/>
          </p:nvSpPr>
          <p:spPr>
            <a:xfrm>
              <a:off x="7412162" y="4520341"/>
              <a:ext cx="3142086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pt-BR" sz="2400" dirty="0">
                  <a:solidFill>
                    <a:schemeClr val="bg1"/>
                  </a:solidFill>
                  <a:latin typeface="AMX" pitchFamily="2" charset="77"/>
                </a:rPr>
                <a:t>Bom treinamento!</a:t>
              </a:r>
            </a:p>
          </p:txBody>
        </p:sp>
      </p:grpSp>
      <p:grpSp>
        <p:nvGrpSpPr>
          <p:cNvPr id="31" name="Agrupar 30">
            <a:extLst>
              <a:ext uri="{FF2B5EF4-FFF2-40B4-BE49-F238E27FC236}">
                <a16:creationId xmlns:a16="http://schemas.microsoft.com/office/drawing/2014/main" id="{AE416036-056A-9102-9FF3-2DFD7EA36662}"/>
              </a:ext>
            </a:extLst>
          </p:cNvPr>
          <p:cNvGrpSpPr/>
          <p:nvPr/>
        </p:nvGrpSpPr>
        <p:grpSpPr>
          <a:xfrm>
            <a:off x="6006020" y="1575881"/>
            <a:ext cx="5316976" cy="2684834"/>
            <a:chOff x="6006020" y="1575881"/>
            <a:chExt cx="5316976" cy="2684834"/>
          </a:xfrm>
        </p:grpSpPr>
        <p:sp>
          <p:nvSpPr>
            <p:cNvPr id="12" name="Retângulo Arredondado 11">
              <a:extLst>
                <a:ext uri="{FF2B5EF4-FFF2-40B4-BE49-F238E27FC236}">
                  <a16:creationId xmlns:a16="http://schemas.microsoft.com/office/drawing/2014/main" id="{3181B11A-E09B-C5CB-7722-1436BB207AA3}"/>
                </a:ext>
              </a:extLst>
            </p:cNvPr>
            <p:cNvSpPr/>
            <p:nvPr/>
          </p:nvSpPr>
          <p:spPr>
            <a:xfrm>
              <a:off x="6006020" y="1575881"/>
              <a:ext cx="5316976" cy="2684834"/>
            </a:xfrm>
            <a:prstGeom prst="roundRect">
              <a:avLst>
                <a:gd name="adj" fmla="val 6041"/>
              </a:avLst>
            </a:prstGeom>
            <a:solidFill>
              <a:schemeClr val="bg2">
                <a:lumMod val="25000"/>
                <a:alpha val="54000"/>
              </a:schemeClr>
            </a:solidFill>
            <a:ln>
              <a:solidFill>
                <a:schemeClr val="bg1">
                  <a:lumMod val="75000"/>
                </a:schemeClr>
              </a:solidFill>
            </a:ln>
            <a:effectLst>
              <a:outerShdw blurRad="260345" sx="99541" sy="99541" algn="ctr" rotWithShape="0">
                <a:schemeClr val="tx1">
                  <a:alpha val="79000"/>
                </a:scheme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endParaRPr>
            </a:p>
          </p:txBody>
        </p:sp>
        <p:grpSp>
          <p:nvGrpSpPr>
            <p:cNvPr id="13" name="Agrupar 12">
              <a:extLst>
                <a:ext uri="{FF2B5EF4-FFF2-40B4-BE49-F238E27FC236}">
                  <a16:creationId xmlns:a16="http://schemas.microsoft.com/office/drawing/2014/main" id="{C521F2FF-C670-AF0C-B3C4-F7FEE69E514F}"/>
                </a:ext>
              </a:extLst>
            </p:cNvPr>
            <p:cNvGrpSpPr/>
            <p:nvPr/>
          </p:nvGrpSpPr>
          <p:grpSpPr>
            <a:xfrm>
              <a:off x="6335086" y="1946057"/>
              <a:ext cx="4590124" cy="1897990"/>
              <a:chOff x="6354542" y="1965512"/>
              <a:chExt cx="4590124" cy="1897990"/>
            </a:xfrm>
          </p:grpSpPr>
          <p:sp>
            <p:nvSpPr>
              <p:cNvPr id="14" name="CaixaDeTexto 13">
                <a:extLst>
                  <a:ext uri="{FF2B5EF4-FFF2-40B4-BE49-F238E27FC236}">
                    <a16:creationId xmlns:a16="http://schemas.microsoft.com/office/drawing/2014/main" id="{FDCA51FD-71D2-0E21-77E5-E464655092EE}"/>
                  </a:ext>
                </a:extLst>
              </p:cNvPr>
              <p:cNvSpPr txBox="1"/>
              <p:nvPr/>
            </p:nvSpPr>
            <p:spPr>
              <a:xfrm>
                <a:off x="6354542" y="2540063"/>
                <a:ext cx="4590124" cy="1323439"/>
              </a:xfrm>
              <a:prstGeom prst="rect">
                <a:avLst/>
              </a:prstGeom>
              <a:noFill/>
            </p:spPr>
            <p:txBody>
              <a:bodyPr wrap="square" lIns="91440" tIns="45720" rIns="91440" bIns="45720" anchor="t">
                <a:spAutoFit/>
              </a:bodyPr>
              <a:lstStyle/>
              <a:p>
                <a:r>
                  <a:rPr lang="pt-BR" sz="2000" dirty="0">
                    <a:solidFill>
                      <a:schemeClr val="bg1"/>
                    </a:solidFill>
                    <a:latin typeface="AMX" pitchFamily="2" charset="77"/>
                  </a:rPr>
                  <a:t>No treinamento de hoje, você vai ver por que a </a:t>
                </a:r>
                <a:r>
                  <a:rPr lang="pt-BR" sz="2000" b="1" dirty="0">
                    <a:solidFill>
                      <a:schemeClr val="bg1"/>
                    </a:solidFill>
                    <a:latin typeface="AMX" pitchFamily="2" charset="77"/>
                  </a:rPr>
                  <a:t>Locação de equipamentos </a:t>
                </a:r>
                <a:r>
                  <a:rPr lang="pt-BR" sz="2000" dirty="0">
                    <a:solidFill>
                      <a:schemeClr val="bg1"/>
                    </a:solidFill>
                    <a:latin typeface="AMX" pitchFamily="2" charset="77"/>
                  </a:rPr>
                  <a:t>é uma solução para empresas que precisam escalar a sua produção e poupar custos. </a:t>
                </a:r>
              </a:p>
            </p:txBody>
          </p:sp>
          <p:grpSp>
            <p:nvGrpSpPr>
              <p:cNvPr id="15" name="Agrupar 14">
                <a:extLst>
                  <a:ext uri="{FF2B5EF4-FFF2-40B4-BE49-F238E27FC236}">
                    <a16:creationId xmlns:a16="http://schemas.microsoft.com/office/drawing/2014/main" id="{FF1CCD6A-7D10-A579-6ECB-0800BCD6D089}"/>
                  </a:ext>
                </a:extLst>
              </p:cNvPr>
              <p:cNvGrpSpPr/>
              <p:nvPr/>
            </p:nvGrpSpPr>
            <p:grpSpPr>
              <a:xfrm>
                <a:off x="6434976" y="1965512"/>
                <a:ext cx="719498" cy="174060"/>
                <a:chOff x="9192985" y="1077686"/>
                <a:chExt cx="742462" cy="179615"/>
              </a:xfrm>
            </p:grpSpPr>
            <p:sp>
              <p:nvSpPr>
                <p:cNvPr id="16" name="Oval 15">
                  <a:extLst>
                    <a:ext uri="{FF2B5EF4-FFF2-40B4-BE49-F238E27FC236}">
                      <a16:creationId xmlns:a16="http://schemas.microsoft.com/office/drawing/2014/main" id="{FBC1BA6B-BD84-841E-D9D3-3D36EA674421}"/>
                    </a:ext>
                  </a:extLst>
                </p:cNvPr>
                <p:cNvSpPr/>
                <p:nvPr/>
              </p:nvSpPr>
              <p:spPr>
                <a:xfrm>
                  <a:off x="9192985" y="1077686"/>
                  <a:ext cx="179615" cy="179615"/>
                </a:xfrm>
                <a:prstGeom prst="ellipse">
                  <a:avLst/>
                </a:prstGeom>
                <a:noFill/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/>
                </a:p>
              </p:txBody>
            </p:sp>
            <p:sp>
              <p:nvSpPr>
                <p:cNvPr id="17" name="Oval 16">
                  <a:extLst>
                    <a:ext uri="{FF2B5EF4-FFF2-40B4-BE49-F238E27FC236}">
                      <a16:creationId xmlns:a16="http://schemas.microsoft.com/office/drawing/2014/main" id="{679D93BF-62A9-2E28-C1C7-AC1FDDC12F67}"/>
                    </a:ext>
                  </a:extLst>
                </p:cNvPr>
                <p:cNvSpPr/>
                <p:nvPr/>
              </p:nvSpPr>
              <p:spPr>
                <a:xfrm>
                  <a:off x="9467800" y="1077686"/>
                  <a:ext cx="179615" cy="179615"/>
                </a:xfrm>
                <a:prstGeom prst="ellipse">
                  <a:avLst/>
                </a:prstGeom>
                <a:noFill/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/>
                </a:p>
              </p:txBody>
            </p:sp>
            <p:sp>
              <p:nvSpPr>
                <p:cNvPr id="18" name="Oval 17">
                  <a:extLst>
                    <a:ext uri="{FF2B5EF4-FFF2-40B4-BE49-F238E27FC236}">
                      <a16:creationId xmlns:a16="http://schemas.microsoft.com/office/drawing/2014/main" id="{61C4B343-9130-E005-070F-D64CAF51A808}"/>
                    </a:ext>
                  </a:extLst>
                </p:cNvPr>
                <p:cNvSpPr/>
                <p:nvPr/>
              </p:nvSpPr>
              <p:spPr>
                <a:xfrm>
                  <a:off x="9755832" y="1077686"/>
                  <a:ext cx="179615" cy="179615"/>
                </a:xfrm>
                <a:prstGeom prst="ellipse">
                  <a:avLst/>
                </a:prstGeom>
                <a:noFill/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/>
                </a:p>
              </p:txBody>
            </p:sp>
          </p:grpSp>
        </p:grpSp>
      </p:grpSp>
      <p:pic>
        <p:nvPicPr>
          <p:cNvPr id="37" name="Notification Sound Effects (Copyright Free) - Creator Assets (youtube)">
            <a:hlinkClick r:id="" action="ppaction://media"/>
            <a:extLst>
              <a:ext uri="{FF2B5EF4-FFF2-40B4-BE49-F238E27FC236}">
                <a16:creationId xmlns:a16="http://schemas.microsoft.com/office/drawing/2014/main" id="{3924056E-094E-3C33-AEB7-4196AC09380B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18776.2642" end="30656.0997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219276" y="-81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94456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5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5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1010" fill="hold"/>
                                        <p:tgtEl>
                                          <p:spTgt spid="3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10"/>
                            </p:stCondLst>
                            <p:childTnLst>
                              <p:par>
                                <p:cTn id="21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5" repeatCount="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7"/>
                </p:tgtEl>
              </p:cMediaNode>
            </p:audio>
          </p:childTnLst>
        </p:cTn>
      </p:par>
    </p:tnLst>
    <p:bldLst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Imagem 25">
            <a:extLst>
              <a:ext uri="{FF2B5EF4-FFF2-40B4-BE49-F238E27FC236}">
                <a16:creationId xmlns:a16="http://schemas.microsoft.com/office/drawing/2014/main" id="{A82C72A1-40BF-0584-3C8D-49B62069D95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07575" y="1029117"/>
            <a:ext cx="9176850" cy="5311984"/>
          </a:xfrm>
          <a:prstGeom prst="rect">
            <a:avLst/>
          </a:prstGeom>
          <a:effectLst>
            <a:outerShdw blurRad="193553" dist="115348" dir="5400000" sx="101000" sy="101000" algn="t" rotWithShape="0">
              <a:prstClr val="black">
                <a:alpha val="57594"/>
              </a:prstClr>
            </a:outerShdw>
          </a:effectLst>
        </p:spPr>
      </p:pic>
      <p:pic>
        <p:nvPicPr>
          <p:cNvPr id="38" name="Notification Sound Effects (Copyright Free) - Creator Assets (youtube)">
            <a:hlinkClick r:id="" action="ppaction://media"/>
            <a:extLst>
              <a:ext uri="{FF2B5EF4-FFF2-40B4-BE49-F238E27FC236}">
                <a16:creationId xmlns:a16="http://schemas.microsoft.com/office/drawing/2014/main" id="{EAF491EA-792C-34BE-BF0B-0F10D2BEEFD6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18776.2642" end="30656.0997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563004" y="-812800"/>
            <a:ext cx="812800" cy="812800"/>
          </a:xfrm>
          <a:prstGeom prst="rect">
            <a:avLst/>
          </a:prstGeom>
        </p:spPr>
      </p:pic>
      <p:grpSp>
        <p:nvGrpSpPr>
          <p:cNvPr id="41" name="Agrupar 40">
            <a:extLst>
              <a:ext uri="{FF2B5EF4-FFF2-40B4-BE49-F238E27FC236}">
                <a16:creationId xmlns:a16="http://schemas.microsoft.com/office/drawing/2014/main" id="{063B83FA-302C-822A-CDE2-9EB56EFC6B90}"/>
              </a:ext>
            </a:extLst>
          </p:cNvPr>
          <p:cNvGrpSpPr/>
          <p:nvPr/>
        </p:nvGrpSpPr>
        <p:grpSpPr>
          <a:xfrm>
            <a:off x="2871881" y="2393576"/>
            <a:ext cx="1965164" cy="3132581"/>
            <a:chOff x="2924889" y="2393576"/>
            <a:chExt cx="1965164" cy="3132581"/>
          </a:xfrm>
        </p:grpSpPr>
        <p:grpSp>
          <p:nvGrpSpPr>
            <p:cNvPr id="30" name="Agrupar 29">
              <a:extLst>
                <a:ext uri="{FF2B5EF4-FFF2-40B4-BE49-F238E27FC236}">
                  <a16:creationId xmlns:a16="http://schemas.microsoft.com/office/drawing/2014/main" id="{F1CCA189-701E-41C8-9E73-959439B8A7E3}"/>
                </a:ext>
              </a:extLst>
            </p:cNvPr>
            <p:cNvGrpSpPr/>
            <p:nvPr/>
          </p:nvGrpSpPr>
          <p:grpSpPr>
            <a:xfrm>
              <a:off x="2924889" y="2393576"/>
              <a:ext cx="1965164" cy="3132581"/>
              <a:chOff x="6006021" y="1797228"/>
              <a:chExt cx="1965164" cy="3132581"/>
            </a:xfrm>
          </p:grpSpPr>
          <p:sp>
            <p:nvSpPr>
              <p:cNvPr id="31" name="Retângulo Arredondado 30">
                <a:extLst>
                  <a:ext uri="{FF2B5EF4-FFF2-40B4-BE49-F238E27FC236}">
                    <a16:creationId xmlns:a16="http://schemas.microsoft.com/office/drawing/2014/main" id="{03F4FECE-27D8-2784-9ED2-8EDE732FC5B4}"/>
                  </a:ext>
                </a:extLst>
              </p:cNvPr>
              <p:cNvSpPr/>
              <p:nvPr/>
            </p:nvSpPr>
            <p:spPr>
              <a:xfrm>
                <a:off x="6006021" y="1797228"/>
                <a:ext cx="1965164" cy="3132581"/>
              </a:xfrm>
              <a:prstGeom prst="roundRect">
                <a:avLst>
                  <a:gd name="adj" fmla="val 6041"/>
                </a:avLst>
              </a:prstGeom>
              <a:solidFill>
                <a:schemeClr val="bg2">
                  <a:lumMod val="25000"/>
                  <a:alpha val="54000"/>
                </a:schemeClr>
              </a:solidFill>
              <a:ln>
                <a:solidFill>
                  <a:schemeClr val="bg1">
                    <a:lumMod val="75000"/>
                  </a:schemeClr>
                </a:solidFill>
              </a:ln>
              <a:effectLst>
                <a:outerShdw blurRad="260345" sx="99541" sy="99541" algn="ctr" rotWithShape="0">
                  <a:schemeClr val="tx1">
                    <a:alpha val="79000"/>
                  </a:scheme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b="1" dirty="0">
                  <a:ln w="22225">
                    <a:solidFill>
                      <a:schemeClr val="accent2"/>
                    </a:solidFill>
                    <a:prstDash val="solid"/>
                  </a:ln>
                  <a:solidFill>
                    <a:schemeClr val="accent2">
                      <a:lumMod val="40000"/>
                      <a:lumOff val="60000"/>
                    </a:schemeClr>
                  </a:solidFill>
                </a:endParaRPr>
              </a:p>
            </p:txBody>
          </p:sp>
          <p:grpSp>
            <p:nvGrpSpPr>
              <p:cNvPr id="32" name="Agrupar 31">
                <a:extLst>
                  <a:ext uri="{FF2B5EF4-FFF2-40B4-BE49-F238E27FC236}">
                    <a16:creationId xmlns:a16="http://schemas.microsoft.com/office/drawing/2014/main" id="{49C89CBE-E048-977E-68DF-0ACC540224BB}"/>
                  </a:ext>
                </a:extLst>
              </p:cNvPr>
              <p:cNvGrpSpPr/>
              <p:nvPr/>
            </p:nvGrpSpPr>
            <p:grpSpPr>
              <a:xfrm>
                <a:off x="6197252" y="2022751"/>
                <a:ext cx="1488584" cy="2523953"/>
                <a:chOff x="6216708" y="2042206"/>
                <a:chExt cx="1488584" cy="2523953"/>
              </a:xfrm>
            </p:grpSpPr>
            <p:sp>
              <p:nvSpPr>
                <p:cNvPr id="33" name="CaixaDeTexto 32">
                  <a:extLst>
                    <a:ext uri="{FF2B5EF4-FFF2-40B4-BE49-F238E27FC236}">
                      <a16:creationId xmlns:a16="http://schemas.microsoft.com/office/drawing/2014/main" id="{0B59533A-4D2C-0AFB-AB0C-64909EDEF6F2}"/>
                    </a:ext>
                  </a:extLst>
                </p:cNvPr>
                <p:cNvSpPr txBox="1"/>
                <p:nvPr/>
              </p:nvSpPr>
              <p:spPr>
                <a:xfrm>
                  <a:off x="6347489" y="3919828"/>
                  <a:ext cx="1357803" cy="646331"/>
                </a:xfrm>
                <a:prstGeom prst="rect">
                  <a:avLst/>
                </a:prstGeom>
                <a:noFill/>
              </p:spPr>
              <p:txBody>
                <a:bodyPr wrap="square" lIns="91440" tIns="45720" rIns="91440" bIns="45720" anchor="t">
                  <a:spAutoFit/>
                </a:bodyPr>
                <a:lstStyle/>
                <a:p>
                  <a:pPr algn="ctr"/>
                  <a:r>
                    <a:rPr lang="pt-BR" dirty="0">
                      <a:solidFill>
                        <a:schemeClr val="bg1"/>
                      </a:solidFill>
                      <a:latin typeface="AMX" pitchFamily="2" charset="77"/>
                    </a:rPr>
                    <a:t>Abra a sua </a:t>
                  </a:r>
                </a:p>
                <a:p>
                  <a:pPr algn="ctr"/>
                  <a:r>
                    <a:rPr lang="pt-BR" b="1" dirty="0">
                      <a:solidFill>
                        <a:schemeClr val="bg1"/>
                      </a:solidFill>
                      <a:latin typeface="AMX" pitchFamily="2" charset="77"/>
                    </a:rPr>
                    <a:t>câmera</a:t>
                  </a:r>
                  <a:r>
                    <a:rPr lang="pt-BR" dirty="0">
                      <a:solidFill>
                        <a:schemeClr val="bg1"/>
                      </a:solidFill>
                      <a:latin typeface="AMX" pitchFamily="2" charset="77"/>
                    </a:rPr>
                    <a:t>. </a:t>
                  </a:r>
                </a:p>
              </p:txBody>
            </p:sp>
            <p:grpSp>
              <p:nvGrpSpPr>
                <p:cNvPr id="34" name="Agrupar 33">
                  <a:extLst>
                    <a:ext uri="{FF2B5EF4-FFF2-40B4-BE49-F238E27FC236}">
                      <a16:creationId xmlns:a16="http://schemas.microsoft.com/office/drawing/2014/main" id="{BA2F8C8C-8543-A68F-2677-1E3B42FFFA04}"/>
                    </a:ext>
                  </a:extLst>
                </p:cNvPr>
                <p:cNvGrpSpPr/>
                <p:nvPr/>
              </p:nvGrpSpPr>
              <p:grpSpPr>
                <a:xfrm>
                  <a:off x="6216708" y="2042206"/>
                  <a:ext cx="559357" cy="133562"/>
                  <a:chOff x="8967752" y="1156823"/>
                  <a:chExt cx="577210" cy="137824"/>
                </a:xfrm>
              </p:grpSpPr>
              <p:sp>
                <p:nvSpPr>
                  <p:cNvPr id="35" name="Oval 34">
                    <a:extLst>
                      <a:ext uri="{FF2B5EF4-FFF2-40B4-BE49-F238E27FC236}">
                        <a16:creationId xmlns:a16="http://schemas.microsoft.com/office/drawing/2014/main" id="{177E2DC2-127C-5477-7FDC-C5095608C513}"/>
                      </a:ext>
                    </a:extLst>
                  </p:cNvPr>
                  <p:cNvSpPr/>
                  <p:nvPr/>
                </p:nvSpPr>
                <p:spPr>
                  <a:xfrm>
                    <a:off x="8967752" y="1156825"/>
                    <a:ext cx="137823" cy="137822"/>
                  </a:xfrm>
                  <a:prstGeom prst="ellipse">
                    <a:avLst/>
                  </a:prstGeom>
                  <a:noFill/>
                  <a:ln>
                    <a:solidFill>
                      <a:schemeClr val="bg1"/>
                    </a:solidFill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pt-BR"/>
                  </a:p>
                </p:txBody>
              </p:sp>
              <p:sp>
                <p:nvSpPr>
                  <p:cNvPr id="36" name="Oval 35">
                    <a:extLst>
                      <a:ext uri="{FF2B5EF4-FFF2-40B4-BE49-F238E27FC236}">
                        <a16:creationId xmlns:a16="http://schemas.microsoft.com/office/drawing/2014/main" id="{28C4783B-F994-4A2D-FA34-817539585C6D}"/>
                      </a:ext>
                    </a:extLst>
                  </p:cNvPr>
                  <p:cNvSpPr/>
                  <p:nvPr/>
                </p:nvSpPr>
                <p:spPr>
                  <a:xfrm>
                    <a:off x="9193858" y="1156823"/>
                    <a:ext cx="137823" cy="137822"/>
                  </a:xfrm>
                  <a:prstGeom prst="ellipse">
                    <a:avLst/>
                  </a:prstGeom>
                  <a:noFill/>
                  <a:ln>
                    <a:solidFill>
                      <a:schemeClr val="bg1"/>
                    </a:solidFill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pt-BR"/>
                  </a:p>
                </p:txBody>
              </p:sp>
              <p:sp>
                <p:nvSpPr>
                  <p:cNvPr id="37" name="Oval 36">
                    <a:extLst>
                      <a:ext uri="{FF2B5EF4-FFF2-40B4-BE49-F238E27FC236}">
                        <a16:creationId xmlns:a16="http://schemas.microsoft.com/office/drawing/2014/main" id="{42367389-E92E-4427-3CD3-783BB60D7A5B}"/>
                      </a:ext>
                    </a:extLst>
                  </p:cNvPr>
                  <p:cNvSpPr/>
                  <p:nvPr/>
                </p:nvSpPr>
                <p:spPr>
                  <a:xfrm>
                    <a:off x="9407139" y="1156823"/>
                    <a:ext cx="137823" cy="137822"/>
                  </a:xfrm>
                  <a:prstGeom prst="ellipse">
                    <a:avLst/>
                  </a:prstGeom>
                  <a:noFill/>
                  <a:ln>
                    <a:solidFill>
                      <a:schemeClr val="bg1"/>
                    </a:solidFill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pt-BR"/>
                  </a:p>
                </p:txBody>
              </p:sp>
            </p:grpSp>
          </p:grpSp>
        </p:grpSp>
        <p:pic>
          <p:nvPicPr>
            <p:cNvPr id="40" name="Gráfico 39">
              <a:extLst>
                <a:ext uri="{FF2B5EF4-FFF2-40B4-BE49-F238E27FC236}">
                  <a16:creationId xmlns:a16="http://schemas.microsoft.com/office/drawing/2014/main" id="{C071056F-0A27-45EB-3A5B-DB066061CE39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 b="19780"/>
            <a:stretch>
              <a:fillRect/>
            </a:stretch>
          </p:blipFill>
          <p:spPr>
            <a:xfrm>
              <a:off x="3397796" y="3051324"/>
              <a:ext cx="1041400" cy="1028976"/>
            </a:xfrm>
            <a:prstGeom prst="rect">
              <a:avLst/>
            </a:prstGeom>
          </p:spPr>
        </p:pic>
      </p:grpSp>
      <p:grpSp>
        <p:nvGrpSpPr>
          <p:cNvPr id="42" name="Agrupar 41">
            <a:extLst>
              <a:ext uri="{FF2B5EF4-FFF2-40B4-BE49-F238E27FC236}">
                <a16:creationId xmlns:a16="http://schemas.microsoft.com/office/drawing/2014/main" id="{B6D09B39-A301-D273-46EF-AF57381555FD}"/>
              </a:ext>
            </a:extLst>
          </p:cNvPr>
          <p:cNvGrpSpPr/>
          <p:nvPr/>
        </p:nvGrpSpPr>
        <p:grpSpPr>
          <a:xfrm>
            <a:off x="5106888" y="2393576"/>
            <a:ext cx="1965164" cy="3132581"/>
            <a:chOff x="2924889" y="2393576"/>
            <a:chExt cx="1965164" cy="3132581"/>
          </a:xfrm>
        </p:grpSpPr>
        <p:grpSp>
          <p:nvGrpSpPr>
            <p:cNvPr id="43" name="Agrupar 42">
              <a:extLst>
                <a:ext uri="{FF2B5EF4-FFF2-40B4-BE49-F238E27FC236}">
                  <a16:creationId xmlns:a16="http://schemas.microsoft.com/office/drawing/2014/main" id="{60AEACA3-DE87-3A33-2949-88C10BC4BD1E}"/>
                </a:ext>
              </a:extLst>
            </p:cNvPr>
            <p:cNvGrpSpPr/>
            <p:nvPr/>
          </p:nvGrpSpPr>
          <p:grpSpPr>
            <a:xfrm>
              <a:off x="2924889" y="2393576"/>
              <a:ext cx="1965164" cy="3132581"/>
              <a:chOff x="6006021" y="1797228"/>
              <a:chExt cx="1965164" cy="3132581"/>
            </a:xfrm>
          </p:grpSpPr>
          <p:sp>
            <p:nvSpPr>
              <p:cNvPr id="45" name="Retângulo Arredondado 44">
                <a:extLst>
                  <a:ext uri="{FF2B5EF4-FFF2-40B4-BE49-F238E27FC236}">
                    <a16:creationId xmlns:a16="http://schemas.microsoft.com/office/drawing/2014/main" id="{B76470C3-4666-B79A-74DD-1E45DA48C5FC}"/>
                  </a:ext>
                </a:extLst>
              </p:cNvPr>
              <p:cNvSpPr/>
              <p:nvPr/>
            </p:nvSpPr>
            <p:spPr>
              <a:xfrm>
                <a:off x="6006021" y="1797228"/>
                <a:ext cx="1965164" cy="3132581"/>
              </a:xfrm>
              <a:prstGeom prst="roundRect">
                <a:avLst>
                  <a:gd name="adj" fmla="val 6041"/>
                </a:avLst>
              </a:prstGeom>
              <a:solidFill>
                <a:schemeClr val="bg2">
                  <a:lumMod val="25000"/>
                  <a:alpha val="54000"/>
                </a:schemeClr>
              </a:solidFill>
              <a:ln>
                <a:solidFill>
                  <a:schemeClr val="bg1">
                    <a:lumMod val="75000"/>
                  </a:schemeClr>
                </a:solidFill>
              </a:ln>
              <a:effectLst>
                <a:outerShdw blurRad="260345" sx="99541" sy="99541" algn="ctr" rotWithShape="0">
                  <a:schemeClr val="tx1">
                    <a:alpha val="79000"/>
                  </a:scheme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b="1" dirty="0">
                  <a:ln w="22225">
                    <a:solidFill>
                      <a:schemeClr val="accent2"/>
                    </a:solidFill>
                    <a:prstDash val="solid"/>
                  </a:ln>
                  <a:solidFill>
                    <a:schemeClr val="accent2">
                      <a:lumMod val="40000"/>
                      <a:lumOff val="60000"/>
                    </a:schemeClr>
                  </a:solidFill>
                </a:endParaRPr>
              </a:p>
            </p:txBody>
          </p:sp>
          <p:grpSp>
            <p:nvGrpSpPr>
              <p:cNvPr id="46" name="Agrupar 45">
                <a:extLst>
                  <a:ext uri="{FF2B5EF4-FFF2-40B4-BE49-F238E27FC236}">
                    <a16:creationId xmlns:a16="http://schemas.microsoft.com/office/drawing/2014/main" id="{9386C7A3-9DD1-B945-3E50-1136E3DE03BC}"/>
                  </a:ext>
                </a:extLst>
              </p:cNvPr>
              <p:cNvGrpSpPr/>
              <p:nvPr/>
            </p:nvGrpSpPr>
            <p:grpSpPr>
              <a:xfrm>
                <a:off x="6197252" y="2022751"/>
                <a:ext cx="1613044" cy="2537206"/>
                <a:chOff x="6216708" y="2042206"/>
                <a:chExt cx="1613044" cy="2537206"/>
              </a:xfrm>
            </p:grpSpPr>
            <p:sp>
              <p:nvSpPr>
                <p:cNvPr id="47" name="CaixaDeTexto 46">
                  <a:extLst>
                    <a:ext uri="{FF2B5EF4-FFF2-40B4-BE49-F238E27FC236}">
                      <a16:creationId xmlns:a16="http://schemas.microsoft.com/office/drawing/2014/main" id="{EFF3A629-1B8F-A494-E6EA-4717B6BE3C0B}"/>
                    </a:ext>
                  </a:extLst>
                </p:cNvPr>
                <p:cNvSpPr txBox="1"/>
                <p:nvPr/>
              </p:nvSpPr>
              <p:spPr>
                <a:xfrm>
                  <a:off x="6241164" y="3933081"/>
                  <a:ext cx="1588588" cy="646331"/>
                </a:xfrm>
                <a:prstGeom prst="rect">
                  <a:avLst/>
                </a:prstGeom>
                <a:noFill/>
              </p:spPr>
              <p:txBody>
                <a:bodyPr wrap="square" lIns="91440" tIns="45720" rIns="91440" bIns="45720" anchor="t">
                  <a:spAutoFit/>
                </a:bodyPr>
                <a:lstStyle/>
                <a:p>
                  <a:pPr algn="ctr"/>
                  <a:r>
                    <a:rPr lang="pt-BR" dirty="0">
                      <a:solidFill>
                        <a:schemeClr val="bg1"/>
                      </a:solidFill>
                      <a:latin typeface="AMX" pitchFamily="2" charset="77"/>
                    </a:rPr>
                    <a:t>Desative o</a:t>
                  </a:r>
                </a:p>
                <a:p>
                  <a:pPr algn="ctr"/>
                  <a:r>
                    <a:rPr lang="pt-BR" b="1" dirty="0">
                      <a:solidFill>
                        <a:schemeClr val="bg1"/>
                      </a:solidFill>
                      <a:latin typeface="AMX" pitchFamily="2" charset="77"/>
                    </a:rPr>
                    <a:t>microfone</a:t>
                  </a:r>
                  <a:r>
                    <a:rPr lang="pt-BR" dirty="0">
                      <a:solidFill>
                        <a:schemeClr val="bg1"/>
                      </a:solidFill>
                      <a:latin typeface="AMX" pitchFamily="2" charset="77"/>
                    </a:rPr>
                    <a:t>. </a:t>
                  </a:r>
                </a:p>
              </p:txBody>
            </p:sp>
            <p:grpSp>
              <p:nvGrpSpPr>
                <p:cNvPr id="48" name="Agrupar 47">
                  <a:extLst>
                    <a:ext uri="{FF2B5EF4-FFF2-40B4-BE49-F238E27FC236}">
                      <a16:creationId xmlns:a16="http://schemas.microsoft.com/office/drawing/2014/main" id="{5661A2C3-CBB2-2DC3-91DC-647F03470B16}"/>
                    </a:ext>
                  </a:extLst>
                </p:cNvPr>
                <p:cNvGrpSpPr/>
                <p:nvPr/>
              </p:nvGrpSpPr>
              <p:grpSpPr>
                <a:xfrm>
                  <a:off x="6216708" y="2042206"/>
                  <a:ext cx="559357" cy="133562"/>
                  <a:chOff x="8967752" y="1156823"/>
                  <a:chExt cx="577210" cy="137824"/>
                </a:xfrm>
              </p:grpSpPr>
              <p:sp>
                <p:nvSpPr>
                  <p:cNvPr id="49" name="Oval 48">
                    <a:extLst>
                      <a:ext uri="{FF2B5EF4-FFF2-40B4-BE49-F238E27FC236}">
                        <a16:creationId xmlns:a16="http://schemas.microsoft.com/office/drawing/2014/main" id="{7379B58E-BB01-953A-535C-DA57A7B537AA}"/>
                      </a:ext>
                    </a:extLst>
                  </p:cNvPr>
                  <p:cNvSpPr/>
                  <p:nvPr/>
                </p:nvSpPr>
                <p:spPr>
                  <a:xfrm>
                    <a:off x="8967752" y="1156825"/>
                    <a:ext cx="137823" cy="137822"/>
                  </a:xfrm>
                  <a:prstGeom prst="ellipse">
                    <a:avLst/>
                  </a:prstGeom>
                  <a:noFill/>
                  <a:ln>
                    <a:solidFill>
                      <a:schemeClr val="bg1"/>
                    </a:solidFill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pt-BR"/>
                  </a:p>
                </p:txBody>
              </p:sp>
              <p:sp>
                <p:nvSpPr>
                  <p:cNvPr id="50" name="Oval 49">
                    <a:extLst>
                      <a:ext uri="{FF2B5EF4-FFF2-40B4-BE49-F238E27FC236}">
                        <a16:creationId xmlns:a16="http://schemas.microsoft.com/office/drawing/2014/main" id="{A059A377-831B-948E-03AE-56FFA2F2AA9A}"/>
                      </a:ext>
                    </a:extLst>
                  </p:cNvPr>
                  <p:cNvSpPr/>
                  <p:nvPr/>
                </p:nvSpPr>
                <p:spPr>
                  <a:xfrm>
                    <a:off x="9193858" y="1156823"/>
                    <a:ext cx="137823" cy="137822"/>
                  </a:xfrm>
                  <a:prstGeom prst="ellipse">
                    <a:avLst/>
                  </a:prstGeom>
                  <a:noFill/>
                  <a:ln>
                    <a:solidFill>
                      <a:schemeClr val="bg1"/>
                    </a:solidFill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pt-BR"/>
                  </a:p>
                </p:txBody>
              </p:sp>
              <p:sp>
                <p:nvSpPr>
                  <p:cNvPr id="51" name="Oval 50">
                    <a:extLst>
                      <a:ext uri="{FF2B5EF4-FFF2-40B4-BE49-F238E27FC236}">
                        <a16:creationId xmlns:a16="http://schemas.microsoft.com/office/drawing/2014/main" id="{B3281740-05CD-7874-348F-2CD22EE1B316}"/>
                      </a:ext>
                    </a:extLst>
                  </p:cNvPr>
                  <p:cNvSpPr/>
                  <p:nvPr/>
                </p:nvSpPr>
                <p:spPr>
                  <a:xfrm>
                    <a:off x="9407139" y="1156823"/>
                    <a:ext cx="137823" cy="137822"/>
                  </a:xfrm>
                  <a:prstGeom prst="ellipse">
                    <a:avLst/>
                  </a:prstGeom>
                  <a:noFill/>
                  <a:ln>
                    <a:solidFill>
                      <a:schemeClr val="bg1"/>
                    </a:solidFill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pt-BR"/>
                  </a:p>
                </p:txBody>
              </p:sp>
            </p:grpSp>
          </p:grpSp>
        </p:grpSp>
        <p:pic>
          <p:nvPicPr>
            <p:cNvPr id="44" name="Gráfico 43">
              <a:extLst>
                <a:ext uri="{FF2B5EF4-FFF2-40B4-BE49-F238E27FC236}">
                  <a16:creationId xmlns:a16="http://schemas.microsoft.com/office/drawing/2014/main" id="{991A3343-4A4F-A28E-6F51-84EA1F33670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rcRect t="9890" b="9890"/>
            <a:stretch/>
          </p:blipFill>
          <p:spPr>
            <a:xfrm>
              <a:off x="3397796" y="3127524"/>
              <a:ext cx="1041400" cy="1028976"/>
            </a:xfrm>
            <a:prstGeom prst="rect">
              <a:avLst/>
            </a:prstGeom>
          </p:spPr>
        </p:pic>
      </p:grpSp>
      <p:grpSp>
        <p:nvGrpSpPr>
          <p:cNvPr id="52" name="Agrupar 51">
            <a:extLst>
              <a:ext uri="{FF2B5EF4-FFF2-40B4-BE49-F238E27FC236}">
                <a16:creationId xmlns:a16="http://schemas.microsoft.com/office/drawing/2014/main" id="{04661614-D773-BB29-0102-182D0344EE5F}"/>
              </a:ext>
            </a:extLst>
          </p:cNvPr>
          <p:cNvGrpSpPr/>
          <p:nvPr/>
        </p:nvGrpSpPr>
        <p:grpSpPr>
          <a:xfrm>
            <a:off x="7072928" y="2393576"/>
            <a:ext cx="2524843" cy="3145833"/>
            <a:chOff x="2658681" y="2393576"/>
            <a:chExt cx="2524843" cy="3145833"/>
          </a:xfrm>
        </p:grpSpPr>
        <p:grpSp>
          <p:nvGrpSpPr>
            <p:cNvPr id="53" name="Agrupar 52">
              <a:extLst>
                <a:ext uri="{FF2B5EF4-FFF2-40B4-BE49-F238E27FC236}">
                  <a16:creationId xmlns:a16="http://schemas.microsoft.com/office/drawing/2014/main" id="{65F39A84-3716-5974-7000-54A48B6D99EE}"/>
                </a:ext>
              </a:extLst>
            </p:cNvPr>
            <p:cNvGrpSpPr/>
            <p:nvPr/>
          </p:nvGrpSpPr>
          <p:grpSpPr>
            <a:xfrm>
              <a:off x="2658681" y="2393576"/>
              <a:ext cx="2524843" cy="3145833"/>
              <a:chOff x="5739813" y="1797228"/>
              <a:chExt cx="2524843" cy="3145833"/>
            </a:xfrm>
          </p:grpSpPr>
          <p:sp>
            <p:nvSpPr>
              <p:cNvPr id="55" name="Retângulo Arredondado 54">
                <a:extLst>
                  <a:ext uri="{FF2B5EF4-FFF2-40B4-BE49-F238E27FC236}">
                    <a16:creationId xmlns:a16="http://schemas.microsoft.com/office/drawing/2014/main" id="{89B22A5A-6625-2D39-FA7D-BDF8B0073420}"/>
                  </a:ext>
                </a:extLst>
              </p:cNvPr>
              <p:cNvSpPr/>
              <p:nvPr/>
            </p:nvSpPr>
            <p:spPr>
              <a:xfrm>
                <a:off x="6006021" y="1797228"/>
                <a:ext cx="1965164" cy="3145833"/>
              </a:xfrm>
              <a:prstGeom prst="roundRect">
                <a:avLst>
                  <a:gd name="adj" fmla="val 6041"/>
                </a:avLst>
              </a:prstGeom>
              <a:solidFill>
                <a:schemeClr val="bg2">
                  <a:lumMod val="25000"/>
                  <a:alpha val="54000"/>
                </a:schemeClr>
              </a:solidFill>
              <a:ln>
                <a:solidFill>
                  <a:schemeClr val="bg1">
                    <a:lumMod val="75000"/>
                  </a:schemeClr>
                </a:solidFill>
              </a:ln>
              <a:effectLst>
                <a:outerShdw blurRad="260345" sx="99541" sy="99541" algn="ctr" rotWithShape="0">
                  <a:schemeClr val="tx1">
                    <a:alpha val="79000"/>
                  </a:scheme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b="1" dirty="0">
                  <a:ln w="22225">
                    <a:solidFill>
                      <a:schemeClr val="accent2"/>
                    </a:solidFill>
                    <a:prstDash val="solid"/>
                  </a:ln>
                  <a:solidFill>
                    <a:schemeClr val="accent2">
                      <a:lumMod val="40000"/>
                      <a:lumOff val="60000"/>
                    </a:schemeClr>
                  </a:solidFill>
                </a:endParaRPr>
              </a:p>
            </p:txBody>
          </p:sp>
          <p:grpSp>
            <p:nvGrpSpPr>
              <p:cNvPr id="56" name="Agrupar 55">
                <a:extLst>
                  <a:ext uri="{FF2B5EF4-FFF2-40B4-BE49-F238E27FC236}">
                    <a16:creationId xmlns:a16="http://schemas.microsoft.com/office/drawing/2014/main" id="{280832F5-5818-0123-B146-16C689879203}"/>
                  </a:ext>
                </a:extLst>
              </p:cNvPr>
              <p:cNvGrpSpPr/>
              <p:nvPr/>
            </p:nvGrpSpPr>
            <p:grpSpPr>
              <a:xfrm>
                <a:off x="5739813" y="2022751"/>
                <a:ext cx="2524843" cy="2789698"/>
                <a:chOff x="5759269" y="2042206"/>
                <a:chExt cx="2524843" cy="2789698"/>
              </a:xfrm>
            </p:grpSpPr>
            <p:sp>
              <p:nvSpPr>
                <p:cNvPr id="57" name="CaixaDeTexto 56">
                  <a:extLst>
                    <a:ext uri="{FF2B5EF4-FFF2-40B4-BE49-F238E27FC236}">
                      <a16:creationId xmlns:a16="http://schemas.microsoft.com/office/drawing/2014/main" id="{C745DC55-FCA8-EFF3-AE9F-303D7B94F1F6}"/>
                    </a:ext>
                  </a:extLst>
                </p:cNvPr>
                <p:cNvSpPr txBox="1"/>
                <p:nvPr/>
              </p:nvSpPr>
              <p:spPr>
                <a:xfrm>
                  <a:off x="5759269" y="3693131"/>
                  <a:ext cx="2524843" cy="1138773"/>
                </a:xfrm>
                <a:prstGeom prst="rect">
                  <a:avLst/>
                </a:prstGeom>
                <a:noFill/>
              </p:spPr>
              <p:txBody>
                <a:bodyPr wrap="square" lIns="91440" tIns="45720" rIns="91440" bIns="45720" anchor="t">
                  <a:spAutoFit/>
                </a:bodyPr>
                <a:lstStyle/>
                <a:p>
                  <a:pPr algn="ctr"/>
                  <a:r>
                    <a:rPr lang="pt-BR" sz="1700" dirty="0">
                      <a:solidFill>
                        <a:schemeClr val="bg1"/>
                      </a:solidFill>
                      <a:latin typeface="AMX" pitchFamily="2" charset="77"/>
                    </a:rPr>
                    <a:t>Para interagir, </a:t>
                  </a:r>
                </a:p>
                <a:p>
                  <a:pPr algn="ctr"/>
                  <a:r>
                    <a:rPr lang="pt-BR" sz="1700" dirty="0">
                      <a:solidFill>
                        <a:schemeClr val="bg1"/>
                      </a:solidFill>
                      <a:latin typeface="AMX" pitchFamily="2" charset="77"/>
                    </a:rPr>
                    <a:t>acione o </a:t>
                  </a:r>
                  <a:r>
                    <a:rPr lang="pt-BR" sz="1700" b="1" dirty="0">
                      <a:solidFill>
                        <a:schemeClr val="bg1"/>
                      </a:solidFill>
                      <a:latin typeface="AMX" pitchFamily="2" charset="77"/>
                    </a:rPr>
                    <a:t>botão </a:t>
                  </a:r>
                </a:p>
                <a:p>
                  <a:pPr algn="ctr"/>
                  <a:r>
                    <a:rPr lang="pt-BR" sz="1700" b="1" dirty="0">
                      <a:solidFill>
                        <a:schemeClr val="bg1"/>
                      </a:solidFill>
                      <a:latin typeface="AMX" pitchFamily="2" charset="77"/>
                    </a:rPr>
                    <a:t>de levantar a </a:t>
                  </a:r>
                  <a:br>
                    <a:rPr lang="pt-BR" sz="1700" b="1" dirty="0">
                      <a:solidFill>
                        <a:schemeClr val="bg1"/>
                      </a:solidFill>
                      <a:latin typeface="AMX" pitchFamily="2" charset="77"/>
                    </a:rPr>
                  </a:br>
                  <a:r>
                    <a:rPr lang="pt-BR" sz="1700" b="1" dirty="0">
                      <a:solidFill>
                        <a:schemeClr val="bg1"/>
                      </a:solidFill>
                      <a:latin typeface="AMX" pitchFamily="2" charset="77"/>
                    </a:rPr>
                    <a:t>mão </a:t>
                  </a:r>
                  <a:r>
                    <a:rPr lang="pt-BR" sz="1700" dirty="0">
                      <a:solidFill>
                        <a:schemeClr val="bg1"/>
                      </a:solidFill>
                      <a:latin typeface="AMX" pitchFamily="2" charset="77"/>
                    </a:rPr>
                    <a:t>e aguarde.</a:t>
                  </a:r>
                </a:p>
              </p:txBody>
            </p:sp>
            <p:grpSp>
              <p:nvGrpSpPr>
                <p:cNvPr id="58" name="Agrupar 57">
                  <a:extLst>
                    <a:ext uri="{FF2B5EF4-FFF2-40B4-BE49-F238E27FC236}">
                      <a16:creationId xmlns:a16="http://schemas.microsoft.com/office/drawing/2014/main" id="{E1B47F25-4B78-6A4E-52E1-1712A960B8B5}"/>
                    </a:ext>
                  </a:extLst>
                </p:cNvPr>
                <p:cNvGrpSpPr/>
                <p:nvPr/>
              </p:nvGrpSpPr>
              <p:grpSpPr>
                <a:xfrm>
                  <a:off x="6216708" y="2042206"/>
                  <a:ext cx="559357" cy="133562"/>
                  <a:chOff x="8967752" y="1156823"/>
                  <a:chExt cx="577210" cy="137824"/>
                </a:xfrm>
              </p:grpSpPr>
              <p:sp>
                <p:nvSpPr>
                  <p:cNvPr id="59" name="Oval 58">
                    <a:extLst>
                      <a:ext uri="{FF2B5EF4-FFF2-40B4-BE49-F238E27FC236}">
                        <a16:creationId xmlns:a16="http://schemas.microsoft.com/office/drawing/2014/main" id="{812C8B3B-CEF1-5F9C-7D60-7BB177D9F32B}"/>
                      </a:ext>
                    </a:extLst>
                  </p:cNvPr>
                  <p:cNvSpPr/>
                  <p:nvPr/>
                </p:nvSpPr>
                <p:spPr>
                  <a:xfrm>
                    <a:off x="8967752" y="1156825"/>
                    <a:ext cx="137823" cy="137822"/>
                  </a:xfrm>
                  <a:prstGeom prst="ellipse">
                    <a:avLst/>
                  </a:prstGeom>
                  <a:noFill/>
                  <a:ln>
                    <a:solidFill>
                      <a:schemeClr val="bg1"/>
                    </a:solidFill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pt-BR"/>
                  </a:p>
                </p:txBody>
              </p:sp>
              <p:sp>
                <p:nvSpPr>
                  <p:cNvPr id="60" name="Oval 59">
                    <a:extLst>
                      <a:ext uri="{FF2B5EF4-FFF2-40B4-BE49-F238E27FC236}">
                        <a16:creationId xmlns:a16="http://schemas.microsoft.com/office/drawing/2014/main" id="{06852ED4-E3A6-75EF-62EC-0EE9BCC4D80E}"/>
                      </a:ext>
                    </a:extLst>
                  </p:cNvPr>
                  <p:cNvSpPr/>
                  <p:nvPr/>
                </p:nvSpPr>
                <p:spPr>
                  <a:xfrm>
                    <a:off x="9193858" y="1156823"/>
                    <a:ext cx="137823" cy="137822"/>
                  </a:xfrm>
                  <a:prstGeom prst="ellipse">
                    <a:avLst/>
                  </a:prstGeom>
                  <a:noFill/>
                  <a:ln>
                    <a:solidFill>
                      <a:schemeClr val="bg1"/>
                    </a:solidFill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pt-BR"/>
                  </a:p>
                </p:txBody>
              </p:sp>
              <p:sp>
                <p:nvSpPr>
                  <p:cNvPr id="61" name="Oval 60">
                    <a:extLst>
                      <a:ext uri="{FF2B5EF4-FFF2-40B4-BE49-F238E27FC236}">
                        <a16:creationId xmlns:a16="http://schemas.microsoft.com/office/drawing/2014/main" id="{2B18494A-4D2D-492F-DB42-F2946BE31154}"/>
                      </a:ext>
                    </a:extLst>
                  </p:cNvPr>
                  <p:cNvSpPr/>
                  <p:nvPr/>
                </p:nvSpPr>
                <p:spPr>
                  <a:xfrm>
                    <a:off x="9407139" y="1156823"/>
                    <a:ext cx="137823" cy="137822"/>
                  </a:xfrm>
                  <a:prstGeom prst="ellipse">
                    <a:avLst/>
                  </a:prstGeom>
                  <a:noFill/>
                  <a:ln>
                    <a:solidFill>
                      <a:schemeClr val="bg1"/>
                    </a:solidFill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pt-BR"/>
                  </a:p>
                </p:txBody>
              </p:sp>
            </p:grpSp>
          </p:grpSp>
        </p:grpSp>
        <p:pic>
          <p:nvPicPr>
            <p:cNvPr id="54" name="Gráfico 53">
              <a:extLst>
                <a:ext uri="{FF2B5EF4-FFF2-40B4-BE49-F238E27FC236}">
                  <a16:creationId xmlns:a16="http://schemas.microsoft.com/office/drawing/2014/main" id="{361B60B7-4CE3-D214-A086-1819FC49E98D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rcRect l="10276" t="-3448" r="11740" b="18771"/>
            <a:stretch>
              <a:fillRect/>
            </a:stretch>
          </p:blipFill>
          <p:spPr>
            <a:xfrm>
              <a:off x="3565970" y="3051324"/>
              <a:ext cx="702803" cy="953899"/>
            </a:xfrm>
            <a:prstGeom prst="rect">
              <a:avLst/>
            </a:prstGeom>
          </p:spPr>
        </p:pic>
      </p:grpSp>
      <p:sp>
        <p:nvSpPr>
          <p:cNvPr id="62" name="CaixaDeTexto 61">
            <a:extLst>
              <a:ext uri="{FF2B5EF4-FFF2-40B4-BE49-F238E27FC236}">
                <a16:creationId xmlns:a16="http://schemas.microsoft.com/office/drawing/2014/main" id="{29381F68-59AD-ABC9-3292-002771FD7B21}"/>
              </a:ext>
            </a:extLst>
          </p:cNvPr>
          <p:cNvSpPr txBox="1"/>
          <p:nvPr/>
        </p:nvSpPr>
        <p:spPr>
          <a:xfrm>
            <a:off x="3830161" y="1585813"/>
            <a:ext cx="4531679" cy="646331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pt-BR" sz="3600" b="1" dirty="0">
                <a:solidFill>
                  <a:schemeClr val="bg2">
                    <a:lumMod val="25000"/>
                  </a:schemeClr>
                </a:solidFill>
                <a:latin typeface="AMX" pitchFamily="2" charset="77"/>
              </a:rPr>
              <a:t>Combinados</a:t>
            </a:r>
          </a:p>
        </p:txBody>
      </p:sp>
      <p:pic>
        <p:nvPicPr>
          <p:cNvPr id="67" name="Notification Sound Effects (Copyright Free) - Creator Assets (youtube)">
            <a:hlinkClick r:id="" action="ppaction://media"/>
            <a:extLst>
              <a:ext uri="{FF2B5EF4-FFF2-40B4-BE49-F238E27FC236}">
                <a16:creationId xmlns:a16="http://schemas.microsoft.com/office/drawing/2014/main" id="{7E121F70-0A32-3165-E863-8C2271006FB7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18776.2642" end="30656.0997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488488" y="-812800"/>
            <a:ext cx="812800" cy="812800"/>
          </a:xfrm>
          <a:prstGeom prst="rect">
            <a:avLst/>
          </a:prstGeom>
        </p:spPr>
      </p:pic>
      <p:pic>
        <p:nvPicPr>
          <p:cNvPr id="68" name="Notification Sound Effects (Copyright Free) - Creator Assets (youtube)">
            <a:hlinkClick r:id="" action="ppaction://media"/>
            <a:extLst>
              <a:ext uri="{FF2B5EF4-FFF2-40B4-BE49-F238E27FC236}">
                <a16:creationId xmlns:a16="http://schemas.microsoft.com/office/drawing/2014/main" id="{E8CC4B9B-ED08-BD5F-08F4-4C78D02E4998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18776.2642" end="30656.0997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24592" y="-81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447474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5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5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1010" fill="hold"/>
                                        <p:tgtEl>
                                          <p:spTgt spid="3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10"/>
                            </p:stCondLst>
                            <p:childTnLst>
                              <p:par>
                                <p:cTn id="16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5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5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1" dur="1010" fill="hold"/>
                                        <p:tgtEl>
                                          <p:spTgt spid="6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520"/>
                            </p:stCondLst>
                            <p:childTnLst>
                              <p:par>
                                <p:cTn id="23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5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5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8" dur="1010" fill="hold"/>
                                        <p:tgtEl>
                                          <p:spTgt spid="6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9" repeatCount="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8"/>
                </p:tgtEl>
              </p:cMediaNode>
            </p:audio>
            <p:audio>
              <p:cMediaNode vol="80000">
                <p:cTn id="30" repeatCount="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7"/>
                </p:tgtEl>
              </p:cMediaNode>
            </p:audio>
            <p:audio>
              <p:cMediaNode vol="80000">
                <p:cTn id="31" repeatCount="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8"/>
                </p:tgtEl>
              </p:cMediaNode>
            </p:audio>
          </p:childTnLst>
        </p:cTn>
      </p:par>
    </p:tnLst>
    <p:bldLst>
      <p:bldP spid="6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>
            <a:extLst>
              <a:ext uri="{FF2B5EF4-FFF2-40B4-BE49-F238E27FC236}">
                <a16:creationId xmlns:a16="http://schemas.microsoft.com/office/drawing/2014/main" id="{218C2346-CC92-3E2E-1D30-9D1FCF96971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grpSp>
        <p:nvGrpSpPr>
          <p:cNvPr id="2" name="Agrupar 1">
            <a:extLst>
              <a:ext uri="{FF2B5EF4-FFF2-40B4-BE49-F238E27FC236}">
                <a16:creationId xmlns:a16="http://schemas.microsoft.com/office/drawing/2014/main" id="{81F4892F-2B23-0940-23CE-A82863CB89BC}"/>
              </a:ext>
            </a:extLst>
          </p:cNvPr>
          <p:cNvGrpSpPr/>
          <p:nvPr/>
        </p:nvGrpSpPr>
        <p:grpSpPr>
          <a:xfrm>
            <a:off x="422277" y="415699"/>
            <a:ext cx="11363323" cy="6101144"/>
            <a:chOff x="422277" y="415699"/>
            <a:chExt cx="11363323" cy="6101144"/>
          </a:xfrm>
        </p:grpSpPr>
        <p:pic>
          <p:nvPicPr>
            <p:cNvPr id="3" name="Imagem 2" descr="Texto&#10;&#10;O conteúdo gerado por IA pode estar incorreto.">
              <a:extLst>
                <a:ext uri="{FF2B5EF4-FFF2-40B4-BE49-F238E27FC236}">
                  <a16:creationId xmlns:a16="http://schemas.microsoft.com/office/drawing/2014/main" id="{F328D410-39A6-F12A-ABA9-8A1EDB472E8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516662" y="6037160"/>
              <a:ext cx="1268938" cy="479683"/>
            </a:xfrm>
            <a:prstGeom prst="rect">
              <a:avLst/>
            </a:prstGeom>
          </p:spPr>
        </p:pic>
        <p:pic>
          <p:nvPicPr>
            <p:cNvPr id="4" name="Gráfico 3">
              <a:extLst>
                <a:ext uri="{FF2B5EF4-FFF2-40B4-BE49-F238E27FC236}">
                  <a16:creationId xmlns:a16="http://schemas.microsoft.com/office/drawing/2014/main" id="{AB7AB0AC-3DE7-05D2-C964-FF254CCF12BD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422277" y="415699"/>
              <a:ext cx="1895809" cy="305119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39707640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C8203F-FA94-2F63-BED9-F8DB85D237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>
            <a:extLst>
              <a:ext uri="{FF2B5EF4-FFF2-40B4-BE49-F238E27FC236}">
                <a16:creationId xmlns:a16="http://schemas.microsoft.com/office/drawing/2014/main" id="{43CC45C1-DD7E-BBE1-7E30-11CA591F1AA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grpSp>
        <p:nvGrpSpPr>
          <p:cNvPr id="3" name="Agrupar 2">
            <a:extLst>
              <a:ext uri="{FF2B5EF4-FFF2-40B4-BE49-F238E27FC236}">
                <a16:creationId xmlns:a16="http://schemas.microsoft.com/office/drawing/2014/main" id="{80914B89-B0B3-FB0F-B593-444EC0493BD8}"/>
              </a:ext>
            </a:extLst>
          </p:cNvPr>
          <p:cNvGrpSpPr/>
          <p:nvPr/>
        </p:nvGrpSpPr>
        <p:grpSpPr>
          <a:xfrm>
            <a:off x="422277" y="415699"/>
            <a:ext cx="11363323" cy="6101144"/>
            <a:chOff x="422277" y="415699"/>
            <a:chExt cx="11363323" cy="6101144"/>
          </a:xfrm>
        </p:grpSpPr>
        <p:pic>
          <p:nvPicPr>
            <p:cNvPr id="4" name="Imagem 3" descr="Texto&#10;&#10;O conteúdo gerado por IA pode estar incorreto.">
              <a:extLst>
                <a:ext uri="{FF2B5EF4-FFF2-40B4-BE49-F238E27FC236}">
                  <a16:creationId xmlns:a16="http://schemas.microsoft.com/office/drawing/2014/main" id="{AADE0450-22A0-C0A2-9B01-1593EB5B25A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516662" y="6037160"/>
              <a:ext cx="1268938" cy="479683"/>
            </a:xfrm>
            <a:prstGeom prst="rect">
              <a:avLst/>
            </a:prstGeom>
          </p:spPr>
        </p:pic>
        <p:pic>
          <p:nvPicPr>
            <p:cNvPr id="6" name="Gráfico 5">
              <a:extLst>
                <a:ext uri="{FF2B5EF4-FFF2-40B4-BE49-F238E27FC236}">
                  <a16:creationId xmlns:a16="http://schemas.microsoft.com/office/drawing/2014/main" id="{0C75F98A-C875-25EE-8259-F313D9D5E51A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422277" y="415699"/>
              <a:ext cx="1895809" cy="305119"/>
            </a:xfrm>
            <a:prstGeom prst="rect">
              <a:avLst/>
            </a:prstGeom>
          </p:spPr>
        </p:pic>
      </p:grpSp>
      <p:pic>
        <p:nvPicPr>
          <p:cNvPr id="2" name="Gráfico 1">
            <a:extLst>
              <a:ext uri="{FF2B5EF4-FFF2-40B4-BE49-F238E27FC236}">
                <a16:creationId xmlns:a16="http://schemas.microsoft.com/office/drawing/2014/main" id="{7C7BF4D6-994D-FA98-6883-C50422A5104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/>
        </p:blipFill>
        <p:spPr>
          <a:xfrm>
            <a:off x="4723821" y="4912360"/>
            <a:ext cx="563089" cy="563089"/>
          </a:xfrm>
          <a:prstGeom prst="rect">
            <a:avLst/>
          </a:prstGeom>
        </p:spPr>
      </p:pic>
      <p:sp>
        <p:nvSpPr>
          <p:cNvPr id="9" name="CaixaDeTexto 8">
            <a:extLst>
              <a:ext uri="{FF2B5EF4-FFF2-40B4-BE49-F238E27FC236}">
                <a16:creationId xmlns:a16="http://schemas.microsoft.com/office/drawing/2014/main" id="{4E13BB15-20C6-75E2-0D5F-A8D224925B21}"/>
              </a:ext>
            </a:extLst>
          </p:cNvPr>
          <p:cNvSpPr txBox="1"/>
          <p:nvPr/>
        </p:nvSpPr>
        <p:spPr>
          <a:xfrm>
            <a:off x="2831654" y="1244827"/>
            <a:ext cx="1487790" cy="3539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1700" dirty="0">
                <a:solidFill>
                  <a:schemeClr val="bg1"/>
                </a:solidFill>
                <a:latin typeface="AMX" pitchFamily="2" charset="0"/>
              </a:rPr>
              <a:t>Fixa avançada</a:t>
            </a:r>
          </a:p>
        </p:txBody>
      </p:sp>
      <p:pic>
        <p:nvPicPr>
          <p:cNvPr id="7" name="Gráfico 6">
            <a:extLst>
              <a:ext uri="{FF2B5EF4-FFF2-40B4-BE49-F238E27FC236}">
                <a16:creationId xmlns:a16="http://schemas.microsoft.com/office/drawing/2014/main" id="{98D0864F-4DCE-8F3D-4E6F-EB6BA19FE4C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960677" y="3198454"/>
            <a:ext cx="416719" cy="433388"/>
          </a:xfrm>
          <a:prstGeom prst="rect">
            <a:avLst/>
          </a:prstGeom>
        </p:spPr>
      </p:pic>
      <p:sp>
        <p:nvSpPr>
          <p:cNvPr id="10" name="CaixaDeTexto 9">
            <a:extLst>
              <a:ext uri="{FF2B5EF4-FFF2-40B4-BE49-F238E27FC236}">
                <a16:creationId xmlns:a16="http://schemas.microsoft.com/office/drawing/2014/main" id="{8EF2241F-68A8-7DC5-C863-8BDA380AB1DE}"/>
              </a:ext>
            </a:extLst>
          </p:cNvPr>
          <p:cNvSpPr txBox="1"/>
          <p:nvPr/>
        </p:nvSpPr>
        <p:spPr>
          <a:xfrm>
            <a:off x="8715144" y="3261632"/>
            <a:ext cx="3339448" cy="3539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1700" spc="-10" dirty="0">
                <a:solidFill>
                  <a:schemeClr val="bg1"/>
                </a:solidFill>
                <a:latin typeface="AMX" pitchFamily="2" charset="77"/>
              </a:rPr>
              <a:t>Serviços Gerenciados</a:t>
            </a:r>
          </a:p>
        </p:txBody>
      </p:sp>
    </p:spTree>
    <p:extLst>
      <p:ext uri="{BB962C8B-B14F-4D97-AF65-F5344CB8AC3E}">
        <p14:creationId xmlns:p14="http://schemas.microsoft.com/office/powerpoint/2010/main" val="1449723286"/>
      </p:ext>
    </p:extLst>
  </p:cSld>
  <p:clrMapOvr>
    <a:masterClrMapping/>
  </p:clrMapOvr>
  <p:transition spd="slow"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7E9AC2-C9B0-57CD-5590-31FDEE8270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>
            <a:extLst>
              <a:ext uri="{FF2B5EF4-FFF2-40B4-BE49-F238E27FC236}">
                <a16:creationId xmlns:a16="http://schemas.microsoft.com/office/drawing/2014/main" id="{1BC0B8FA-F975-9B40-01C9-39D5BEF5C6D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4552" t="36970" r="1387" b="1901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7" name="Conector reto 6">
            <a:extLst>
              <a:ext uri="{FF2B5EF4-FFF2-40B4-BE49-F238E27FC236}">
                <a16:creationId xmlns:a16="http://schemas.microsoft.com/office/drawing/2014/main" id="{6D2A4A4B-41F5-F91B-AA72-6C4D5F96EF2C}"/>
              </a:ext>
            </a:extLst>
          </p:cNvPr>
          <p:cNvCxnSpPr>
            <a:cxnSpLocks/>
          </p:cNvCxnSpPr>
          <p:nvPr/>
        </p:nvCxnSpPr>
        <p:spPr>
          <a:xfrm>
            <a:off x="7578623" y="1704505"/>
            <a:ext cx="0" cy="64188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" name="Retângulo: Cantos Arredondados 9">
            <a:extLst>
              <a:ext uri="{FF2B5EF4-FFF2-40B4-BE49-F238E27FC236}">
                <a16:creationId xmlns:a16="http://schemas.microsoft.com/office/drawing/2014/main" id="{CCC2EACA-9F57-61AF-72C9-F3EF79E24C8E}"/>
              </a:ext>
            </a:extLst>
          </p:cNvPr>
          <p:cNvSpPr/>
          <p:nvPr/>
        </p:nvSpPr>
        <p:spPr>
          <a:xfrm>
            <a:off x="7746421" y="1775022"/>
            <a:ext cx="3036597" cy="443346"/>
          </a:xfrm>
          <a:prstGeom prst="roundRect">
            <a:avLst/>
          </a:prstGeom>
          <a:solidFill>
            <a:srgbClr val="DA281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pt-BR"/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65C4B0B4-123D-541E-3BEB-409CBDB44C70}"/>
              </a:ext>
            </a:extLst>
          </p:cNvPr>
          <p:cNvSpPr txBox="1"/>
          <p:nvPr/>
        </p:nvSpPr>
        <p:spPr>
          <a:xfrm>
            <a:off x="7747312" y="1820257"/>
            <a:ext cx="320248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000" dirty="0">
                <a:solidFill>
                  <a:schemeClr val="bg1"/>
                </a:solidFill>
                <a:latin typeface="AMX" pitchFamily="2" charset="77"/>
              </a:rPr>
              <a:t>Locação de Equipamentos</a:t>
            </a:r>
          </a:p>
        </p:txBody>
      </p:sp>
      <p:grpSp>
        <p:nvGrpSpPr>
          <p:cNvPr id="13" name="Agrupar 12">
            <a:extLst>
              <a:ext uri="{FF2B5EF4-FFF2-40B4-BE49-F238E27FC236}">
                <a16:creationId xmlns:a16="http://schemas.microsoft.com/office/drawing/2014/main" id="{CF402205-68EF-FB59-3767-1F00A5F0EEFF}"/>
              </a:ext>
            </a:extLst>
          </p:cNvPr>
          <p:cNvGrpSpPr/>
          <p:nvPr/>
        </p:nvGrpSpPr>
        <p:grpSpPr>
          <a:xfrm>
            <a:off x="422277" y="415699"/>
            <a:ext cx="11363323" cy="6101144"/>
            <a:chOff x="422277" y="415699"/>
            <a:chExt cx="11363323" cy="6101144"/>
          </a:xfrm>
        </p:grpSpPr>
        <p:pic>
          <p:nvPicPr>
            <p:cNvPr id="6" name="Imagem 5" descr="Texto&#10;&#10;O conteúdo gerado por IA pode estar incorreto.">
              <a:extLst>
                <a:ext uri="{FF2B5EF4-FFF2-40B4-BE49-F238E27FC236}">
                  <a16:creationId xmlns:a16="http://schemas.microsoft.com/office/drawing/2014/main" id="{C3A42554-F549-768A-63A9-D3DB31356A79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516662" y="6037160"/>
              <a:ext cx="1268938" cy="479683"/>
            </a:xfrm>
            <a:prstGeom prst="rect">
              <a:avLst/>
            </a:prstGeom>
          </p:spPr>
        </p:pic>
        <p:pic>
          <p:nvPicPr>
            <p:cNvPr id="11" name="Gráfico 10">
              <a:extLst>
                <a:ext uri="{FF2B5EF4-FFF2-40B4-BE49-F238E27FC236}">
                  <a16:creationId xmlns:a16="http://schemas.microsoft.com/office/drawing/2014/main" id="{CC846EAE-830B-A346-FA0E-6FC058B71D22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422277" y="415699"/>
              <a:ext cx="1895809" cy="305119"/>
            </a:xfrm>
            <a:prstGeom prst="rect">
              <a:avLst/>
            </a:prstGeom>
          </p:spPr>
        </p:pic>
      </p:grpSp>
      <p:pic>
        <p:nvPicPr>
          <p:cNvPr id="14" name="Gráfico 13">
            <a:extLst>
              <a:ext uri="{FF2B5EF4-FFF2-40B4-BE49-F238E27FC236}">
                <a16:creationId xmlns:a16="http://schemas.microsoft.com/office/drawing/2014/main" id="{719176DA-D30E-AECE-4353-1C1F46F874A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008681" y="1514552"/>
            <a:ext cx="890449" cy="926067"/>
          </a:xfrm>
          <a:prstGeom prst="rect">
            <a:avLst/>
          </a:prstGeom>
        </p:spPr>
      </p:pic>
      <p:sp>
        <p:nvSpPr>
          <p:cNvPr id="15" name="CaixaDeTexto 14">
            <a:extLst>
              <a:ext uri="{FF2B5EF4-FFF2-40B4-BE49-F238E27FC236}">
                <a16:creationId xmlns:a16="http://schemas.microsoft.com/office/drawing/2014/main" id="{D2AA7D0C-6FFE-ACDB-F5BF-E0CCDB5B7329}"/>
              </a:ext>
            </a:extLst>
          </p:cNvPr>
          <p:cNvSpPr txBox="1"/>
          <p:nvPr/>
        </p:nvSpPr>
        <p:spPr>
          <a:xfrm>
            <a:off x="4853797" y="1812395"/>
            <a:ext cx="27201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000" b="1" spc="-10" dirty="0">
                <a:solidFill>
                  <a:schemeClr val="bg1"/>
                </a:solidFill>
                <a:latin typeface="AMX" pitchFamily="2" charset="77"/>
              </a:rPr>
              <a:t>Serviços Gerenciados</a:t>
            </a:r>
          </a:p>
        </p:txBody>
      </p:sp>
    </p:spTree>
    <p:extLst>
      <p:ext uri="{BB962C8B-B14F-4D97-AF65-F5344CB8AC3E}">
        <p14:creationId xmlns:p14="http://schemas.microsoft.com/office/powerpoint/2010/main" val="74505461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5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75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m 7">
            <a:extLst>
              <a:ext uri="{FF2B5EF4-FFF2-40B4-BE49-F238E27FC236}">
                <a16:creationId xmlns:a16="http://schemas.microsoft.com/office/drawing/2014/main" id="{A974BCE7-20DF-812F-EEC9-B081B5BC2FF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114" r="113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9" name="Agrupar 18">
            <a:extLst>
              <a:ext uri="{FF2B5EF4-FFF2-40B4-BE49-F238E27FC236}">
                <a16:creationId xmlns:a16="http://schemas.microsoft.com/office/drawing/2014/main" id="{5F6C279D-2307-9842-84E9-A4B9B798CD38}"/>
              </a:ext>
            </a:extLst>
          </p:cNvPr>
          <p:cNvGrpSpPr/>
          <p:nvPr/>
        </p:nvGrpSpPr>
        <p:grpSpPr>
          <a:xfrm>
            <a:off x="359029" y="196784"/>
            <a:ext cx="11597745" cy="493726"/>
            <a:chOff x="359029" y="196784"/>
            <a:chExt cx="11597745" cy="493726"/>
          </a:xfrm>
        </p:grpSpPr>
        <p:sp>
          <p:nvSpPr>
            <p:cNvPr id="9" name="Retângulo Arredondado 8">
              <a:extLst>
                <a:ext uri="{FF2B5EF4-FFF2-40B4-BE49-F238E27FC236}">
                  <a16:creationId xmlns:a16="http://schemas.microsoft.com/office/drawing/2014/main" id="{8865D3F6-577E-10F3-7804-DB1FA32F33E0}"/>
                </a:ext>
              </a:extLst>
            </p:cNvPr>
            <p:cNvSpPr/>
            <p:nvPr/>
          </p:nvSpPr>
          <p:spPr>
            <a:xfrm>
              <a:off x="359029" y="196784"/>
              <a:ext cx="11597745" cy="493726"/>
            </a:xfrm>
            <a:prstGeom prst="roundRect">
              <a:avLst>
                <a:gd name="adj" fmla="val 50000"/>
              </a:avLst>
            </a:prstGeom>
            <a:noFill/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10" name="Gráfico 9">
              <a:extLst>
                <a:ext uri="{FF2B5EF4-FFF2-40B4-BE49-F238E27FC236}">
                  <a16:creationId xmlns:a16="http://schemas.microsoft.com/office/drawing/2014/main" id="{E97C829B-8A28-C40A-0266-18F2FA6DF7A4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10835343" y="271716"/>
              <a:ext cx="799830" cy="287818"/>
            </a:xfrm>
            <a:prstGeom prst="rect">
              <a:avLst/>
            </a:prstGeom>
          </p:spPr>
        </p:pic>
        <p:pic>
          <p:nvPicPr>
            <p:cNvPr id="11" name="Imagem 10">
              <a:extLst>
                <a:ext uri="{FF2B5EF4-FFF2-40B4-BE49-F238E27FC236}">
                  <a16:creationId xmlns:a16="http://schemas.microsoft.com/office/drawing/2014/main" id="{30BDB091-11D9-05FA-9BC7-06C2DE51B68A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rcRect/>
            <a:stretch/>
          </p:blipFill>
          <p:spPr>
            <a:xfrm>
              <a:off x="614819" y="268371"/>
              <a:ext cx="935711" cy="351235"/>
            </a:xfrm>
            <a:prstGeom prst="rect">
              <a:avLst/>
            </a:prstGeom>
          </p:spPr>
        </p:pic>
        <p:sp>
          <p:nvSpPr>
            <p:cNvPr id="12" name="CaixaDeTexto 11">
              <a:extLst>
                <a:ext uri="{FF2B5EF4-FFF2-40B4-BE49-F238E27FC236}">
                  <a16:creationId xmlns:a16="http://schemas.microsoft.com/office/drawing/2014/main" id="{12D8E7F3-2CBB-4F33-AB7D-6645ABE3BA60}"/>
                </a:ext>
              </a:extLst>
            </p:cNvPr>
            <p:cNvSpPr txBox="1"/>
            <p:nvPr/>
          </p:nvSpPr>
          <p:spPr>
            <a:xfrm>
              <a:off x="4593772" y="242455"/>
              <a:ext cx="3004457" cy="3806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pt-BR" sz="1800" i="1" dirty="0">
                  <a:solidFill>
                    <a:schemeClr val="bg1"/>
                  </a:solidFill>
                  <a:latin typeface="AMX" pitchFamily="2" charset="77"/>
                </a:rPr>
                <a:t>Locação de </a:t>
              </a:r>
              <a:r>
                <a:rPr lang="pt-BR" b="1" i="1" dirty="0">
                  <a:solidFill>
                    <a:schemeClr val="bg1"/>
                  </a:solidFill>
                  <a:latin typeface="AMX" pitchFamily="2" charset="77"/>
                </a:rPr>
                <a:t>E</a:t>
              </a:r>
              <a:r>
                <a:rPr lang="pt-BR" sz="1800" b="1" dirty="0">
                  <a:solidFill>
                    <a:schemeClr val="bg1"/>
                  </a:solidFill>
                  <a:latin typeface="AMX" pitchFamily="2" charset="77"/>
                </a:rPr>
                <a:t>quipamentos</a:t>
              </a:r>
              <a:endParaRPr lang="pt-BR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" name="Agrupar 1">
            <a:extLst>
              <a:ext uri="{FF2B5EF4-FFF2-40B4-BE49-F238E27FC236}">
                <a16:creationId xmlns:a16="http://schemas.microsoft.com/office/drawing/2014/main" id="{23BD9922-0432-EFFD-A0DD-F3B48D31EB48}"/>
              </a:ext>
            </a:extLst>
          </p:cNvPr>
          <p:cNvGrpSpPr/>
          <p:nvPr/>
        </p:nvGrpSpPr>
        <p:grpSpPr>
          <a:xfrm>
            <a:off x="2134412" y="1253076"/>
            <a:ext cx="8117952" cy="5074882"/>
            <a:chOff x="2134412" y="767301"/>
            <a:chExt cx="8117952" cy="5074882"/>
          </a:xfrm>
        </p:grpSpPr>
        <p:grpSp>
          <p:nvGrpSpPr>
            <p:cNvPr id="3" name="Agrupar 2">
              <a:extLst>
                <a:ext uri="{FF2B5EF4-FFF2-40B4-BE49-F238E27FC236}">
                  <a16:creationId xmlns:a16="http://schemas.microsoft.com/office/drawing/2014/main" id="{7548C381-7913-6D2D-857A-8254280E4C2A}"/>
                </a:ext>
              </a:extLst>
            </p:cNvPr>
            <p:cNvGrpSpPr/>
            <p:nvPr/>
          </p:nvGrpSpPr>
          <p:grpSpPr>
            <a:xfrm>
              <a:off x="2134412" y="767301"/>
              <a:ext cx="8117952" cy="5074882"/>
              <a:chOff x="2134412" y="767301"/>
              <a:chExt cx="8117952" cy="5074882"/>
            </a:xfrm>
          </p:grpSpPr>
          <p:pic>
            <p:nvPicPr>
              <p:cNvPr id="13" name="Imagem 12">
                <a:extLst>
                  <a:ext uri="{FF2B5EF4-FFF2-40B4-BE49-F238E27FC236}">
                    <a16:creationId xmlns:a16="http://schemas.microsoft.com/office/drawing/2014/main" id="{B63BBA83-D077-F823-D9B1-5BA89C9ED2D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artisticBlur radius="44"/>
                        </a14:imgEffect>
                      </a14:imgLayer>
                    </a14:imgProps>
                  </a:ext>
                </a:extLst>
              </a:blip>
              <a:srcRect l="20322" t="12403" r="17329" b="13599"/>
              <a:stretch>
                <a:fillRect/>
              </a:stretch>
            </p:blipFill>
            <p:spPr>
              <a:xfrm>
                <a:off x="2143910" y="767301"/>
                <a:ext cx="8108454" cy="5074882"/>
              </a:xfrm>
              <a:prstGeom prst="roundRect">
                <a:avLst>
                  <a:gd name="adj" fmla="val 6540"/>
                </a:avLst>
              </a:prstGeom>
            </p:spPr>
          </p:pic>
          <p:sp>
            <p:nvSpPr>
              <p:cNvPr id="14" name="Retângulo Arredondado 13">
                <a:extLst>
                  <a:ext uri="{FF2B5EF4-FFF2-40B4-BE49-F238E27FC236}">
                    <a16:creationId xmlns:a16="http://schemas.microsoft.com/office/drawing/2014/main" id="{84CCAB32-D234-C8DA-1CA9-E6C53741E350}"/>
                  </a:ext>
                </a:extLst>
              </p:cNvPr>
              <p:cNvSpPr/>
              <p:nvPr/>
            </p:nvSpPr>
            <p:spPr>
              <a:xfrm>
                <a:off x="2134412" y="793493"/>
                <a:ext cx="8102008" cy="5039832"/>
              </a:xfrm>
              <a:prstGeom prst="roundRect">
                <a:avLst>
                  <a:gd name="adj" fmla="val 6041"/>
                </a:avLst>
              </a:prstGeom>
              <a:solidFill>
                <a:schemeClr val="bg2">
                  <a:lumMod val="25000"/>
                  <a:alpha val="59425"/>
                </a:schemeClr>
              </a:solidFill>
              <a:ln>
                <a:solidFill>
                  <a:schemeClr val="bg2">
                    <a:lumMod val="75000"/>
                  </a:schemeClr>
                </a:solidFill>
              </a:ln>
              <a:effectLst>
                <a:outerShdw blurRad="260345" sx="99541" sy="99541" algn="ctr" rotWithShape="0">
                  <a:schemeClr val="tx1">
                    <a:alpha val="79000"/>
                  </a:scheme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b="1" dirty="0">
                  <a:ln w="22225">
                    <a:solidFill>
                      <a:schemeClr val="accent2"/>
                    </a:solidFill>
                    <a:prstDash val="solid"/>
                  </a:ln>
                  <a:solidFill>
                    <a:schemeClr val="accent2">
                      <a:lumMod val="40000"/>
                      <a:lumOff val="60000"/>
                    </a:schemeClr>
                  </a:solidFill>
                </a:endParaRPr>
              </a:p>
            </p:txBody>
          </p:sp>
        </p:grpSp>
        <p:grpSp>
          <p:nvGrpSpPr>
            <p:cNvPr id="4" name="Agrupar 3">
              <a:extLst>
                <a:ext uri="{FF2B5EF4-FFF2-40B4-BE49-F238E27FC236}">
                  <a16:creationId xmlns:a16="http://schemas.microsoft.com/office/drawing/2014/main" id="{9F4B473C-B7CF-2CFF-B64A-3A5D22AD8EC5}"/>
                </a:ext>
              </a:extLst>
            </p:cNvPr>
            <p:cNvGrpSpPr/>
            <p:nvPr/>
          </p:nvGrpSpPr>
          <p:grpSpPr>
            <a:xfrm>
              <a:off x="2506435" y="1077686"/>
              <a:ext cx="742462" cy="179615"/>
              <a:chOff x="2506435" y="1077686"/>
              <a:chExt cx="742462" cy="179615"/>
            </a:xfrm>
          </p:grpSpPr>
          <p:sp>
            <p:nvSpPr>
              <p:cNvPr id="5" name="Oval 4">
                <a:extLst>
                  <a:ext uri="{FF2B5EF4-FFF2-40B4-BE49-F238E27FC236}">
                    <a16:creationId xmlns:a16="http://schemas.microsoft.com/office/drawing/2014/main" id="{EB90182F-9F14-E0A4-8CB2-833359AD7C04}"/>
                  </a:ext>
                </a:extLst>
              </p:cNvPr>
              <p:cNvSpPr/>
              <p:nvPr/>
            </p:nvSpPr>
            <p:spPr>
              <a:xfrm>
                <a:off x="2506435" y="1077686"/>
                <a:ext cx="179615" cy="179615"/>
              </a:xfrm>
              <a:prstGeom prst="ellipse">
                <a:avLst/>
              </a:prstGeom>
              <a:solidFill>
                <a:schemeClr val="bg1">
                  <a:lumMod val="95000"/>
                  <a:alpha val="26606"/>
                </a:schemeClr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6" name="Oval 5">
                <a:extLst>
                  <a:ext uri="{FF2B5EF4-FFF2-40B4-BE49-F238E27FC236}">
                    <a16:creationId xmlns:a16="http://schemas.microsoft.com/office/drawing/2014/main" id="{B991C3F8-779F-694D-AC26-B536749F1488}"/>
                  </a:ext>
                </a:extLst>
              </p:cNvPr>
              <p:cNvSpPr/>
              <p:nvPr/>
            </p:nvSpPr>
            <p:spPr>
              <a:xfrm>
                <a:off x="2781250" y="1077686"/>
                <a:ext cx="179615" cy="179615"/>
              </a:xfrm>
              <a:prstGeom prst="ellipse">
                <a:avLst/>
              </a:prstGeom>
              <a:solidFill>
                <a:schemeClr val="bg1">
                  <a:lumMod val="95000"/>
                  <a:alpha val="26606"/>
                </a:schemeClr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7" name="Oval 6">
                <a:extLst>
                  <a:ext uri="{FF2B5EF4-FFF2-40B4-BE49-F238E27FC236}">
                    <a16:creationId xmlns:a16="http://schemas.microsoft.com/office/drawing/2014/main" id="{81176B31-31D1-94AE-80B2-7D7C3BAFF3F4}"/>
                  </a:ext>
                </a:extLst>
              </p:cNvPr>
              <p:cNvSpPr/>
              <p:nvPr/>
            </p:nvSpPr>
            <p:spPr>
              <a:xfrm>
                <a:off x="3069282" y="1077686"/>
                <a:ext cx="179615" cy="179615"/>
              </a:xfrm>
              <a:prstGeom prst="ellipse">
                <a:avLst/>
              </a:prstGeom>
              <a:solidFill>
                <a:schemeClr val="bg1">
                  <a:lumMod val="95000"/>
                  <a:alpha val="26606"/>
                </a:schemeClr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</p:grpSp>
      </p:grpSp>
      <p:sp>
        <p:nvSpPr>
          <p:cNvPr id="15" name="CaixaDeTexto 14">
            <a:extLst>
              <a:ext uri="{FF2B5EF4-FFF2-40B4-BE49-F238E27FC236}">
                <a16:creationId xmlns:a16="http://schemas.microsoft.com/office/drawing/2014/main" id="{C1DB7719-CB74-AAAC-4C20-DA69C934A218}"/>
              </a:ext>
            </a:extLst>
          </p:cNvPr>
          <p:cNvSpPr txBox="1"/>
          <p:nvPr/>
        </p:nvSpPr>
        <p:spPr>
          <a:xfrm>
            <a:off x="2669420" y="1850844"/>
            <a:ext cx="70000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400" spc="300" dirty="0">
                <a:solidFill>
                  <a:schemeClr val="bg1"/>
                </a:solidFill>
                <a:latin typeface="AMX" pitchFamily="2" charset="77"/>
              </a:rPr>
              <a:t>VAMOS CONVERSAR SOBRE:</a:t>
            </a:r>
          </a:p>
        </p:txBody>
      </p:sp>
      <p:grpSp>
        <p:nvGrpSpPr>
          <p:cNvPr id="16" name="Agrupar 15">
            <a:extLst>
              <a:ext uri="{FF2B5EF4-FFF2-40B4-BE49-F238E27FC236}">
                <a16:creationId xmlns:a16="http://schemas.microsoft.com/office/drawing/2014/main" id="{2C8038D8-5339-7DCC-C41D-8AB85CE8A9C5}"/>
              </a:ext>
            </a:extLst>
          </p:cNvPr>
          <p:cNvGrpSpPr/>
          <p:nvPr/>
        </p:nvGrpSpPr>
        <p:grpSpPr>
          <a:xfrm>
            <a:off x="3837211" y="2722791"/>
            <a:ext cx="4718960" cy="703447"/>
            <a:chOff x="3837211" y="2237016"/>
            <a:chExt cx="4718960" cy="703447"/>
          </a:xfrm>
        </p:grpSpPr>
        <p:sp>
          <p:nvSpPr>
            <p:cNvPr id="17" name="Retângulo Arredondado 16">
              <a:extLst>
                <a:ext uri="{FF2B5EF4-FFF2-40B4-BE49-F238E27FC236}">
                  <a16:creationId xmlns:a16="http://schemas.microsoft.com/office/drawing/2014/main" id="{2A52F235-01A2-8C3B-151B-B1E29F75B2C2}"/>
                </a:ext>
              </a:extLst>
            </p:cNvPr>
            <p:cNvSpPr/>
            <p:nvPr/>
          </p:nvSpPr>
          <p:spPr>
            <a:xfrm>
              <a:off x="3837211" y="2237016"/>
              <a:ext cx="4718960" cy="703447"/>
            </a:xfrm>
            <a:prstGeom prst="roundRect">
              <a:avLst>
                <a:gd name="adj" fmla="val 50000"/>
              </a:avLst>
            </a:prstGeom>
            <a:solidFill>
              <a:schemeClr val="bg2">
                <a:lumMod val="25000"/>
                <a:alpha val="90000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18" name="CaixaDeTexto 17">
              <a:extLst>
                <a:ext uri="{FF2B5EF4-FFF2-40B4-BE49-F238E27FC236}">
                  <a16:creationId xmlns:a16="http://schemas.microsoft.com/office/drawing/2014/main" id="{5989BB30-454D-3BEA-3A93-6945264BBD27}"/>
                </a:ext>
              </a:extLst>
            </p:cNvPr>
            <p:cNvSpPr txBox="1"/>
            <p:nvPr/>
          </p:nvSpPr>
          <p:spPr>
            <a:xfrm>
              <a:off x="4193418" y="2382883"/>
              <a:ext cx="222370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2400" i="1" spc="300" dirty="0">
                  <a:solidFill>
                    <a:schemeClr val="bg1"/>
                  </a:solidFill>
                  <a:latin typeface="AMX" pitchFamily="2" charset="77"/>
                </a:rPr>
                <a:t>A SOLUÇÃO</a:t>
              </a:r>
            </a:p>
          </p:txBody>
        </p:sp>
      </p:grpSp>
      <p:grpSp>
        <p:nvGrpSpPr>
          <p:cNvPr id="20" name="Agrupar 19">
            <a:extLst>
              <a:ext uri="{FF2B5EF4-FFF2-40B4-BE49-F238E27FC236}">
                <a16:creationId xmlns:a16="http://schemas.microsoft.com/office/drawing/2014/main" id="{AFC01702-6F4B-6F15-DA65-EABD41D9FBDF}"/>
              </a:ext>
            </a:extLst>
          </p:cNvPr>
          <p:cNvGrpSpPr/>
          <p:nvPr/>
        </p:nvGrpSpPr>
        <p:grpSpPr>
          <a:xfrm>
            <a:off x="3837211" y="3796725"/>
            <a:ext cx="4718960" cy="703447"/>
            <a:chOff x="3837211" y="3310950"/>
            <a:chExt cx="4718960" cy="703447"/>
          </a:xfrm>
        </p:grpSpPr>
        <p:sp>
          <p:nvSpPr>
            <p:cNvPr id="21" name="Retângulo Arredondado 20">
              <a:extLst>
                <a:ext uri="{FF2B5EF4-FFF2-40B4-BE49-F238E27FC236}">
                  <a16:creationId xmlns:a16="http://schemas.microsoft.com/office/drawing/2014/main" id="{2B7A654A-EF25-6E69-E614-509A0702BAA6}"/>
                </a:ext>
              </a:extLst>
            </p:cNvPr>
            <p:cNvSpPr/>
            <p:nvPr/>
          </p:nvSpPr>
          <p:spPr>
            <a:xfrm>
              <a:off x="3837211" y="3310950"/>
              <a:ext cx="4718960" cy="703447"/>
            </a:xfrm>
            <a:prstGeom prst="roundRect">
              <a:avLst>
                <a:gd name="adj" fmla="val 50000"/>
              </a:avLst>
            </a:prstGeom>
            <a:solidFill>
              <a:schemeClr val="bg2">
                <a:lumMod val="25000"/>
                <a:alpha val="89740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22" name="CaixaDeTexto 21">
              <a:extLst>
                <a:ext uri="{FF2B5EF4-FFF2-40B4-BE49-F238E27FC236}">
                  <a16:creationId xmlns:a16="http://schemas.microsoft.com/office/drawing/2014/main" id="{A78977F4-6A92-63AA-66BE-815FA2408AB2}"/>
                </a:ext>
              </a:extLst>
            </p:cNvPr>
            <p:cNvSpPr txBox="1"/>
            <p:nvPr/>
          </p:nvSpPr>
          <p:spPr>
            <a:xfrm>
              <a:off x="4193418" y="3456817"/>
              <a:ext cx="299115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2400" i="1" spc="300" dirty="0">
                  <a:solidFill>
                    <a:schemeClr val="bg1"/>
                  </a:solidFill>
                  <a:latin typeface="AMX" pitchFamily="2" charset="77"/>
                </a:rPr>
                <a:t>COMO VENDER</a:t>
              </a:r>
            </a:p>
          </p:txBody>
        </p:sp>
      </p:grpSp>
      <p:grpSp>
        <p:nvGrpSpPr>
          <p:cNvPr id="23" name="Agrupar 22">
            <a:extLst>
              <a:ext uri="{FF2B5EF4-FFF2-40B4-BE49-F238E27FC236}">
                <a16:creationId xmlns:a16="http://schemas.microsoft.com/office/drawing/2014/main" id="{4973AC17-8A2C-8644-5E9E-776D9074048E}"/>
              </a:ext>
            </a:extLst>
          </p:cNvPr>
          <p:cNvGrpSpPr/>
          <p:nvPr/>
        </p:nvGrpSpPr>
        <p:grpSpPr>
          <a:xfrm>
            <a:off x="3837211" y="4876845"/>
            <a:ext cx="4718960" cy="703447"/>
            <a:chOff x="3837211" y="4391070"/>
            <a:chExt cx="4718960" cy="703447"/>
          </a:xfrm>
        </p:grpSpPr>
        <p:sp>
          <p:nvSpPr>
            <p:cNvPr id="24" name="Retângulo Arredondado 23">
              <a:extLst>
                <a:ext uri="{FF2B5EF4-FFF2-40B4-BE49-F238E27FC236}">
                  <a16:creationId xmlns:a16="http://schemas.microsoft.com/office/drawing/2014/main" id="{CE6EE312-818A-0C10-84DC-9E120EC9892C}"/>
                </a:ext>
              </a:extLst>
            </p:cNvPr>
            <p:cNvSpPr/>
            <p:nvPr/>
          </p:nvSpPr>
          <p:spPr>
            <a:xfrm>
              <a:off x="3837211" y="4391070"/>
              <a:ext cx="4718960" cy="703447"/>
            </a:xfrm>
            <a:prstGeom prst="roundRect">
              <a:avLst>
                <a:gd name="adj" fmla="val 50000"/>
              </a:avLst>
            </a:prstGeom>
            <a:solidFill>
              <a:schemeClr val="bg2">
                <a:lumMod val="25000"/>
                <a:alpha val="85000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25" name="CaixaDeTexto 24">
              <a:extLst>
                <a:ext uri="{FF2B5EF4-FFF2-40B4-BE49-F238E27FC236}">
                  <a16:creationId xmlns:a16="http://schemas.microsoft.com/office/drawing/2014/main" id="{41DDD97F-D9D2-433E-A767-1BCCE6D5AB63}"/>
                </a:ext>
              </a:extLst>
            </p:cNvPr>
            <p:cNvSpPr txBox="1"/>
            <p:nvPr/>
          </p:nvSpPr>
          <p:spPr>
            <a:xfrm>
              <a:off x="4193418" y="4536937"/>
              <a:ext cx="3725937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2400" i="1" spc="300" dirty="0">
                  <a:solidFill>
                    <a:schemeClr val="bg1"/>
                  </a:solidFill>
                  <a:latin typeface="AMX" pitchFamily="2" charset="77"/>
                </a:rPr>
                <a:t>FLUXOS DA JORNADA</a:t>
              </a:r>
            </a:p>
          </p:txBody>
        </p:sp>
      </p:grpSp>
      <p:cxnSp>
        <p:nvCxnSpPr>
          <p:cNvPr id="26" name="Conector de Seta Reta 25">
            <a:extLst>
              <a:ext uri="{FF2B5EF4-FFF2-40B4-BE49-F238E27FC236}">
                <a16:creationId xmlns:a16="http://schemas.microsoft.com/office/drawing/2014/main" id="{B0DEDB36-3AAC-6C9C-DAFD-58702DEBE349}"/>
              </a:ext>
            </a:extLst>
          </p:cNvPr>
          <p:cNvCxnSpPr>
            <a:cxnSpLocks/>
          </p:cNvCxnSpPr>
          <p:nvPr/>
        </p:nvCxnSpPr>
        <p:spPr>
          <a:xfrm>
            <a:off x="2122713" y="3082018"/>
            <a:ext cx="1387929" cy="0"/>
          </a:xfrm>
          <a:prstGeom prst="straightConnector1">
            <a:avLst/>
          </a:prstGeom>
          <a:ln w="31750">
            <a:gradFill flip="none" rotWithShape="1">
              <a:gsLst>
                <a:gs pos="100000">
                  <a:schemeClr val="bg1">
                    <a:lumMod val="65000"/>
                    <a:alpha val="0"/>
                  </a:schemeClr>
                </a:gs>
                <a:gs pos="0">
                  <a:schemeClr val="bg1"/>
                </a:gs>
              </a:gsLst>
              <a:lin ang="10800000" scaled="1"/>
              <a:tileRect/>
            </a:gradFill>
            <a:tailEnd type="oval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7" name="Conector de Seta Reta 26">
            <a:extLst>
              <a:ext uri="{FF2B5EF4-FFF2-40B4-BE49-F238E27FC236}">
                <a16:creationId xmlns:a16="http://schemas.microsoft.com/office/drawing/2014/main" id="{7CE53CBF-415A-FF54-0BF3-8F1F2258DFCA}"/>
              </a:ext>
            </a:extLst>
          </p:cNvPr>
          <p:cNvCxnSpPr>
            <a:cxnSpLocks/>
          </p:cNvCxnSpPr>
          <p:nvPr/>
        </p:nvCxnSpPr>
        <p:spPr>
          <a:xfrm>
            <a:off x="2122713" y="4130799"/>
            <a:ext cx="1387929" cy="0"/>
          </a:xfrm>
          <a:prstGeom prst="straightConnector1">
            <a:avLst/>
          </a:prstGeom>
          <a:ln w="31750">
            <a:gradFill flip="none" rotWithShape="1">
              <a:gsLst>
                <a:gs pos="100000">
                  <a:schemeClr val="bg1">
                    <a:lumMod val="65000"/>
                    <a:alpha val="0"/>
                  </a:schemeClr>
                </a:gs>
                <a:gs pos="0">
                  <a:schemeClr val="bg1"/>
                </a:gs>
              </a:gsLst>
              <a:lin ang="10800000" scaled="1"/>
              <a:tileRect/>
            </a:gradFill>
            <a:tailEnd type="oval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8" name="Conector de Seta Reta 27">
            <a:extLst>
              <a:ext uri="{FF2B5EF4-FFF2-40B4-BE49-F238E27FC236}">
                <a16:creationId xmlns:a16="http://schemas.microsoft.com/office/drawing/2014/main" id="{34B29CD5-7936-17D3-8D98-74C8AF729FC9}"/>
              </a:ext>
            </a:extLst>
          </p:cNvPr>
          <p:cNvCxnSpPr>
            <a:cxnSpLocks/>
          </p:cNvCxnSpPr>
          <p:nvPr/>
        </p:nvCxnSpPr>
        <p:spPr>
          <a:xfrm>
            <a:off x="2122713" y="5210919"/>
            <a:ext cx="1387929" cy="0"/>
          </a:xfrm>
          <a:prstGeom prst="straightConnector1">
            <a:avLst/>
          </a:prstGeom>
          <a:ln w="31750">
            <a:gradFill flip="none" rotWithShape="1">
              <a:gsLst>
                <a:gs pos="100000">
                  <a:schemeClr val="bg1">
                    <a:lumMod val="65000"/>
                    <a:alpha val="0"/>
                  </a:schemeClr>
                </a:gs>
                <a:gs pos="0">
                  <a:schemeClr val="bg1"/>
                </a:gs>
              </a:gsLst>
              <a:lin ang="10800000" scaled="1"/>
              <a:tileRect/>
            </a:gradFill>
            <a:tailEnd type="oval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9" name="Notification Sound Effects (Copyright Free) - Creator Assets (youtube)">
            <a:hlinkClick r:id="" action="ppaction://media"/>
            <a:extLst>
              <a:ext uri="{FF2B5EF4-FFF2-40B4-BE49-F238E27FC236}">
                <a16:creationId xmlns:a16="http://schemas.microsoft.com/office/drawing/2014/main" id="{21E2DD8C-364F-3DCA-EF74-C85C46495375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29886.3965" end="19179.5758"/>
                </p14:media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79200" y="-95257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7525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376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376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876"/>
                            </p:stCondLst>
                            <p:childTnLst>
                              <p:par>
                                <p:cTn id="1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376"/>
                            </p:stCondLst>
                            <p:childTnLst>
                              <p:par>
                                <p:cTn id="2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876"/>
                            </p:stCondLst>
                            <p:childTnLst>
                              <p:par>
                                <p:cTn id="3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6" repeatCount="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</p:childTnLst>
        </p:cTn>
      </p:par>
    </p:tnLst>
    <p:bldLst>
      <p:bldP spid="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D8DCE5-7EF5-E660-D35A-813B72441F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m 7">
            <a:extLst>
              <a:ext uri="{FF2B5EF4-FFF2-40B4-BE49-F238E27FC236}">
                <a16:creationId xmlns:a16="http://schemas.microsoft.com/office/drawing/2014/main" id="{2139281B-7DF3-21D7-B4B5-79526635455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114" r="113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9" name="Agrupar 18">
            <a:extLst>
              <a:ext uri="{FF2B5EF4-FFF2-40B4-BE49-F238E27FC236}">
                <a16:creationId xmlns:a16="http://schemas.microsoft.com/office/drawing/2014/main" id="{E84D951D-6FE8-7300-B86A-58BC534D896B}"/>
              </a:ext>
            </a:extLst>
          </p:cNvPr>
          <p:cNvGrpSpPr/>
          <p:nvPr/>
        </p:nvGrpSpPr>
        <p:grpSpPr>
          <a:xfrm>
            <a:off x="359029" y="196784"/>
            <a:ext cx="11597745" cy="493726"/>
            <a:chOff x="359029" y="196784"/>
            <a:chExt cx="11597745" cy="493726"/>
          </a:xfrm>
        </p:grpSpPr>
        <p:sp>
          <p:nvSpPr>
            <p:cNvPr id="9" name="Retângulo Arredondado 8">
              <a:extLst>
                <a:ext uri="{FF2B5EF4-FFF2-40B4-BE49-F238E27FC236}">
                  <a16:creationId xmlns:a16="http://schemas.microsoft.com/office/drawing/2014/main" id="{472DCF8D-8FF6-FF8C-CA98-CAD8248F6E8E}"/>
                </a:ext>
              </a:extLst>
            </p:cNvPr>
            <p:cNvSpPr/>
            <p:nvPr/>
          </p:nvSpPr>
          <p:spPr>
            <a:xfrm>
              <a:off x="359029" y="196784"/>
              <a:ext cx="11597745" cy="493726"/>
            </a:xfrm>
            <a:prstGeom prst="roundRect">
              <a:avLst>
                <a:gd name="adj" fmla="val 50000"/>
              </a:avLst>
            </a:prstGeom>
            <a:noFill/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10" name="Gráfico 9">
              <a:extLst>
                <a:ext uri="{FF2B5EF4-FFF2-40B4-BE49-F238E27FC236}">
                  <a16:creationId xmlns:a16="http://schemas.microsoft.com/office/drawing/2014/main" id="{C88A39F3-E5D2-1451-A0FF-9239153A3BD7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10835343" y="271716"/>
              <a:ext cx="799830" cy="287818"/>
            </a:xfrm>
            <a:prstGeom prst="rect">
              <a:avLst/>
            </a:prstGeom>
          </p:spPr>
        </p:pic>
        <p:pic>
          <p:nvPicPr>
            <p:cNvPr id="11" name="Imagem 10">
              <a:extLst>
                <a:ext uri="{FF2B5EF4-FFF2-40B4-BE49-F238E27FC236}">
                  <a16:creationId xmlns:a16="http://schemas.microsoft.com/office/drawing/2014/main" id="{9312D314-D330-C006-7266-670E7DFD7688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rcRect/>
            <a:stretch/>
          </p:blipFill>
          <p:spPr>
            <a:xfrm>
              <a:off x="614819" y="268371"/>
              <a:ext cx="935711" cy="351235"/>
            </a:xfrm>
            <a:prstGeom prst="rect">
              <a:avLst/>
            </a:prstGeom>
          </p:spPr>
        </p:pic>
        <p:sp>
          <p:nvSpPr>
            <p:cNvPr id="12" name="CaixaDeTexto 11">
              <a:extLst>
                <a:ext uri="{FF2B5EF4-FFF2-40B4-BE49-F238E27FC236}">
                  <a16:creationId xmlns:a16="http://schemas.microsoft.com/office/drawing/2014/main" id="{6AA9CB90-D361-63D0-3AE6-01FCABC6341F}"/>
                </a:ext>
              </a:extLst>
            </p:cNvPr>
            <p:cNvSpPr txBox="1"/>
            <p:nvPr/>
          </p:nvSpPr>
          <p:spPr>
            <a:xfrm>
              <a:off x="4593772" y="242455"/>
              <a:ext cx="3004457" cy="3806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pt-BR" sz="1800" i="1" dirty="0">
                  <a:solidFill>
                    <a:schemeClr val="bg1"/>
                  </a:solidFill>
                  <a:latin typeface="AMX" pitchFamily="2" charset="77"/>
                </a:rPr>
                <a:t>Locação de </a:t>
              </a:r>
              <a:r>
                <a:rPr lang="pt-BR" b="1" i="1" dirty="0">
                  <a:solidFill>
                    <a:schemeClr val="bg1"/>
                  </a:solidFill>
                  <a:latin typeface="AMX" pitchFamily="2" charset="77"/>
                </a:rPr>
                <a:t>E</a:t>
              </a:r>
              <a:r>
                <a:rPr lang="pt-BR" sz="1800" b="1" dirty="0">
                  <a:solidFill>
                    <a:schemeClr val="bg1"/>
                  </a:solidFill>
                  <a:latin typeface="AMX" pitchFamily="2" charset="77"/>
                </a:rPr>
                <a:t>quipamentos</a:t>
              </a:r>
              <a:endParaRPr lang="pt-BR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" name="Agrupar 1">
            <a:extLst>
              <a:ext uri="{FF2B5EF4-FFF2-40B4-BE49-F238E27FC236}">
                <a16:creationId xmlns:a16="http://schemas.microsoft.com/office/drawing/2014/main" id="{5467C120-FD00-B886-504F-5A8C62E6435B}"/>
              </a:ext>
            </a:extLst>
          </p:cNvPr>
          <p:cNvGrpSpPr/>
          <p:nvPr/>
        </p:nvGrpSpPr>
        <p:grpSpPr>
          <a:xfrm>
            <a:off x="2134412" y="1253076"/>
            <a:ext cx="8117952" cy="5074882"/>
            <a:chOff x="2134412" y="767301"/>
            <a:chExt cx="8117952" cy="5074882"/>
          </a:xfrm>
        </p:grpSpPr>
        <p:grpSp>
          <p:nvGrpSpPr>
            <p:cNvPr id="3" name="Agrupar 2">
              <a:extLst>
                <a:ext uri="{FF2B5EF4-FFF2-40B4-BE49-F238E27FC236}">
                  <a16:creationId xmlns:a16="http://schemas.microsoft.com/office/drawing/2014/main" id="{EBC1DF65-7D90-282F-C67D-A4F4D44A93F1}"/>
                </a:ext>
              </a:extLst>
            </p:cNvPr>
            <p:cNvGrpSpPr/>
            <p:nvPr/>
          </p:nvGrpSpPr>
          <p:grpSpPr>
            <a:xfrm>
              <a:off x="2134412" y="767301"/>
              <a:ext cx="8117952" cy="5074882"/>
              <a:chOff x="2134412" y="767301"/>
              <a:chExt cx="8117952" cy="5074882"/>
            </a:xfrm>
          </p:grpSpPr>
          <p:pic>
            <p:nvPicPr>
              <p:cNvPr id="13" name="Imagem 12">
                <a:extLst>
                  <a:ext uri="{FF2B5EF4-FFF2-40B4-BE49-F238E27FC236}">
                    <a16:creationId xmlns:a16="http://schemas.microsoft.com/office/drawing/2014/main" id="{BAF34440-436D-9533-B755-40EDD2DA11E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artisticBlur radius="44"/>
                        </a14:imgEffect>
                      </a14:imgLayer>
                    </a14:imgProps>
                  </a:ext>
                </a:extLst>
              </a:blip>
              <a:srcRect l="20322" t="12403" r="17329" b="13599"/>
              <a:stretch>
                <a:fillRect/>
              </a:stretch>
            </p:blipFill>
            <p:spPr>
              <a:xfrm>
                <a:off x="2143910" y="767301"/>
                <a:ext cx="8108454" cy="5074882"/>
              </a:xfrm>
              <a:prstGeom prst="roundRect">
                <a:avLst>
                  <a:gd name="adj" fmla="val 6540"/>
                </a:avLst>
              </a:prstGeom>
            </p:spPr>
          </p:pic>
          <p:sp>
            <p:nvSpPr>
              <p:cNvPr id="14" name="Retângulo Arredondado 13">
                <a:extLst>
                  <a:ext uri="{FF2B5EF4-FFF2-40B4-BE49-F238E27FC236}">
                    <a16:creationId xmlns:a16="http://schemas.microsoft.com/office/drawing/2014/main" id="{4ACCACA5-95A5-6FBA-640E-387ABC1493A8}"/>
                  </a:ext>
                </a:extLst>
              </p:cNvPr>
              <p:cNvSpPr/>
              <p:nvPr/>
            </p:nvSpPr>
            <p:spPr>
              <a:xfrm>
                <a:off x="2134412" y="793493"/>
                <a:ext cx="8102008" cy="5039832"/>
              </a:xfrm>
              <a:prstGeom prst="roundRect">
                <a:avLst>
                  <a:gd name="adj" fmla="val 6041"/>
                </a:avLst>
              </a:prstGeom>
              <a:solidFill>
                <a:schemeClr val="bg2">
                  <a:lumMod val="25000"/>
                  <a:alpha val="59425"/>
                </a:schemeClr>
              </a:solidFill>
              <a:ln>
                <a:solidFill>
                  <a:schemeClr val="bg2">
                    <a:lumMod val="75000"/>
                  </a:schemeClr>
                </a:solidFill>
              </a:ln>
              <a:effectLst>
                <a:outerShdw blurRad="260345" sx="99541" sy="99541" algn="ctr" rotWithShape="0">
                  <a:schemeClr val="tx1">
                    <a:alpha val="79000"/>
                  </a:scheme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b="1" dirty="0">
                  <a:ln w="22225">
                    <a:solidFill>
                      <a:schemeClr val="accent2"/>
                    </a:solidFill>
                    <a:prstDash val="solid"/>
                  </a:ln>
                  <a:solidFill>
                    <a:schemeClr val="accent2">
                      <a:lumMod val="40000"/>
                      <a:lumOff val="60000"/>
                    </a:schemeClr>
                  </a:solidFill>
                </a:endParaRPr>
              </a:p>
            </p:txBody>
          </p:sp>
        </p:grpSp>
        <p:grpSp>
          <p:nvGrpSpPr>
            <p:cNvPr id="4" name="Agrupar 3">
              <a:extLst>
                <a:ext uri="{FF2B5EF4-FFF2-40B4-BE49-F238E27FC236}">
                  <a16:creationId xmlns:a16="http://schemas.microsoft.com/office/drawing/2014/main" id="{A1E1EF0B-6619-3354-FA89-E95558987C3D}"/>
                </a:ext>
              </a:extLst>
            </p:cNvPr>
            <p:cNvGrpSpPr/>
            <p:nvPr/>
          </p:nvGrpSpPr>
          <p:grpSpPr>
            <a:xfrm>
              <a:off x="2506435" y="1077686"/>
              <a:ext cx="742462" cy="179615"/>
              <a:chOff x="2506435" y="1077686"/>
              <a:chExt cx="742462" cy="179615"/>
            </a:xfrm>
          </p:grpSpPr>
          <p:sp>
            <p:nvSpPr>
              <p:cNvPr id="5" name="Oval 4">
                <a:extLst>
                  <a:ext uri="{FF2B5EF4-FFF2-40B4-BE49-F238E27FC236}">
                    <a16:creationId xmlns:a16="http://schemas.microsoft.com/office/drawing/2014/main" id="{DE78215A-259C-0F7B-175C-D93D15B9F01F}"/>
                  </a:ext>
                </a:extLst>
              </p:cNvPr>
              <p:cNvSpPr/>
              <p:nvPr/>
            </p:nvSpPr>
            <p:spPr>
              <a:xfrm>
                <a:off x="2506435" y="1077686"/>
                <a:ext cx="179615" cy="179615"/>
              </a:xfrm>
              <a:prstGeom prst="ellipse">
                <a:avLst/>
              </a:prstGeom>
              <a:solidFill>
                <a:schemeClr val="bg1">
                  <a:lumMod val="95000"/>
                  <a:alpha val="26606"/>
                </a:schemeClr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6" name="Oval 5">
                <a:extLst>
                  <a:ext uri="{FF2B5EF4-FFF2-40B4-BE49-F238E27FC236}">
                    <a16:creationId xmlns:a16="http://schemas.microsoft.com/office/drawing/2014/main" id="{7EF6D9F7-BED2-7FE4-12E8-8078F3CCA0E5}"/>
                  </a:ext>
                </a:extLst>
              </p:cNvPr>
              <p:cNvSpPr/>
              <p:nvPr/>
            </p:nvSpPr>
            <p:spPr>
              <a:xfrm>
                <a:off x="2781250" y="1077686"/>
                <a:ext cx="179615" cy="179615"/>
              </a:xfrm>
              <a:prstGeom prst="ellipse">
                <a:avLst/>
              </a:prstGeom>
              <a:solidFill>
                <a:schemeClr val="bg1">
                  <a:lumMod val="95000"/>
                  <a:alpha val="26606"/>
                </a:schemeClr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7" name="Oval 6">
                <a:extLst>
                  <a:ext uri="{FF2B5EF4-FFF2-40B4-BE49-F238E27FC236}">
                    <a16:creationId xmlns:a16="http://schemas.microsoft.com/office/drawing/2014/main" id="{CE1FEE10-4D0C-41DC-841E-07F23D6AA391}"/>
                  </a:ext>
                </a:extLst>
              </p:cNvPr>
              <p:cNvSpPr/>
              <p:nvPr/>
            </p:nvSpPr>
            <p:spPr>
              <a:xfrm>
                <a:off x="3069282" y="1077686"/>
                <a:ext cx="179615" cy="179615"/>
              </a:xfrm>
              <a:prstGeom prst="ellipse">
                <a:avLst/>
              </a:prstGeom>
              <a:solidFill>
                <a:schemeClr val="bg1">
                  <a:lumMod val="95000"/>
                  <a:alpha val="26606"/>
                </a:schemeClr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</p:grpSp>
      </p:grpSp>
      <p:sp>
        <p:nvSpPr>
          <p:cNvPr id="15" name="CaixaDeTexto 14">
            <a:extLst>
              <a:ext uri="{FF2B5EF4-FFF2-40B4-BE49-F238E27FC236}">
                <a16:creationId xmlns:a16="http://schemas.microsoft.com/office/drawing/2014/main" id="{21B05135-3BB1-BA0B-EB1E-838F4ED2FD33}"/>
              </a:ext>
            </a:extLst>
          </p:cNvPr>
          <p:cNvSpPr txBox="1"/>
          <p:nvPr/>
        </p:nvSpPr>
        <p:spPr>
          <a:xfrm>
            <a:off x="2669420" y="1850844"/>
            <a:ext cx="70000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400" spc="300" dirty="0">
                <a:solidFill>
                  <a:schemeClr val="bg1"/>
                </a:solidFill>
                <a:latin typeface="AMX" pitchFamily="2" charset="77"/>
              </a:rPr>
              <a:t>VAMOS CONVERSAR SOBRE:</a:t>
            </a:r>
          </a:p>
        </p:txBody>
      </p:sp>
      <p:grpSp>
        <p:nvGrpSpPr>
          <p:cNvPr id="16" name="Agrupar 15">
            <a:extLst>
              <a:ext uri="{FF2B5EF4-FFF2-40B4-BE49-F238E27FC236}">
                <a16:creationId xmlns:a16="http://schemas.microsoft.com/office/drawing/2014/main" id="{78C9DC16-C42A-8D39-6210-FC9DB29A38FC}"/>
              </a:ext>
            </a:extLst>
          </p:cNvPr>
          <p:cNvGrpSpPr/>
          <p:nvPr/>
        </p:nvGrpSpPr>
        <p:grpSpPr>
          <a:xfrm>
            <a:off x="3837211" y="2722791"/>
            <a:ext cx="4718960" cy="703447"/>
            <a:chOff x="3837211" y="2237016"/>
            <a:chExt cx="4718960" cy="703447"/>
          </a:xfrm>
        </p:grpSpPr>
        <p:sp>
          <p:nvSpPr>
            <p:cNvPr id="17" name="Retângulo Arredondado 16">
              <a:extLst>
                <a:ext uri="{FF2B5EF4-FFF2-40B4-BE49-F238E27FC236}">
                  <a16:creationId xmlns:a16="http://schemas.microsoft.com/office/drawing/2014/main" id="{2A984E75-4890-0C46-0879-34D86158299C}"/>
                </a:ext>
              </a:extLst>
            </p:cNvPr>
            <p:cNvSpPr/>
            <p:nvPr/>
          </p:nvSpPr>
          <p:spPr>
            <a:xfrm>
              <a:off x="3837211" y="2237016"/>
              <a:ext cx="4718960" cy="703447"/>
            </a:xfrm>
            <a:prstGeom prst="roundRect">
              <a:avLst>
                <a:gd name="adj" fmla="val 50000"/>
              </a:avLst>
            </a:prstGeom>
            <a:solidFill>
              <a:srgbClr val="A81823">
                <a:alpha val="79910"/>
              </a:srgb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18" name="CaixaDeTexto 17">
              <a:extLst>
                <a:ext uri="{FF2B5EF4-FFF2-40B4-BE49-F238E27FC236}">
                  <a16:creationId xmlns:a16="http://schemas.microsoft.com/office/drawing/2014/main" id="{63537437-0A39-C0CF-E2D5-F0A935D8A3CC}"/>
                </a:ext>
              </a:extLst>
            </p:cNvPr>
            <p:cNvSpPr txBox="1"/>
            <p:nvPr/>
          </p:nvSpPr>
          <p:spPr>
            <a:xfrm>
              <a:off x="4193418" y="2382883"/>
              <a:ext cx="222370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2400" b="1" i="1" spc="300" dirty="0">
                  <a:solidFill>
                    <a:schemeClr val="bg1"/>
                  </a:solidFill>
                  <a:latin typeface="AMX" pitchFamily="2" charset="77"/>
                </a:rPr>
                <a:t>A SOLUÇÃO</a:t>
              </a:r>
            </a:p>
          </p:txBody>
        </p:sp>
      </p:grpSp>
      <p:grpSp>
        <p:nvGrpSpPr>
          <p:cNvPr id="20" name="Agrupar 19">
            <a:extLst>
              <a:ext uri="{FF2B5EF4-FFF2-40B4-BE49-F238E27FC236}">
                <a16:creationId xmlns:a16="http://schemas.microsoft.com/office/drawing/2014/main" id="{C4CECF4B-A4FE-7883-3986-A9EEE9C6D20E}"/>
              </a:ext>
            </a:extLst>
          </p:cNvPr>
          <p:cNvGrpSpPr/>
          <p:nvPr/>
        </p:nvGrpSpPr>
        <p:grpSpPr>
          <a:xfrm>
            <a:off x="3837211" y="3796725"/>
            <a:ext cx="4718960" cy="703447"/>
            <a:chOff x="3837211" y="3310950"/>
            <a:chExt cx="4718960" cy="703447"/>
          </a:xfrm>
        </p:grpSpPr>
        <p:sp>
          <p:nvSpPr>
            <p:cNvPr id="21" name="Retângulo Arredondado 20">
              <a:extLst>
                <a:ext uri="{FF2B5EF4-FFF2-40B4-BE49-F238E27FC236}">
                  <a16:creationId xmlns:a16="http://schemas.microsoft.com/office/drawing/2014/main" id="{FEC63CE8-B286-DB91-CEB8-4F3EF9441047}"/>
                </a:ext>
              </a:extLst>
            </p:cNvPr>
            <p:cNvSpPr/>
            <p:nvPr/>
          </p:nvSpPr>
          <p:spPr>
            <a:xfrm>
              <a:off x="3837211" y="3310950"/>
              <a:ext cx="4718960" cy="703447"/>
            </a:xfrm>
            <a:prstGeom prst="roundRect">
              <a:avLst>
                <a:gd name="adj" fmla="val 50000"/>
              </a:avLst>
            </a:prstGeom>
            <a:solidFill>
              <a:schemeClr val="bg2">
                <a:lumMod val="25000"/>
                <a:alpha val="89740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22" name="CaixaDeTexto 21">
              <a:extLst>
                <a:ext uri="{FF2B5EF4-FFF2-40B4-BE49-F238E27FC236}">
                  <a16:creationId xmlns:a16="http://schemas.microsoft.com/office/drawing/2014/main" id="{584E6CFE-9FCC-62F4-1A6E-EEDA11BC5B2B}"/>
                </a:ext>
              </a:extLst>
            </p:cNvPr>
            <p:cNvSpPr txBox="1"/>
            <p:nvPr/>
          </p:nvSpPr>
          <p:spPr>
            <a:xfrm>
              <a:off x="4193418" y="3456817"/>
              <a:ext cx="299115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2400" i="1" spc="300" dirty="0">
                  <a:solidFill>
                    <a:schemeClr val="bg1"/>
                  </a:solidFill>
                  <a:latin typeface="AMX" pitchFamily="2" charset="77"/>
                </a:rPr>
                <a:t>COMO VENDER</a:t>
              </a:r>
            </a:p>
          </p:txBody>
        </p:sp>
      </p:grpSp>
      <p:grpSp>
        <p:nvGrpSpPr>
          <p:cNvPr id="23" name="Agrupar 22">
            <a:extLst>
              <a:ext uri="{FF2B5EF4-FFF2-40B4-BE49-F238E27FC236}">
                <a16:creationId xmlns:a16="http://schemas.microsoft.com/office/drawing/2014/main" id="{0EB4FAFF-EEC8-06AE-057D-D0FD6EF5685A}"/>
              </a:ext>
            </a:extLst>
          </p:cNvPr>
          <p:cNvGrpSpPr/>
          <p:nvPr/>
        </p:nvGrpSpPr>
        <p:grpSpPr>
          <a:xfrm>
            <a:off x="3837211" y="4876845"/>
            <a:ext cx="4718960" cy="703447"/>
            <a:chOff x="3837211" y="4391070"/>
            <a:chExt cx="4718960" cy="703447"/>
          </a:xfrm>
        </p:grpSpPr>
        <p:sp>
          <p:nvSpPr>
            <p:cNvPr id="24" name="Retângulo Arredondado 23">
              <a:extLst>
                <a:ext uri="{FF2B5EF4-FFF2-40B4-BE49-F238E27FC236}">
                  <a16:creationId xmlns:a16="http://schemas.microsoft.com/office/drawing/2014/main" id="{18313204-D9E8-4678-EC53-FFA3F1246691}"/>
                </a:ext>
              </a:extLst>
            </p:cNvPr>
            <p:cNvSpPr/>
            <p:nvPr/>
          </p:nvSpPr>
          <p:spPr>
            <a:xfrm>
              <a:off x="3837211" y="4391070"/>
              <a:ext cx="4718960" cy="703447"/>
            </a:xfrm>
            <a:prstGeom prst="roundRect">
              <a:avLst>
                <a:gd name="adj" fmla="val 50000"/>
              </a:avLst>
            </a:prstGeom>
            <a:solidFill>
              <a:schemeClr val="bg2">
                <a:lumMod val="25000"/>
                <a:alpha val="85000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25" name="CaixaDeTexto 24">
              <a:extLst>
                <a:ext uri="{FF2B5EF4-FFF2-40B4-BE49-F238E27FC236}">
                  <a16:creationId xmlns:a16="http://schemas.microsoft.com/office/drawing/2014/main" id="{807ABCC9-9051-F4BB-E261-DD7324BE827F}"/>
                </a:ext>
              </a:extLst>
            </p:cNvPr>
            <p:cNvSpPr txBox="1"/>
            <p:nvPr/>
          </p:nvSpPr>
          <p:spPr>
            <a:xfrm>
              <a:off x="4193418" y="4536937"/>
              <a:ext cx="3725937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2400" i="1" spc="300" dirty="0">
                  <a:solidFill>
                    <a:schemeClr val="bg1"/>
                  </a:solidFill>
                  <a:latin typeface="AMX" pitchFamily="2" charset="77"/>
                </a:rPr>
                <a:t>FLUXOS DA JORNADA</a:t>
              </a:r>
            </a:p>
          </p:txBody>
        </p:sp>
      </p:grpSp>
      <p:cxnSp>
        <p:nvCxnSpPr>
          <p:cNvPr id="26" name="Conector de Seta Reta 25">
            <a:extLst>
              <a:ext uri="{FF2B5EF4-FFF2-40B4-BE49-F238E27FC236}">
                <a16:creationId xmlns:a16="http://schemas.microsoft.com/office/drawing/2014/main" id="{43A1AF37-2F4A-9CA2-D170-753B0C9E21AF}"/>
              </a:ext>
            </a:extLst>
          </p:cNvPr>
          <p:cNvCxnSpPr>
            <a:cxnSpLocks/>
          </p:cNvCxnSpPr>
          <p:nvPr/>
        </p:nvCxnSpPr>
        <p:spPr>
          <a:xfrm>
            <a:off x="2122713" y="3082018"/>
            <a:ext cx="1387929" cy="0"/>
          </a:xfrm>
          <a:prstGeom prst="straightConnector1">
            <a:avLst/>
          </a:prstGeom>
          <a:ln w="31750">
            <a:gradFill flip="none" rotWithShape="1">
              <a:gsLst>
                <a:gs pos="100000">
                  <a:schemeClr val="bg1">
                    <a:lumMod val="65000"/>
                    <a:alpha val="0"/>
                  </a:schemeClr>
                </a:gs>
                <a:gs pos="0">
                  <a:schemeClr val="bg1"/>
                </a:gs>
              </a:gsLst>
              <a:lin ang="10800000" scaled="1"/>
              <a:tileRect/>
            </a:gradFill>
            <a:tailEnd type="oval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7" name="Conector de Seta Reta 26">
            <a:extLst>
              <a:ext uri="{FF2B5EF4-FFF2-40B4-BE49-F238E27FC236}">
                <a16:creationId xmlns:a16="http://schemas.microsoft.com/office/drawing/2014/main" id="{7EDA5F47-FB65-FD87-B146-526F2065651D}"/>
              </a:ext>
            </a:extLst>
          </p:cNvPr>
          <p:cNvCxnSpPr>
            <a:cxnSpLocks/>
          </p:cNvCxnSpPr>
          <p:nvPr/>
        </p:nvCxnSpPr>
        <p:spPr>
          <a:xfrm>
            <a:off x="2122713" y="4130799"/>
            <a:ext cx="1387929" cy="0"/>
          </a:xfrm>
          <a:prstGeom prst="straightConnector1">
            <a:avLst/>
          </a:prstGeom>
          <a:ln w="31750">
            <a:gradFill flip="none" rotWithShape="1">
              <a:gsLst>
                <a:gs pos="100000">
                  <a:schemeClr val="bg1">
                    <a:lumMod val="65000"/>
                    <a:alpha val="0"/>
                  </a:schemeClr>
                </a:gs>
                <a:gs pos="0">
                  <a:schemeClr val="bg1"/>
                </a:gs>
              </a:gsLst>
              <a:lin ang="10800000" scaled="1"/>
              <a:tileRect/>
            </a:gradFill>
            <a:tailEnd type="oval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8" name="Conector de Seta Reta 27">
            <a:extLst>
              <a:ext uri="{FF2B5EF4-FFF2-40B4-BE49-F238E27FC236}">
                <a16:creationId xmlns:a16="http://schemas.microsoft.com/office/drawing/2014/main" id="{A560F774-412E-D568-3132-4CF9B0918B58}"/>
              </a:ext>
            </a:extLst>
          </p:cNvPr>
          <p:cNvCxnSpPr>
            <a:cxnSpLocks/>
          </p:cNvCxnSpPr>
          <p:nvPr/>
        </p:nvCxnSpPr>
        <p:spPr>
          <a:xfrm>
            <a:off x="2122713" y="5210919"/>
            <a:ext cx="1387929" cy="0"/>
          </a:xfrm>
          <a:prstGeom prst="straightConnector1">
            <a:avLst/>
          </a:prstGeom>
          <a:ln w="31750">
            <a:gradFill flip="none" rotWithShape="1">
              <a:gsLst>
                <a:gs pos="100000">
                  <a:schemeClr val="bg1">
                    <a:lumMod val="65000"/>
                    <a:alpha val="0"/>
                  </a:schemeClr>
                </a:gs>
                <a:gs pos="0">
                  <a:schemeClr val="bg1"/>
                </a:gs>
              </a:gsLst>
              <a:lin ang="10800000" scaled="1"/>
              <a:tileRect/>
            </a:gradFill>
            <a:tailEnd type="oval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9" name="Notification Sound Effects (Copyright Free) - Creator Assets (youtube)">
            <a:hlinkClick r:id="" action="ppaction://media"/>
            <a:extLst>
              <a:ext uri="{FF2B5EF4-FFF2-40B4-BE49-F238E27FC236}">
                <a16:creationId xmlns:a16="http://schemas.microsoft.com/office/drawing/2014/main" id="{BA2F0F45-7BF4-5395-A408-C3EED5BE3ACE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29886.3965" end="19179.5758"/>
                </p14:media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79200" y="-95257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2566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376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repeatCount="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>
            <a:extLst>
              <a:ext uri="{FF2B5EF4-FFF2-40B4-BE49-F238E27FC236}">
                <a16:creationId xmlns:a16="http://schemas.microsoft.com/office/drawing/2014/main" id="{9FFF550E-570E-A957-079F-B0D4A85FCCC0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5114" r="113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49" name="Agrupar 48">
            <a:extLst>
              <a:ext uri="{FF2B5EF4-FFF2-40B4-BE49-F238E27FC236}">
                <a16:creationId xmlns:a16="http://schemas.microsoft.com/office/drawing/2014/main" id="{EAF11A0A-5F50-0F26-9EE5-1F21929C3BA7}"/>
              </a:ext>
            </a:extLst>
          </p:cNvPr>
          <p:cNvGrpSpPr/>
          <p:nvPr/>
        </p:nvGrpSpPr>
        <p:grpSpPr>
          <a:xfrm>
            <a:off x="1567542" y="1045028"/>
            <a:ext cx="3468283" cy="1989719"/>
            <a:chOff x="1567542" y="1045028"/>
            <a:chExt cx="3468283" cy="1989719"/>
          </a:xfrm>
        </p:grpSpPr>
        <p:sp>
          <p:nvSpPr>
            <p:cNvPr id="6" name="Retângulo Arredondado 5">
              <a:extLst>
                <a:ext uri="{FF2B5EF4-FFF2-40B4-BE49-F238E27FC236}">
                  <a16:creationId xmlns:a16="http://schemas.microsoft.com/office/drawing/2014/main" id="{09368B95-A499-5601-A59F-1BAB76A4F84A}"/>
                </a:ext>
              </a:extLst>
            </p:cNvPr>
            <p:cNvSpPr/>
            <p:nvPr/>
          </p:nvSpPr>
          <p:spPr>
            <a:xfrm>
              <a:off x="1567542" y="1045028"/>
              <a:ext cx="3468283" cy="1989719"/>
            </a:xfrm>
            <a:prstGeom prst="roundRect">
              <a:avLst>
                <a:gd name="adj" fmla="val 13121"/>
              </a:avLst>
            </a:prstGeom>
            <a:solidFill>
              <a:schemeClr val="bg1">
                <a:lumMod val="95000"/>
                <a:alpha val="91000"/>
              </a:schemeClr>
            </a:solidFill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b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endParaRPr>
            </a:p>
          </p:txBody>
        </p:sp>
        <p:sp>
          <p:nvSpPr>
            <p:cNvPr id="14" name="CaixaDeTexto 13">
              <a:extLst>
                <a:ext uri="{FF2B5EF4-FFF2-40B4-BE49-F238E27FC236}">
                  <a16:creationId xmlns:a16="http://schemas.microsoft.com/office/drawing/2014/main" id="{96AEA820-67E6-585C-22C4-A03FA37D29EE}"/>
                </a:ext>
              </a:extLst>
            </p:cNvPr>
            <p:cNvSpPr txBox="1"/>
            <p:nvPr/>
          </p:nvSpPr>
          <p:spPr>
            <a:xfrm>
              <a:off x="1802296" y="1285461"/>
              <a:ext cx="2213113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3200" b="1" dirty="0">
                  <a:solidFill>
                    <a:schemeClr val="bg2">
                      <a:lumMod val="25000"/>
                    </a:schemeClr>
                  </a:solidFill>
                  <a:latin typeface="AMX" pitchFamily="2" charset="77"/>
                </a:rPr>
                <a:t>ATENÇÃO!</a:t>
              </a:r>
            </a:p>
          </p:txBody>
        </p:sp>
      </p:grpSp>
      <p:grpSp>
        <p:nvGrpSpPr>
          <p:cNvPr id="43" name="Agrupar 42">
            <a:extLst>
              <a:ext uri="{FF2B5EF4-FFF2-40B4-BE49-F238E27FC236}">
                <a16:creationId xmlns:a16="http://schemas.microsoft.com/office/drawing/2014/main" id="{15ECB7FC-A8DE-3071-3B32-D8E23D626EEE}"/>
              </a:ext>
            </a:extLst>
          </p:cNvPr>
          <p:cNvGrpSpPr/>
          <p:nvPr/>
        </p:nvGrpSpPr>
        <p:grpSpPr>
          <a:xfrm>
            <a:off x="4246673" y="2708684"/>
            <a:ext cx="2341815" cy="1343710"/>
            <a:chOff x="6245594" y="2751213"/>
            <a:chExt cx="2341815" cy="1343710"/>
          </a:xfrm>
        </p:grpSpPr>
        <p:sp>
          <p:nvSpPr>
            <p:cNvPr id="7" name="Retângulo Arredondado 6">
              <a:extLst>
                <a:ext uri="{FF2B5EF4-FFF2-40B4-BE49-F238E27FC236}">
                  <a16:creationId xmlns:a16="http://schemas.microsoft.com/office/drawing/2014/main" id="{B6CB8965-296B-2C47-67B7-594EAA80960C}"/>
                </a:ext>
              </a:extLst>
            </p:cNvPr>
            <p:cNvSpPr/>
            <p:nvPr/>
          </p:nvSpPr>
          <p:spPr>
            <a:xfrm>
              <a:off x="6245594" y="2751213"/>
              <a:ext cx="2341815" cy="1343710"/>
            </a:xfrm>
            <a:prstGeom prst="roundRect">
              <a:avLst>
                <a:gd name="adj" fmla="val 13121"/>
              </a:avLst>
            </a:prstGeom>
            <a:solidFill>
              <a:schemeClr val="bg1">
                <a:lumMod val="95000"/>
                <a:alpha val="91000"/>
              </a:schemeClr>
            </a:solidFill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b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endParaRPr>
            </a:p>
          </p:txBody>
        </p:sp>
        <p:sp>
          <p:nvSpPr>
            <p:cNvPr id="16" name="CaixaDeTexto 15">
              <a:extLst>
                <a:ext uri="{FF2B5EF4-FFF2-40B4-BE49-F238E27FC236}">
                  <a16:creationId xmlns:a16="http://schemas.microsoft.com/office/drawing/2014/main" id="{C23160C4-C280-84DF-C79B-F85ACB32BA0C}"/>
                </a:ext>
              </a:extLst>
            </p:cNvPr>
            <p:cNvSpPr txBox="1"/>
            <p:nvPr/>
          </p:nvSpPr>
          <p:spPr>
            <a:xfrm>
              <a:off x="6528049" y="2996952"/>
              <a:ext cx="152927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3200" b="1" dirty="0">
                  <a:solidFill>
                    <a:schemeClr val="bg2">
                      <a:lumMod val="25000"/>
                    </a:schemeClr>
                  </a:solidFill>
                  <a:latin typeface="AMX" pitchFamily="2" charset="77"/>
                </a:rPr>
                <a:t>Erro!</a:t>
              </a:r>
            </a:p>
          </p:txBody>
        </p:sp>
      </p:grpSp>
      <p:grpSp>
        <p:nvGrpSpPr>
          <p:cNvPr id="53" name="Agrupar 52">
            <a:extLst>
              <a:ext uri="{FF2B5EF4-FFF2-40B4-BE49-F238E27FC236}">
                <a16:creationId xmlns:a16="http://schemas.microsoft.com/office/drawing/2014/main" id="{EB984D83-745C-DEE2-9847-2BA63B234162}"/>
              </a:ext>
            </a:extLst>
          </p:cNvPr>
          <p:cNvGrpSpPr/>
          <p:nvPr/>
        </p:nvGrpSpPr>
        <p:grpSpPr>
          <a:xfrm>
            <a:off x="4079776" y="4365104"/>
            <a:ext cx="3169163" cy="1412844"/>
            <a:chOff x="4079776" y="4365104"/>
            <a:chExt cx="3169163" cy="1412844"/>
          </a:xfrm>
        </p:grpSpPr>
        <p:sp>
          <p:nvSpPr>
            <p:cNvPr id="17" name="Retângulo Arredondado 16">
              <a:extLst>
                <a:ext uri="{FF2B5EF4-FFF2-40B4-BE49-F238E27FC236}">
                  <a16:creationId xmlns:a16="http://schemas.microsoft.com/office/drawing/2014/main" id="{3163647A-19F6-4870-B606-5B5B05DD9AF6}"/>
                </a:ext>
              </a:extLst>
            </p:cNvPr>
            <p:cNvSpPr/>
            <p:nvPr/>
          </p:nvSpPr>
          <p:spPr>
            <a:xfrm>
              <a:off x="4079776" y="4365104"/>
              <a:ext cx="3169163" cy="1412844"/>
            </a:xfrm>
            <a:prstGeom prst="roundRect">
              <a:avLst>
                <a:gd name="adj" fmla="val 13121"/>
              </a:avLst>
            </a:prstGeom>
            <a:solidFill>
              <a:schemeClr val="bg1">
                <a:lumMod val="95000"/>
                <a:alpha val="91000"/>
              </a:schemeClr>
            </a:solidFill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b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endParaRPr>
            </a:p>
          </p:txBody>
        </p:sp>
        <p:sp>
          <p:nvSpPr>
            <p:cNvPr id="18" name="CaixaDeTexto 17">
              <a:extLst>
                <a:ext uri="{FF2B5EF4-FFF2-40B4-BE49-F238E27FC236}">
                  <a16:creationId xmlns:a16="http://schemas.microsoft.com/office/drawing/2014/main" id="{4E98E2E8-830D-D1BB-CA2E-4486D993537D}"/>
                </a:ext>
              </a:extLst>
            </p:cNvPr>
            <p:cNvSpPr txBox="1"/>
            <p:nvPr/>
          </p:nvSpPr>
          <p:spPr>
            <a:xfrm>
              <a:off x="4362231" y="4610843"/>
              <a:ext cx="152927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3200" i="1" dirty="0">
                  <a:solidFill>
                    <a:schemeClr val="bg2">
                      <a:lumMod val="25000"/>
                    </a:schemeClr>
                  </a:solidFill>
                  <a:latin typeface="AMX" pitchFamily="2" charset="77"/>
                </a:rPr>
                <a:t>Erro!</a:t>
              </a:r>
            </a:p>
          </p:txBody>
        </p:sp>
      </p:grpSp>
      <p:grpSp>
        <p:nvGrpSpPr>
          <p:cNvPr id="46" name="Agrupar 45">
            <a:extLst>
              <a:ext uri="{FF2B5EF4-FFF2-40B4-BE49-F238E27FC236}">
                <a16:creationId xmlns:a16="http://schemas.microsoft.com/office/drawing/2014/main" id="{B6A3EB5C-9063-45BE-C559-CE9751E139F5}"/>
              </a:ext>
            </a:extLst>
          </p:cNvPr>
          <p:cNvGrpSpPr/>
          <p:nvPr/>
        </p:nvGrpSpPr>
        <p:grpSpPr>
          <a:xfrm>
            <a:off x="9407307" y="762515"/>
            <a:ext cx="2446920" cy="2439888"/>
            <a:chOff x="9407307" y="762515"/>
            <a:chExt cx="2446920" cy="2439888"/>
          </a:xfrm>
        </p:grpSpPr>
        <p:sp>
          <p:nvSpPr>
            <p:cNvPr id="19" name="Retângulo Arredondado 18">
              <a:extLst>
                <a:ext uri="{FF2B5EF4-FFF2-40B4-BE49-F238E27FC236}">
                  <a16:creationId xmlns:a16="http://schemas.microsoft.com/office/drawing/2014/main" id="{E06C692E-025E-EFD3-FDCD-D4883F05DA20}"/>
                </a:ext>
              </a:extLst>
            </p:cNvPr>
            <p:cNvSpPr/>
            <p:nvPr/>
          </p:nvSpPr>
          <p:spPr>
            <a:xfrm>
              <a:off x="9407307" y="762515"/>
              <a:ext cx="2446920" cy="2439888"/>
            </a:xfrm>
            <a:prstGeom prst="roundRect">
              <a:avLst>
                <a:gd name="adj" fmla="val 13121"/>
              </a:avLst>
            </a:prstGeom>
            <a:solidFill>
              <a:schemeClr val="bg1">
                <a:lumMod val="95000"/>
                <a:alpha val="91000"/>
              </a:schemeClr>
            </a:solidFill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b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endParaRPr>
            </a:p>
          </p:txBody>
        </p:sp>
        <p:sp>
          <p:nvSpPr>
            <p:cNvPr id="20" name="CaixaDeTexto 19">
              <a:extLst>
                <a:ext uri="{FF2B5EF4-FFF2-40B4-BE49-F238E27FC236}">
                  <a16:creationId xmlns:a16="http://schemas.microsoft.com/office/drawing/2014/main" id="{F5440B14-4CD5-CE8E-5E18-1C6A6807F588}"/>
                </a:ext>
              </a:extLst>
            </p:cNvPr>
            <p:cNvSpPr txBox="1"/>
            <p:nvPr/>
          </p:nvSpPr>
          <p:spPr>
            <a:xfrm>
              <a:off x="9703012" y="1074516"/>
              <a:ext cx="1223561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3200" b="1" i="1" dirty="0">
                  <a:solidFill>
                    <a:schemeClr val="bg2">
                      <a:lumMod val="25000"/>
                    </a:schemeClr>
                  </a:solidFill>
                  <a:latin typeface="AMX" pitchFamily="2" charset="77"/>
                </a:rPr>
                <a:t>ERRO</a:t>
              </a:r>
            </a:p>
            <a:p>
              <a:r>
                <a:rPr lang="pt-BR" sz="3200" b="1" i="1" dirty="0">
                  <a:solidFill>
                    <a:schemeClr val="bg2">
                      <a:lumMod val="25000"/>
                    </a:schemeClr>
                  </a:solidFill>
                  <a:latin typeface="AMX" pitchFamily="2" charset="77"/>
                </a:rPr>
                <a:t>ERRO</a:t>
              </a:r>
            </a:p>
            <a:p>
              <a:r>
                <a:rPr lang="pt-BR" sz="3200" b="1" i="1" dirty="0">
                  <a:solidFill>
                    <a:schemeClr val="bg2">
                      <a:lumMod val="25000"/>
                    </a:schemeClr>
                  </a:solidFill>
                  <a:latin typeface="AMX" pitchFamily="2" charset="77"/>
                </a:rPr>
                <a:t>ERRO</a:t>
              </a:r>
            </a:p>
          </p:txBody>
        </p:sp>
      </p:grpSp>
      <p:grpSp>
        <p:nvGrpSpPr>
          <p:cNvPr id="44" name="Agrupar 43">
            <a:extLst>
              <a:ext uri="{FF2B5EF4-FFF2-40B4-BE49-F238E27FC236}">
                <a16:creationId xmlns:a16="http://schemas.microsoft.com/office/drawing/2014/main" id="{E52252DD-2207-F7D4-345D-9C0CF1D8CC99}"/>
              </a:ext>
            </a:extLst>
          </p:cNvPr>
          <p:cNvGrpSpPr/>
          <p:nvPr/>
        </p:nvGrpSpPr>
        <p:grpSpPr>
          <a:xfrm>
            <a:off x="7949388" y="3473413"/>
            <a:ext cx="4018249" cy="1678294"/>
            <a:chOff x="7949388" y="3473413"/>
            <a:chExt cx="4018249" cy="1678294"/>
          </a:xfrm>
        </p:grpSpPr>
        <p:sp>
          <p:nvSpPr>
            <p:cNvPr id="21" name="Retângulo Arredondado 20">
              <a:extLst>
                <a:ext uri="{FF2B5EF4-FFF2-40B4-BE49-F238E27FC236}">
                  <a16:creationId xmlns:a16="http://schemas.microsoft.com/office/drawing/2014/main" id="{8304FBEF-8003-5F00-A987-9E6FE6112ACE}"/>
                </a:ext>
              </a:extLst>
            </p:cNvPr>
            <p:cNvSpPr/>
            <p:nvPr/>
          </p:nvSpPr>
          <p:spPr>
            <a:xfrm>
              <a:off x="7949388" y="3473413"/>
              <a:ext cx="4018249" cy="1678294"/>
            </a:xfrm>
            <a:prstGeom prst="roundRect">
              <a:avLst>
                <a:gd name="adj" fmla="val 13121"/>
              </a:avLst>
            </a:prstGeom>
            <a:solidFill>
              <a:schemeClr val="bg1">
                <a:lumMod val="95000"/>
                <a:alpha val="91000"/>
              </a:schemeClr>
            </a:solidFill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b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endParaRPr>
            </a:p>
          </p:txBody>
        </p:sp>
        <p:sp>
          <p:nvSpPr>
            <p:cNvPr id="22" name="CaixaDeTexto 21">
              <a:extLst>
                <a:ext uri="{FF2B5EF4-FFF2-40B4-BE49-F238E27FC236}">
                  <a16:creationId xmlns:a16="http://schemas.microsoft.com/office/drawing/2014/main" id="{29163899-797D-65D1-7053-B67CD32A66DB}"/>
                </a:ext>
              </a:extLst>
            </p:cNvPr>
            <p:cNvSpPr txBox="1"/>
            <p:nvPr/>
          </p:nvSpPr>
          <p:spPr>
            <a:xfrm>
              <a:off x="8184142" y="3713845"/>
              <a:ext cx="2213113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3200" i="1" dirty="0">
                  <a:solidFill>
                    <a:schemeClr val="bg2">
                      <a:lumMod val="25000"/>
                    </a:schemeClr>
                  </a:solidFill>
                  <a:latin typeface="AMX" pitchFamily="2" charset="77"/>
                </a:rPr>
                <a:t>ATENÇÃO!</a:t>
              </a:r>
            </a:p>
          </p:txBody>
        </p:sp>
      </p:grpSp>
      <p:grpSp>
        <p:nvGrpSpPr>
          <p:cNvPr id="56" name="Agrupar 55">
            <a:extLst>
              <a:ext uri="{FF2B5EF4-FFF2-40B4-BE49-F238E27FC236}">
                <a16:creationId xmlns:a16="http://schemas.microsoft.com/office/drawing/2014/main" id="{EC67F050-C73C-BC9E-61A7-DEBE3D08F0EE}"/>
              </a:ext>
            </a:extLst>
          </p:cNvPr>
          <p:cNvGrpSpPr/>
          <p:nvPr/>
        </p:nvGrpSpPr>
        <p:grpSpPr>
          <a:xfrm>
            <a:off x="5974848" y="3441097"/>
            <a:ext cx="2341815" cy="1343710"/>
            <a:chOff x="3359239" y="2739348"/>
            <a:chExt cx="2341815" cy="1343710"/>
          </a:xfrm>
        </p:grpSpPr>
        <p:sp>
          <p:nvSpPr>
            <p:cNvPr id="25" name="Retângulo Arredondado 24">
              <a:extLst>
                <a:ext uri="{FF2B5EF4-FFF2-40B4-BE49-F238E27FC236}">
                  <a16:creationId xmlns:a16="http://schemas.microsoft.com/office/drawing/2014/main" id="{B56DDCBC-93CC-363A-928D-7D2227A53AF7}"/>
                </a:ext>
              </a:extLst>
            </p:cNvPr>
            <p:cNvSpPr/>
            <p:nvPr/>
          </p:nvSpPr>
          <p:spPr>
            <a:xfrm>
              <a:off x="3359239" y="2739348"/>
              <a:ext cx="2341815" cy="1343710"/>
            </a:xfrm>
            <a:prstGeom prst="roundRect">
              <a:avLst>
                <a:gd name="adj" fmla="val 13121"/>
              </a:avLst>
            </a:prstGeom>
            <a:solidFill>
              <a:srgbClr val="A81A23">
                <a:alpha val="91000"/>
              </a:srgbClr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b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endParaRPr>
            </a:p>
          </p:txBody>
        </p:sp>
        <p:sp>
          <p:nvSpPr>
            <p:cNvPr id="26" name="CaixaDeTexto 25">
              <a:extLst>
                <a:ext uri="{FF2B5EF4-FFF2-40B4-BE49-F238E27FC236}">
                  <a16:creationId xmlns:a16="http://schemas.microsoft.com/office/drawing/2014/main" id="{D202667B-A161-7D92-EEDB-C9FE8E1697CB}"/>
                </a:ext>
              </a:extLst>
            </p:cNvPr>
            <p:cNvSpPr txBox="1"/>
            <p:nvPr/>
          </p:nvSpPr>
          <p:spPr>
            <a:xfrm>
              <a:off x="3641694" y="2985087"/>
              <a:ext cx="152927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3200" b="1" dirty="0">
                  <a:solidFill>
                    <a:schemeClr val="bg1"/>
                  </a:solidFill>
                  <a:latin typeface="AMX" pitchFamily="2" charset="77"/>
                </a:rPr>
                <a:t>Erro!</a:t>
              </a:r>
            </a:p>
          </p:txBody>
        </p:sp>
      </p:grpSp>
      <p:grpSp>
        <p:nvGrpSpPr>
          <p:cNvPr id="48" name="Agrupar 47">
            <a:extLst>
              <a:ext uri="{FF2B5EF4-FFF2-40B4-BE49-F238E27FC236}">
                <a16:creationId xmlns:a16="http://schemas.microsoft.com/office/drawing/2014/main" id="{2F956B6C-48C7-FD64-CA43-BCE9DD5D6973}"/>
              </a:ext>
            </a:extLst>
          </p:cNvPr>
          <p:cNvGrpSpPr/>
          <p:nvPr/>
        </p:nvGrpSpPr>
        <p:grpSpPr>
          <a:xfrm>
            <a:off x="3521467" y="750443"/>
            <a:ext cx="4018249" cy="1678294"/>
            <a:chOff x="5158881" y="622852"/>
            <a:chExt cx="4018249" cy="1678294"/>
          </a:xfrm>
        </p:grpSpPr>
        <p:sp>
          <p:nvSpPr>
            <p:cNvPr id="27" name="Retângulo Arredondado 26">
              <a:extLst>
                <a:ext uri="{FF2B5EF4-FFF2-40B4-BE49-F238E27FC236}">
                  <a16:creationId xmlns:a16="http://schemas.microsoft.com/office/drawing/2014/main" id="{6C79D0D4-AC59-11DB-6CC4-0C97B4017D31}"/>
                </a:ext>
              </a:extLst>
            </p:cNvPr>
            <p:cNvSpPr/>
            <p:nvPr/>
          </p:nvSpPr>
          <p:spPr>
            <a:xfrm>
              <a:off x="5158881" y="622852"/>
              <a:ext cx="4018249" cy="1678294"/>
            </a:xfrm>
            <a:prstGeom prst="roundRect">
              <a:avLst>
                <a:gd name="adj" fmla="val 13121"/>
              </a:avLst>
            </a:prstGeom>
            <a:solidFill>
              <a:srgbClr val="A81A23">
                <a:alpha val="91000"/>
              </a:srgbClr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b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endParaRPr>
            </a:p>
          </p:txBody>
        </p:sp>
        <p:sp>
          <p:nvSpPr>
            <p:cNvPr id="28" name="CaixaDeTexto 27">
              <a:extLst>
                <a:ext uri="{FF2B5EF4-FFF2-40B4-BE49-F238E27FC236}">
                  <a16:creationId xmlns:a16="http://schemas.microsoft.com/office/drawing/2014/main" id="{FD945F60-BF49-3247-0FAA-1333674A6748}"/>
                </a:ext>
              </a:extLst>
            </p:cNvPr>
            <p:cNvSpPr txBox="1"/>
            <p:nvPr/>
          </p:nvSpPr>
          <p:spPr>
            <a:xfrm>
              <a:off x="5393635" y="863284"/>
              <a:ext cx="2213113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3200" i="1" dirty="0">
                  <a:solidFill>
                    <a:schemeClr val="bg1"/>
                  </a:solidFill>
                  <a:latin typeface="AMX" pitchFamily="2" charset="77"/>
                </a:rPr>
                <a:t>ATENÇÃO!</a:t>
              </a:r>
            </a:p>
          </p:txBody>
        </p:sp>
      </p:grpSp>
      <p:grpSp>
        <p:nvGrpSpPr>
          <p:cNvPr id="54" name="Agrupar 53">
            <a:extLst>
              <a:ext uri="{FF2B5EF4-FFF2-40B4-BE49-F238E27FC236}">
                <a16:creationId xmlns:a16="http://schemas.microsoft.com/office/drawing/2014/main" id="{8A7DFD8E-4306-1AA2-F3C5-4E688392A24E}"/>
              </a:ext>
            </a:extLst>
          </p:cNvPr>
          <p:cNvGrpSpPr/>
          <p:nvPr/>
        </p:nvGrpSpPr>
        <p:grpSpPr>
          <a:xfrm>
            <a:off x="234335" y="5644555"/>
            <a:ext cx="3169163" cy="1412844"/>
            <a:chOff x="234335" y="5644555"/>
            <a:chExt cx="3169163" cy="1412844"/>
          </a:xfrm>
        </p:grpSpPr>
        <p:sp>
          <p:nvSpPr>
            <p:cNvPr id="29" name="Retângulo Arredondado 28">
              <a:extLst>
                <a:ext uri="{FF2B5EF4-FFF2-40B4-BE49-F238E27FC236}">
                  <a16:creationId xmlns:a16="http://schemas.microsoft.com/office/drawing/2014/main" id="{35D8E881-3D42-FC56-7C8A-3ABD8543AE29}"/>
                </a:ext>
              </a:extLst>
            </p:cNvPr>
            <p:cNvSpPr/>
            <p:nvPr/>
          </p:nvSpPr>
          <p:spPr>
            <a:xfrm>
              <a:off x="234335" y="5644555"/>
              <a:ext cx="3169163" cy="1412844"/>
            </a:xfrm>
            <a:prstGeom prst="roundRect">
              <a:avLst>
                <a:gd name="adj" fmla="val 13121"/>
              </a:avLst>
            </a:prstGeom>
            <a:solidFill>
              <a:schemeClr val="bg1">
                <a:lumMod val="95000"/>
                <a:alpha val="91000"/>
              </a:schemeClr>
            </a:solidFill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b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endParaRPr>
            </a:p>
          </p:txBody>
        </p:sp>
        <p:sp>
          <p:nvSpPr>
            <p:cNvPr id="30" name="CaixaDeTexto 29">
              <a:extLst>
                <a:ext uri="{FF2B5EF4-FFF2-40B4-BE49-F238E27FC236}">
                  <a16:creationId xmlns:a16="http://schemas.microsoft.com/office/drawing/2014/main" id="{E1DCF158-5C7F-907C-E3C8-5E43CBBCFD6E}"/>
                </a:ext>
              </a:extLst>
            </p:cNvPr>
            <p:cNvSpPr txBox="1"/>
            <p:nvPr/>
          </p:nvSpPr>
          <p:spPr>
            <a:xfrm>
              <a:off x="516790" y="5890294"/>
              <a:ext cx="152927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3200" i="1" dirty="0">
                  <a:solidFill>
                    <a:schemeClr val="bg2">
                      <a:lumMod val="25000"/>
                    </a:schemeClr>
                  </a:solidFill>
                  <a:latin typeface="AMX" pitchFamily="2" charset="77"/>
                </a:rPr>
                <a:t>Erro!</a:t>
              </a:r>
            </a:p>
          </p:txBody>
        </p:sp>
      </p:grpSp>
      <p:grpSp>
        <p:nvGrpSpPr>
          <p:cNvPr id="51" name="Agrupar 50">
            <a:extLst>
              <a:ext uri="{FF2B5EF4-FFF2-40B4-BE49-F238E27FC236}">
                <a16:creationId xmlns:a16="http://schemas.microsoft.com/office/drawing/2014/main" id="{89153427-1420-3686-54E0-8932C44E63D2}"/>
              </a:ext>
            </a:extLst>
          </p:cNvPr>
          <p:cNvGrpSpPr/>
          <p:nvPr/>
        </p:nvGrpSpPr>
        <p:grpSpPr>
          <a:xfrm>
            <a:off x="309381" y="2382209"/>
            <a:ext cx="2446920" cy="2439888"/>
            <a:chOff x="309381" y="2382209"/>
            <a:chExt cx="2446920" cy="2439888"/>
          </a:xfrm>
        </p:grpSpPr>
        <p:sp>
          <p:nvSpPr>
            <p:cNvPr id="31" name="Retângulo Arredondado 30">
              <a:extLst>
                <a:ext uri="{FF2B5EF4-FFF2-40B4-BE49-F238E27FC236}">
                  <a16:creationId xmlns:a16="http://schemas.microsoft.com/office/drawing/2014/main" id="{0B674944-EEE7-B5E8-8B40-BA5496BFEFBA}"/>
                </a:ext>
              </a:extLst>
            </p:cNvPr>
            <p:cNvSpPr/>
            <p:nvPr/>
          </p:nvSpPr>
          <p:spPr>
            <a:xfrm>
              <a:off x="309381" y="2382209"/>
              <a:ext cx="2446920" cy="2439888"/>
            </a:xfrm>
            <a:prstGeom prst="roundRect">
              <a:avLst>
                <a:gd name="adj" fmla="val 13121"/>
              </a:avLst>
            </a:prstGeom>
            <a:solidFill>
              <a:schemeClr val="bg1">
                <a:lumMod val="95000"/>
                <a:alpha val="91000"/>
              </a:schemeClr>
            </a:solidFill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b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endParaRPr>
            </a:p>
          </p:txBody>
        </p:sp>
        <p:sp>
          <p:nvSpPr>
            <p:cNvPr id="32" name="CaixaDeTexto 31">
              <a:extLst>
                <a:ext uri="{FF2B5EF4-FFF2-40B4-BE49-F238E27FC236}">
                  <a16:creationId xmlns:a16="http://schemas.microsoft.com/office/drawing/2014/main" id="{8B99C722-9197-DE87-8C15-715F61F59E35}"/>
                </a:ext>
              </a:extLst>
            </p:cNvPr>
            <p:cNvSpPr txBox="1"/>
            <p:nvPr/>
          </p:nvSpPr>
          <p:spPr>
            <a:xfrm>
              <a:off x="605086" y="2694210"/>
              <a:ext cx="1223561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3200" b="1" i="1" dirty="0">
                  <a:solidFill>
                    <a:schemeClr val="bg2">
                      <a:lumMod val="25000"/>
                    </a:schemeClr>
                  </a:solidFill>
                  <a:latin typeface="AMX" pitchFamily="2" charset="77"/>
                </a:rPr>
                <a:t>ERRO</a:t>
              </a:r>
            </a:p>
            <a:p>
              <a:r>
                <a:rPr lang="pt-BR" sz="3200" b="1" i="1" dirty="0">
                  <a:solidFill>
                    <a:schemeClr val="bg2">
                      <a:lumMod val="25000"/>
                    </a:schemeClr>
                  </a:solidFill>
                  <a:latin typeface="AMX" pitchFamily="2" charset="77"/>
                </a:rPr>
                <a:t>ERRO</a:t>
              </a:r>
            </a:p>
            <a:p>
              <a:r>
                <a:rPr lang="pt-BR" sz="3200" b="1" i="1" dirty="0">
                  <a:solidFill>
                    <a:schemeClr val="bg2">
                      <a:lumMod val="25000"/>
                    </a:schemeClr>
                  </a:solidFill>
                  <a:latin typeface="AMX" pitchFamily="2" charset="77"/>
                </a:rPr>
                <a:t>ERRO</a:t>
              </a:r>
            </a:p>
          </p:txBody>
        </p:sp>
      </p:grpSp>
      <p:grpSp>
        <p:nvGrpSpPr>
          <p:cNvPr id="45" name="Agrupar 44">
            <a:extLst>
              <a:ext uri="{FF2B5EF4-FFF2-40B4-BE49-F238E27FC236}">
                <a16:creationId xmlns:a16="http://schemas.microsoft.com/office/drawing/2014/main" id="{2C846F64-33EE-6C37-5D91-779ADE726751}"/>
              </a:ext>
            </a:extLst>
          </p:cNvPr>
          <p:cNvGrpSpPr/>
          <p:nvPr/>
        </p:nvGrpSpPr>
        <p:grpSpPr>
          <a:xfrm>
            <a:off x="9223009" y="3980637"/>
            <a:ext cx="2446920" cy="2439888"/>
            <a:chOff x="9223009" y="3980637"/>
            <a:chExt cx="2446920" cy="2439888"/>
          </a:xfrm>
        </p:grpSpPr>
        <p:sp>
          <p:nvSpPr>
            <p:cNvPr id="33" name="Retângulo Arredondado 32">
              <a:extLst>
                <a:ext uri="{FF2B5EF4-FFF2-40B4-BE49-F238E27FC236}">
                  <a16:creationId xmlns:a16="http://schemas.microsoft.com/office/drawing/2014/main" id="{9F669E86-BE54-95FC-1E1D-A9B4ECB30C59}"/>
                </a:ext>
              </a:extLst>
            </p:cNvPr>
            <p:cNvSpPr/>
            <p:nvPr/>
          </p:nvSpPr>
          <p:spPr>
            <a:xfrm>
              <a:off x="9223009" y="3980637"/>
              <a:ext cx="2446920" cy="2439888"/>
            </a:xfrm>
            <a:prstGeom prst="roundRect">
              <a:avLst>
                <a:gd name="adj" fmla="val 13121"/>
              </a:avLst>
            </a:prstGeom>
            <a:solidFill>
              <a:srgbClr val="A81A23">
                <a:alpha val="91000"/>
              </a:srgbClr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b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endParaRPr>
            </a:p>
          </p:txBody>
        </p:sp>
        <p:sp>
          <p:nvSpPr>
            <p:cNvPr id="34" name="CaixaDeTexto 33">
              <a:extLst>
                <a:ext uri="{FF2B5EF4-FFF2-40B4-BE49-F238E27FC236}">
                  <a16:creationId xmlns:a16="http://schemas.microsoft.com/office/drawing/2014/main" id="{DBFB3C75-9514-40AD-761B-4F294EE40BF3}"/>
                </a:ext>
              </a:extLst>
            </p:cNvPr>
            <p:cNvSpPr txBox="1"/>
            <p:nvPr/>
          </p:nvSpPr>
          <p:spPr>
            <a:xfrm>
              <a:off x="9518714" y="4292638"/>
              <a:ext cx="1223561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3200" b="1" i="1" dirty="0">
                  <a:solidFill>
                    <a:schemeClr val="bg1"/>
                  </a:solidFill>
                  <a:latin typeface="AMX" pitchFamily="2" charset="77"/>
                </a:rPr>
                <a:t>ERRO</a:t>
              </a:r>
            </a:p>
            <a:p>
              <a:r>
                <a:rPr lang="pt-BR" sz="3200" b="1" i="1" dirty="0">
                  <a:solidFill>
                    <a:schemeClr val="bg1"/>
                  </a:solidFill>
                  <a:latin typeface="AMX" pitchFamily="2" charset="77"/>
                </a:rPr>
                <a:t>ERRO</a:t>
              </a:r>
            </a:p>
            <a:p>
              <a:r>
                <a:rPr lang="pt-BR" sz="3200" b="1" i="1" dirty="0">
                  <a:solidFill>
                    <a:schemeClr val="bg1"/>
                  </a:solidFill>
                  <a:latin typeface="AMX" pitchFamily="2" charset="77"/>
                </a:rPr>
                <a:t>ERRO</a:t>
              </a:r>
            </a:p>
          </p:txBody>
        </p:sp>
      </p:grpSp>
      <p:grpSp>
        <p:nvGrpSpPr>
          <p:cNvPr id="55" name="Agrupar 54">
            <a:extLst>
              <a:ext uri="{FF2B5EF4-FFF2-40B4-BE49-F238E27FC236}">
                <a16:creationId xmlns:a16="http://schemas.microsoft.com/office/drawing/2014/main" id="{69882BC2-257A-D52A-47DE-D0D0C5A8FF05}"/>
              </a:ext>
            </a:extLst>
          </p:cNvPr>
          <p:cNvGrpSpPr/>
          <p:nvPr/>
        </p:nvGrpSpPr>
        <p:grpSpPr>
          <a:xfrm>
            <a:off x="6737955" y="5345873"/>
            <a:ext cx="3468283" cy="1989719"/>
            <a:chOff x="6737955" y="5345873"/>
            <a:chExt cx="3468283" cy="1989719"/>
          </a:xfrm>
        </p:grpSpPr>
        <p:sp>
          <p:nvSpPr>
            <p:cNvPr id="35" name="Retângulo Arredondado 34">
              <a:extLst>
                <a:ext uri="{FF2B5EF4-FFF2-40B4-BE49-F238E27FC236}">
                  <a16:creationId xmlns:a16="http://schemas.microsoft.com/office/drawing/2014/main" id="{D84D0EC3-852A-B655-0367-2CEF7A63DF44}"/>
                </a:ext>
              </a:extLst>
            </p:cNvPr>
            <p:cNvSpPr/>
            <p:nvPr/>
          </p:nvSpPr>
          <p:spPr>
            <a:xfrm>
              <a:off x="6737955" y="5345873"/>
              <a:ext cx="3468283" cy="1989719"/>
            </a:xfrm>
            <a:prstGeom prst="roundRect">
              <a:avLst>
                <a:gd name="adj" fmla="val 13121"/>
              </a:avLst>
            </a:prstGeom>
            <a:solidFill>
              <a:schemeClr val="bg1">
                <a:lumMod val="95000"/>
                <a:alpha val="91000"/>
              </a:schemeClr>
            </a:solidFill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b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endParaRPr>
            </a:p>
          </p:txBody>
        </p:sp>
        <p:sp>
          <p:nvSpPr>
            <p:cNvPr id="36" name="CaixaDeTexto 35">
              <a:extLst>
                <a:ext uri="{FF2B5EF4-FFF2-40B4-BE49-F238E27FC236}">
                  <a16:creationId xmlns:a16="http://schemas.microsoft.com/office/drawing/2014/main" id="{8DE35914-49A0-6BF5-0634-CDF98DBBB77C}"/>
                </a:ext>
              </a:extLst>
            </p:cNvPr>
            <p:cNvSpPr txBox="1"/>
            <p:nvPr/>
          </p:nvSpPr>
          <p:spPr>
            <a:xfrm>
              <a:off x="6972709" y="5586306"/>
              <a:ext cx="2213113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3200" b="1" dirty="0">
                  <a:solidFill>
                    <a:schemeClr val="bg2">
                      <a:lumMod val="25000"/>
                    </a:schemeClr>
                  </a:solidFill>
                  <a:latin typeface="AMX" pitchFamily="2" charset="77"/>
                </a:rPr>
                <a:t>ATENÇÃO!</a:t>
              </a:r>
            </a:p>
          </p:txBody>
        </p:sp>
      </p:grpSp>
      <p:grpSp>
        <p:nvGrpSpPr>
          <p:cNvPr id="52" name="Agrupar 51">
            <a:extLst>
              <a:ext uri="{FF2B5EF4-FFF2-40B4-BE49-F238E27FC236}">
                <a16:creationId xmlns:a16="http://schemas.microsoft.com/office/drawing/2014/main" id="{FF97F8B1-C6FE-DF34-B2DB-F7196AC6953C}"/>
              </a:ext>
            </a:extLst>
          </p:cNvPr>
          <p:cNvGrpSpPr/>
          <p:nvPr/>
        </p:nvGrpSpPr>
        <p:grpSpPr>
          <a:xfrm>
            <a:off x="1574076" y="4349957"/>
            <a:ext cx="3468283" cy="1989719"/>
            <a:chOff x="1574076" y="4349957"/>
            <a:chExt cx="3468283" cy="1989719"/>
          </a:xfrm>
        </p:grpSpPr>
        <p:sp>
          <p:nvSpPr>
            <p:cNvPr id="37" name="Retângulo Arredondado 36">
              <a:extLst>
                <a:ext uri="{FF2B5EF4-FFF2-40B4-BE49-F238E27FC236}">
                  <a16:creationId xmlns:a16="http://schemas.microsoft.com/office/drawing/2014/main" id="{65733745-EFE0-EC8C-4D97-9952322B8254}"/>
                </a:ext>
              </a:extLst>
            </p:cNvPr>
            <p:cNvSpPr/>
            <p:nvPr/>
          </p:nvSpPr>
          <p:spPr>
            <a:xfrm>
              <a:off x="1574076" y="4349957"/>
              <a:ext cx="3468283" cy="1989719"/>
            </a:xfrm>
            <a:prstGeom prst="roundRect">
              <a:avLst>
                <a:gd name="adj" fmla="val 13121"/>
              </a:avLst>
            </a:prstGeom>
            <a:solidFill>
              <a:srgbClr val="A81A23">
                <a:alpha val="91000"/>
              </a:srgbClr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b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endParaRPr>
            </a:p>
          </p:txBody>
        </p:sp>
        <p:sp>
          <p:nvSpPr>
            <p:cNvPr id="38" name="CaixaDeTexto 37">
              <a:extLst>
                <a:ext uri="{FF2B5EF4-FFF2-40B4-BE49-F238E27FC236}">
                  <a16:creationId xmlns:a16="http://schemas.microsoft.com/office/drawing/2014/main" id="{F4075869-C9E5-8814-6DEB-3159DBC2276E}"/>
                </a:ext>
              </a:extLst>
            </p:cNvPr>
            <p:cNvSpPr txBox="1"/>
            <p:nvPr/>
          </p:nvSpPr>
          <p:spPr>
            <a:xfrm>
              <a:off x="1808830" y="4590390"/>
              <a:ext cx="2213113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3200" b="1" dirty="0">
                  <a:solidFill>
                    <a:schemeClr val="bg1"/>
                  </a:solidFill>
                  <a:latin typeface="AMX" pitchFamily="2" charset="77"/>
                </a:rPr>
                <a:t>ATENÇÃO!</a:t>
              </a:r>
            </a:p>
          </p:txBody>
        </p:sp>
      </p:grpSp>
      <p:grpSp>
        <p:nvGrpSpPr>
          <p:cNvPr id="50" name="Agrupar 49">
            <a:extLst>
              <a:ext uri="{FF2B5EF4-FFF2-40B4-BE49-F238E27FC236}">
                <a16:creationId xmlns:a16="http://schemas.microsoft.com/office/drawing/2014/main" id="{D9CC7329-8E3C-AAE9-873C-91A070387068}"/>
              </a:ext>
            </a:extLst>
          </p:cNvPr>
          <p:cNvGrpSpPr/>
          <p:nvPr/>
        </p:nvGrpSpPr>
        <p:grpSpPr>
          <a:xfrm>
            <a:off x="528822" y="373064"/>
            <a:ext cx="2341815" cy="1343710"/>
            <a:chOff x="528822" y="373064"/>
            <a:chExt cx="2341815" cy="1343710"/>
          </a:xfrm>
        </p:grpSpPr>
        <p:sp>
          <p:nvSpPr>
            <p:cNvPr id="39" name="Retângulo Arredondado 38">
              <a:extLst>
                <a:ext uri="{FF2B5EF4-FFF2-40B4-BE49-F238E27FC236}">
                  <a16:creationId xmlns:a16="http://schemas.microsoft.com/office/drawing/2014/main" id="{4B66005F-AA6F-CAA2-6483-ABE27C7B3739}"/>
                </a:ext>
              </a:extLst>
            </p:cNvPr>
            <p:cNvSpPr/>
            <p:nvPr/>
          </p:nvSpPr>
          <p:spPr>
            <a:xfrm>
              <a:off x="528822" y="373064"/>
              <a:ext cx="2341815" cy="1343710"/>
            </a:xfrm>
            <a:prstGeom prst="roundRect">
              <a:avLst>
                <a:gd name="adj" fmla="val 13121"/>
              </a:avLst>
            </a:prstGeom>
            <a:solidFill>
              <a:schemeClr val="bg1">
                <a:lumMod val="95000"/>
                <a:alpha val="91000"/>
              </a:schemeClr>
            </a:solidFill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b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endParaRPr>
            </a:p>
          </p:txBody>
        </p:sp>
        <p:sp>
          <p:nvSpPr>
            <p:cNvPr id="40" name="CaixaDeTexto 39">
              <a:extLst>
                <a:ext uri="{FF2B5EF4-FFF2-40B4-BE49-F238E27FC236}">
                  <a16:creationId xmlns:a16="http://schemas.microsoft.com/office/drawing/2014/main" id="{E7C88583-C204-C2C6-F071-341511AE36D2}"/>
                </a:ext>
              </a:extLst>
            </p:cNvPr>
            <p:cNvSpPr txBox="1"/>
            <p:nvPr/>
          </p:nvSpPr>
          <p:spPr>
            <a:xfrm>
              <a:off x="811277" y="618803"/>
              <a:ext cx="152927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3200" b="1" dirty="0">
                  <a:solidFill>
                    <a:schemeClr val="bg2">
                      <a:lumMod val="25000"/>
                    </a:schemeClr>
                  </a:solidFill>
                  <a:latin typeface="AMX" pitchFamily="2" charset="77"/>
                </a:rPr>
                <a:t>Erro!</a:t>
              </a:r>
            </a:p>
          </p:txBody>
        </p:sp>
      </p:grpSp>
      <p:grpSp>
        <p:nvGrpSpPr>
          <p:cNvPr id="47" name="Agrupar 46">
            <a:extLst>
              <a:ext uri="{FF2B5EF4-FFF2-40B4-BE49-F238E27FC236}">
                <a16:creationId xmlns:a16="http://schemas.microsoft.com/office/drawing/2014/main" id="{7895F1E2-EE47-36A5-75DC-5AE719107030}"/>
              </a:ext>
            </a:extLst>
          </p:cNvPr>
          <p:cNvGrpSpPr/>
          <p:nvPr/>
        </p:nvGrpSpPr>
        <p:grpSpPr>
          <a:xfrm>
            <a:off x="6890355" y="1594883"/>
            <a:ext cx="3019189" cy="1585682"/>
            <a:chOff x="6635174" y="404037"/>
            <a:chExt cx="3019189" cy="1585682"/>
          </a:xfrm>
        </p:grpSpPr>
        <p:sp>
          <p:nvSpPr>
            <p:cNvPr id="41" name="Retângulo Arredondado 40">
              <a:extLst>
                <a:ext uri="{FF2B5EF4-FFF2-40B4-BE49-F238E27FC236}">
                  <a16:creationId xmlns:a16="http://schemas.microsoft.com/office/drawing/2014/main" id="{16326255-1838-4301-18B7-E9EF44F13CB6}"/>
                </a:ext>
              </a:extLst>
            </p:cNvPr>
            <p:cNvSpPr/>
            <p:nvPr/>
          </p:nvSpPr>
          <p:spPr>
            <a:xfrm>
              <a:off x="6635174" y="404037"/>
              <a:ext cx="3019189" cy="1585682"/>
            </a:xfrm>
            <a:prstGeom prst="roundRect">
              <a:avLst>
                <a:gd name="adj" fmla="val 13121"/>
              </a:avLst>
            </a:prstGeom>
            <a:solidFill>
              <a:schemeClr val="bg1">
                <a:lumMod val="95000"/>
                <a:alpha val="91000"/>
              </a:schemeClr>
            </a:solidFill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b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endParaRPr>
            </a:p>
          </p:txBody>
        </p:sp>
        <p:sp>
          <p:nvSpPr>
            <p:cNvPr id="42" name="CaixaDeTexto 41">
              <a:extLst>
                <a:ext uri="{FF2B5EF4-FFF2-40B4-BE49-F238E27FC236}">
                  <a16:creationId xmlns:a16="http://schemas.microsoft.com/office/drawing/2014/main" id="{116B3A32-D570-6EE5-9EF1-A399DCF0A7A1}"/>
                </a:ext>
              </a:extLst>
            </p:cNvPr>
            <p:cNvSpPr txBox="1"/>
            <p:nvPr/>
          </p:nvSpPr>
          <p:spPr>
            <a:xfrm>
              <a:off x="6806133" y="601940"/>
              <a:ext cx="2213113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3200" b="1" dirty="0">
                  <a:solidFill>
                    <a:schemeClr val="bg2">
                      <a:lumMod val="25000"/>
                    </a:schemeClr>
                  </a:solidFill>
                  <a:latin typeface="AMX" pitchFamily="2" charset="77"/>
                </a:rPr>
                <a:t>ATENÇÃO!</a:t>
              </a:r>
            </a:p>
          </p:txBody>
        </p:sp>
      </p:grpSp>
      <p:pic>
        <p:nvPicPr>
          <p:cNvPr id="58" name="Window Error Sound Effect #soundeffects #gaming #windowerror - happy  (youtube)">
            <a:hlinkClick r:id="" action="ppaction://media"/>
            <a:extLst>
              <a:ext uri="{FF2B5EF4-FFF2-40B4-BE49-F238E27FC236}">
                <a16:creationId xmlns:a16="http://schemas.microsoft.com/office/drawing/2014/main" id="{8CD50DB1-F99C-0B84-B3C3-93C0EB193510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1784.2138" end="1951.9182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-215014" y="-812800"/>
            <a:ext cx="812800" cy="812800"/>
          </a:xfrm>
          <a:prstGeom prst="rect">
            <a:avLst/>
          </a:prstGeom>
        </p:spPr>
      </p:pic>
      <p:pic>
        <p:nvPicPr>
          <p:cNvPr id="59" name="Window Error Sound Effect #soundeffects #gaming #windowerror - happy  (youtube)">
            <a:hlinkClick r:id="" action="ppaction://media"/>
            <a:extLst>
              <a:ext uri="{FF2B5EF4-FFF2-40B4-BE49-F238E27FC236}">
                <a16:creationId xmlns:a16="http://schemas.microsoft.com/office/drawing/2014/main" id="{7B74C68E-7D71-113A-F59B-2A075B69241C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1784.2138" end="1951.9182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27448" y="-812800"/>
            <a:ext cx="812800" cy="812800"/>
          </a:xfrm>
          <a:prstGeom prst="rect">
            <a:avLst/>
          </a:prstGeom>
        </p:spPr>
      </p:pic>
      <p:pic>
        <p:nvPicPr>
          <p:cNvPr id="60" name="Window Error Sound Effect #soundeffects #gaming #windowerror - happy  (youtube)">
            <a:hlinkClick r:id="" action="ppaction://media"/>
            <a:extLst>
              <a:ext uri="{FF2B5EF4-FFF2-40B4-BE49-F238E27FC236}">
                <a16:creationId xmlns:a16="http://schemas.microsoft.com/office/drawing/2014/main" id="{C1D8CE2E-11B7-B5C9-DEA4-E2384629F00A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1784.2138" end="1951.9182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956787" y="-812800"/>
            <a:ext cx="812800" cy="812800"/>
          </a:xfrm>
          <a:prstGeom prst="rect">
            <a:avLst/>
          </a:prstGeom>
        </p:spPr>
      </p:pic>
      <p:pic>
        <p:nvPicPr>
          <p:cNvPr id="61" name="Window Error Sound Effect #soundeffects #gaming #windowerror - happy  (youtube)">
            <a:hlinkClick r:id="" action="ppaction://media"/>
            <a:extLst>
              <a:ext uri="{FF2B5EF4-FFF2-40B4-BE49-F238E27FC236}">
                <a16:creationId xmlns:a16="http://schemas.microsoft.com/office/drawing/2014/main" id="{9DB0A370-6C50-C9D7-ECC8-652134A81557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1784.2138" end="1951.9182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927648" y="-812800"/>
            <a:ext cx="812800" cy="812800"/>
          </a:xfrm>
          <a:prstGeom prst="rect">
            <a:avLst/>
          </a:prstGeom>
        </p:spPr>
      </p:pic>
      <p:pic>
        <p:nvPicPr>
          <p:cNvPr id="62" name="Window Error Sound Effect #soundeffects #gaming #windowerror - happy  (youtube)">
            <a:hlinkClick r:id="" action="ppaction://media"/>
            <a:extLst>
              <a:ext uri="{FF2B5EF4-FFF2-40B4-BE49-F238E27FC236}">
                <a16:creationId xmlns:a16="http://schemas.microsoft.com/office/drawing/2014/main" id="{6FE0D8C7-56D2-6CCD-D2CC-2A19E4F5E254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1784.2138" end="1951.9182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935760" y="-812800"/>
            <a:ext cx="812800" cy="812800"/>
          </a:xfrm>
          <a:prstGeom prst="rect">
            <a:avLst/>
          </a:prstGeom>
        </p:spPr>
      </p:pic>
      <p:pic>
        <p:nvPicPr>
          <p:cNvPr id="63" name="Window Error Sound Effect #soundeffects #gaming #windowerror - happy  (youtube)">
            <a:hlinkClick r:id="" action="ppaction://media"/>
            <a:extLst>
              <a:ext uri="{FF2B5EF4-FFF2-40B4-BE49-F238E27FC236}">
                <a16:creationId xmlns:a16="http://schemas.microsoft.com/office/drawing/2014/main" id="{1A1DD7B2-4CDE-2A25-32E2-CD498E2DAEF9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1784.2138" end="1951.9182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871864" y="-812800"/>
            <a:ext cx="812800" cy="812800"/>
          </a:xfrm>
          <a:prstGeom prst="rect">
            <a:avLst/>
          </a:prstGeom>
        </p:spPr>
      </p:pic>
      <p:pic>
        <p:nvPicPr>
          <p:cNvPr id="64" name="Window Error Sound Effect #soundeffects #gaming #windowerror - happy  (youtube)">
            <a:hlinkClick r:id="" action="ppaction://media"/>
            <a:extLst>
              <a:ext uri="{FF2B5EF4-FFF2-40B4-BE49-F238E27FC236}">
                <a16:creationId xmlns:a16="http://schemas.microsoft.com/office/drawing/2014/main" id="{88C3A569-DFC3-830B-6A76-3A79F7E6A862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1784.2138" end="1951.9182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79976" y="-812800"/>
            <a:ext cx="812800" cy="812800"/>
          </a:xfrm>
          <a:prstGeom prst="rect">
            <a:avLst/>
          </a:prstGeom>
        </p:spPr>
      </p:pic>
      <p:pic>
        <p:nvPicPr>
          <p:cNvPr id="65" name="Window Error Sound Effect #soundeffects #gaming #windowerror - happy  (youtube)">
            <a:hlinkClick r:id="" action="ppaction://media"/>
            <a:extLst>
              <a:ext uri="{FF2B5EF4-FFF2-40B4-BE49-F238E27FC236}">
                <a16:creationId xmlns:a16="http://schemas.microsoft.com/office/drawing/2014/main" id="{F72A2FAE-B0C0-43D0-5DF7-733785B7AE5C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1784.2138" end="1951.9182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744072" y="-812800"/>
            <a:ext cx="812800" cy="812800"/>
          </a:xfrm>
          <a:prstGeom prst="rect">
            <a:avLst/>
          </a:prstGeom>
        </p:spPr>
      </p:pic>
      <p:pic>
        <p:nvPicPr>
          <p:cNvPr id="66" name="Window Error Sound Effect #soundeffects #gaming #windowerror - happy  (youtube)">
            <a:hlinkClick r:id="" action="ppaction://media"/>
            <a:extLst>
              <a:ext uri="{FF2B5EF4-FFF2-40B4-BE49-F238E27FC236}">
                <a16:creationId xmlns:a16="http://schemas.microsoft.com/office/drawing/2014/main" id="{BB25A10C-F9F8-F7D6-5EE0-84CAFDC58858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1784.2138" end="1951.9182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608168" y="-812800"/>
            <a:ext cx="812800" cy="812800"/>
          </a:xfrm>
          <a:prstGeom prst="rect">
            <a:avLst/>
          </a:prstGeom>
        </p:spPr>
      </p:pic>
      <p:pic>
        <p:nvPicPr>
          <p:cNvPr id="67" name="Window Error Sound Effect #soundeffects #gaming #windowerror - happy  (youtube)">
            <a:hlinkClick r:id="" action="ppaction://media"/>
            <a:extLst>
              <a:ext uri="{FF2B5EF4-FFF2-40B4-BE49-F238E27FC236}">
                <a16:creationId xmlns:a16="http://schemas.microsoft.com/office/drawing/2014/main" id="{2353DC57-36D6-E5D1-A121-7388D111F995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1784.2138" end="1951.9182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472264" y="-812800"/>
            <a:ext cx="812800" cy="812800"/>
          </a:xfrm>
          <a:prstGeom prst="rect">
            <a:avLst/>
          </a:prstGeom>
        </p:spPr>
      </p:pic>
      <p:pic>
        <p:nvPicPr>
          <p:cNvPr id="68" name="Window Error Sound Effect #soundeffects #gaming #windowerror - happy  (youtube)">
            <a:hlinkClick r:id="" action="ppaction://media"/>
            <a:extLst>
              <a:ext uri="{FF2B5EF4-FFF2-40B4-BE49-F238E27FC236}">
                <a16:creationId xmlns:a16="http://schemas.microsoft.com/office/drawing/2014/main" id="{110715D1-2B70-DB6D-983F-084FF9A76528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1784.2138" end="1951.9182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336360" y="-812800"/>
            <a:ext cx="812800" cy="812800"/>
          </a:xfrm>
          <a:prstGeom prst="rect">
            <a:avLst/>
          </a:prstGeom>
        </p:spPr>
      </p:pic>
      <p:pic>
        <p:nvPicPr>
          <p:cNvPr id="69" name="Window Error Sound Effect #soundeffects #gaming #windowerror - happy  (youtube)">
            <a:hlinkClick r:id="" action="ppaction://media"/>
            <a:extLst>
              <a:ext uri="{FF2B5EF4-FFF2-40B4-BE49-F238E27FC236}">
                <a16:creationId xmlns:a16="http://schemas.microsoft.com/office/drawing/2014/main" id="{A8CE6883-F083-08AC-BC2A-640E3D4853BC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1784.2138" end="1951.9182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272464" y="-812800"/>
            <a:ext cx="812800" cy="812800"/>
          </a:xfrm>
          <a:prstGeom prst="rect">
            <a:avLst/>
          </a:prstGeom>
        </p:spPr>
      </p:pic>
      <p:pic>
        <p:nvPicPr>
          <p:cNvPr id="70" name="Window Error Sound Effect #soundeffects #gaming #windowerror - happy  (youtube)">
            <a:hlinkClick r:id="" action="ppaction://media"/>
            <a:extLst>
              <a:ext uri="{FF2B5EF4-FFF2-40B4-BE49-F238E27FC236}">
                <a16:creationId xmlns:a16="http://schemas.microsoft.com/office/drawing/2014/main" id="{85456949-0C4C-A4B6-BA2D-A5939F1E1D3A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1784.2138" end="1951.9182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280576" y="-812800"/>
            <a:ext cx="812800" cy="812800"/>
          </a:xfrm>
          <a:prstGeom prst="rect">
            <a:avLst/>
          </a:prstGeom>
        </p:spPr>
      </p:pic>
      <p:pic>
        <p:nvPicPr>
          <p:cNvPr id="57" name="Imagem 56">
            <a:extLst>
              <a:ext uri="{FF2B5EF4-FFF2-40B4-BE49-F238E27FC236}">
                <a16:creationId xmlns:a16="http://schemas.microsoft.com/office/drawing/2014/main" id="{A3B5CF2B-BC35-8D8B-FE1D-B5FBA29A3684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/>
          <a:stretch/>
        </p:blipFill>
        <p:spPr>
          <a:xfrm>
            <a:off x="-87731" y="0"/>
            <a:ext cx="12272210" cy="6858000"/>
          </a:xfrm>
          <a:prstGeom prst="rect">
            <a:avLst/>
          </a:prstGeom>
        </p:spPr>
      </p:pic>
      <p:pic>
        <p:nvPicPr>
          <p:cNvPr id="2" name="Window Error Sound Effect #soundeffects #gaming #windowerror - happy  (youtube)">
            <a:hlinkClick r:id="" action="ppaction://media"/>
            <a:extLst>
              <a:ext uri="{FF2B5EF4-FFF2-40B4-BE49-F238E27FC236}">
                <a16:creationId xmlns:a16="http://schemas.microsoft.com/office/drawing/2014/main" id="{10B3DD02-D2D3-BD0D-1CA4-2B7E5C1A55FA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1784.2138" end="1951.9182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2192000" y="-812800"/>
            <a:ext cx="812800" cy="812800"/>
          </a:xfrm>
          <a:prstGeom prst="rect">
            <a:avLst/>
          </a:prstGeom>
        </p:spPr>
      </p:pic>
      <p:grpSp>
        <p:nvGrpSpPr>
          <p:cNvPr id="3" name="Agrupar 2">
            <a:extLst>
              <a:ext uri="{FF2B5EF4-FFF2-40B4-BE49-F238E27FC236}">
                <a16:creationId xmlns:a16="http://schemas.microsoft.com/office/drawing/2014/main" id="{06277D36-49B1-9202-CD73-2B0E6A509585}"/>
              </a:ext>
            </a:extLst>
          </p:cNvPr>
          <p:cNvGrpSpPr/>
          <p:nvPr/>
        </p:nvGrpSpPr>
        <p:grpSpPr>
          <a:xfrm>
            <a:off x="359029" y="196784"/>
            <a:ext cx="11597745" cy="493726"/>
            <a:chOff x="359029" y="196784"/>
            <a:chExt cx="11597745" cy="493726"/>
          </a:xfrm>
        </p:grpSpPr>
        <p:sp>
          <p:nvSpPr>
            <p:cNvPr id="4" name="Retângulo Arredondado 3">
              <a:extLst>
                <a:ext uri="{FF2B5EF4-FFF2-40B4-BE49-F238E27FC236}">
                  <a16:creationId xmlns:a16="http://schemas.microsoft.com/office/drawing/2014/main" id="{7A01A616-4531-B3EB-561F-5ADFC52FE0EF}"/>
                </a:ext>
              </a:extLst>
            </p:cNvPr>
            <p:cNvSpPr/>
            <p:nvPr/>
          </p:nvSpPr>
          <p:spPr>
            <a:xfrm>
              <a:off x="359029" y="196784"/>
              <a:ext cx="11597745" cy="493726"/>
            </a:xfrm>
            <a:prstGeom prst="roundRect">
              <a:avLst>
                <a:gd name="adj" fmla="val 50000"/>
              </a:avLst>
            </a:prstGeom>
            <a:noFill/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8" name="Gráfico 7">
              <a:extLst>
                <a:ext uri="{FF2B5EF4-FFF2-40B4-BE49-F238E27FC236}">
                  <a16:creationId xmlns:a16="http://schemas.microsoft.com/office/drawing/2014/main" id="{24053B26-20AD-3C73-0542-A23D914FA0ED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10835343" y="271716"/>
              <a:ext cx="799830" cy="287818"/>
            </a:xfrm>
            <a:prstGeom prst="rect">
              <a:avLst/>
            </a:prstGeom>
          </p:spPr>
        </p:pic>
        <p:pic>
          <p:nvPicPr>
            <p:cNvPr id="9" name="Imagem 10">
              <a:extLst>
                <a:ext uri="{FF2B5EF4-FFF2-40B4-BE49-F238E27FC236}">
                  <a16:creationId xmlns:a16="http://schemas.microsoft.com/office/drawing/2014/main" id="{53F8E0F9-055B-D082-7447-797CECBB9FB8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rcRect/>
            <a:stretch/>
          </p:blipFill>
          <p:spPr>
            <a:xfrm>
              <a:off x="614819" y="268371"/>
              <a:ext cx="935711" cy="351235"/>
            </a:xfrm>
            <a:prstGeom prst="rect">
              <a:avLst/>
            </a:prstGeom>
          </p:spPr>
        </p:pic>
        <p:sp>
          <p:nvSpPr>
            <p:cNvPr id="10" name="CaixaDeTexto 9">
              <a:extLst>
                <a:ext uri="{FF2B5EF4-FFF2-40B4-BE49-F238E27FC236}">
                  <a16:creationId xmlns:a16="http://schemas.microsoft.com/office/drawing/2014/main" id="{41376537-B12D-2F53-351E-0C910159DD71}"/>
                </a:ext>
              </a:extLst>
            </p:cNvPr>
            <p:cNvSpPr txBox="1"/>
            <p:nvPr/>
          </p:nvSpPr>
          <p:spPr>
            <a:xfrm>
              <a:off x="4593772" y="242455"/>
              <a:ext cx="3004457" cy="3806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pt-BR" sz="1800" i="1" dirty="0">
                  <a:solidFill>
                    <a:schemeClr val="bg1"/>
                  </a:solidFill>
                  <a:latin typeface="AMX" pitchFamily="2" charset="77"/>
                </a:rPr>
                <a:t>Locação de </a:t>
              </a:r>
              <a:r>
                <a:rPr lang="pt-BR" b="1" i="1" dirty="0">
                  <a:solidFill>
                    <a:schemeClr val="bg1"/>
                  </a:solidFill>
                  <a:latin typeface="AMX" pitchFamily="2" charset="77"/>
                </a:rPr>
                <a:t>E</a:t>
              </a:r>
              <a:r>
                <a:rPr lang="pt-BR" sz="1800" b="1" dirty="0">
                  <a:solidFill>
                    <a:schemeClr val="bg1"/>
                  </a:solidFill>
                  <a:latin typeface="AMX" pitchFamily="2" charset="77"/>
                </a:rPr>
                <a:t>quipamentos</a:t>
              </a:r>
              <a:endParaRPr lang="pt-BR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789060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" presetClass="mediacall" presetSubtype="0" fill="hold" nodeType="withEffect">
                                  <p:stCondLst>
                                    <p:cond delay="1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861" fill="hold"/>
                                        <p:tgtEl>
                                          <p:spTgt spid="5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1" presetID="23" presetClass="entr" presetSubtype="16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5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1" presetClass="mediacall" presetSubtype="0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cmd type="call" cmd="playFrom(0.0)">
                                      <p:cBhvr>
                                        <p:cTn id="16" dur="861" fill="hold"/>
                                        <p:tgtEl>
                                          <p:spTgt spid="5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7" presetID="23" presetClass="entr" presetSubtype="16" fill="hold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5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5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1" presetClass="mediacall" presetSubtype="0" fill="hold" nodeType="withEffect">
                                  <p:stCondLst>
                                    <p:cond delay="30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861" fill="hold"/>
                                        <p:tgtEl>
                                          <p:spTgt spid="6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23" presetID="23" presetClass="entr" presetSubtype="16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5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5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1" presetClass="mediacall" presetSubtype="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cmd type="call" cmd="playFrom(0.0)">
                                      <p:cBhvr>
                                        <p:cTn id="28" dur="861" fill="hold"/>
                                        <p:tgtEl>
                                          <p:spTgt spid="6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29" presetID="23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5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5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1" presetClass="mediacall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cmd type="call" cmd="playFrom(0.0)">
                                      <p:cBhvr>
                                        <p:cTn id="34" dur="861" fill="hold"/>
                                        <p:tgtEl>
                                          <p:spTgt spid="6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35" presetID="23" presetClass="entr" presetSubtype="16" fill="hold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5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5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1" presetClass="mediacall" presetSubtype="0" fill="hold" nodeType="withEffect">
                                  <p:stCondLst>
                                    <p:cond delay="600"/>
                                  </p:stCondLst>
                                  <p:childTnLst>
                                    <p:cmd type="call" cmd="playFrom(0.0)">
                                      <p:cBhvr>
                                        <p:cTn id="40" dur="861" fill="hold"/>
                                        <p:tgtEl>
                                          <p:spTgt spid="6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41" presetID="23" presetClass="entr" presetSubtype="16" fill="hold" nodeType="with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5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5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1" presetClass="mediacall" presetSubtype="0" fill="hold" nodeType="withEffect">
                                  <p:stCondLst>
                                    <p:cond delay="700"/>
                                  </p:stCondLst>
                                  <p:childTnLst>
                                    <p:cmd type="call" cmd="playFrom(0.0)">
                                      <p:cBhvr>
                                        <p:cTn id="46" dur="861" fill="hold"/>
                                        <p:tgtEl>
                                          <p:spTgt spid="6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47" presetID="23" presetClass="entr" presetSubtype="16" repeatCount="0" fill="hold" nodeType="with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5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5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1" presetClass="mediacall" presetSubtype="0" fill="hold" nodeType="withEffect">
                                  <p:stCondLst>
                                    <p:cond delay="800"/>
                                  </p:stCondLst>
                                  <p:childTnLst>
                                    <p:cmd type="call" cmd="playFrom(0.0)">
                                      <p:cBhvr>
                                        <p:cTn id="52" dur="861" fill="hold"/>
                                        <p:tgtEl>
                                          <p:spTgt spid="6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53" presetID="23" presetClass="entr" presetSubtype="16" fill="hold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5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5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1" presetClass="mediacall" presetSubtype="0" fill="hold" nodeType="withEffect">
                                  <p:stCondLst>
                                    <p:cond delay="900"/>
                                  </p:stCondLst>
                                  <p:childTnLst>
                                    <p:cmd type="call" cmd="playFrom(0.0)">
                                      <p:cBhvr>
                                        <p:cTn id="58" dur="861" fill="hold"/>
                                        <p:tgtEl>
                                          <p:spTgt spid="6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59" presetID="2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5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5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1" presetClass="mediacall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cmd type="call" cmd="playFrom(0.0)">
                                      <p:cBhvr>
                                        <p:cTn id="64" dur="861" fill="hold"/>
                                        <p:tgtEl>
                                          <p:spTgt spid="6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65" presetID="23" presetClass="entr" presetSubtype="16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5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5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1" presetClass="mediacall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cmd type="call" cmd="playFrom(0.0)">
                                      <p:cBhvr>
                                        <p:cTn id="70" dur="861" fill="hold"/>
                                        <p:tgtEl>
                                          <p:spTgt spid="6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1" presetID="23" presetClass="entr" presetSubtype="16" fill="hold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5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5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1" presetClass="mediacall" presetSubtype="0" fill="hold" nodeType="withEffect">
                                  <p:stCondLst>
                                    <p:cond delay="1200"/>
                                  </p:stCondLst>
                                  <p:childTnLst>
                                    <p:cmd type="call" cmd="playFrom(0.0)">
                                      <p:cBhvr>
                                        <p:cTn id="76" dur="861" fill="hold"/>
                                        <p:tgtEl>
                                          <p:spTgt spid="6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7" presetID="23" presetClass="entr" presetSubtype="16" fill="hold" nodeType="with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5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5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1" presetClass="mediacall" presetSubtype="0" fill="hold" nodeType="withEffect">
                                  <p:stCondLst>
                                    <p:cond delay="1300"/>
                                  </p:stCondLst>
                                  <p:childTnLst>
                                    <p:cmd type="call" cmd="playFrom(0.0)">
                                      <p:cBhvr>
                                        <p:cTn id="82" dur="861" fill="hold"/>
                                        <p:tgtEl>
                                          <p:spTgt spid="7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83" presetID="23" presetClass="entr" presetSubtype="16" fill="hold" nodeType="withEffect">
                                  <p:stCondLst>
                                    <p:cond delay="140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5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5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1" presetClass="mediacall" presetSubtype="0" fill="hold" nodeType="withEffect">
                                  <p:stCondLst>
                                    <p:cond delay="1400"/>
                                  </p:stCondLst>
                                  <p:childTnLst>
                                    <p:cmd type="call" cmd="playFrom(0.0)">
                                      <p:cBhvr>
                                        <p:cTn id="88" dur="86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2261"/>
                            </p:stCondLst>
                            <p:childTnLst>
                              <p:par>
                                <p:cTn id="90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93" repeatCount="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8"/>
                </p:tgtEl>
              </p:cMediaNode>
            </p:audio>
            <p:audio>
              <p:cMediaNode vol="80000">
                <p:cTn id="94" repeatCount="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9"/>
                </p:tgtEl>
              </p:cMediaNode>
            </p:audio>
            <p:audio>
              <p:cMediaNode vol="80000">
                <p:cTn id="95" repeatCount="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0"/>
                </p:tgtEl>
              </p:cMediaNode>
            </p:audio>
            <p:audio>
              <p:cMediaNode vol="80000">
                <p:cTn id="96" repeatCount="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1"/>
                </p:tgtEl>
              </p:cMediaNode>
            </p:audio>
            <p:audio>
              <p:cMediaNode vol="80000">
                <p:cTn id="97" repeatCount="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2"/>
                </p:tgtEl>
              </p:cMediaNode>
            </p:audio>
            <p:audio>
              <p:cMediaNode vol="80000">
                <p:cTn id="98" repeatCount="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3"/>
                </p:tgtEl>
              </p:cMediaNode>
            </p:audio>
            <p:audio>
              <p:cMediaNode vol="80000">
                <p:cTn id="99" repeatCount="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4"/>
                </p:tgtEl>
              </p:cMediaNode>
            </p:audio>
            <p:audio>
              <p:cMediaNode vol="80000">
                <p:cTn id="100" repeatCount="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5"/>
                </p:tgtEl>
              </p:cMediaNode>
            </p:audio>
            <p:audio>
              <p:cMediaNode vol="80000">
                <p:cTn id="101" repeatCount="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6"/>
                </p:tgtEl>
              </p:cMediaNode>
            </p:audio>
            <p:audio>
              <p:cMediaNode vol="80000">
                <p:cTn id="102" repeatCount="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7"/>
                </p:tgtEl>
              </p:cMediaNode>
            </p:audio>
            <p:audio>
              <p:cMediaNode vol="80000">
                <p:cTn id="103" repeatCount="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8"/>
                </p:tgtEl>
              </p:cMediaNode>
            </p:audio>
            <p:audio>
              <p:cMediaNode vol="80000">
                <p:cTn id="104" repeatCount="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9"/>
                </p:tgtEl>
              </p:cMediaNode>
            </p:audio>
            <p:audio>
              <p:cMediaNode vol="80000">
                <p:cTn id="105" repeatCount="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0"/>
                </p:tgtEl>
              </p:cMediaNode>
            </p:audio>
            <p:audio>
              <p:cMediaNode vol="80000">
                <p:cTn id="106" repeatCount="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014E62-5342-9E5E-59CF-C8F423EDA3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" name="Imagem 46">
            <a:extLst>
              <a:ext uri="{FF2B5EF4-FFF2-40B4-BE49-F238E27FC236}">
                <a16:creationId xmlns:a16="http://schemas.microsoft.com/office/drawing/2014/main" id="{105E4FEA-EFE7-FDD0-6E1F-A4A0CA4FC0D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4812" t="10299" b="11575"/>
          <a:stretch>
            <a:fillRect/>
          </a:stretch>
        </p:blipFill>
        <p:spPr>
          <a:xfrm>
            <a:off x="0" y="-1"/>
            <a:ext cx="12192000" cy="6858001"/>
          </a:xfrm>
          <a:prstGeom prst="rect">
            <a:avLst/>
          </a:prstGeom>
        </p:spPr>
      </p:pic>
      <p:grpSp>
        <p:nvGrpSpPr>
          <p:cNvPr id="48" name="Agrupar 47">
            <a:extLst>
              <a:ext uri="{FF2B5EF4-FFF2-40B4-BE49-F238E27FC236}">
                <a16:creationId xmlns:a16="http://schemas.microsoft.com/office/drawing/2014/main" id="{27CC27A3-48BE-CF31-3894-D4CFD2B93867}"/>
              </a:ext>
            </a:extLst>
          </p:cNvPr>
          <p:cNvGrpSpPr/>
          <p:nvPr/>
        </p:nvGrpSpPr>
        <p:grpSpPr>
          <a:xfrm>
            <a:off x="8611855" y="3588506"/>
            <a:ext cx="2224923" cy="703447"/>
            <a:chOff x="3837211" y="3310950"/>
            <a:chExt cx="2224923" cy="703447"/>
          </a:xfrm>
        </p:grpSpPr>
        <p:sp>
          <p:nvSpPr>
            <p:cNvPr id="49" name="Retângulo Arredondado 48">
              <a:extLst>
                <a:ext uri="{FF2B5EF4-FFF2-40B4-BE49-F238E27FC236}">
                  <a16:creationId xmlns:a16="http://schemas.microsoft.com/office/drawing/2014/main" id="{6E2279EA-E8E3-FF66-4958-072C6F76A77C}"/>
                </a:ext>
              </a:extLst>
            </p:cNvPr>
            <p:cNvSpPr/>
            <p:nvPr/>
          </p:nvSpPr>
          <p:spPr>
            <a:xfrm>
              <a:off x="3837211" y="3310950"/>
              <a:ext cx="2224923" cy="703447"/>
            </a:xfrm>
            <a:prstGeom prst="roundRect">
              <a:avLst>
                <a:gd name="adj" fmla="val 50000"/>
              </a:avLst>
            </a:prstGeom>
            <a:solidFill>
              <a:schemeClr val="bg2">
                <a:lumMod val="50000"/>
                <a:alpha val="76000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50" name="CaixaDeTexto 49">
              <a:extLst>
                <a:ext uri="{FF2B5EF4-FFF2-40B4-BE49-F238E27FC236}">
                  <a16:creationId xmlns:a16="http://schemas.microsoft.com/office/drawing/2014/main" id="{8FB65E84-6754-1EBF-FFD1-2F3EED536D3D}"/>
                </a:ext>
              </a:extLst>
            </p:cNvPr>
            <p:cNvSpPr txBox="1"/>
            <p:nvPr/>
          </p:nvSpPr>
          <p:spPr>
            <a:xfrm>
              <a:off x="4132459" y="3456817"/>
              <a:ext cx="173325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2400" b="1" i="1" spc="300" dirty="0">
                  <a:solidFill>
                    <a:schemeClr val="bg1"/>
                  </a:solidFill>
                  <a:latin typeface="AMX" pitchFamily="2" charset="77"/>
                </a:rPr>
                <a:t>SUPORTE</a:t>
              </a:r>
            </a:p>
          </p:txBody>
        </p:sp>
      </p:grpSp>
      <p:cxnSp>
        <p:nvCxnSpPr>
          <p:cNvPr id="51" name="Conector de Seta Reta 50">
            <a:extLst>
              <a:ext uri="{FF2B5EF4-FFF2-40B4-BE49-F238E27FC236}">
                <a16:creationId xmlns:a16="http://schemas.microsoft.com/office/drawing/2014/main" id="{A3E696AE-0E47-FEDB-7C05-9C76EA05D999}"/>
              </a:ext>
            </a:extLst>
          </p:cNvPr>
          <p:cNvCxnSpPr>
            <a:cxnSpLocks/>
          </p:cNvCxnSpPr>
          <p:nvPr/>
        </p:nvCxnSpPr>
        <p:spPr>
          <a:xfrm>
            <a:off x="7194430" y="3941845"/>
            <a:ext cx="1123339" cy="0"/>
          </a:xfrm>
          <a:prstGeom prst="straightConnector1">
            <a:avLst/>
          </a:prstGeom>
          <a:ln w="31750">
            <a:gradFill flip="none" rotWithShape="1">
              <a:gsLst>
                <a:gs pos="100000">
                  <a:schemeClr val="bg1">
                    <a:lumMod val="65000"/>
                    <a:alpha val="0"/>
                  </a:schemeClr>
                </a:gs>
                <a:gs pos="0">
                  <a:schemeClr val="bg1"/>
                </a:gs>
              </a:gsLst>
              <a:lin ang="10800000" scaled="1"/>
              <a:tileRect/>
            </a:gradFill>
            <a:tailEnd type="oval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52" name="Agrupar 51">
            <a:extLst>
              <a:ext uri="{FF2B5EF4-FFF2-40B4-BE49-F238E27FC236}">
                <a16:creationId xmlns:a16="http://schemas.microsoft.com/office/drawing/2014/main" id="{6F71E503-B9F3-2250-B981-0CB2A42118D9}"/>
              </a:ext>
            </a:extLst>
          </p:cNvPr>
          <p:cNvGrpSpPr/>
          <p:nvPr/>
        </p:nvGrpSpPr>
        <p:grpSpPr>
          <a:xfrm>
            <a:off x="8612624" y="4710620"/>
            <a:ext cx="1629598" cy="703447"/>
            <a:chOff x="3837212" y="3310950"/>
            <a:chExt cx="1629598" cy="703447"/>
          </a:xfrm>
        </p:grpSpPr>
        <p:sp>
          <p:nvSpPr>
            <p:cNvPr id="53" name="Retângulo Arredondado 52">
              <a:extLst>
                <a:ext uri="{FF2B5EF4-FFF2-40B4-BE49-F238E27FC236}">
                  <a16:creationId xmlns:a16="http://schemas.microsoft.com/office/drawing/2014/main" id="{8D38BBD9-9226-006D-D935-CC3C003349B8}"/>
                </a:ext>
              </a:extLst>
            </p:cNvPr>
            <p:cNvSpPr/>
            <p:nvPr/>
          </p:nvSpPr>
          <p:spPr>
            <a:xfrm>
              <a:off x="3837212" y="3310950"/>
              <a:ext cx="1629598" cy="703447"/>
            </a:xfrm>
            <a:prstGeom prst="roundRect">
              <a:avLst>
                <a:gd name="adj" fmla="val 50000"/>
              </a:avLst>
            </a:prstGeom>
            <a:solidFill>
              <a:schemeClr val="bg2">
                <a:lumMod val="50000"/>
                <a:alpha val="76204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54" name="CaixaDeTexto 53">
              <a:extLst>
                <a:ext uri="{FF2B5EF4-FFF2-40B4-BE49-F238E27FC236}">
                  <a16:creationId xmlns:a16="http://schemas.microsoft.com/office/drawing/2014/main" id="{E1CEA6DF-8F0A-22B9-24AF-A1CDD3D230F4}"/>
                </a:ext>
              </a:extLst>
            </p:cNvPr>
            <p:cNvSpPr txBox="1"/>
            <p:nvPr/>
          </p:nvSpPr>
          <p:spPr>
            <a:xfrm>
              <a:off x="4142618" y="3469517"/>
              <a:ext cx="122542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2400" b="1" i="1" spc="300" dirty="0">
                  <a:solidFill>
                    <a:schemeClr val="bg1"/>
                  </a:solidFill>
                  <a:latin typeface="AMX" pitchFamily="2" charset="77"/>
                </a:rPr>
                <a:t>OPEX</a:t>
              </a:r>
            </a:p>
          </p:txBody>
        </p:sp>
      </p:grpSp>
      <p:cxnSp>
        <p:nvCxnSpPr>
          <p:cNvPr id="55" name="Conector de Seta Reta 54">
            <a:extLst>
              <a:ext uri="{FF2B5EF4-FFF2-40B4-BE49-F238E27FC236}">
                <a16:creationId xmlns:a16="http://schemas.microsoft.com/office/drawing/2014/main" id="{0314CC3B-521C-2479-2AB8-384FEA76E825}"/>
              </a:ext>
            </a:extLst>
          </p:cNvPr>
          <p:cNvCxnSpPr>
            <a:cxnSpLocks/>
          </p:cNvCxnSpPr>
          <p:nvPr/>
        </p:nvCxnSpPr>
        <p:spPr>
          <a:xfrm>
            <a:off x="6866626" y="5059250"/>
            <a:ext cx="1556641" cy="0"/>
          </a:xfrm>
          <a:prstGeom prst="straightConnector1">
            <a:avLst/>
          </a:prstGeom>
          <a:ln w="31750">
            <a:gradFill flip="none" rotWithShape="1">
              <a:gsLst>
                <a:gs pos="100000">
                  <a:schemeClr val="bg1">
                    <a:lumMod val="65000"/>
                    <a:alpha val="0"/>
                  </a:schemeClr>
                </a:gs>
                <a:gs pos="0">
                  <a:schemeClr val="bg1"/>
                </a:gs>
              </a:gsLst>
              <a:lin ang="10800000" scaled="1"/>
              <a:tileRect/>
            </a:gradFill>
            <a:tailEnd type="oval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57" name="Agrupar 56">
            <a:extLst>
              <a:ext uri="{FF2B5EF4-FFF2-40B4-BE49-F238E27FC236}">
                <a16:creationId xmlns:a16="http://schemas.microsoft.com/office/drawing/2014/main" id="{E9F9C703-D591-EE6A-1250-9C4E7E2E0B21}"/>
              </a:ext>
            </a:extLst>
          </p:cNvPr>
          <p:cNvGrpSpPr/>
          <p:nvPr/>
        </p:nvGrpSpPr>
        <p:grpSpPr>
          <a:xfrm>
            <a:off x="8614936" y="2466392"/>
            <a:ext cx="2881468" cy="703447"/>
            <a:chOff x="3837212" y="3310950"/>
            <a:chExt cx="2881468" cy="703447"/>
          </a:xfrm>
        </p:grpSpPr>
        <p:sp>
          <p:nvSpPr>
            <p:cNvPr id="58" name="Retângulo Arredondado 57">
              <a:extLst>
                <a:ext uri="{FF2B5EF4-FFF2-40B4-BE49-F238E27FC236}">
                  <a16:creationId xmlns:a16="http://schemas.microsoft.com/office/drawing/2014/main" id="{F439CA43-0FE1-828F-8E09-04225150D4D3}"/>
                </a:ext>
              </a:extLst>
            </p:cNvPr>
            <p:cNvSpPr/>
            <p:nvPr/>
          </p:nvSpPr>
          <p:spPr>
            <a:xfrm>
              <a:off x="3837212" y="3310950"/>
              <a:ext cx="2840943" cy="703447"/>
            </a:xfrm>
            <a:prstGeom prst="roundRect">
              <a:avLst>
                <a:gd name="adj" fmla="val 50000"/>
              </a:avLst>
            </a:prstGeom>
            <a:solidFill>
              <a:schemeClr val="bg2">
                <a:lumMod val="50000"/>
                <a:alpha val="76486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59" name="CaixaDeTexto 58">
              <a:extLst>
                <a:ext uri="{FF2B5EF4-FFF2-40B4-BE49-F238E27FC236}">
                  <a16:creationId xmlns:a16="http://schemas.microsoft.com/office/drawing/2014/main" id="{D08802A1-ABE6-706E-4A1D-884EB7867A7C}"/>
                </a:ext>
              </a:extLst>
            </p:cNvPr>
            <p:cNvSpPr txBox="1"/>
            <p:nvPr/>
          </p:nvSpPr>
          <p:spPr>
            <a:xfrm>
              <a:off x="4028270" y="3444240"/>
              <a:ext cx="269041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2400" b="1" i="1" spc="300" dirty="0" err="1">
                  <a:solidFill>
                    <a:schemeClr val="bg1"/>
                  </a:solidFill>
                  <a:latin typeface="AMX" pitchFamily="2" charset="77"/>
                </a:rPr>
                <a:t>HaaS</a:t>
              </a:r>
              <a:r>
                <a:rPr lang="pt-BR" sz="2400" b="1" i="1" spc="300" dirty="0">
                  <a:solidFill>
                    <a:schemeClr val="bg1"/>
                  </a:solidFill>
                  <a:latin typeface="AMX" pitchFamily="2" charset="77"/>
                </a:rPr>
                <a:t> e </a:t>
              </a:r>
              <a:r>
                <a:rPr lang="pt-BR" sz="2400" b="1" i="1" spc="300" dirty="0" err="1">
                  <a:solidFill>
                    <a:schemeClr val="bg1"/>
                  </a:solidFill>
                  <a:latin typeface="AMX" pitchFamily="2" charset="77"/>
                </a:rPr>
                <a:t>PCaaS</a:t>
              </a:r>
              <a:endParaRPr lang="pt-BR" sz="2400" b="1" i="1" spc="300" dirty="0">
                <a:solidFill>
                  <a:schemeClr val="bg1"/>
                </a:solidFill>
                <a:latin typeface="AMX" pitchFamily="2" charset="77"/>
              </a:endParaRPr>
            </a:p>
          </p:txBody>
        </p:sp>
      </p:grpSp>
      <p:cxnSp>
        <p:nvCxnSpPr>
          <p:cNvPr id="60" name="Conector de Seta Reta 59">
            <a:extLst>
              <a:ext uri="{FF2B5EF4-FFF2-40B4-BE49-F238E27FC236}">
                <a16:creationId xmlns:a16="http://schemas.microsoft.com/office/drawing/2014/main" id="{B0BC43C1-FD6E-6307-8F26-27F8526D622F}"/>
              </a:ext>
            </a:extLst>
          </p:cNvPr>
          <p:cNvCxnSpPr>
            <a:cxnSpLocks/>
          </p:cNvCxnSpPr>
          <p:nvPr/>
        </p:nvCxnSpPr>
        <p:spPr>
          <a:xfrm>
            <a:off x="7142672" y="2756094"/>
            <a:ext cx="1181924" cy="0"/>
          </a:xfrm>
          <a:prstGeom prst="straightConnector1">
            <a:avLst/>
          </a:prstGeom>
          <a:ln w="31750">
            <a:gradFill flip="none" rotWithShape="1">
              <a:gsLst>
                <a:gs pos="100000">
                  <a:schemeClr val="bg1">
                    <a:lumMod val="65000"/>
                    <a:alpha val="0"/>
                  </a:schemeClr>
                </a:gs>
                <a:gs pos="0">
                  <a:schemeClr val="bg1"/>
                </a:gs>
              </a:gsLst>
              <a:lin ang="10800000" scaled="1"/>
              <a:tileRect/>
            </a:gradFill>
            <a:tailEnd type="oval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67" name="Agrupar 66">
            <a:extLst>
              <a:ext uri="{FF2B5EF4-FFF2-40B4-BE49-F238E27FC236}">
                <a16:creationId xmlns:a16="http://schemas.microsoft.com/office/drawing/2014/main" id="{FD7818E0-7597-07C8-076C-EAB686EE13DD}"/>
              </a:ext>
            </a:extLst>
          </p:cNvPr>
          <p:cNvGrpSpPr/>
          <p:nvPr/>
        </p:nvGrpSpPr>
        <p:grpSpPr>
          <a:xfrm>
            <a:off x="359029" y="196784"/>
            <a:ext cx="11597745" cy="493726"/>
            <a:chOff x="359029" y="196784"/>
            <a:chExt cx="11597745" cy="493726"/>
          </a:xfrm>
        </p:grpSpPr>
        <p:sp>
          <p:nvSpPr>
            <p:cNvPr id="68" name="Retângulo Arredondado 67">
              <a:extLst>
                <a:ext uri="{FF2B5EF4-FFF2-40B4-BE49-F238E27FC236}">
                  <a16:creationId xmlns:a16="http://schemas.microsoft.com/office/drawing/2014/main" id="{63D6A0CD-58FE-FFAE-60A2-5EDBF844E9AE}"/>
                </a:ext>
              </a:extLst>
            </p:cNvPr>
            <p:cNvSpPr/>
            <p:nvPr/>
          </p:nvSpPr>
          <p:spPr>
            <a:xfrm>
              <a:off x="359029" y="196784"/>
              <a:ext cx="11597745" cy="493726"/>
            </a:xfrm>
            <a:prstGeom prst="roundRect">
              <a:avLst>
                <a:gd name="adj" fmla="val 50000"/>
              </a:avLst>
            </a:prstGeom>
            <a:noFill/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69" name="Gráfico 68">
              <a:extLst>
                <a:ext uri="{FF2B5EF4-FFF2-40B4-BE49-F238E27FC236}">
                  <a16:creationId xmlns:a16="http://schemas.microsoft.com/office/drawing/2014/main" id="{7B9C5067-719D-EFA1-5242-CA831DC707E2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0835343" y="271716"/>
              <a:ext cx="799830" cy="287818"/>
            </a:xfrm>
            <a:prstGeom prst="rect">
              <a:avLst/>
            </a:prstGeom>
          </p:spPr>
        </p:pic>
        <p:pic>
          <p:nvPicPr>
            <p:cNvPr id="70" name="Imagem 10">
              <a:extLst>
                <a:ext uri="{FF2B5EF4-FFF2-40B4-BE49-F238E27FC236}">
                  <a16:creationId xmlns:a16="http://schemas.microsoft.com/office/drawing/2014/main" id="{9C3DC64A-6A6B-E594-C7E9-CE085B4A96CB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/>
          </p:blipFill>
          <p:spPr>
            <a:xfrm>
              <a:off x="614819" y="268371"/>
              <a:ext cx="935711" cy="351235"/>
            </a:xfrm>
            <a:prstGeom prst="rect">
              <a:avLst/>
            </a:prstGeom>
          </p:spPr>
        </p:pic>
        <p:sp>
          <p:nvSpPr>
            <p:cNvPr id="71" name="CaixaDeTexto 70">
              <a:extLst>
                <a:ext uri="{FF2B5EF4-FFF2-40B4-BE49-F238E27FC236}">
                  <a16:creationId xmlns:a16="http://schemas.microsoft.com/office/drawing/2014/main" id="{B100C0B0-B225-959B-A42D-2DB2B2819CB8}"/>
                </a:ext>
              </a:extLst>
            </p:cNvPr>
            <p:cNvSpPr txBox="1"/>
            <p:nvPr/>
          </p:nvSpPr>
          <p:spPr>
            <a:xfrm>
              <a:off x="4593772" y="242455"/>
              <a:ext cx="3004457" cy="3806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pt-BR" sz="1800" i="1" dirty="0">
                  <a:solidFill>
                    <a:schemeClr val="bg1"/>
                  </a:solidFill>
                  <a:latin typeface="AMX" pitchFamily="2" charset="77"/>
                </a:rPr>
                <a:t>Locação de </a:t>
              </a:r>
              <a:r>
                <a:rPr lang="pt-BR" b="1" i="1" dirty="0">
                  <a:solidFill>
                    <a:schemeClr val="bg1"/>
                  </a:solidFill>
                  <a:latin typeface="AMX" pitchFamily="2" charset="77"/>
                </a:rPr>
                <a:t>E</a:t>
              </a:r>
              <a:r>
                <a:rPr lang="pt-BR" sz="1800" b="1" dirty="0">
                  <a:solidFill>
                    <a:schemeClr val="bg1"/>
                  </a:solidFill>
                  <a:latin typeface="AMX" pitchFamily="2" charset="77"/>
                </a:rPr>
                <a:t>quipamentos</a:t>
              </a:r>
              <a:endParaRPr lang="pt-BR" dirty="0">
                <a:solidFill>
                  <a:schemeClr val="bg1"/>
                </a:solidFill>
              </a:endParaRPr>
            </a:p>
          </p:txBody>
        </p:sp>
      </p:grpSp>
      <p:pic>
        <p:nvPicPr>
          <p:cNvPr id="72" name="Imagem 71">
            <a:extLst>
              <a:ext uri="{FF2B5EF4-FFF2-40B4-BE49-F238E27FC236}">
                <a16:creationId xmlns:a16="http://schemas.microsoft.com/office/drawing/2014/main" id="{43134669-6EB3-7EDC-6A59-109D624739B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artisticBlur radius="76"/>
                    </a14:imgEffect>
                  </a14:imgLayer>
                </a14:imgProps>
              </a:ext>
            </a:extLst>
          </a:blip>
          <a:srcRect l="3506" t="19560" r="41851" b="70486"/>
          <a:stretch>
            <a:fillRect/>
          </a:stretch>
        </p:blipFill>
        <p:spPr>
          <a:xfrm>
            <a:off x="-498764" y="964276"/>
            <a:ext cx="7924800" cy="781398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bg1"/>
            </a:solidFill>
          </a:ln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05FA7ED5-E272-4CB7-A10E-124A0678C187}"/>
              </a:ext>
            </a:extLst>
          </p:cNvPr>
          <p:cNvSpPr txBox="1"/>
          <p:nvPr/>
        </p:nvSpPr>
        <p:spPr>
          <a:xfrm>
            <a:off x="656943" y="1121040"/>
            <a:ext cx="61594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800" dirty="0">
                <a:solidFill>
                  <a:schemeClr val="bg1"/>
                </a:solidFill>
                <a:latin typeface="AMX" pitchFamily="2" charset="77"/>
              </a:rPr>
              <a:t>O que é a </a:t>
            </a:r>
            <a:r>
              <a:rPr lang="pt-BR" sz="2800" b="1" dirty="0">
                <a:solidFill>
                  <a:schemeClr val="bg1"/>
                </a:solidFill>
                <a:latin typeface="AMX" pitchFamily="2" charset="77"/>
              </a:rPr>
              <a:t>Locação de equipamentos?</a:t>
            </a:r>
          </a:p>
        </p:txBody>
      </p:sp>
    </p:spTree>
    <p:extLst>
      <p:ext uri="{BB962C8B-B14F-4D97-AF65-F5344CB8AC3E}">
        <p14:creationId xmlns:p14="http://schemas.microsoft.com/office/powerpoint/2010/main" val="4291832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601E11-51F7-FFB2-502E-76AD7B54E2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aixaDeTexto 12">
            <a:extLst>
              <a:ext uri="{FF2B5EF4-FFF2-40B4-BE49-F238E27FC236}">
                <a16:creationId xmlns:a16="http://schemas.microsoft.com/office/drawing/2014/main" id="{5D7A0288-2D07-3A5F-1231-43C9AF6D9734}"/>
              </a:ext>
            </a:extLst>
          </p:cNvPr>
          <p:cNvSpPr txBox="1"/>
          <p:nvPr/>
        </p:nvSpPr>
        <p:spPr>
          <a:xfrm>
            <a:off x="975919" y="1121040"/>
            <a:ext cx="20675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800" b="1" dirty="0">
                <a:solidFill>
                  <a:schemeClr val="bg2">
                    <a:lumMod val="25000"/>
                  </a:schemeClr>
                </a:solidFill>
                <a:latin typeface="AMX" pitchFamily="2" charset="77"/>
              </a:rPr>
              <a:t>Benefícios</a:t>
            </a:r>
          </a:p>
        </p:txBody>
      </p:sp>
      <p:sp>
        <p:nvSpPr>
          <p:cNvPr id="14" name="Retângulo Arredondado 13">
            <a:extLst>
              <a:ext uri="{FF2B5EF4-FFF2-40B4-BE49-F238E27FC236}">
                <a16:creationId xmlns:a16="http://schemas.microsoft.com/office/drawing/2014/main" id="{F8053E5F-71C7-A756-D965-60A9192437F6}"/>
              </a:ext>
            </a:extLst>
          </p:cNvPr>
          <p:cNvSpPr/>
          <p:nvPr/>
        </p:nvSpPr>
        <p:spPr>
          <a:xfrm>
            <a:off x="-636104" y="972987"/>
            <a:ext cx="4344238" cy="783772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" name="Retângulo Arredondado 1">
            <a:extLst>
              <a:ext uri="{FF2B5EF4-FFF2-40B4-BE49-F238E27FC236}">
                <a16:creationId xmlns:a16="http://schemas.microsoft.com/office/drawing/2014/main" id="{BD2993A4-F41B-7778-3D1B-1D22B67B7814}"/>
              </a:ext>
            </a:extLst>
          </p:cNvPr>
          <p:cNvSpPr/>
          <p:nvPr/>
        </p:nvSpPr>
        <p:spPr>
          <a:xfrm>
            <a:off x="9033745" y="2913767"/>
            <a:ext cx="2665957" cy="4826735"/>
          </a:xfrm>
          <a:prstGeom prst="roundRect">
            <a:avLst>
              <a:gd name="adj" fmla="val 7336"/>
            </a:avLst>
          </a:prstGeom>
          <a:gradFill>
            <a:gsLst>
              <a:gs pos="0">
                <a:srgbClr val="C2C3C3"/>
              </a:gs>
              <a:gs pos="27000">
                <a:srgbClr val="C2C3C3"/>
              </a:gs>
              <a:gs pos="93000">
                <a:srgbClr val="C2C3C3">
                  <a:alpha val="0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pic>
        <p:nvPicPr>
          <p:cNvPr id="3" name="Gráfico 2">
            <a:extLst>
              <a:ext uri="{FF2B5EF4-FFF2-40B4-BE49-F238E27FC236}">
                <a16:creationId xmlns:a16="http://schemas.microsoft.com/office/drawing/2014/main" id="{5DD854DD-DCF0-5C62-EDD0-FFE4AF5DECD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22113" t="1897" r="-1069" b="16881"/>
          <a:stretch>
            <a:fillRect/>
          </a:stretch>
        </p:blipFill>
        <p:spPr>
          <a:xfrm>
            <a:off x="9026305" y="3658268"/>
            <a:ext cx="2827417" cy="3582504"/>
          </a:xfrm>
          <a:prstGeom prst="roundRect">
            <a:avLst>
              <a:gd name="adj" fmla="val 12874"/>
            </a:avLst>
          </a:prstGeom>
        </p:spPr>
      </p:pic>
      <p:sp>
        <p:nvSpPr>
          <p:cNvPr id="8" name="Retângulo Arredondado 7">
            <a:extLst>
              <a:ext uri="{FF2B5EF4-FFF2-40B4-BE49-F238E27FC236}">
                <a16:creationId xmlns:a16="http://schemas.microsoft.com/office/drawing/2014/main" id="{642F272F-5E57-AE70-266B-93E15C4ACEE1}"/>
              </a:ext>
            </a:extLst>
          </p:cNvPr>
          <p:cNvSpPr/>
          <p:nvPr/>
        </p:nvSpPr>
        <p:spPr>
          <a:xfrm>
            <a:off x="6161006" y="2913767"/>
            <a:ext cx="2665957" cy="4826735"/>
          </a:xfrm>
          <a:prstGeom prst="roundRect">
            <a:avLst>
              <a:gd name="adj" fmla="val 7336"/>
            </a:avLst>
          </a:prstGeom>
          <a:gradFill>
            <a:gsLst>
              <a:gs pos="0">
                <a:srgbClr val="C2C3C3"/>
              </a:gs>
              <a:gs pos="27000">
                <a:srgbClr val="C2C3C3"/>
              </a:gs>
              <a:gs pos="93000">
                <a:srgbClr val="C2C3C3">
                  <a:alpha val="0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pic>
        <p:nvPicPr>
          <p:cNvPr id="10" name="Gráfico 9">
            <a:extLst>
              <a:ext uri="{FF2B5EF4-FFF2-40B4-BE49-F238E27FC236}">
                <a16:creationId xmlns:a16="http://schemas.microsoft.com/office/drawing/2014/main" id="{A8D4FFF8-9E13-0F01-73D9-BAF0E87E845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22636" t="-5318" r="-1502" b="14582"/>
          <a:stretch>
            <a:fillRect/>
          </a:stretch>
        </p:blipFill>
        <p:spPr>
          <a:xfrm>
            <a:off x="6145619" y="3487479"/>
            <a:ext cx="2727862" cy="3891516"/>
          </a:xfrm>
          <a:prstGeom prst="roundRect">
            <a:avLst/>
          </a:prstGeom>
        </p:spPr>
      </p:pic>
      <p:sp>
        <p:nvSpPr>
          <p:cNvPr id="9" name="Retângulo Arredondado 8">
            <a:extLst>
              <a:ext uri="{FF2B5EF4-FFF2-40B4-BE49-F238E27FC236}">
                <a16:creationId xmlns:a16="http://schemas.microsoft.com/office/drawing/2014/main" id="{151B6271-E8C0-73AB-8DAB-024045D6CE80}"/>
              </a:ext>
            </a:extLst>
          </p:cNvPr>
          <p:cNvSpPr/>
          <p:nvPr/>
        </p:nvSpPr>
        <p:spPr>
          <a:xfrm>
            <a:off x="3358166" y="2913321"/>
            <a:ext cx="2665957" cy="4827182"/>
          </a:xfrm>
          <a:prstGeom prst="roundRect">
            <a:avLst>
              <a:gd name="adj" fmla="val 7336"/>
            </a:avLst>
          </a:prstGeom>
          <a:gradFill>
            <a:gsLst>
              <a:gs pos="0">
                <a:srgbClr val="C2C3C3"/>
              </a:gs>
              <a:gs pos="27000">
                <a:srgbClr val="C2C3C3"/>
              </a:gs>
              <a:gs pos="92000">
                <a:srgbClr val="C2C3C3">
                  <a:alpha val="0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pic>
        <p:nvPicPr>
          <p:cNvPr id="11" name="Gráfico 10">
            <a:extLst>
              <a:ext uri="{FF2B5EF4-FFF2-40B4-BE49-F238E27FC236}">
                <a16:creationId xmlns:a16="http://schemas.microsoft.com/office/drawing/2014/main" id="{4418F528-7807-A77F-E1F5-41909A6977F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l="20619" t="2345" b="15931"/>
          <a:stretch>
            <a:fillRect/>
          </a:stretch>
        </p:blipFill>
        <p:spPr>
          <a:xfrm>
            <a:off x="3365168" y="3658268"/>
            <a:ext cx="2825187" cy="3582504"/>
          </a:xfrm>
          <a:prstGeom prst="roundRect">
            <a:avLst>
              <a:gd name="adj" fmla="val 13420"/>
            </a:avLst>
          </a:prstGeom>
        </p:spPr>
      </p:pic>
      <p:sp>
        <p:nvSpPr>
          <p:cNvPr id="12" name="Retângulo Arredondado 11">
            <a:extLst>
              <a:ext uri="{FF2B5EF4-FFF2-40B4-BE49-F238E27FC236}">
                <a16:creationId xmlns:a16="http://schemas.microsoft.com/office/drawing/2014/main" id="{B387FACB-0895-EED1-DBF6-2CB4ABC25FE0}"/>
              </a:ext>
            </a:extLst>
          </p:cNvPr>
          <p:cNvSpPr/>
          <p:nvPr/>
        </p:nvSpPr>
        <p:spPr>
          <a:xfrm>
            <a:off x="539802" y="2913767"/>
            <a:ext cx="2665957" cy="4826735"/>
          </a:xfrm>
          <a:prstGeom prst="roundRect">
            <a:avLst>
              <a:gd name="adj" fmla="val 7336"/>
            </a:avLst>
          </a:prstGeom>
          <a:gradFill>
            <a:gsLst>
              <a:gs pos="0">
                <a:srgbClr val="C2C3C3"/>
              </a:gs>
              <a:gs pos="27000">
                <a:srgbClr val="C2C3C3"/>
              </a:gs>
              <a:gs pos="93000">
                <a:srgbClr val="C2C3C3">
                  <a:alpha val="0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pic>
        <p:nvPicPr>
          <p:cNvPr id="15" name="Gráfico 14">
            <a:extLst>
              <a:ext uri="{FF2B5EF4-FFF2-40B4-BE49-F238E27FC236}">
                <a16:creationId xmlns:a16="http://schemas.microsoft.com/office/drawing/2014/main" id="{1C5E6FF9-08D7-4D0D-5989-0F0C0FCE2DC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 l="14556" b="19606"/>
          <a:stretch>
            <a:fillRect/>
          </a:stretch>
        </p:blipFill>
        <p:spPr>
          <a:xfrm>
            <a:off x="546804" y="3658268"/>
            <a:ext cx="2825187" cy="3274161"/>
          </a:xfrm>
          <a:prstGeom prst="roundRect">
            <a:avLst>
              <a:gd name="adj" fmla="val 13420"/>
            </a:avLst>
          </a:prstGeom>
        </p:spPr>
      </p:pic>
    </p:spTree>
    <p:extLst>
      <p:ext uri="{BB962C8B-B14F-4D97-AF65-F5344CB8AC3E}">
        <p14:creationId xmlns:p14="http://schemas.microsoft.com/office/powerpoint/2010/main" val="42069030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500"/>
                            </p:stCondLst>
                            <p:childTnLst>
                              <p:par>
                                <p:cTn id="2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500"/>
                            </p:stCondLst>
                            <p:childTnLst>
                              <p:par>
                                <p:cTn id="4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 animBg="1"/>
      <p:bldP spid="2" grpId="0" animBg="1"/>
      <p:bldP spid="8" grpId="0" animBg="1"/>
      <p:bldP spid="9" grpId="0" animBg="1"/>
      <p:bldP spid="1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BB06C6-161B-524A-2550-164C1468F5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aixaDeTexto 12">
            <a:extLst>
              <a:ext uri="{FF2B5EF4-FFF2-40B4-BE49-F238E27FC236}">
                <a16:creationId xmlns:a16="http://schemas.microsoft.com/office/drawing/2014/main" id="{66D73F95-436E-B962-5AFF-E9919ACA5753}"/>
              </a:ext>
            </a:extLst>
          </p:cNvPr>
          <p:cNvSpPr txBox="1"/>
          <p:nvPr/>
        </p:nvSpPr>
        <p:spPr>
          <a:xfrm>
            <a:off x="975919" y="1121040"/>
            <a:ext cx="20675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800" b="1" dirty="0">
                <a:solidFill>
                  <a:schemeClr val="bg2">
                    <a:lumMod val="25000"/>
                  </a:schemeClr>
                </a:solidFill>
                <a:latin typeface="AMX" pitchFamily="2" charset="77"/>
              </a:rPr>
              <a:t>Benefícios</a:t>
            </a:r>
          </a:p>
        </p:txBody>
      </p:sp>
      <p:sp>
        <p:nvSpPr>
          <p:cNvPr id="14" name="Retângulo Arredondado 13">
            <a:extLst>
              <a:ext uri="{FF2B5EF4-FFF2-40B4-BE49-F238E27FC236}">
                <a16:creationId xmlns:a16="http://schemas.microsoft.com/office/drawing/2014/main" id="{90857820-82CC-8893-7BD5-607E722719B4}"/>
              </a:ext>
            </a:extLst>
          </p:cNvPr>
          <p:cNvSpPr/>
          <p:nvPr/>
        </p:nvSpPr>
        <p:spPr>
          <a:xfrm>
            <a:off x="-636104" y="972987"/>
            <a:ext cx="4344238" cy="783772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" name="Retângulo Arredondado 1">
            <a:extLst>
              <a:ext uri="{FF2B5EF4-FFF2-40B4-BE49-F238E27FC236}">
                <a16:creationId xmlns:a16="http://schemas.microsoft.com/office/drawing/2014/main" id="{E9DD0BC5-5FD9-0AAB-498F-EFE6398F5125}"/>
              </a:ext>
            </a:extLst>
          </p:cNvPr>
          <p:cNvSpPr/>
          <p:nvPr/>
        </p:nvSpPr>
        <p:spPr>
          <a:xfrm>
            <a:off x="9033745" y="2913767"/>
            <a:ext cx="2665957" cy="4826735"/>
          </a:xfrm>
          <a:prstGeom prst="roundRect">
            <a:avLst>
              <a:gd name="adj" fmla="val 7336"/>
            </a:avLst>
          </a:prstGeom>
          <a:gradFill>
            <a:gsLst>
              <a:gs pos="0">
                <a:srgbClr val="C2C3C3"/>
              </a:gs>
              <a:gs pos="27000">
                <a:srgbClr val="C2C3C3"/>
              </a:gs>
              <a:gs pos="93000">
                <a:srgbClr val="C2C3C3">
                  <a:alpha val="0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pic>
        <p:nvPicPr>
          <p:cNvPr id="3" name="Gráfico 2">
            <a:extLst>
              <a:ext uri="{FF2B5EF4-FFF2-40B4-BE49-F238E27FC236}">
                <a16:creationId xmlns:a16="http://schemas.microsoft.com/office/drawing/2014/main" id="{AB18C7DB-4E3C-8F9C-C08E-D176757B75B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22113" t="1897" r="-1069" b="16881"/>
          <a:stretch>
            <a:fillRect/>
          </a:stretch>
        </p:blipFill>
        <p:spPr>
          <a:xfrm>
            <a:off x="9026305" y="3658268"/>
            <a:ext cx="2827417" cy="3582504"/>
          </a:xfrm>
          <a:prstGeom prst="roundRect">
            <a:avLst>
              <a:gd name="adj" fmla="val 12874"/>
            </a:avLst>
          </a:prstGeom>
        </p:spPr>
      </p:pic>
      <p:sp>
        <p:nvSpPr>
          <p:cNvPr id="4" name="Retângulo Arredondado 3">
            <a:extLst>
              <a:ext uri="{FF2B5EF4-FFF2-40B4-BE49-F238E27FC236}">
                <a16:creationId xmlns:a16="http://schemas.microsoft.com/office/drawing/2014/main" id="{7316232C-BAB6-0F92-AEA0-EFA2F0603096}"/>
              </a:ext>
            </a:extLst>
          </p:cNvPr>
          <p:cNvSpPr/>
          <p:nvPr/>
        </p:nvSpPr>
        <p:spPr>
          <a:xfrm>
            <a:off x="539802" y="2187389"/>
            <a:ext cx="2665957" cy="5553114"/>
          </a:xfrm>
          <a:prstGeom prst="roundRect">
            <a:avLst>
              <a:gd name="adj" fmla="val 7336"/>
            </a:avLst>
          </a:prstGeom>
          <a:gradFill>
            <a:gsLst>
              <a:gs pos="0">
                <a:srgbClr val="A81A23"/>
              </a:gs>
              <a:gs pos="27000">
                <a:srgbClr val="A81A23"/>
              </a:gs>
              <a:gs pos="93000">
                <a:srgbClr val="A81A23">
                  <a:alpha val="0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pic>
        <p:nvPicPr>
          <p:cNvPr id="5" name="Gráfico 4">
            <a:extLst>
              <a:ext uri="{FF2B5EF4-FFF2-40B4-BE49-F238E27FC236}">
                <a16:creationId xmlns:a16="http://schemas.microsoft.com/office/drawing/2014/main" id="{F398B6BF-8ADF-5F6C-09BF-23E9C275565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14556" b="19606"/>
          <a:stretch>
            <a:fillRect/>
          </a:stretch>
        </p:blipFill>
        <p:spPr>
          <a:xfrm>
            <a:off x="546804" y="3658268"/>
            <a:ext cx="2825187" cy="3274161"/>
          </a:xfrm>
          <a:prstGeom prst="roundRect">
            <a:avLst>
              <a:gd name="adj" fmla="val 13420"/>
            </a:avLst>
          </a:prstGeom>
        </p:spPr>
      </p:pic>
      <p:sp>
        <p:nvSpPr>
          <p:cNvPr id="8" name="Retângulo Arredondado 7">
            <a:extLst>
              <a:ext uri="{FF2B5EF4-FFF2-40B4-BE49-F238E27FC236}">
                <a16:creationId xmlns:a16="http://schemas.microsoft.com/office/drawing/2014/main" id="{B7F1866A-E208-720A-E335-1413046A8A4C}"/>
              </a:ext>
            </a:extLst>
          </p:cNvPr>
          <p:cNvSpPr/>
          <p:nvPr/>
        </p:nvSpPr>
        <p:spPr>
          <a:xfrm>
            <a:off x="6161006" y="2913767"/>
            <a:ext cx="2665957" cy="4826735"/>
          </a:xfrm>
          <a:prstGeom prst="roundRect">
            <a:avLst>
              <a:gd name="adj" fmla="val 7336"/>
            </a:avLst>
          </a:prstGeom>
          <a:gradFill>
            <a:gsLst>
              <a:gs pos="0">
                <a:srgbClr val="C2C3C3"/>
              </a:gs>
              <a:gs pos="27000">
                <a:srgbClr val="C2C3C3"/>
              </a:gs>
              <a:gs pos="93000">
                <a:srgbClr val="C2C3C3">
                  <a:alpha val="0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pic>
        <p:nvPicPr>
          <p:cNvPr id="10" name="Gráfico 9">
            <a:extLst>
              <a:ext uri="{FF2B5EF4-FFF2-40B4-BE49-F238E27FC236}">
                <a16:creationId xmlns:a16="http://schemas.microsoft.com/office/drawing/2014/main" id="{179005C1-A3D0-B052-BA59-6B904C66B6E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l="22636" t="-5318" r="-1502" b="14582"/>
          <a:stretch>
            <a:fillRect/>
          </a:stretch>
        </p:blipFill>
        <p:spPr>
          <a:xfrm>
            <a:off x="6145619" y="3487479"/>
            <a:ext cx="2727862" cy="3891516"/>
          </a:xfrm>
          <a:prstGeom prst="roundRect">
            <a:avLst/>
          </a:prstGeom>
        </p:spPr>
      </p:pic>
      <p:sp>
        <p:nvSpPr>
          <p:cNvPr id="7" name="CaixaDeTexto 6">
            <a:extLst>
              <a:ext uri="{FF2B5EF4-FFF2-40B4-BE49-F238E27FC236}">
                <a16:creationId xmlns:a16="http://schemas.microsoft.com/office/drawing/2014/main" id="{8EC65D77-B811-850D-3B13-D9C13AD69DD8}"/>
              </a:ext>
            </a:extLst>
          </p:cNvPr>
          <p:cNvSpPr txBox="1"/>
          <p:nvPr/>
        </p:nvSpPr>
        <p:spPr>
          <a:xfrm>
            <a:off x="809520" y="2448101"/>
            <a:ext cx="24204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 b="1" dirty="0">
                <a:solidFill>
                  <a:schemeClr val="bg1"/>
                </a:solidFill>
                <a:latin typeface="AMX" pitchFamily="2" charset="77"/>
              </a:rPr>
              <a:t>Tecnologia</a:t>
            </a:r>
          </a:p>
          <a:p>
            <a:r>
              <a:rPr lang="pt-BR" sz="2400" b="1" dirty="0">
                <a:solidFill>
                  <a:schemeClr val="bg1"/>
                </a:solidFill>
                <a:latin typeface="AMX" pitchFamily="2" charset="77"/>
              </a:rPr>
              <a:t>Atualizada</a:t>
            </a:r>
          </a:p>
        </p:txBody>
      </p:sp>
      <p:sp>
        <p:nvSpPr>
          <p:cNvPr id="9" name="Retângulo Arredondado 8">
            <a:extLst>
              <a:ext uri="{FF2B5EF4-FFF2-40B4-BE49-F238E27FC236}">
                <a16:creationId xmlns:a16="http://schemas.microsoft.com/office/drawing/2014/main" id="{D50D17B0-CA72-AC37-8606-1862E96408E0}"/>
              </a:ext>
            </a:extLst>
          </p:cNvPr>
          <p:cNvSpPr/>
          <p:nvPr/>
        </p:nvSpPr>
        <p:spPr>
          <a:xfrm>
            <a:off x="3358166" y="2913321"/>
            <a:ext cx="2665957" cy="4827182"/>
          </a:xfrm>
          <a:prstGeom prst="roundRect">
            <a:avLst>
              <a:gd name="adj" fmla="val 7336"/>
            </a:avLst>
          </a:prstGeom>
          <a:gradFill>
            <a:gsLst>
              <a:gs pos="0">
                <a:srgbClr val="C2C3C3"/>
              </a:gs>
              <a:gs pos="27000">
                <a:srgbClr val="C2C3C3"/>
              </a:gs>
              <a:gs pos="92000">
                <a:srgbClr val="C2C3C3">
                  <a:alpha val="0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pic>
        <p:nvPicPr>
          <p:cNvPr id="11" name="Gráfico 10">
            <a:extLst>
              <a:ext uri="{FF2B5EF4-FFF2-40B4-BE49-F238E27FC236}">
                <a16:creationId xmlns:a16="http://schemas.microsoft.com/office/drawing/2014/main" id="{807A9950-D82A-A85C-A3BC-3967F2ADCA7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 l="20619" t="2345" b="15931"/>
          <a:stretch>
            <a:fillRect/>
          </a:stretch>
        </p:blipFill>
        <p:spPr>
          <a:xfrm>
            <a:off x="3365168" y="3658268"/>
            <a:ext cx="2825187" cy="3582504"/>
          </a:xfrm>
          <a:prstGeom prst="roundRect">
            <a:avLst>
              <a:gd name="adj" fmla="val 13420"/>
            </a:avLst>
          </a:prstGeom>
        </p:spPr>
      </p:pic>
    </p:spTree>
    <p:extLst>
      <p:ext uri="{BB962C8B-B14F-4D97-AF65-F5344CB8AC3E}">
        <p14:creationId xmlns:p14="http://schemas.microsoft.com/office/powerpoint/2010/main" val="231587772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B24130-EAAA-2DE6-4943-2886522CF0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aixaDeTexto 12">
            <a:extLst>
              <a:ext uri="{FF2B5EF4-FFF2-40B4-BE49-F238E27FC236}">
                <a16:creationId xmlns:a16="http://schemas.microsoft.com/office/drawing/2014/main" id="{4E80E7B7-7E06-7024-3022-81A4CBAD9900}"/>
              </a:ext>
            </a:extLst>
          </p:cNvPr>
          <p:cNvSpPr txBox="1"/>
          <p:nvPr/>
        </p:nvSpPr>
        <p:spPr>
          <a:xfrm>
            <a:off x="975919" y="1121040"/>
            <a:ext cx="20675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800" b="1" dirty="0">
                <a:solidFill>
                  <a:schemeClr val="bg2">
                    <a:lumMod val="25000"/>
                  </a:schemeClr>
                </a:solidFill>
                <a:latin typeface="AMX" pitchFamily="2" charset="77"/>
              </a:rPr>
              <a:t>Benefícios</a:t>
            </a:r>
          </a:p>
        </p:txBody>
      </p:sp>
      <p:sp>
        <p:nvSpPr>
          <p:cNvPr id="14" name="Retângulo Arredondado 13">
            <a:extLst>
              <a:ext uri="{FF2B5EF4-FFF2-40B4-BE49-F238E27FC236}">
                <a16:creationId xmlns:a16="http://schemas.microsoft.com/office/drawing/2014/main" id="{6CB5CD40-2454-1E2F-15C9-268236C50BFC}"/>
              </a:ext>
            </a:extLst>
          </p:cNvPr>
          <p:cNvSpPr/>
          <p:nvPr/>
        </p:nvSpPr>
        <p:spPr>
          <a:xfrm>
            <a:off x="-636104" y="972987"/>
            <a:ext cx="4344238" cy="783772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8" name="Retângulo Arredondado 27">
            <a:extLst>
              <a:ext uri="{FF2B5EF4-FFF2-40B4-BE49-F238E27FC236}">
                <a16:creationId xmlns:a16="http://schemas.microsoft.com/office/drawing/2014/main" id="{D63544F3-1380-D3E0-4167-DB82562FFFAA}"/>
              </a:ext>
            </a:extLst>
          </p:cNvPr>
          <p:cNvSpPr/>
          <p:nvPr/>
        </p:nvSpPr>
        <p:spPr>
          <a:xfrm>
            <a:off x="3358166" y="2211573"/>
            <a:ext cx="2665957" cy="5528930"/>
          </a:xfrm>
          <a:prstGeom prst="roundRect">
            <a:avLst>
              <a:gd name="adj" fmla="val 7336"/>
            </a:avLst>
          </a:prstGeom>
          <a:gradFill>
            <a:gsLst>
              <a:gs pos="0">
                <a:srgbClr val="A81A23"/>
              </a:gs>
              <a:gs pos="27000">
                <a:srgbClr val="A81A23"/>
              </a:gs>
              <a:gs pos="92000">
                <a:srgbClr val="A81A23">
                  <a:alpha val="0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pic>
        <p:nvPicPr>
          <p:cNvPr id="29" name="Gráfico 28">
            <a:extLst>
              <a:ext uri="{FF2B5EF4-FFF2-40B4-BE49-F238E27FC236}">
                <a16:creationId xmlns:a16="http://schemas.microsoft.com/office/drawing/2014/main" id="{266FEF19-0380-726F-5B63-ACE15327A2E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20619" t="2345" b="15931"/>
          <a:stretch>
            <a:fillRect/>
          </a:stretch>
        </p:blipFill>
        <p:spPr>
          <a:xfrm>
            <a:off x="3365168" y="3658268"/>
            <a:ext cx="2825187" cy="3582504"/>
          </a:xfrm>
          <a:prstGeom prst="roundRect">
            <a:avLst>
              <a:gd name="adj" fmla="val 13420"/>
            </a:avLst>
          </a:prstGeom>
        </p:spPr>
      </p:pic>
      <p:sp>
        <p:nvSpPr>
          <p:cNvPr id="2" name="Retângulo Arredondado 1">
            <a:extLst>
              <a:ext uri="{FF2B5EF4-FFF2-40B4-BE49-F238E27FC236}">
                <a16:creationId xmlns:a16="http://schemas.microsoft.com/office/drawing/2014/main" id="{094AB05B-1003-3810-26E6-ADF3557B1FC8}"/>
              </a:ext>
            </a:extLst>
          </p:cNvPr>
          <p:cNvSpPr/>
          <p:nvPr/>
        </p:nvSpPr>
        <p:spPr>
          <a:xfrm>
            <a:off x="9033745" y="2913767"/>
            <a:ext cx="2665957" cy="4826735"/>
          </a:xfrm>
          <a:prstGeom prst="roundRect">
            <a:avLst>
              <a:gd name="adj" fmla="val 7336"/>
            </a:avLst>
          </a:prstGeom>
          <a:gradFill>
            <a:gsLst>
              <a:gs pos="0">
                <a:srgbClr val="C2C3C3"/>
              </a:gs>
              <a:gs pos="27000">
                <a:srgbClr val="C2C3C3"/>
              </a:gs>
              <a:gs pos="93000">
                <a:srgbClr val="C2C3C3">
                  <a:alpha val="0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pic>
        <p:nvPicPr>
          <p:cNvPr id="3" name="Gráfico 2">
            <a:extLst>
              <a:ext uri="{FF2B5EF4-FFF2-40B4-BE49-F238E27FC236}">
                <a16:creationId xmlns:a16="http://schemas.microsoft.com/office/drawing/2014/main" id="{14DA0D63-4EA8-B5B2-F577-3F7C1755D41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22113" t="1897" r="-1069" b="16881"/>
          <a:stretch>
            <a:fillRect/>
          </a:stretch>
        </p:blipFill>
        <p:spPr>
          <a:xfrm>
            <a:off x="9026305" y="3658268"/>
            <a:ext cx="2827417" cy="3582504"/>
          </a:xfrm>
          <a:prstGeom prst="roundRect">
            <a:avLst>
              <a:gd name="adj" fmla="val 12874"/>
            </a:avLst>
          </a:prstGeom>
        </p:spPr>
      </p:pic>
      <p:sp>
        <p:nvSpPr>
          <p:cNvPr id="4" name="Retângulo Arredondado 3">
            <a:extLst>
              <a:ext uri="{FF2B5EF4-FFF2-40B4-BE49-F238E27FC236}">
                <a16:creationId xmlns:a16="http://schemas.microsoft.com/office/drawing/2014/main" id="{E5FB61FA-D072-9CA5-1B5A-CB63CC2B1238}"/>
              </a:ext>
            </a:extLst>
          </p:cNvPr>
          <p:cNvSpPr/>
          <p:nvPr/>
        </p:nvSpPr>
        <p:spPr>
          <a:xfrm>
            <a:off x="539802" y="2913767"/>
            <a:ext cx="2665957" cy="4826735"/>
          </a:xfrm>
          <a:prstGeom prst="roundRect">
            <a:avLst>
              <a:gd name="adj" fmla="val 7336"/>
            </a:avLst>
          </a:prstGeom>
          <a:gradFill>
            <a:gsLst>
              <a:gs pos="0">
                <a:srgbClr val="C2C3C3"/>
              </a:gs>
              <a:gs pos="27000">
                <a:srgbClr val="C2C3C3"/>
              </a:gs>
              <a:gs pos="93000">
                <a:srgbClr val="C2C3C3">
                  <a:alpha val="0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pic>
        <p:nvPicPr>
          <p:cNvPr id="5" name="Gráfico 4">
            <a:extLst>
              <a:ext uri="{FF2B5EF4-FFF2-40B4-BE49-F238E27FC236}">
                <a16:creationId xmlns:a16="http://schemas.microsoft.com/office/drawing/2014/main" id="{1A086F26-293F-2D59-9B5D-891D1271EA6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l="14556" b="19606"/>
          <a:stretch>
            <a:fillRect/>
          </a:stretch>
        </p:blipFill>
        <p:spPr>
          <a:xfrm>
            <a:off x="546804" y="3658268"/>
            <a:ext cx="2825187" cy="3274161"/>
          </a:xfrm>
          <a:prstGeom prst="roundRect">
            <a:avLst>
              <a:gd name="adj" fmla="val 13420"/>
            </a:avLst>
          </a:prstGeom>
        </p:spPr>
      </p:pic>
      <p:sp>
        <p:nvSpPr>
          <p:cNvPr id="6" name="CaixaDeTexto 5">
            <a:extLst>
              <a:ext uri="{FF2B5EF4-FFF2-40B4-BE49-F238E27FC236}">
                <a16:creationId xmlns:a16="http://schemas.microsoft.com/office/drawing/2014/main" id="{B6D83FB7-4D21-83CC-5F15-C34D689C122E}"/>
              </a:ext>
            </a:extLst>
          </p:cNvPr>
          <p:cNvSpPr txBox="1"/>
          <p:nvPr/>
        </p:nvSpPr>
        <p:spPr>
          <a:xfrm>
            <a:off x="3597541" y="2439136"/>
            <a:ext cx="24204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 b="1" dirty="0">
                <a:solidFill>
                  <a:schemeClr val="bg1"/>
                </a:solidFill>
                <a:latin typeface="AMX" pitchFamily="2" charset="77"/>
              </a:rPr>
              <a:t>Escalabilidade</a:t>
            </a:r>
          </a:p>
        </p:txBody>
      </p:sp>
      <p:sp>
        <p:nvSpPr>
          <p:cNvPr id="8" name="Retângulo Arredondado 7">
            <a:extLst>
              <a:ext uri="{FF2B5EF4-FFF2-40B4-BE49-F238E27FC236}">
                <a16:creationId xmlns:a16="http://schemas.microsoft.com/office/drawing/2014/main" id="{610F4139-0280-48A3-672D-872C82E31BED}"/>
              </a:ext>
            </a:extLst>
          </p:cNvPr>
          <p:cNvSpPr/>
          <p:nvPr/>
        </p:nvSpPr>
        <p:spPr>
          <a:xfrm>
            <a:off x="6161006" y="2913767"/>
            <a:ext cx="2665957" cy="4826735"/>
          </a:xfrm>
          <a:prstGeom prst="roundRect">
            <a:avLst>
              <a:gd name="adj" fmla="val 7336"/>
            </a:avLst>
          </a:prstGeom>
          <a:gradFill>
            <a:gsLst>
              <a:gs pos="0">
                <a:srgbClr val="C2C3C3"/>
              </a:gs>
              <a:gs pos="27000">
                <a:srgbClr val="C2C3C3"/>
              </a:gs>
              <a:gs pos="93000">
                <a:srgbClr val="C2C3C3">
                  <a:alpha val="0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pic>
        <p:nvPicPr>
          <p:cNvPr id="10" name="Gráfico 9">
            <a:extLst>
              <a:ext uri="{FF2B5EF4-FFF2-40B4-BE49-F238E27FC236}">
                <a16:creationId xmlns:a16="http://schemas.microsoft.com/office/drawing/2014/main" id="{CE6B5997-7DF2-C8A8-8543-503E8D69D8B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 l="22636" t="-5318" r="-1502" b="14582"/>
          <a:stretch>
            <a:fillRect/>
          </a:stretch>
        </p:blipFill>
        <p:spPr>
          <a:xfrm>
            <a:off x="6145619" y="3487479"/>
            <a:ext cx="2727862" cy="3891516"/>
          </a:xfrm>
          <a:prstGeom prst="roundRect">
            <a:avLst/>
          </a:prstGeom>
        </p:spPr>
      </p:pic>
    </p:spTree>
    <p:extLst>
      <p:ext uri="{BB962C8B-B14F-4D97-AF65-F5344CB8AC3E}">
        <p14:creationId xmlns:p14="http://schemas.microsoft.com/office/powerpoint/2010/main" val="27240161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A98EDE-F0B1-D7D7-27DC-03FD025AD8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tângulo Arredondado 27">
            <a:extLst>
              <a:ext uri="{FF2B5EF4-FFF2-40B4-BE49-F238E27FC236}">
                <a16:creationId xmlns:a16="http://schemas.microsoft.com/office/drawing/2014/main" id="{793A93D7-8CF5-F904-BC0F-1067F15C0377}"/>
              </a:ext>
            </a:extLst>
          </p:cNvPr>
          <p:cNvSpPr/>
          <p:nvPr/>
        </p:nvSpPr>
        <p:spPr>
          <a:xfrm>
            <a:off x="3358166" y="2913321"/>
            <a:ext cx="2665957" cy="4827182"/>
          </a:xfrm>
          <a:prstGeom prst="roundRect">
            <a:avLst>
              <a:gd name="adj" fmla="val 7336"/>
            </a:avLst>
          </a:prstGeom>
          <a:gradFill>
            <a:gsLst>
              <a:gs pos="0">
                <a:srgbClr val="C2C3C3"/>
              </a:gs>
              <a:gs pos="27000">
                <a:srgbClr val="C2C3C3"/>
              </a:gs>
              <a:gs pos="92000">
                <a:srgbClr val="C2C3C3">
                  <a:alpha val="0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pic>
        <p:nvPicPr>
          <p:cNvPr id="29" name="Gráfico 28">
            <a:extLst>
              <a:ext uri="{FF2B5EF4-FFF2-40B4-BE49-F238E27FC236}">
                <a16:creationId xmlns:a16="http://schemas.microsoft.com/office/drawing/2014/main" id="{01E81EE9-8296-D5DD-D199-2EFC869897E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20619" t="2345" b="15931"/>
          <a:stretch>
            <a:fillRect/>
          </a:stretch>
        </p:blipFill>
        <p:spPr>
          <a:xfrm>
            <a:off x="3365168" y="3658268"/>
            <a:ext cx="2825187" cy="3582504"/>
          </a:xfrm>
          <a:prstGeom prst="roundRect">
            <a:avLst>
              <a:gd name="adj" fmla="val 13420"/>
            </a:avLst>
          </a:prstGeom>
        </p:spPr>
      </p:pic>
      <p:sp>
        <p:nvSpPr>
          <p:cNvPr id="2" name="Retângulo Arredondado 1">
            <a:extLst>
              <a:ext uri="{FF2B5EF4-FFF2-40B4-BE49-F238E27FC236}">
                <a16:creationId xmlns:a16="http://schemas.microsoft.com/office/drawing/2014/main" id="{5A328D9E-A325-61A2-5819-8C0722239027}"/>
              </a:ext>
            </a:extLst>
          </p:cNvPr>
          <p:cNvSpPr/>
          <p:nvPr/>
        </p:nvSpPr>
        <p:spPr>
          <a:xfrm>
            <a:off x="9033745" y="2913767"/>
            <a:ext cx="2665957" cy="4826735"/>
          </a:xfrm>
          <a:prstGeom prst="roundRect">
            <a:avLst>
              <a:gd name="adj" fmla="val 7336"/>
            </a:avLst>
          </a:prstGeom>
          <a:gradFill>
            <a:gsLst>
              <a:gs pos="0">
                <a:srgbClr val="C2C3C3"/>
              </a:gs>
              <a:gs pos="27000">
                <a:srgbClr val="C2C3C3"/>
              </a:gs>
              <a:gs pos="93000">
                <a:srgbClr val="C2C3C3">
                  <a:alpha val="0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4" name="Retângulo Arredondado 3">
            <a:extLst>
              <a:ext uri="{FF2B5EF4-FFF2-40B4-BE49-F238E27FC236}">
                <a16:creationId xmlns:a16="http://schemas.microsoft.com/office/drawing/2014/main" id="{2DE24702-53C2-5F9A-695F-BA83A42179A8}"/>
              </a:ext>
            </a:extLst>
          </p:cNvPr>
          <p:cNvSpPr/>
          <p:nvPr/>
        </p:nvSpPr>
        <p:spPr>
          <a:xfrm>
            <a:off x="539802" y="2913767"/>
            <a:ext cx="2665957" cy="4826735"/>
          </a:xfrm>
          <a:prstGeom prst="roundRect">
            <a:avLst>
              <a:gd name="adj" fmla="val 7336"/>
            </a:avLst>
          </a:prstGeom>
          <a:gradFill>
            <a:gsLst>
              <a:gs pos="0">
                <a:srgbClr val="C2C3C3"/>
              </a:gs>
              <a:gs pos="27000">
                <a:srgbClr val="C2C3C3"/>
              </a:gs>
              <a:gs pos="93000">
                <a:srgbClr val="C2C3C3">
                  <a:alpha val="0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pic>
        <p:nvPicPr>
          <p:cNvPr id="5" name="Gráfico 4">
            <a:extLst>
              <a:ext uri="{FF2B5EF4-FFF2-40B4-BE49-F238E27FC236}">
                <a16:creationId xmlns:a16="http://schemas.microsoft.com/office/drawing/2014/main" id="{948F08FB-8361-4340-FD37-78D7253EBEB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14556" b="19606"/>
          <a:stretch>
            <a:fillRect/>
          </a:stretch>
        </p:blipFill>
        <p:spPr>
          <a:xfrm>
            <a:off x="546804" y="3658268"/>
            <a:ext cx="2825187" cy="3274161"/>
          </a:xfrm>
          <a:prstGeom prst="roundRect">
            <a:avLst>
              <a:gd name="adj" fmla="val 13420"/>
            </a:avLst>
          </a:prstGeom>
        </p:spPr>
      </p:pic>
      <p:sp>
        <p:nvSpPr>
          <p:cNvPr id="8" name="Retângulo Arredondado 7">
            <a:extLst>
              <a:ext uri="{FF2B5EF4-FFF2-40B4-BE49-F238E27FC236}">
                <a16:creationId xmlns:a16="http://schemas.microsoft.com/office/drawing/2014/main" id="{2F9F7E34-5D08-2688-BEF3-A1BF7DA1B721}"/>
              </a:ext>
            </a:extLst>
          </p:cNvPr>
          <p:cNvSpPr/>
          <p:nvPr/>
        </p:nvSpPr>
        <p:spPr>
          <a:xfrm>
            <a:off x="6161006" y="2190307"/>
            <a:ext cx="2665957" cy="5550195"/>
          </a:xfrm>
          <a:prstGeom prst="roundRect">
            <a:avLst>
              <a:gd name="adj" fmla="val 7336"/>
            </a:avLst>
          </a:prstGeom>
          <a:gradFill>
            <a:gsLst>
              <a:gs pos="0">
                <a:srgbClr val="A81A23"/>
              </a:gs>
              <a:gs pos="27000">
                <a:srgbClr val="A81A23"/>
              </a:gs>
              <a:gs pos="93000">
                <a:srgbClr val="A81A23">
                  <a:alpha val="0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pic>
        <p:nvPicPr>
          <p:cNvPr id="10" name="Gráfico 9">
            <a:extLst>
              <a:ext uri="{FF2B5EF4-FFF2-40B4-BE49-F238E27FC236}">
                <a16:creationId xmlns:a16="http://schemas.microsoft.com/office/drawing/2014/main" id="{389170C3-155A-42B3-7506-F401B30E300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l="22636" t="-5318" r="-1502" b="14582"/>
          <a:stretch>
            <a:fillRect/>
          </a:stretch>
        </p:blipFill>
        <p:spPr>
          <a:xfrm>
            <a:off x="6145619" y="3487479"/>
            <a:ext cx="2727862" cy="3891516"/>
          </a:xfrm>
          <a:prstGeom prst="roundRect">
            <a:avLst/>
          </a:prstGeom>
        </p:spPr>
      </p:pic>
      <p:sp>
        <p:nvSpPr>
          <p:cNvPr id="7" name="CaixaDeTexto 6">
            <a:extLst>
              <a:ext uri="{FF2B5EF4-FFF2-40B4-BE49-F238E27FC236}">
                <a16:creationId xmlns:a16="http://schemas.microsoft.com/office/drawing/2014/main" id="{C4527C5F-CC7B-F9B8-D398-59C99099E165}"/>
              </a:ext>
            </a:extLst>
          </p:cNvPr>
          <p:cNvSpPr txBox="1"/>
          <p:nvPr/>
        </p:nvSpPr>
        <p:spPr>
          <a:xfrm>
            <a:off x="6365550" y="2463945"/>
            <a:ext cx="24204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 b="1" dirty="0">
                <a:solidFill>
                  <a:schemeClr val="bg1"/>
                </a:solidFill>
                <a:latin typeface="AMX" pitchFamily="2" charset="77"/>
              </a:rPr>
              <a:t>Previsibilidade de custos</a:t>
            </a:r>
          </a:p>
        </p:txBody>
      </p:sp>
      <p:pic>
        <p:nvPicPr>
          <p:cNvPr id="9" name="Gráfico 8">
            <a:extLst>
              <a:ext uri="{FF2B5EF4-FFF2-40B4-BE49-F238E27FC236}">
                <a16:creationId xmlns:a16="http://schemas.microsoft.com/office/drawing/2014/main" id="{FF894025-A006-999D-3660-CA86830A604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 l="22113" t="1897" r="-1069" b="16881"/>
          <a:stretch>
            <a:fillRect/>
          </a:stretch>
        </p:blipFill>
        <p:spPr>
          <a:xfrm>
            <a:off x="9026305" y="3658268"/>
            <a:ext cx="2827417" cy="3582504"/>
          </a:xfrm>
          <a:prstGeom prst="roundRect">
            <a:avLst>
              <a:gd name="adj" fmla="val 12874"/>
            </a:avLst>
          </a:prstGeom>
        </p:spPr>
      </p:pic>
      <p:sp>
        <p:nvSpPr>
          <p:cNvPr id="11" name="CaixaDeTexto 10">
            <a:extLst>
              <a:ext uri="{FF2B5EF4-FFF2-40B4-BE49-F238E27FC236}">
                <a16:creationId xmlns:a16="http://schemas.microsoft.com/office/drawing/2014/main" id="{D6140044-97C9-FDD7-7CFD-15B3FBCC35C5}"/>
              </a:ext>
            </a:extLst>
          </p:cNvPr>
          <p:cNvSpPr txBox="1"/>
          <p:nvPr/>
        </p:nvSpPr>
        <p:spPr>
          <a:xfrm>
            <a:off x="975919" y="1121040"/>
            <a:ext cx="20675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800" b="1" dirty="0">
                <a:solidFill>
                  <a:schemeClr val="bg2">
                    <a:lumMod val="25000"/>
                  </a:schemeClr>
                </a:solidFill>
                <a:latin typeface="AMX" pitchFamily="2" charset="77"/>
              </a:rPr>
              <a:t>Benefícios</a:t>
            </a:r>
          </a:p>
        </p:txBody>
      </p:sp>
      <p:sp>
        <p:nvSpPr>
          <p:cNvPr id="12" name="Retângulo Arredondado 11">
            <a:extLst>
              <a:ext uri="{FF2B5EF4-FFF2-40B4-BE49-F238E27FC236}">
                <a16:creationId xmlns:a16="http://schemas.microsoft.com/office/drawing/2014/main" id="{9D84D371-6125-65B6-59F2-9F061A2E0A57}"/>
              </a:ext>
            </a:extLst>
          </p:cNvPr>
          <p:cNvSpPr/>
          <p:nvPr/>
        </p:nvSpPr>
        <p:spPr>
          <a:xfrm>
            <a:off x="-636104" y="972987"/>
            <a:ext cx="4344238" cy="783772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03342733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47BC2B-E490-5AF3-F214-74D9BE81B8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tângulo Arredondado 27">
            <a:extLst>
              <a:ext uri="{FF2B5EF4-FFF2-40B4-BE49-F238E27FC236}">
                <a16:creationId xmlns:a16="http://schemas.microsoft.com/office/drawing/2014/main" id="{408C6ABF-2D55-E3E2-8F85-5A5A3C10495A}"/>
              </a:ext>
            </a:extLst>
          </p:cNvPr>
          <p:cNvSpPr/>
          <p:nvPr/>
        </p:nvSpPr>
        <p:spPr>
          <a:xfrm>
            <a:off x="3358166" y="2913321"/>
            <a:ext cx="2665957" cy="4827182"/>
          </a:xfrm>
          <a:prstGeom prst="roundRect">
            <a:avLst>
              <a:gd name="adj" fmla="val 7336"/>
            </a:avLst>
          </a:prstGeom>
          <a:gradFill>
            <a:gsLst>
              <a:gs pos="0">
                <a:srgbClr val="C2C3C3"/>
              </a:gs>
              <a:gs pos="27000">
                <a:srgbClr val="C2C3C3"/>
              </a:gs>
              <a:gs pos="92000">
                <a:srgbClr val="C2C3C3">
                  <a:alpha val="0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pic>
        <p:nvPicPr>
          <p:cNvPr id="29" name="Gráfico 28">
            <a:extLst>
              <a:ext uri="{FF2B5EF4-FFF2-40B4-BE49-F238E27FC236}">
                <a16:creationId xmlns:a16="http://schemas.microsoft.com/office/drawing/2014/main" id="{951A1DFA-6CEC-6004-70DB-D996DF9591A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20619" t="2345" b="15931"/>
          <a:stretch>
            <a:fillRect/>
          </a:stretch>
        </p:blipFill>
        <p:spPr>
          <a:xfrm>
            <a:off x="3365168" y="3658268"/>
            <a:ext cx="2825187" cy="3582504"/>
          </a:xfrm>
          <a:prstGeom prst="roundRect">
            <a:avLst>
              <a:gd name="adj" fmla="val 13420"/>
            </a:avLst>
          </a:prstGeom>
        </p:spPr>
      </p:pic>
      <p:sp>
        <p:nvSpPr>
          <p:cNvPr id="4" name="Retângulo Arredondado 3">
            <a:extLst>
              <a:ext uri="{FF2B5EF4-FFF2-40B4-BE49-F238E27FC236}">
                <a16:creationId xmlns:a16="http://schemas.microsoft.com/office/drawing/2014/main" id="{FBEFA3A6-90F0-3F61-E8F8-5716BE145A30}"/>
              </a:ext>
            </a:extLst>
          </p:cNvPr>
          <p:cNvSpPr/>
          <p:nvPr/>
        </p:nvSpPr>
        <p:spPr>
          <a:xfrm>
            <a:off x="539802" y="2913767"/>
            <a:ext cx="2665957" cy="4826735"/>
          </a:xfrm>
          <a:prstGeom prst="roundRect">
            <a:avLst>
              <a:gd name="adj" fmla="val 7336"/>
            </a:avLst>
          </a:prstGeom>
          <a:gradFill>
            <a:gsLst>
              <a:gs pos="0">
                <a:srgbClr val="C2C3C3"/>
              </a:gs>
              <a:gs pos="27000">
                <a:srgbClr val="C2C3C3"/>
              </a:gs>
              <a:gs pos="93000">
                <a:srgbClr val="C2C3C3">
                  <a:alpha val="0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pic>
        <p:nvPicPr>
          <p:cNvPr id="5" name="Gráfico 4">
            <a:extLst>
              <a:ext uri="{FF2B5EF4-FFF2-40B4-BE49-F238E27FC236}">
                <a16:creationId xmlns:a16="http://schemas.microsoft.com/office/drawing/2014/main" id="{9AE5856D-A5CB-9AFB-E9F2-FC8FF9E1DA4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14556" b="19606"/>
          <a:stretch>
            <a:fillRect/>
          </a:stretch>
        </p:blipFill>
        <p:spPr>
          <a:xfrm>
            <a:off x="546804" y="3658268"/>
            <a:ext cx="2825187" cy="3274161"/>
          </a:xfrm>
          <a:prstGeom prst="roundRect">
            <a:avLst>
              <a:gd name="adj" fmla="val 13420"/>
            </a:avLst>
          </a:prstGeom>
        </p:spPr>
      </p:pic>
      <p:sp>
        <p:nvSpPr>
          <p:cNvPr id="11" name="CaixaDeTexto 10">
            <a:extLst>
              <a:ext uri="{FF2B5EF4-FFF2-40B4-BE49-F238E27FC236}">
                <a16:creationId xmlns:a16="http://schemas.microsoft.com/office/drawing/2014/main" id="{9F8C3658-9565-9836-FACF-DB2C0C004CB9}"/>
              </a:ext>
            </a:extLst>
          </p:cNvPr>
          <p:cNvSpPr txBox="1"/>
          <p:nvPr/>
        </p:nvSpPr>
        <p:spPr>
          <a:xfrm>
            <a:off x="975919" y="1121040"/>
            <a:ext cx="20675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800" b="1" dirty="0">
                <a:solidFill>
                  <a:schemeClr val="bg2">
                    <a:lumMod val="25000"/>
                  </a:schemeClr>
                </a:solidFill>
                <a:latin typeface="AMX" pitchFamily="2" charset="77"/>
              </a:rPr>
              <a:t>Benefícios</a:t>
            </a:r>
          </a:p>
        </p:txBody>
      </p:sp>
      <p:sp>
        <p:nvSpPr>
          <p:cNvPr id="12" name="Retângulo Arredondado 11">
            <a:extLst>
              <a:ext uri="{FF2B5EF4-FFF2-40B4-BE49-F238E27FC236}">
                <a16:creationId xmlns:a16="http://schemas.microsoft.com/office/drawing/2014/main" id="{4828A118-DAD9-E578-20D0-3C9AB1F03899}"/>
              </a:ext>
            </a:extLst>
          </p:cNvPr>
          <p:cNvSpPr/>
          <p:nvPr/>
        </p:nvSpPr>
        <p:spPr>
          <a:xfrm>
            <a:off x="-636104" y="972987"/>
            <a:ext cx="4344238" cy="783772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7" name="Retângulo Arredondado 6">
            <a:extLst>
              <a:ext uri="{FF2B5EF4-FFF2-40B4-BE49-F238E27FC236}">
                <a16:creationId xmlns:a16="http://schemas.microsoft.com/office/drawing/2014/main" id="{C6B28668-8369-45FC-3177-22F47B788EAE}"/>
              </a:ext>
            </a:extLst>
          </p:cNvPr>
          <p:cNvSpPr/>
          <p:nvPr/>
        </p:nvSpPr>
        <p:spPr>
          <a:xfrm>
            <a:off x="9033745" y="2168525"/>
            <a:ext cx="2665957" cy="5571977"/>
          </a:xfrm>
          <a:prstGeom prst="roundRect">
            <a:avLst>
              <a:gd name="adj" fmla="val 7336"/>
            </a:avLst>
          </a:prstGeom>
          <a:gradFill>
            <a:gsLst>
              <a:gs pos="0">
                <a:srgbClr val="A81823"/>
              </a:gs>
              <a:gs pos="26000">
                <a:srgbClr val="A81823"/>
              </a:gs>
              <a:gs pos="93000">
                <a:srgbClr val="A81823">
                  <a:alpha val="0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8" name="Retângulo Arredondado 7">
            <a:extLst>
              <a:ext uri="{FF2B5EF4-FFF2-40B4-BE49-F238E27FC236}">
                <a16:creationId xmlns:a16="http://schemas.microsoft.com/office/drawing/2014/main" id="{88C56971-5E57-C706-FC1E-3DC366736A9D}"/>
              </a:ext>
            </a:extLst>
          </p:cNvPr>
          <p:cNvSpPr/>
          <p:nvPr/>
        </p:nvSpPr>
        <p:spPr>
          <a:xfrm>
            <a:off x="6161006" y="2924175"/>
            <a:ext cx="2665957" cy="4816327"/>
          </a:xfrm>
          <a:prstGeom prst="roundRect">
            <a:avLst>
              <a:gd name="adj" fmla="val 7336"/>
            </a:avLst>
          </a:prstGeom>
          <a:gradFill>
            <a:gsLst>
              <a:gs pos="0">
                <a:srgbClr val="C2C3C3"/>
              </a:gs>
              <a:gs pos="26000">
                <a:srgbClr val="C2C3C3"/>
              </a:gs>
              <a:gs pos="93000">
                <a:srgbClr val="C2C3C3">
                  <a:alpha val="0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pic>
        <p:nvPicPr>
          <p:cNvPr id="10" name="Gráfico 9">
            <a:extLst>
              <a:ext uri="{FF2B5EF4-FFF2-40B4-BE49-F238E27FC236}">
                <a16:creationId xmlns:a16="http://schemas.microsoft.com/office/drawing/2014/main" id="{55F00C07-6A36-D590-D254-87881D39B97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l="22636" t="-5318" r="-1502" b="14582"/>
          <a:stretch>
            <a:fillRect/>
          </a:stretch>
        </p:blipFill>
        <p:spPr>
          <a:xfrm>
            <a:off x="6145619" y="3487479"/>
            <a:ext cx="2727862" cy="3891516"/>
          </a:xfrm>
          <a:prstGeom prst="roundRect">
            <a:avLst/>
          </a:prstGeom>
        </p:spPr>
      </p:pic>
      <p:pic>
        <p:nvPicPr>
          <p:cNvPr id="15" name="Gráfico 14">
            <a:extLst>
              <a:ext uri="{FF2B5EF4-FFF2-40B4-BE49-F238E27FC236}">
                <a16:creationId xmlns:a16="http://schemas.microsoft.com/office/drawing/2014/main" id="{B3F35D49-A405-6C55-42A2-0BB5311433C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 l="22113" t="1897" r="-1069" b="16881"/>
          <a:stretch>
            <a:fillRect/>
          </a:stretch>
        </p:blipFill>
        <p:spPr>
          <a:xfrm>
            <a:off x="9026305" y="3658268"/>
            <a:ext cx="2827417" cy="3582504"/>
          </a:xfrm>
          <a:prstGeom prst="roundRect">
            <a:avLst>
              <a:gd name="adj" fmla="val 12874"/>
            </a:avLst>
          </a:prstGeom>
        </p:spPr>
      </p:pic>
      <p:sp>
        <p:nvSpPr>
          <p:cNvPr id="16" name="CaixaDeTexto 15">
            <a:extLst>
              <a:ext uri="{FF2B5EF4-FFF2-40B4-BE49-F238E27FC236}">
                <a16:creationId xmlns:a16="http://schemas.microsoft.com/office/drawing/2014/main" id="{282D5BF2-6748-DED9-827F-D375FFCF57FB}"/>
              </a:ext>
            </a:extLst>
          </p:cNvPr>
          <p:cNvSpPr txBox="1"/>
          <p:nvPr/>
        </p:nvSpPr>
        <p:spPr>
          <a:xfrm>
            <a:off x="9208964" y="2462510"/>
            <a:ext cx="24204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 b="1" dirty="0">
                <a:solidFill>
                  <a:schemeClr val="bg1"/>
                </a:solidFill>
                <a:latin typeface="AMX" pitchFamily="2" charset="77"/>
              </a:rPr>
              <a:t>Suporte técnico</a:t>
            </a:r>
          </a:p>
        </p:txBody>
      </p:sp>
    </p:spTree>
    <p:extLst>
      <p:ext uri="{BB962C8B-B14F-4D97-AF65-F5344CB8AC3E}">
        <p14:creationId xmlns:p14="http://schemas.microsoft.com/office/powerpoint/2010/main" val="379608251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856AE2-C728-D331-F6B8-5854FFB4B3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55E774D1-64DF-EF84-1E87-A6CAC87E303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138000"/>
                    </a14:imgEffect>
                    <a14:imgEffect>
                      <a14:brightnessContrast bright="-24000" contrast="-24000"/>
                    </a14:imgEffect>
                  </a14:imgLayer>
                </a14:imgProps>
              </a:ext>
            </a:extLst>
          </a:blip>
          <a:srcRect l="7134" t="5598" r="6241" b="1934"/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  <p:grpSp>
        <p:nvGrpSpPr>
          <p:cNvPr id="57" name="Agrupar 56">
            <a:extLst>
              <a:ext uri="{FF2B5EF4-FFF2-40B4-BE49-F238E27FC236}">
                <a16:creationId xmlns:a16="http://schemas.microsoft.com/office/drawing/2014/main" id="{A9B14341-3604-73A0-31AB-3C4EA13ADFEC}"/>
              </a:ext>
            </a:extLst>
          </p:cNvPr>
          <p:cNvGrpSpPr/>
          <p:nvPr/>
        </p:nvGrpSpPr>
        <p:grpSpPr>
          <a:xfrm>
            <a:off x="977007" y="4851003"/>
            <a:ext cx="3577064" cy="1065702"/>
            <a:chOff x="1022294" y="4081915"/>
            <a:chExt cx="3577064" cy="1065702"/>
          </a:xfrm>
        </p:grpSpPr>
        <p:sp>
          <p:nvSpPr>
            <p:cNvPr id="58" name="Retângulo Arredondado 57">
              <a:extLst>
                <a:ext uri="{FF2B5EF4-FFF2-40B4-BE49-F238E27FC236}">
                  <a16:creationId xmlns:a16="http://schemas.microsoft.com/office/drawing/2014/main" id="{F4054045-4ED8-BAE0-7434-BEFEA6C0688B}"/>
                </a:ext>
              </a:extLst>
            </p:cNvPr>
            <p:cNvSpPr/>
            <p:nvPr/>
          </p:nvSpPr>
          <p:spPr>
            <a:xfrm>
              <a:off x="1022294" y="4081915"/>
              <a:ext cx="3577064" cy="1065702"/>
            </a:xfrm>
            <a:prstGeom prst="roundRect">
              <a:avLst>
                <a:gd name="adj" fmla="val 50000"/>
              </a:avLst>
            </a:prstGeom>
            <a:solidFill>
              <a:schemeClr val="bg2">
                <a:lumMod val="50000"/>
                <a:alpha val="76486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59" name="CaixaDeTexto 58">
              <a:extLst>
                <a:ext uri="{FF2B5EF4-FFF2-40B4-BE49-F238E27FC236}">
                  <a16:creationId xmlns:a16="http://schemas.microsoft.com/office/drawing/2014/main" id="{71C66A9C-FA3D-7364-D534-D69EFEB0DA65}"/>
                </a:ext>
              </a:extLst>
            </p:cNvPr>
            <p:cNvSpPr txBox="1"/>
            <p:nvPr/>
          </p:nvSpPr>
          <p:spPr>
            <a:xfrm>
              <a:off x="1571941" y="4251063"/>
              <a:ext cx="263297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2000" dirty="0">
                  <a:solidFill>
                    <a:schemeClr val="bg1"/>
                  </a:solidFill>
                  <a:latin typeface="AMX" pitchFamily="2" charset="77"/>
                </a:rPr>
                <a:t>Tempo de contrato: </a:t>
              </a:r>
              <a:r>
                <a:rPr lang="pt-BR" sz="2000" b="1" dirty="0">
                  <a:solidFill>
                    <a:schemeClr val="bg1"/>
                  </a:solidFill>
                  <a:latin typeface="AMX" pitchFamily="2" charset="77"/>
                </a:rPr>
                <a:t>36</a:t>
              </a:r>
              <a:r>
                <a:rPr lang="pt-BR" sz="2000" dirty="0">
                  <a:solidFill>
                    <a:schemeClr val="bg1"/>
                  </a:solidFill>
                  <a:latin typeface="AMX" pitchFamily="2" charset="77"/>
                </a:rPr>
                <a:t>, </a:t>
              </a:r>
              <a:r>
                <a:rPr lang="pt-BR" sz="2000" b="1" dirty="0">
                  <a:solidFill>
                    <a:schemeClr val="bg1"/>
                  </a:solidFill>
                  <a:latin typeface="AMX" pitchFamily="2" charset="77"/>
                </a:rPr>
                <a:t>48</a:t>
              </a:r>
              <a:r>
                <a:rPr lang="pt-BR" sz="2000" dirty="0">
                  <a:solidFill>
                    <a:schemeClr val="bg1"/>
                  </a:solidFill>
                  <a:latin typeface="AMX" pitchFamily="2" charset="77"/>
                </a:rPr>
                <a:t> ou </a:t>
              </a:r>
              <a:r>
                <a:rPr lang="pt-BR" sz="2000" b="1" dirty="0">
                  <a:solidFill>
                    <a:schemeClr val="bg1"/>
                  </a:solidFill>
                  <a:latin typeface="AMX" pitchFamily="2" charset="77"/>
                </a:rPr>
                <a:t>60 meses</a:t>
              </a:r>
              <a:r>
                <a:rPr lang="pt-BR" sz="2000" dirty="0">
                  <a:solidFill>
                    <a:schemeClr val="bg1"/>
                  </a:solidFill>
                  <a:latin typeface="AMX" pitchFamily="2" charset="77"/>
                </a:rPr>
                <a:t>.</a:t>
              </a:r>
            </a:p>
          </p:txBody>
        </p:sp>
      </p:grpSp>
      <p:grpSp>
        <p:nvGrpSpPr>
          <p:cNvPr id="67" name="Agrupar 66">
            <a:extLst>
              <a:ext uri="{FF2B5EF4-FFF2-40B4-BE49-F238E27FC236}">
                <a16:creationId xmlns:a16="http://schemas.microsoft.com/office/drawing/2014/main" id="{5D850223-63D2-D876-AE8D-C0F617C4982B}"/>
              </a:ext>
            </a:extLst>
          </p:cNvPr>
          <p:cNvGrpSpPr/>
          <p:nvPr/>
        </p:nvGrpSpPr>
        <p:grpSpPr>
          <a:xfrm>
            <a:off x="359029" y="196784"/>
            <a:ext cx="11597745" cy="493726"/>
            <a:chOff x="359029" y="196784"/>
            <a:chExt cx="11597745" cy="493726"/>
          </a:xfrm>
        </p:grpSpPr>
        <p:sp>
          <p:nvSpPr>
            <p:cNvPr id="68" name="Retângulo Arredondado 67">
              <a:extLst>
                <a:ext uri="{FF2B5EF4-FFF2-40B4-BE49-F238E27FC236}">
                  <a16:creationId xmlns:a16="http://schemas.microsoft.com/office/drawing/2014/main" id="{FE256A9A-7287-5837-9A41-35E9D7857176}"/>
                </a:ext>
              </a:extLst>
            </p:cNvPr>
            <p:cNvSpPr/>
            <p:nvPr/>
          </p:nvSpPr>
          <p:spPr>
            <a:xfrm>
              <a:off x="359029" y="196784"/>
              <a:ext cx="11597745" cy="493726"/>
            </a:xfrm>
            <a:prstGeom prst="roundRect">
              <a:avLst>
                <a:gd name="adj" fmla="val 50000"/>
              </a:avLst>
            </a:prstGeom>
            <a:noFill/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69" name="Gráfico 68">
              <a:extLst>
                <a:ext uri="{FF2B5EF4-FFF2-40B4-BE49-F238E27FC236}">
                  <a16:creationId xmlns:a16="http://schemas.microsoft.com/office/drawing/2014/main" id="{609A76AE-8E05-EFCB-9A41-9B02CD3AABE5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10835343" y="271716"/>
              <a:ext cx="799830" cy="287818"/>
            </a:xfrm>
            <a:prstGeom prst="rect">
              <a:avLst/>
            </a:prstGeom>
          </p:spPr>
        </p:pic>
        <p:pic>
          <p:nvPicPr>
            <p:cNvPr id="70" name="Imagem 10">
              <a:extLst>
                <a:ext uri="{FF2B5EF4-FFF2-40B4-BE49-F238E27FC236}">
                  <a16:creationId xmlns:a16="http://schemas.microsoft.com/office/drawing/2014/main" id="{9E1FDB81-61EA-CE3F-E94A-D29F16A97AE7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rcRect/>
            <a:stretch/>
          </p:blipFill>
          <p:spPr>
            <a:xfrm>
              <a:off x="614819" y="268371"/>
              <a:ext cx="935711" cy="351235"/>
            </a:xfrm>
            <a:prstGeom prst="rect">
              <a:avLst/>
            </a:prstGeom>
          </p:spPr>
        </p:pic>
        <p:sp>
          <p:nvSpPr>
            <p:cNvPr id="71" name="CaixaDeTexto 70">
              <a:extLst>
                <a:ext uri="{FF2B5EF4-FFF2-40B4-BE49-F238E27FC236}">
                  <a16:creationId xmlns:a16="http://schemas.microsoft.com/office/drawing/2014/main" id="{BAF5004D-B3F8-B8A7-A919-5B736F4A4881}"/>
                </a:ext>
              </a:extLst>
            </p:cNvPr>
            <p:cNvSpPr txBox="1"/>
            <p:nvPr/>
          </p:nvSpPr>
          <p:spPr>
            <a:xfrm>
              <a:off x="4593772" y="242455"/>
              <a:ext cx="3004457" cy="3806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pt-BR" sz="1800" i="1" dirty="0">
                  <a:solidFill>
                    <a:schemeClr val="bg1"/>
                  </a:solidFill>
                  <a:latin typeface="AMX" pitchFamily="2" charset="77"/>
                </a:rPr>
                <a:t>Locação de </a:t>
              </a:r>
              <a:r>
                <a:rPr lang="pt-BR" b="1" i="1" dirty="0">
                  <a:solidFill>
                    <a:schemeClr val="bg1"/>
                  </a:solidFill>
                  <a:latin typeface="AMX" pitchFamily="2" charset="77"/>
                </a:rPr>
                <a:t>E</a:t>
              </a:r>
              <a:r>
                <a:rPr lang="pt-BR" sz="1800" b="1" dirty="0">
                  <a:solidFill>
                    <a:schemeClr val="bg1"/>
                  </a:solidFill>
                  <a:latin typeface="AMX" pitchFamily="2" charset="77"/>
                </a:rPr>
                <a:t>quipamentos</a:t>
              </a:r>
              <a:endParaRPr lang="pt-BR" dirty="0">
                <a:solidFill>
                  <a:schemeClr val="bg1"/>
                </a:solidFill>
              </a:endParaRPr>
            </a:p>
          </p:txBody>
        </p:sp>
      </p:grpSp>
      <p:pic>
        <p:nvPicPr>
          <p:cNvPr id="11" name="Gráfico 10">
            <a:extLst>
              <a:ext uri="{FF2B5EF4-FFF2-40B4-BE49-F238E27FC236}">
                <a16:creationId xmlns:a16="http://schemas.microsoft.com/office/drawing/2014/main" id="{580E0397-00FE-FB98-9458-5E6A3A7D662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 l="-1349" r="1" b="19633"/>
          <a:stretch>
            <a:fillRect/>
          </a:stretch>
        </p:blipFill>
        <p:spPr>
          <a:xfrm>
            <a:off x="1613649" y="2438400"/>
            <a:ext cx="2234368" cy="2197017"/>
          </a:xfrm>
          <a:prstGeom prst="rect">
            <a:avLst/>
          </a:prstGeom>
        </p:spPr>
      </p:pic>
      <p:sp>
        <p:nvSpPr>
          <p:cNvPr id="21" name="CaixaDeTexto 20">
            <a:extLst>
              <a:ext uri="{FF2B5EF4-FFF2-40B4-BE49-F238E27FC236}">
                <a16:creationId xmlns:a16="http://schemas.microsoft.com/office/drawing/2014/main" id="{63DADA4E-D5B2-03E6-F567-C14A266E0876}"/>
              </a:ext>
            </a:extLst>
          </p:cNvPr>
          <p:cNvSpPr txBox="1"/>
          <p:nvPr/>
        </p:nvSpPr>
        <p:spPr>
          <a:xfrm>
            <a:off x="764519" y="1121039"/>
            <a:ext cx="561122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800" dirty="0">
                <a:solidFill>
                  <a:schemeClr val="bg1"/>
                </a:solidFill>
                <a:latin typeface="AMX" pitchFamily="2" charset="77"/>
              </a:rPr>
              <a:t>Opções da </a:t>
            </a:r>
            <a:r>
              <a:rPr lang="pt-BR" sz="2800" b="1" dirty="0">
                <a:solidFill>
                  <a:schemeClr val="bg1"/>
                </a:solidFill>
                <a:latin typeface="AMX" pitchFamily="2" charset="77"/>
              </a:rPr>
              <a:t>Locação de equipamentos </a:t>
            </a:r>
            <a:r>
              <a:rPr lang="pt-BR" sz="2800" dirty="0">
                <a:solidFill>
                  <a:schemeClr val="bg1"/>
                </a:solidFill>
                <a:latin typeface="AMX" pitchFamily="2" charset="77"/>
              </a:rPr>
              <a:t>da</a:t>
            </a:r>
            <a:r>
              <a:rPr lang="pt-BR" sz="2800" b="1" dirty="0">
                <a:solidFill>
                  <a:schemeClr val="bg1"/>
                </a:solidFill>
                <a:latin typeface="AMX" pitchFamily="2" charset="77"/>
              </a:rPr>
              <a:t> Claro empresas:</a:t>
            </a:r>
          </a:p>
        </p:txBody>
      </p:sp>
    </p:spTree>
    <p:extLst>
      <p:ext uri="{BB962C8B-B14F-4D97-AF65-F5344CB8AC3E}">
        <p14:creationId xmlns:p14="http://schemas.microsoft.com/office/powerpoint/2010/main" val="3866949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A3FB78-0153-1E52-3B0C-5B1E185C6C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755ABE3C-A4A7-D727-27EC-9C12C571740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138000"/>
                    </a14:imgEffect>
                    <a14:imgEffect>
                      <a14:brightnessContrast bright="-24000" contrast="-24000"/>
                    </a14:imgEffect>
                  </a14:imgLayer>
                </a14:imgProps>
              </a:ext>
            </a:extLst>
          </a:blip>
          <a:srcRect l="7134" t="5598" r="6241" b="1934"/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  <p:cxnSp>
        <p:nvCxnSpPr>
          <p:cNvPr id="60" name="Conector de Seta Reta 59">
            <a:extLst>
              <a:ext uri="{FF2B5EF4-FFF2-40B4-BE49-F238E27FC236}">
                <a16:creationId xmlns:a16="http://schemas.microsoft.com/office/drawing/2014/main" id="{F2A7182E-13DC-A307-9FB4-604465991181}"/>
              </a:ext>
            </a:extLst>
          </p:cNvPr>
          <p:cNvCxnSpPr>
            <a:cxnSpLocks/>
          </p:cNvCxnSpPr>
          <p:nvPr/>
        </p:nvCxnSpPr>
        <p:spPr>
          <a:xfrm>
            <a:off x="4661648" y="5409646"/>
            <a:ext cx="2097740" cy="0"/>
          </a:xfrm>
          <a:prstGeom prst="straightConnector1">
            <a:avLst/>
          </a:prstGeom>
          <a:ln w="31750">
            <a:gradFill flip="none" rotWithShape="1">
              <a:gsLst>
                <a:gs pos="100000">
                  <a:schemeClr val="bg1">
                    <a:lumMod val="65000"/>
                    <a:alpha val="0"/>
                  </a:schemeClr>
                </a:gs>
                <a:gs pos="0">
                  <a:schemeClr val="bg1"/>
                </a:gs>
              </a:gsLst>
              <a:lin ang="10800000" scaled="1"/>
              <a:tileRect/>
            </a:gradFill>
            <a:tailEnd type="oval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67" name="Agrupar 66">
            <a:extLst>
              <a:ext uri="{FF2B5EF4-FFF2-40B4-BE49-F238E27FC236}">
                <a16:creationId xmlns:a16="http://schemas.microsoft.com/office/drawing/2014/main" id="{79E175B2-60B1-8ED5-0AE5-B3B32D048176}"/>
              </a:ext>
            </a:extLst>
          </p:cNvPr>
          <p:cNvGrpSpPr/>
          <p:nvPr/>
        </p:nvGrpSpPr>
        <p:grpSpPr>
          <a:xfrm>
            <a:off x="359029" y="196784"/>
            <a:ext cx="11597745" cy="493726"/>
            <a:chOff x="359029" y="196784"/>
            <a:chExt cx="11597745" cy="493726"/>
          </a:xfrm>
        </p:grpSpPr>
        <p:sp>
          <p:nvSpPr>
            <p:cNvPr id="68" name="Retângulo Arredondado 67">
              <a:extLst>
                <a:ext uri="{FF2B5EF4-FFF2-40B4-BE49-F238E27FC236}">
                  <a16:creationId xmlns:a16="http://schemas.microsoft.com/office/drawing/2014/main" id="{719A9587-A73E-DA87-D07F-46A1A3FC0E89}"/>
                </a:ext>
              </a:extLst>
            </p:cNvPr>
            <p:cNvSpPr/>
            <p:nvPr/>
          </p:nvSpPr>
          <p:spPr>
            <a:xfrm>
              <a:off x="359029" y="196784"/>
              <a:ext cx="11597745" cy="493726"/>
            </a:xfrm>
            <a:prstGeom prst="roundRect">
              <a:avLst>
                <a:gd name="adj" fmla="val 50000"/>
              </a:avLst>
            </a:prstGeom>
            <a:noFill/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69" name="Gráfico 68">
              <a:extLst>
                <a:ext uri="{FF2B5EF4-FFF2-40B4-BE49-F238E27FC236}">
                  <a16:creationId xmlns:a16="http://schemas.microsoft.com/office/drawing/2014/main" id="{2244B51F-8717-97E6-9F05-C67EF7F26A72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10835343" y="271716"/>
              <a:ext cx="799830" cy="287818"/>
            </a:xfrm>
            <a:prstGeom prst="rect">
              <a:avLst/>
            </a:prstGeom>
          </p:spPr>
        </p:pic>
        <p:pic>
          <p:nvPicPr>
            <p:cNvPr id="70" name="Imagem 10">
              <a:extLst>
                <a:ext uri="{FF2B5EF4-FFF2-40B4-BE49-F238E27FC236}">
                  <a16:creationId xmlns:a16="http://schemas.microsoft.com/office/drawing/2014/main" id="{389DFEBD-E47C-F849-8761-F84F7A5E57A8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rcRect/>
            <a:stretch/>
          </p:blipFill>
          <p:spPr>
            <a:xfrm>
              <a:off x="614819" y="268371"/>
              <a:ext cx="935711" cy="351235"/>
            </a:xfrm>
            <a:prstGeom prst="rect">
              <a:avLst/>
            </a:prstGeom>
          </p:spPr>
        </p:pic>
        <p:sp>
          <p:nvSpPr>
            <p:cNvPr id="71" name="CaixaDeTexto 70">
              <a:extLst>
                <a:ext uri="{FF2B5EF4-FFF2-40B4-BE49-F238E27FC236}">
                  <a16:creationId xmlns:a16="http://schemas.microsoft.com/office/drawing/2014/main" id="{BFF3ECBB-A9B9-0874-E38E-DCDFC6CA1FAA}"/>
                </a:ext>
              </a:extLst>
            </p:cNvPr>
            <p:cNvSpPr txBox="1"/>
            <p:nvPr/>
          </p:nvSpPr>
          <p:spPr>
            <a:xfrm>
              <a:off x="4593772" y="242455"/>
              <a:ext cx="3004457" cy="3806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pt-BR" sz="1800" i="1" dirty="0">
                  <a:solidFill>
                    <a:schemeClr val="bg1"/>
                  </a:solidFill>
                  <a:latin typeface="AMX" pitchFamily="2" charset="77"/>
                </a:rPr>
                <a:t>Locação de </a:t>
              </a:r>
              <a:r>
                <a:rPr lang="pt-BR" b="1" i="1" dirty="0">
                  <a:solidFill>
                    <a:schemeClr val="bg1"/>
                  </a:solidFill>
                  <a:latin typeface="AMX" pitchFamily="2" charset="77"/>
                </a:rPr>
                <a:t>E</a:t>
              </a:r>
              <a:r>
                <a:rPr lang="pt-BR" sz="1800" b="1" dirty="0">
                  <a:solidFill>
                    <a:schemeClr val="bg1"/>
                  </a:solidFill>
                  <a:latin typeface="AMX" pitchFamily="2" charset="77"/>
                </a:rPr>
                <a:t>quipamentos</a:t>
              </a:r>
              <a:endParaRPr lang="pt-BR" dirty="0">
                <a:solidFill>
                  <a:schemeClr val="bg1"/>
                </a:solidFill>
              </a:endParaRPr>
            </a:p>
          </p:txBody>
        </p:sp>
      </p:grpSp>
      <p:sp>
        <p:nvSpPr>
          <p:cNvPr id="5" name="CaixaDeTexto 4">
            <a:extLst>
              <a:ext uri="{FF2B5EF4-FFF2-40B4-BE49-F238E27FC236}">
                <a16:creationId xmlns:a16="http://schemas.microsoft.com/office/drawing/2014/main" id="{3E57F59A-FED9-49D9-F2EC-969B598693FD}"/>
              </a:ext>
            </a:extLst>
          </p:cNvPr>
          <p:cNvSpPr txBox="1"/>
          <p:nvPr/>
        </p:nvSpPr>
        <p:spPr>
          <a:xfrm>
            <a:off x="764519" y="1121039"/>
            <a:ext cx="567214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800" dirty="0">
                <a:solidFill>
                  <a:schemeClr val="bg1"/>
                </a:solidFill>
                <a:latin typeface="AMX" pitchFamily="2" charset="77"/>
              </a:rPr>
              <a:t>Opções da </a:t>
            </a:r>
            <a:r>
              <a:rPr lang="pt-BR" sz="2800" b="1" dirty="0">
                <a:solidFill>
                  <a:schemeClr val="bg1"/>
                </a:solidFill>
                <a:latin typeface="AMX" pitchFamily="2" charset="77"/>
              </a:rPr>
              <a:t>Locação de equipamentos </a:t>
            </a:r>
            <a:r>
              <a:rPr lang="pt-BR" sz="2800" dirty="0">
                <a:solidFill>
                  <a:schemeClr val="bg1"/>
                </a:solidFill>
                <a:latin typeface="AMX" pitchFamily="2" charset="77"/>
              </a:rPr>
              <a:t>da</a:t>
            </a:r>
            <a:r>
              <a:rPr lang="pt-BR" sz="2800" b="1" dirty="0">
                <a:solidFill>
                  <a:schemeClr val="bg1"/>
                </a:solidFill>
                <a:latin typeface="AMX" pitchFamily="2" charset="77"/>
              </a:rPr>
              <a:t> Claro empresas:</a:t>
            </a:r>
          </a:p>
        </p:txBody>
      </p:sp>
      <p:pic>
        <p:nvPicPr>
          <p:cNvPr id="11" name="Gráfico 10">
            <a:extLst>
              <a:ext uri="{FF2B5EF4-FFF2-40B4-BE49-F238E27FC236}">
                <a16:creationId xmlns:a16="http://schemas.microsoft.com/office/drawing/2014/main" id="{DAC790C3-B16B-2D87-8398-F4D6F6FA74F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 l="-1349" r="1" b="19633"/>
          <a:stretch>
            <a:fillRect/>
          </a:stretch>
        </p:blipFill>
        <p:spPr>
          <a:xfrm>
            <a:off x="1613649" y="2438400"/>
            <a:ext cx="2234368" cy="2197017"/>
          </a:xfrm>
          <a:prstGeom prst="rect">
            <a:avLst/>
          </a:prstGeom>
        </p:spPr>
      </p:pic>
      <p:grpSp>
        <p:nvGrpSpPr>
          <p:cNvPr id="14" name="Agrupar 13">
            <a:extLst>
              <a:ext uri="{FF2B5EF4-FFF2-40B4-BE49-F238E27FC236}">
                <a16:creationId xmlns:a16="http://schemas.microsoft.com/office/drawing/2014/main" id="{6B5C5162-576D-CC6F-9F7E-C61B89DAFC0A}"/>
              </a:ext>
            </a:extLst>
          </p:cNvPr>
          <p:cNvGrpSpPr/>
          <p:nvPr/>
        </p:nvGrpSpPr>
        <p:grpSpPr>
          <a:xfrm>
            <a:off x="7028329" y="4851003"/>
            <a:ext cx="4589929" cy="1065702"/>
            <a:chOff x="370447" y="4081915"/>
            <a:chExt cx="4589929" cy="1065702"/>
          </a:xfrm>
        </p:grpSpPr>
        <p:sp>
          <p:nvSpPr>
            <p:cNvPr id="15" name="Retângulo Arredondado 14">
              <a:extLst>
                <a:ext uri="{FF2B5EF4-FFF2-40B4-BE49-F238E27FC236}">
                  <a16:creationId xmlns:a16="http://schemas.microsoft.com/office/drawing/2014/main" id="{E44EB87D-6734-72A2-BED5-E026560FEB19}"/>
                </a:ext>
              </a:extLst>
            </p:cNvPr>
            <p:cNvSpPr/>
            <p:nvPr/>
          </p:nvSpPr>
          <p:spPr>
            <a:xfrm>
              <a:off x="370447" y="4081915"/>
              <a:ext cx="4589929" cy="1065702"/>
            </a:xfrm>
            <a:prstGeom prst="roundRect">
              <a:avLst>
                <a:gd name="adj" fmla="val 50000"/>
              </a:avLst>
            </a:prstGeom>
            <a:solidFill>
              <a:schemeClr val="bg2">
                <a:lumMod val="25000"/>
                <a:alpha val="76486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16" name="CaixaDeTexto 15">
              <a:extLst>
                <a:ext uri="{FF2B5EF4-FFF2-40B4-BE49-F238E27FC236}">
                  <a16:creationId xmlns:a16="http://schemas.microsoft.com/office/drawing/2014/main" id="{1BC22D53-1676-C986-26CF-6E1AB1CCFA87}"/>
                </a:ext>
              </a:extLst>
            </p:cNvPr>
            <p:cNvSpPr txBox="1"/>
            <p:nvPr/>
          </p:nvSpPr>
          <p:spPr>
            <a:xfrm>
              <a:off x="657318" y="4251065"/>
              <a:ext cx="4123765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2000" dirty="0">
                  <a:solidFill>
                    <a:schemeClr val="bg1"/>
                  </a:solidFill>
                  <a:latin typeface="AMX" pitchFamily="2" charset="77"/>
                </a:rPr>
                <a:t>Categorias de equipamentos: </a:t>
              </a:r>
              <a:r>
                <a:rPr lang="pt-BR" sz="2000" b="1" dirty="0">
                  <a:solidFill>
                    <a:schemeClr val="bg1"/>
                  </a:solidFill>
                  <a:latin typeface="AMX" pitchFamily="2" charset="77"/>
                </a:rPr>
                <a:t>Básico; Intermediário</a:t>
              </a:r>
              <a:r>
                <a:rPr lang="pt-BR" sz="2000" dirty="0">
                  <a:solidFill>
                    <a:schemeClr val="bg1"/>
                  </a:solidFill>
                  <a:latin typeface="AMX" pitchFamily="2" charset="77"/>
                </a:rPr>
                <a:t>; </a:t>
              </a:r>
              <a:r>
                <a:rPr lang="pt-BR" sz="2000" b="1" dirty="0">
                  <a:solidFill>
                    <a:schemeClr val="bg1"/>
                  </a:solidFill>
                  <a:latin typeface="AMX" pitchFamily="2" charset="77"/>
                </a:rPr>
                <a:t>Avançado.</a:t>
              </a:r>
              <a:endParaRPr lang="pt-BR" sz="1600" dirty="0">
                <a:solidFill>
                  <a:schemeClr val="bg1"/>
                </a:solidFill>
                <a:latin typeface="AMX" pitchFamily="2" charset="77"/>
              </a:endParaRPr>
            </a:p>
          </p:txBody>
        </p:sp>
      </p:grpSp>
      <p:pic>
        <p:nvPicPr>
          <p:cNvPr id="17" name="Gráfico 16">
            <a:extLst>
              <a:ext uri="{FF2B5EF4-FFF2-40B4-BE49-F238E27FC236}">
                <a16:creationId xmlns:a16="http://schemas.microsoft.com/office/drawing/2014/main" id="{EF4EF17D-54F8-E792-8995-FB172173097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 t="10085" b="10085"/>
          <a:stretch/>
        </p:blipFill>
        <p:spPr>
          <a:xfrm>
            <a:off x="8050306" y="2456330"/>
            <a:ext cx="2536737" cy="2494331"/>
          </a:xfrm>
          <a:prstGeom prst="rect">
            <a:avLst/>
          </a:prstGeom>
        </p:spPr>
      </p:pic>
      <p:grpSp>
        <p:nvGrpSpPr>
          <p:cNvPr id="4" name="Agrupar 3">
            <a:extLst>
              <a:ext uri="{FF2B5EF4-FFF2-40B4-BE49-F238E27FC236}">
                <a16:creationId xmlns:a16="http://schemas.microsoft.com/office/drawing/2014/main" id="{DB077992-D02C-2C9C-5755-1FE4BACDBD5C}"/>
              </a:ext>
            </a:extLst>
          </p:cNvPr>
          <p:cNvGrpSpPr/>
          <p:nvPr/>
        </p:nvGrpSpPr>
        <p:grpSpPr>
          <a:xfrm>
            <a:off x="977007" y="4851003"/>
            <a:ext cx="3577064" cy="1065702"/>
            <a:chOff x="1022294" y="4081915"/>
            <a:chExt cx="3577064" cy="1065702"/>
          </a:xfrm>
        </p:grpSpPr>
        <p:sp>
          <p:nvSpPr>
            <p:cNvPr id="6" name="Retângulo Arredondado 5">
              <a:extLst>
                <a:ext uri="{FF2B5EF4-FFF2-40B4-BE49-F238E27FC236}">
                  <a16:creationId xmlns:a16="http://schemas.microsoft.com/office/drawing/2014/main" id="{65691379-8BCF-6949-FD89-14500508E5D4}"/>
                </a:ext>
              </a:extLst>
            </p:cNvPr>
            <p:cNvSpPr/>
            <p:nvPr/>
          </p:nvSpPr>
          <p:spPr>
            <a:xfrm>
              <a:off x="1022294" y="4081915"/>
              <a:ext cx="3577064" cy="1065702"/>
            </a:xfrm>
            <a:prstGeom prst="roundRect">
              <a:avLst>
                <a:gd name="adj" fmla="val 50000"/>
              </a:avLst>
            </a:prstGeom>
            <a:solidFill>
              <a:schemeClr val="bg2">
                <a:lumMod val="25000"/>
                <a:alpha val="76486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7" name="CaixaDeTexto 6">
              <a:extLst>
                <a:ext uri="{FF2B5EF4-FFF2-40B4-BE49-F238E27FC236}">
                  <a16:creationId xmlns:a16="http://schemas.microsoft.com/office/drawing/2014/main" id="{9C3B6A71-302E-60B7-55D8-633841AE18EE}"/>
                </a:ext>
              </a:extLst>
            </p:cNvPr>
            <p:cNvSpPr txBox="1"/>
            <p:nvPr/>
          </p:nvSpPr>
          <p:spPr>
            <a:xfrm>
              <a:off x="1571941" y="4251063"/>
              <a:ext cx="263297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2000" dirty="0">
                  <a:solidFill>
                    <a:schemeClr val="bg1"/>
                  </a:solidFill>
                  <a:latin typeface="AMX" pitchFamily="2" charset="77"/>
                </a:rPr>
                <a:t>Tempo de contrato: </a:t>
              </a:r>
              <a:r>
                <a:rPr lang="pt-BR" sz="2000" b="1" dirty="0">
                  <a:solidFill>
                    <a:schemeClr val="bg1"/>
                  </a:solidFill>
                  <a:latin typeface="AMX" pitchFamily="2" charset="77"/>
                </a:rPr>
                <a:t>36</a:t>
              </a:r>
              <a:r>
                <a:rPr lang="pt-BR" sz="2000" dirty="0">
                  <a:solidFill>
                    <a:schemeClr val="bg1"/>
                  </a:solidFill>
                  <a:latin typeface="AMX" pitchFamily="2" charset="77"/>
                </a:rPr>
                <a:t>, </a:t>
              </a:r>
              <a:r>
                <a:rPr lang="pt-BR" sz="2000" b="1" dirty="0">
                  <a:solidFill>
                    <a:schemeClr val="bg1"/>
                  </a:solidFill>
                  <a:latin typeface="AMX" pitchFamily="2" charset="77"/>
                </a:rPr>
                <a:t>48</a:t>
              </a:r>
              <a:r>
                <a:rPr lang="pt-BR" sz="2000" dirty="0">
                  <a:solidFill>
                    <a:schemeClr val="bg1"/>
                  </a:solidFill>
                  <a:latin typeface="AMX" pitchFamily="2" charset="77"/>
                </a:rPr>
                <a:t> ou </a:t>
              </a:r>
              <a:r>
                <a:rPr lang="pt-BR" sz="2000" b="1" dirty="0">
                  <a:solidFill>
                    <a:schemeClr val="bg1"/>
                  </a:solidFill>
                  <a:latin typeface="AMX" pitchFamily="2" charset="77"/>
                </a:rPr>
                <a:t>60 meses</a:t>
              </a:r>
              <a:r>
                <a:rPr lang="pt-BR" sz="2000" dirty="0">
                  <a:solidFill>
                    <a:schemeClr val="bg1"/>
                  </a:solidFill>
                  <a:latin typeface="AMX" pitchFamily="2" charset="77"/>
                </a:rPr>
                <a:t>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54919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BEABB4-6368-B635-1FC5-7D41B5D88F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tângulo Arredondado 48">
            <a:extLst>
              <a:ext uri="{FF2B5EF4-FFF2-40B4-BE49-F238E27FC236}">
                <a16:creationId xmlns:a16="http://schemas.microsoft.com/office/drawing/2014/main" id="{7F0F5913-B16D-A4E2-1693-F36154690638}"/>
              </a:ext>
            </a:extLst>
          </p:cNvPr>
          <p:cNvSpPr/>
          <p:nvPr/>
        </p:nvSpPr>
        <p:spPr>
          <a:xfrm>
            <a:off x="266007" y="2360428"/>
            <a:ext cx="11687695" cy="4256503"/>
          </a:xfrm>
          <a:prstGeom prst="roundRect">
            <a:avLst>
              <a:gd name="adj" fmla="val 8422"/>
            </a:avLst>
          </a:prstGeom>
          <a:solidFill>
            <a:schemeClr val="bg2">
              <a:lumMod val="25000"/>
              <a:alpha val="54000"/>
            </a:schemeClr>
          </a:solidFill>
          <a:ln>
            <a:solidFill>
              <a:schemeClr val="bg2">
                <a:lumMod val="50000"/>
              </a:schemeClr>
            </a:solidFill>
          </a:ln>
          <a:effectLst>
            <a:outerShdw blurRad="260345" sx="99541" sy="99541" algn="ctr" rotWithShape="0">
              <a:schemeClr val="tx1">
                <a:alpha val="79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b="1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2C7A0723-ABCB-20E8-B3BD-C39F47521734}"/>
              </a:ext>
            </a:extLst>
          </p:cNvPr>
          <p:cNvSpPr/>
          <p:nvPr/>
        </p:nvSpPr>
        <p:spPr>
          <a:xfrm>
            <a:off x="16222614" y="489829"/>
            <a:ext cx="146440" cy="129236"/>
          </a:xfrm>
          <a:prstGeom prst="ellipse">
            <a:avLst/>
          </a:prstGeom>
          <a:solidFill>
            <a:schemeClr val="bg1">
              <a:lumMod val="95000"/>
              <a:alpha val="26606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22EE8996-CFAD-4FB6-270C-A0EFACE812A7}"/>
              </a:ext>
            </a:extLst>
          </p:cNvPr>
          <p:cNvSpPr txBox="1"/>
          <p:nvPr/>
        </p:nvSpPr>
        <p:spPr>
          <a:xfrm>
            <a:off x="4954163" y="980297"/>
            <a:ext cx="220728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3200" b="1" dirty="0">
                <a:solidFill>
                  <a:schemeClr val="bg2">
                    <a:lumMod val="25000"/>
                  </a:schemeClr>
                </a:solidFill>
                <a:latin typeface="AMX" pitchFamily="2" charset="77"/>
              </a:rPr>
              <a:t>Atividade:</a:t>
            </a:r>
          </a:p>
        </p:txBody>
      </p:sp>
      <p:grpSp>
        <p:nvGrpSpPr>
          <p:cNvPr id="52" name="Agrupar 51">
            <a:extLst>
              <a:ext uri="{FF2B5EF4-FFF2-40B4-BE49-F238E27FC236}">
                <a16:creationId xmlns:a16="http://schemas.microsoft.com/office/drawing/2014/main" id="{CBD40678-E73F-71AF-CE73-253020BC37E6}"/>
              </a:ext>
            </a:extLst>
          </p:cNvPr>
          <p:cNvGrpSpPr/>
          <p:nvPr/>
        </p:nvGrpSpPr>
        <p:grpSpPr>
          <a:xfrm>
            <a:off x="594360" y="3848986"/>
            <a:ext cx="11140440" cy="2526399"/>
            <a:chOff x="594360" y="4082902"/>
            <a:chExt cx="11140440" cy="2302658"/>
          </a:xfrm>
        </p:grpSpPr>
        <p:sp>
          <p:nvSpPr>
            <p:cNvPr id="40" name="Retângulo Arredondado 39">
              <a:extLst>
                <a:ext uri="{FF2B5EF4-FFF2-40B4-BE49-F238E27FC236}">
                  <a16:creationId xmlns:a16="http://schemas.microsoft.com/office/drawing/2014/main" id="{1D8D3867-DB3C-1AED-D786-1AB7A1FC5DBA}"/>
                </a:ext>
              </a:extLst>
            </p:cNvPr>
            <p:cNvSpPr/>
            <p:nvPr/>
          </p:nvSpPr>
          <p:spPr>
            <a:xfrm>
              <a:off x="594360" y="4082902"/>
              <a:ext cx="11140440" cy="2302658"/>
            </a:xfrm>
            <a:prstGeom prst="roundRect">
              <a:avLst>
                <a:gd name="adj" fmla="val 13838"/>
              </a:avLst>
            </a:prstGeom>
            <a:noFill/>
            <a:ln>
              <a:solidFill>
                <a:schemeClr val="bg1"/>
              </a:solidFill>
            </a:ln>
            <a:effectLst>
              <a:outerShdw sx="1000" sy="1000" algn="ctr" rotWithShape="0">
                <a:schemeClr val="tx1"/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endParaRPr>
            </a:p>
          </p:txBody>
        </p:sp>
        <p:sp>
          <p:nvSpPr>
            <p:cNvPr id="14" name="CaixaDeTexto 13">
              <a:extLst>
                <a:ext uri="{FF2B5EF4-FFF2-40B4-BE49-F238E27FC236}">
                  <a16:creationId xmlns:a16="http://schemas.microsoft.com/office/drawing/2014/main" id="{57E7693E-2FC0-2CDB-CC6B-0C65091CDB88}"/>
                </a:ext>
              </a:extLst>
            </p:cNvPr>
            <p:cNvSpPr txBox="1"/>
            <p:nvPr/>
          </p:nvSpPr>
          <p:spPr>
            <a:xfrm>
              <a:off x="770671" y="4239752"/>
              <a:ext cx="7898316" cy="35065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pt-BR" sz="1900" b="1" dirty="0">
                  <a:solidFill>
                    <a:schemeClr val="bg1"/>
                  </a:solidFill>
                  <a:latin typeface="AMX" pitchFamily="2" charset="77"/>
                </a:rPr>
                <a:t>1. </a:t>
              </a:r>
              <a:r>
                <a:rPr lang="pt-BR" sz="1900" dirty="0">
                  <a:solidFill>
                    <a:schemeClr val="bg1"/>
                  </a:solidFill>
                  <a:latin typeface="AMX" pitchFamily="2" charset="77"/>
                </a:rPr>
                <a:t>Com a Locação de Equipamentos o cliente não precisa fazer _____________ </a:t>
              </a:r>
            </a:p>
          </p:txBody>
        </p:sp>
        <p:sp>
          <p:nvSpPr>
            <p:cNvPr id="15" name="CaixaDeTexto 14">
              <a:extLst>
                <a:ext uri="{FF2B5EF4-FFF2-40B4-BE49-F238E27FC236}">
                  <a16:creationId xmlns:a16="http://schemas.microsoft.com/office/drawing/2014/main" id="{A6C2AB04-0F2E-CE35-E7E2-7CCCF9A0A70F}"/>
                </a:ext>
              </a:extLst>
            </p:cNvPr>
            <p:cNvSpPr txBox="1"/>
            <p:nvPr/>
          </p:nvSpPr>
          <p:spPr>
            <a:xfrm>
              <a:off x="770671" y="4711472"/>
              <a:ext cx="7814529" cy="61714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1900" b="1" dirty="0">
                  <a:solidFill>
                    <a:schemeClr val="bg1"/>
                  </a:solidFill>
                  <a:latin typeface="AMX" pitchFamily="2" charset="77"/>
                </a:rPr>
                <a:t>2. </a:t>
              </a:r>
              <a:r>
                <a:rPr lang="pt-BR" sz="1900" dirty="0">
                  <a:solidFill>
                    <a:schemeClr val="bg1"/>
                  </a:solidFill>
                  <a:latin typeface="AMX" pitchFamily="2" charset="77"/>
                </a:rPr>
                <a:t>O cliente poderá ter o orçamento dos equipamentos previsível,</a:t>
              </a:r>
            </a:p>
            <a:p>
              <a:r>
                <a:rPr lang="pt-BR" sz="1900" dirty="0">
                  <a:solidFill>
                    <a:schemeClr val="bg1"/>
                  </a:solidFill>
                  <a:latin typeface="AMX" pitchFamily="2" charset="77"/>
                </a:rPr>
                <a:t>      pois não enfrentará  ________</a:t>
              </a:r>
            </a:p>
          </p:txBody>
        </p:sp>
        <p:sp>
          <p:nvSpPr>
            <p:cNvPr id="16" name="CaixaDeTexto 15">
              <a:extLst>
                <a:ext uri="{FF2B5EF4-FFF2-40B4-BE49-F238E27FC236}">
                  <a16:creationId xmlns:a16="http://schemas.microsoft.com/office/drawing/2014/main" id="{B879A9B4-EB8E-1D3B-9254-BE7637EDE6EA}"/>
                </a:ext>
              </a:extLst>
            </p:cNvPr>
            <p:cNvSpPr txBox="1"/>
            <p:nvPr/>
          </p:nvSpPr>
          <p:spPr>
            <a:xfrm>
              <a:off x="770671" y="5463405"/>
              <a:ext cx="9180718" cy="35065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pt-BR" sz="1900" b="1" dirty="0">
                  <a:solidFill>
                    <a:schemeClr val="bg1"/>
                  </a:solidFill>
                  <a:latin typeface="AMX" pitchFamily="2" charset="77"/>
                </a:rPr>
                <a:t>3. </a:t>
              </a:r>
              <a:r>
                <a:rPr lang="pt-BR" sz="1900" dirty="0">
                  <a:solidFill>
                    <a:schemeClr val="bg1"/>
                  </a:solidFill>
                  <a:latin typeface="AMX" pitchFamily="2" charset="77"/>
                </a:rPr>
                <a:t>Não é necessário o cliente ter uma equipe de TI, porque a solução tem  _______________</a:t>
              </a:r>
            </a:p>
          </p:txBody>
        </p:sp>
        <p:sp>
          <p:nvSpPr>
            <p:cNvPr id="17" name="CaixaDeTexto 16">
              <a:extLst>
                <a:ext uri="{FF2B5EF4-FFF2-40B4-BE49-F238E27FC236}">
                  <a16:creationId xmlns:a16="http://schemas.microsoft.com/office/drawing/2014/main" id="{B2F2EC8A-9A34-4333-B2A7-9A300EE9C6B9}"/>
                </a:ext>
              </a:extLst>
            </p:cNvPr>
            <p:cNvSpPr txBox="1"/>
            <p:nvPr/>
          </p:nvSpPr>
          <p:spPr>
            <a:xfrm>
              <a:off x="770670" y="5935125"/>
              <a:ext cx="8802229" cy="3506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1900" b="1" dirty="0">
                  <a:solidFill>
                    <a:schemeClr val="bg1"/>
                  </a:solidFill>
                  <a:latin typeface="AMX" pitchFamily="2" charset="77"/>
                </a:rPr>
                <a:t>4. </a:t>
              </a:r>
              <a:r>
                <a:rPr lang="pt-BR" sz="1900" dirty="0">
                  <a:solidFill>
                    <a:schemeClr val="bg1"/>
                  </a:solidFill>
                  <a:latin typeface="AMX" pitchFamily="2" charset="77"/>
                </a:rPr>
                <a:t>Em caso de defeito nos equipamentos a solução oferece  ________________</a:t>
              </a:r>
            </a:p>
          </p:txBody>
        </p:sp>
      </p:grpSp>
      <p:grpSp>
        <p:nvGrpSpPr>
          <p:cNvPr id="25" name="Agrupar 24">
            <a:extLst>
              <a:ext uri="{FF2B5EF4-FFF2-40B4-BE49-F238E27FC236}">
                <a16:creationId xmlns:a16="http://schemas.microsoft.com/office/drawing/2014/main" id="{BC5A3309-A9C3-18E5-E09C-9180F3CAC6BD}"/>
              </a:ext>
            </a:extLst>
          </p:cNvPr>
          <p:cNvGrpSpPr/>
          <p:nvPr/>
        </p:nvGrpSpPr>
        <p:grpSpPr>
          <a:xfrm>
            <a:off x="645671" y="2537628"/>
            <a:ext cx="4747993" cy="497886"/>
            <a:chOff x="7010400" y="1432560"/>
            <a:chExt cx="4511040" cy="548640"/>
          </a:xfrm>
        </p:grpSpPr>
        <p:sp>
          <p:nvSpPr>
            <p:cNvPr id="18" name="Retângulo Arredondado 17">
              <a:extLst>
                <a:ext uri="{FF2B5EF4-FFF2-40B4-BE49-F238E27FC236}">
                  <a16:creationId xmlns:a16="http://schemas.microsoft.com/office/drawing/2014/main" id="{0E0336F7-D64D-DA6A-357C-3C2EE2BCFAD4}"/>
                </a:ext>
              </a:extLst>
            </p:cNvPr>
            <p:cNvSpPr/>
            <p:nvPr/>
          </p:nvSpPr>
          <p:spPr>
            <a:xfrm>
              <a:off x="7010400" y="1432560"/>
              <a:ext cx="4511040" cy="54864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solidFill>
                <a:schemeClr val="bg1">
                  <a:lumMod val="75000"/>
                </a:schemeClr>
              </a:solidFill>
            </a:ln>
            <a:effectLst>
              <a:outerShdw sx="1000" sy="1000" algn="ctr" rotWithShape="0">
                <a:schemeClr val="tx1"/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7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endParaRPr>
            </a:p>
          </p:txBody>
        </p:sp>
        <p:sp>
          <p:nvSpPr>
            <p:cNvPr id="19" name="CaixaDeTexto 18">
              <a:extLst>
                <a:ext uri="{FF2B5EF4-FFF2-40B4-BE49-F238E27FC236}">
                  <a16:creationId xmlns:a16="http://schemas.microsoft.com/office/drawing/2014/main" id="{4A9C9962-C5C9-FF06-D90F-2AB5F3387E88}"/>
                </a:ext>
              </a:extLst>
            </p:cNvPr>
            <p:cNvSpPr txBox="1"/>
            <p:nvPr/>
          </p:nvSpPr>
          <p:spPr>
            <a:xfrm>
              <a:off x="7247572" y="1528666"/>
              <a:ext cx="3239452" cy="39002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1700" b="1" i="1" spc="300" dirty="0">
                  <a:solidFill>
                    <a:schemeClr val="bg2">
                      <a:lumMod val="25000"/>
                    </a:schemeClr>
                  </a:solidFill>
                  <a:latin typeface="AMX" pitchFamily="2" charset="77"/>
                </a:rPr>
                <a:t>a) </a:t>
              </a:r>
              <a:r>
                <a:rPr lang="pt-BR" sz="1700" b="1" dirty="0">
                  <a:solidFill>
                    <a:schemeClr val="bg2">
                      <a:lumMod val="25000"/>
                    </a:schemeClr>
                  </a:solidFill>
                  <a:latin typeface="AMX" pitchFamily="2" charset="77"/>
                </a:rPr>
                <a:t>Suporte técnico incluídos</a:t>
              </a:r>
              <a:endParaRPr lang="pt-BR" sz="1700" b="1" i="1" spc="300" dirty="0">
                <a:solidFill>
                  <a:schemeClr val="bg2">
                    <a:lumMod val="25000"/>
                  </a:schemeClr>
                </a:solidFill>
                <a:latin typeface="AMX" pitchFamily="2" charset="77"/>
              </a:endParaRPr>
            </a:p>
          </p:txBody>
        </p:sp>
      </p:grpSp>
      <p:grpSp>
        <p:nvGrpSpPr>
          <p:cNvPr id="28" name="Agrupar 27">
            <a:extLst>
              <a:ext uri="{FF2B5EF4-FFF2-40B4-BE49-F238E27FC236}">
                <a16:creationId xmlns:a16="http://schemas.microsoft.com/office/drawing/2014/main" id="{BE26A997-D6DF-26C2-B8FD-E4026D765CCA}"/>
              </a:ext>
            </a:extLst>
          </p:cNvPr>
          <p:cNvGrpSpPr/>
          <p:nvPr/>
        </p:nvGrpSpPr>
        <p:grpSpPr>
          <a:xfrm>
            <a:off x="645671" y="3160356"/>
            <a:ext cx="4747993" cy="497886"/>
            <a:chOff x="7010400" y="1432560"/>
            <a:chExt cx="4511040" cy="548640"/>
          </a:xfrm>
        </p:grpSpPr>
        <p:sp>
          <p:nvSpPr>
            <p:cNvPr id="29" name="Retângulo Arredondado 28">
              <a:extLst>
                <a:ext uri="{FF2B5EF4-FFF2-40B4-BE49-F238E27FC236}">
                  <a16:creationId xmlns:a16="http://schemas.microsoft.com/office/drawing/2014/main" id="{874B00C3-12CD-EA65-F505-5F6E734B492F}"/>
                </a:ext>
              </a:extLst>
            </p:cNvPr>
            <p:cNvSpPr/>
            <p:nvPr/>
          </p:nvSpPr>
          <p:spPr>
            <a:xfrm>
              <a:off x="7010400" y="1432560"/>
              <a:ext cx="4511040" cy="54864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solidFill>
                <a:schemeClr val="bg1">
                  <a:lumMod val="75000"/>
                </a:schemeClr>
              </a:solidFill>
            </a:ln>
            <a:effectLst>
              <a:outerShdw sx="1000" sy="1000" algn="ctr" rotWithShape="0">
                <a:schemeClr val="bg1"/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7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endParaRPr>
            </a:p>
          </p:txBody>
        </p:sp>
        <p:sp>
          <p:nvSpPr>
            <p:cNvPr id="30" name="CaixaDeTexto 29">
              <a:extLst>
                <a:ext uri="{FF2B5EF4-FFF2-40B4-BE49-F238E27FC236}">
                  <a16:creationId xmlns:a16="http://schemas.microsoft.com/office/drawing/2014/main" id="{1C1BB263-EAF8-F95D-EBC8-F03F559D8B93}"/>
                </a:ext>
              </a:extLst>
            </p:cNvPr>
            <p:cNvSpPr txBox="1"/>
            <p:nvPr/>
          </p:nvSpPr>
          <p:spPr>
            <a:xfrm>
              <a:off x="7247572" y="1523952"/>
              <a:ext cx="4239578" cy="390024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pt-BR" sz="1700" b="1" i="1" spc="300" dirty="0">
                  <a:solidFill>
                    <a:schemeClr val="bg2">
                      <a:lumMod val="25000"/>
                    </a:schemeClr>
                  </a:solidFill>
                  <a:latin typeface="AMX" pitchFamily="2" charset="77"/>
                </a:rPr>
                <a:t>b) </a:t>
              </a:r>
              <a:r>
                <a:rPr lang="pt-BR" sz="1700" b="1" dirty="0">
                  <a:solidFill>
                    <a:schemeClr val="bg2">
                      <a:lumMod val="25000"/>
                    </a:schemeClr>
                  </a:solidFill>
                  <a:latin typeface="AMX" pitchFamily="2" charset="77"/>
                </a:rPr>
                <a:t>Suporte 24h por dia, sem custo</a:t>
              </a:r>
              <a:endParaRPr lang="pt-BR" sz="1700" b="1" i="1" spc="300" dirty="0">
                <a:solidFill>
                  <a:schemeClr val="bg2">
                    <a:lumMod val="25000"/>
                  </a:schemeClr>
                </a:solidFill>
                <a:latin typeface="AMX" pitchFamily="2" charset="77"/>
              </a:endParaRPr>
            </a:p>
          </p:txBody>
        </p:sp>
      </p:grpSp>
      <p:grpSp>
        <p:nvGrpSpPr>
          <p:cNvPr id="32" name="Agrupar 31">
            <a:extLst>
              <a:ext uri="{FF2B5EF4-FFF2-40B4-BE49-F238E27FC236}">
                <a16:creationId xmlns:a16="http://schemas.microsoft.com/office/drawing/2014/main" id="{7D7FA2AE-9552-341F-81F7-02C569FC7B2A}"/>
              </a:ext>
            </a:extLst>
          </p:cNvPr>
          <p:cNvGrpSpPr/>
          <p:nvPr/>
        </p:nvGrpSpPr>
        <p:grpSpPr>
          <a:xfrm>
            <a:off x="6831500" y="2511643"/>
            <a:ext cx="5057776" cy="497886"/>
            <a:chOff x="7010401" y="1432560"/>
            <a:chExt cx="4805364" cy="548640"/>
          </a:xfrm>
        </p:grpSpPr>
        <p:sp>
          <p:nvSpPr>
            <p:cNvPr id="33" name="Retângulo Arredondado 32">
              <a:extLst>
                <a:ext uri="{FF2B5EF4-FFF2-40B4-BE49-F238E27FC236}">
                  <a16:creationId xmlns:a16="http://schemas.microsoft.com/office/drawing/2014/main" id="{0516E077-186D-3E50-5937-F550A4580116}"/>
                </a:ext>
              </a:extLst>
            </p:cNvPr>
            <p:cNvSpPr/>
            <p:nvPr/>
          </p:nvSpPr>
          <p:spPr>
            <a:xfrm>
              <a:off x="7010401" y="1432560"/>
              <a:ext cx="4511041" cy="54864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solidFill>
                <a:schemeClr val="bg1">
                  <a:lumMod val="75000"/>
                </a:schemeClr>
              </a:solidFill>
            </a:ln>
            <a:effectLst>
              <a:outerShdw sx="1000" sy="1000" algn="ctr" rotWithShape="0">
                <a:schemeClr val="tx1"/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7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endParaRPr>
            </a:p>
          </p:txBody>
        </p:sp>
        <p:sp>
          <p:nvSpPr>
            <p:cNvPr id="34" name="CaixaDeTexto 33">
              <a:extLst>
                <a:ext uri="{FF2B5EF4-FFF2-40B4-BE49-F238E27FC236}">
                  <a16:creationId xmlns:a16="http://schemas.microsoft.com/office/drawing/2014/main" id="{1B7965E8-F2F3-D582-F141-CC5E46033F06}"/>
                </a:ext>
              </a:extLst>
            </p:cNvPr>
            <p:cNvSpPr txBox="1"/>
            <p:nvPr/>
          </p:nvSpPr>
          <p:spPr>
            <a:xfrm>
              <a:off x="7247574" y="1523952"/>
              <a:ext cx="4568191" cy="39002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1700" b="1" i="1" spc="300" dirty="0">
                  <a:solidFill>
                    <a:schemeClr val="bg2">
                      <a:lumMod val="25000"/>
                    </a:schemeClr>
                  </a:solidFill>
                  <a:latin typeface="AMX" pitchFamily="2" charset="77"/>
                </a:rPr>
                <a:t>c) </a:t>
              </a:r>
              <a:r>
                <a:rPr lang="pt-BR" sz="1700" b="1" dirty="0">
                  <a:solidFill>
                    <a:schemeClr val="bg2">
                      <a:lumMod val="25000"/>
                    </a:schemeClr>
                  </a:solidFill>
                  <a:latin typeface="AMX" pitchFamily="2" charset="77"/>
                </a:rPr>
                <a:t>Depreciação do valor do equipamento</a:t>
              </a:r>
              <a:endParaRPr lang="pt-BR" sz="1700" b="1" i="1" spc="300" dirty="0">
                <a:solidFill>
                  <a:schemeClr val="bg2">
                    <a:lumMod val="25000"/>
                  </a:schemeClr>
                </a:solidFill>
                <a:latin typeface="AMX" pitchFamily="2" charset="77"/>
              </a:endParaRPr>
            </a:p>
          </p:txBody>
        </p:sp>
      </p:grpSp>
      <p:grpSp>
        <p:nvGrpSpPr>
          <p:cNvPr id="36" name="Agrupar 35">
            <a:extLst>
              <a:ext uri="{FF2B5EF4-FFF2-40B4-BE49-F238E27FC236}">
                <a16:creationId xmlns:a16="http://schemas.microsoft.com/office/drawing/2014/main" id="{8079E9EE-A117-416B-A153-9AB587DCED7B}"/>
              </a:ext>
            </a:extLst>
          </p:cNvPr>
          <p:cNvGrpSpPr/>
          <p:nvPr/>
        </p:nvGrpSpPr>
        <p:grpSpPr>
          <a:xfrm>
            <a:off x="6846961" y="3159715"/>
            <a:ext cx="4747993" cy="497886"/>
            <a:chOff x="7010400" y="1432560"/>
            <a:chExt cx="4511040" cy="548640"/>
          </a:xfrm>
        </p:grpSpPr>
        <p:sp>
          <p:nvSpPr>
            <p:cNvPr id="37" name="Retângulo Arredondado 36">
              <a:extLst>
                <a:ext uri="{FF2B5EF4-FFF2-40B4-BE49-F238E27FC236}">
                  <a16:creationId xmlns:a16="http://schemas.microsoft.com/office/drawing/2014/main" id="{55D46FB4-3E73-3CCB-DBF2-1853B79D67E5}"/>
                </a:ext>
              </a:extLst>
            </p:cNvPr>
            <p:cNvSpPr/>
            <p:nvPr/>
          </p:nvSpPr>
          <p:spPr>
            <a:xfrm>
              <a:off x="7010400" y="1432560"/>
              <a:ext cx="4511040" cy="54864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solidFill>
                <a:schemeClr val="bg1">
                  <a:lumMod val="75000"/>
                </a:schemeClr>
              </a:solidFill>
            </a:ln>
            <a:effectLst>
              <a:outerShdw sx="1000" sy="1000" algn="ctr" rotWithShape="0">
                <a:schemeClr val="tx1"/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7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endParaRPr>
            </a:p>
          </p:txBody>
        </p:sp>
        <p:sp>
          <p:nvSpPr>
            <p:cNvPr id="38" name="CaixaDeTexto 37">
              <a:extLst>
                <a:ext uri="{FF2B5EF4-FFF2-40B4-BE49-F238E27FC236}">
                  <a16:creationId xmlns:a16="http://schemas.microsoft.com/office/drawing/2014/main" id="{8678E16E-EA7C-E2BB-1DD3-70AD969A0DA3}"/>
                </a:ext>
              </a:extLst>
            </p:cNvPr>
            <p:cNvSpPr txBox="1"/>
            <p:nvPr/>
          </p:nvSpPr>
          <p:spPr>
            <a:xfrm>
              <a:off x="7247572" y="1523952"/>
              <a:ext cx="3239452" cy="39002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1700" b="1" i="1" spc="300" dirty="0">
                  <a:solidFill>
                    <a:schemeClr val="bg2">
                      <a:lumMod val="25000"/>
                    </a:schemeClr>
                  </a:solidFill>
                  <a:latin typeface="AMX" pitchFamily="2" charset="77"/>
                </a:rPr>
                <a:t>d) </a:t>
              </a:r>
              <a:r>
                <a:rPr lang="pt-BR" sz="1700" b="1" dirty="0">
                  <a:solidFill>
                    <a:schemeClr val="bg2">
                      <a:lumMod val="25000"/>
                    </a:schemeClr>
                  </a:solidFill>
                  <a:latin typeface="AMX" pitchFamily="2" charset="77"/>
                </a:rPr>
                <a:t>Investimento inicial</a:t>
              </a:r>
            </a:p>
          </p:txBody>
        </p:sp>
      </p:grpSp>
      <p:sp>
        <p:nvSpPr>
          <p:cNvPr id="39" name="CaixaDeTexto 38">
            <a:extLst>
              <a:ext uri="{FF2B5EF4-FFF2-40B4-BE49-F238E27FC236}">
                <a16:creationId xmlns:a16="http://schemas.microsoft.com/office/drawing/2014/main" id="{97C635D7-4ABB-6E09-D693-30F0AA9DD5FE}"/>
              </a:ext>
            </a:extLst>
          </p:cNvPr>
          <p:cNvSpPr txBox="1"/>
          <p:nvPr/>
        </p:nvSpPr>
        <p:spPr>
          <a:xfrm>
            <a:off x="2950489" y="1522849"/>
            <a:ext cx="6291023" cy="707886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pt-BR" sz="2000" dirty="0">
                <a:solidFill>
                  <a:schemeClr val="bg2">
                    <a:lumMod val="25000"/>
                  </a:schemeClr>
                </a:solidFill>
                <a:latin typeface="AMX" pitchFamily="2" charset="77"/>
              </a:rPr>
              <a:t>Leia cada uma das frases e complete com as vantagens da aquisição da Locação de equipamentos da Claro. </a:t>
            </a:r>
          </a:p>
        </p:txBody>
      </p:sp>
    </p:spTree>
    <p:extLst>
      <p:ext uri="{BB962C8B-B14F-4D97-AF65-F5344CB8AC3E}">
        <p14:creationId xmlns:p14="http://schemas.microsoft.com/office/powerpoint/2010/main" val="2698015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" grpId="0" animBg="1"/>
      <p:bldP spid="8" grpId="0"/>
      <p:bldP spid="39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191937-E33D-3FE3-D266-8EC08F72FF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tângulo Arredondado 48">
            <a:extLst>
              <a:ext uri="{FF2B5EF4-FFF2-40B4-BE49-F238E27FC236}">
                <a16:creationId xmlns:a16="http://schemas.microsoft.com/office/drawing/2014/main" id="{3DACDD49-5D2A-A683-F7CB-EFB7CDD75193}"/>
              </a:ext>
            </a:extLst>
          </p:cNvPr>
          <p:cNvSpPr/>
          <p:nvPr/>
        </p:nvSpPr>
        <p:spPr>
          <a:xfrm>
            <a:off x="266007" y="2360428"/>
            <a:ext cx="11687695" cy="4256503"/>
          </a:xfrm>
          <a:prstGeom prst="roundRect">
            <a:avLst>
              <a:gd name="adj" fmla="val 8422"/>
            </a:avLst>
          </a:prstGeom>
          <a:solidFill>
            <a:schemeClr val="bg2">
              <a:lumMod val="25000"/>
              <a:alpha val="54000"/>
            </a:schemeClr>
          </a:solidFill>
          <a:ln>
            <a:solidFill>
              <a:schemeClr val="bg2">
                <a:lumMod val="50000"/>
              </a:schemeClr>
            </a:solidFill>
          </a:ln>
          <a:effectLst>
            <a:outerShdw blurRad="260345" sx="99541" sy="99541" algn="ctr" rotWithShape="0">
              <a:schemeClr val="tx1">
                <a:alpha val="79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b="1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32145A24-6B55-AB81-186B-50E33EA55796}"/>
              </a:ext>
            </a:extLst>
          </p:cNvPr>
          <p:cNvSpPr/>
          <p:nvPr/>
        </p:nvSpPr>
        <p:spPr>
          <a:xfrm>
            <a:off x="16222614" y="489829"/>
            <a:ext cx="146440" cy="129236"/>
          </a:xfrm>
          <a:prstGeom prst="ellipse">
            <a:avLst/>
          </a:prstGeom>
          <a:solidFill>
            <a:schemeClr val="bg1">
              <a:lumMod val="95000"/>
              <a:alpha val="26606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5A6888F6-8BCD-4608-AE1A-321ABCAB41A7}"/>
              </a:ext>
            </a:extLst>
          </p:cNvPr>
          <p:cNvSpPr txBox="1"/>
          <p:nvPr/>
        </p:nvSpPr>
        <p:spPr>
          <a:xfrm>
            <a:off x="4954163" y="980297"/>
            <a:ext cx="220728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3200" b="1" dirty="0">
                <a:solidFill>
                  <a:schemeClr val="bg2">
                    <a:lumMod val="25000"/>
                  </a:schemeClr>
                </a:solidFill>
                <a:latin typeface="AMX" pitchFamily="2" charset="77"/>
              </a:rPr>
              <a:t>Atividade:</a:t>
            </a:r>
          </a:p>
        </p:txBody>
      </p:sp>
      <p:grpSp>
        <p:nvGrpSpPr>
          <p:cNvPr id="52" name="Agrupar 51">
            <a:extLst>
              <a:ext uri="{FF2B5EF4-FFF2-40B4-BE49-F238E27FC236}">
                <a16:creationId xmlns:a16="http://schemas.microsoft.com/office/drawing/2014/main" id="{4FCF4EB6-65A3-E8E0-2343-6918ACE88ECD}"/>
              </a:ext>
            </a:extLst>
          </p:cNvPr>
          <p:cNvGrpSpPr/>
          <p:nvPr/>
        </p:nvGrpSpPr>
        <p:grpSpPr>
          <a:xfrm>
            <a:off x="594360" y="2590800"/>
            <a:ext cx="11140440" cy="3784586"/>
            <a:chOff x="594360" y="2936142"/>
            <a:chExt cx="11140440" cy="3449418"/>
          </a:xfrm>
        </p:grpSpPr>
        <p:sp>
          <p:nvSpPr>
            <p:cNvPr id="40" name="Retângulo Arredondado 39">
              <a:extLst>
                <a:ext uri="{FF2B5EF4-FFF2-40B4-BE49-F238E27FC236}">
                  <a16:creationId xmlns:a16="http://schemas.microsoft.com/office/drawing/2014/main" id="{42F182ED-A00E-64D5-E1D3-E3C1BE56F886}"/>
                </a:ext>
              </a:extLst>
            </p:cNvPr>
            <p:cNvSpPr/>
            <p:nvPr/>
          </p:nvSpPr>
          <p:spPr>
            <a:xfrm>
              <a:off x="594360" y="2936142"/>
              <a:ext cx="11140440" cy="3449418"/>
            </a:xfrm>
            <a:prstGeom prst="roundRect">
              <a:avLst>
                <a:gd name="adj" fmla="val 13838"/>
              </a:avLst>
            </a:prstGeom>
            <a:noFill/>
            <a:ln>
              <a:solidFill>
                <a:schemeClr val="bg1"/>
              </a:solidFill>
            </a:ln>
            <a:effectLst>
              <a:outerShdw sx="1000" sy="1000" algn="ctr" rotWithShape="0">
                <a:schemeClr val="tx1"/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endParaRPr>
            </a:p>
          </p:txBody>
        </p:sp>
        <p:sp>
          <p:nvSpPr>
            <p:cNvPr id="14" name="CaixaDeTexto 13">
              <a:extLst>
                <a:ext uri="{FF2B5EF4-FFF2-40B4-BE49-F238E27FC236}">
                  <a16:creationId xmlns:a16="http://schemas.microsoft.com/office/drawing/2014/main" id="{68975EB9-20C1-55AC-D871-B277E51A5ACA}"/>
                </a:ext>
              </a:extLst>
            </p:cNvPr>
            <p:cNvSpPr txBox="1"/>
            <p:nvPr/>
          </p:nvSpPr>
          <p:spPr>
            <a:xfrm>
              <a:off x="753738" y="3267429"/>
              <a:ext cx="8335936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pt-BR" sz="2000" b="1" dirty="0">
                  <a:solidFill>
                    <a:schemeClr val="bg1"/>
                  </a:solidFill>
                  <a:latin typeface="AMX" pitchFamily="2" charset="77"/>
                </a:rPr>
                <a:t>1. </a:t>
              </a:r>
              <a:r>
                <a:rPr lang="pt-BR" sz="2000" dirty="0">
                  <a:solidFill>
                    <a:schemeClr val="bg1"/>
                  </a:solidFill>
                  <a:latin typeface="AMX" pitchFamily="2" charset="77"/>
                </a:rPr>
                <a:t>Com a Locação de Equipamentos o cliente não precisa fazer _____________ </a:t>
              </a:r>
            </a:p>
          </p:txBody>
        </p:sp>
        <p:sp>
          <p:nvSpPr>
            <p:cNvPr id="15" name="CaixaDeTexto 14">
              <a:extLst>
                <a:ext uri="{FF2B5EF4-FFF2-40B4-BE49-F238E27FC236}">
                  <a16:creationId xmlns:a16="http://schemas.microsoft.com/office/drawing/2014/main" id="{E5637A83-70C1-C7F3-8439-029B6A77D542}"/>
                </a:ext>
              </a:extLst>
            </p:cNvPr>
            <p:cNvSpPr txBox="1"/>
            <p:nvPr/>
          </p:nvSpPr>
          <p:spPr>
            <a:xfrm>
              <a:off x="753739" y="3924355"/>
              <a:ext cx="7727502" cy="64519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2000" b="1" dirty="0">
                  <a:solidFill>
                    <a:schemeClr val="bg1"/>
                  </a:solidFill>
                  <a:latin typeface="AMX" pitchFamily="2" charset="77"/>
                </a:rPr>
                <a:t>2. </a:t>
              </a:r>
              <a:r>
                <a:rPr lang="pt-BR" sz="2000" dirty="0">
                  <a:solidFill>
                    <a:schemeClr val="bg1"/>
                  </a:solidFill>
                  <a:latin typeface="AMX" pitchFamily="2" charset="77"/>
                </a:rPr>
                <a:t>O cliente poderá ter o orçamento dos equipamentos previsível,</a:t>
              </a:r>
            </a:p>
            <a:p>
              <a:r>
                <a:rPr lang="pt-BR" sz="2000" dirty="0">
                  <a:solidFill>
                    <a:schemeClr val="bg1"/>
                  </a:solidFill>
                  <a:latin typeface="AMX" pitchFamily="2" charset="77"/>
                </a:rPr>
                <a:t>      pois não enfrentará  ________</a:t>
              </a:r>
            </a:p>
          </p:txBody>
        </p:sp>
        <p:sp>
          <p:nvSpPr>
            <p:cNvPr id="16" name="CaixaDeTexto 15">
              <a:extLst>
                <a:ext uri="{FF2B5EF4-FFF2-40B4-BE49-F238E27FC236}">
                  <a16:creationId xmlns:a16="http://schemas.microsoft.com/office/drawing/2014/main" id="{B4F30671-7079-BB79-D6BE-519C36C02623}"/>
                </a:ext>
              </a:extLst>
            </p:cNvPr>
            <p:cNvSpPr txBox="1"/>
            <p:nvPr/>
          </p:nvSpPr>
          <p:spPr>
            <a:xfrm>
              <a:off x="753739" y="4876924"/>
              <a:ext cx="6459862" cy="64519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2000" b="1" dirty="0">
                  <a:solidFill>
                    <a:schemeClr val="bg1"/>
                  </a:solidFill>
                  <a:latin typeface="AMX" pitchFamily="2" charset="77"/>
                </a:rPr>
                <a:t>3. </a:t>
              </a:r>
              <a:r>
                <a:rPr lang="pt-BR" sz="2000" dirty="0">
                  <a:solidFill>
                    <a:schemeClr val="bg1"/>
                  </a:solidFill>
                  <a:latin typeface="AMX" pitchFamily="2" charset="77"/>
                </a:rPr>
                <a:t>Não é necessário o cliente ter uma equipe de TI, porque a solução tem  _______________</a:t>
              </a:r>
            </a:p>
          </p:txBody>
        </p:sp>
        <p:sp>
          <p:nvSpPr>
            <p:cNvPr id="17" name="CaixaDeTexto 16">
              <a:extLst>
                <a:ext uri="{FF2B5EF4-FFF2-40B4-BE49-F238E27FC236}">
                  <a16:creationId xmlns:a16="http://schemas.microsoft.com/office/drawing/2014/main" id="{D236A588-314A-583F-337E-F4FA5AE49FDC}"/>
                </a:ext>
              </a:extLst>
            </p:cNvPr>
            <p:cNvSpPr txBox="1"/>
            <p:nvPr/>
          </p:nvSpPr>
          <p:spPr>
            <a:xfrm>
              <a:off x="753737" y="5935125"/>
              <a:ext cx="8802229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2000" b="1" dirty="0">
                  <a:solidFill>
                    <a:schemeClr val="bg1"/>
                  </a:solidFill>
                  <a:latin typeface="AMX" pitchFamily="2" charset="77"/>
                </a:rPr>
                <a:t>4. </a:t>
              </a:r>
              <a:r>
                <a:rPr lang="pt-BR" sz="2000" dirty="0">
                  <a:solidFill>
                    <a:schemeClr val="bg1"/>
                  </a:solidFill>
                  <a:latin typeface="AMX" pitchFamily="2" charset="77"/>
                </a:rPr>
                <a:t>Em caso de defeito nos equipamentos a solução oferece  ________________</a:t>
              </a:r>
            </a:p>
          </p:txBody>
        </p:sp>
      </p:grpSp>
      <p:grpSp>
        <p:nvGrpSpPr>
          <p:cNvPr id="25" name="Agrupar 24">
            <a:extLst>
              <a:ext uri="{FF2B5EF4-FFF2-40B4-BE49-F238E27FC236}">
                <a16:creationId xmlns:a16="http://schemas.microsoft.com/office/drawing/2014/main" id="{670A9343-9C70-0813-5CD0-EEFA0D26C8EA}"/>
              </a:ext>
            </a:extLst>
          </p:cNvPr>
          <p:cNvGrpSpPr/>
          <p:nvPr/>
        </p:nvGrpSpPr>
        <p:grpSpPr>
          <a:xfrm>
            <a:off x="7226388" y="5767660"/>
            <a:ext cx="3583042" cy="503285"/>
            <a:chOff x="7010400" y="1432560"/>
            <a:chExt cx="3404227" cy="548640"/>
          </a:xfrm>
        </p:grpSpPr>
        <p:sp>
          <p:nvSpPr>
            <p:cNvPr id="18" name="Retângulo Arredondado 17">
              <a:extLst>
                <a:ext uri="{FF2B5EF4-FFF2-40B4-BE49-F238E27FC236}">
                  <a16:creationId xmlns:a16="http://schemas.microsoft.com/office/drawing/2014/main" id="{2919C22A-B4A8-6767-5B32-2592C6D3714C}"/>
                </a:ext>
              </a:extLst>
            </p:cNvPr>
            <p:cNvSpPr/>
            <p:nvPr/>
          </p:nvSpPr>
          <p:spPr>
            <a:xfrm>
              <a:off x="7010400" y="1432560"/>
              <a:ext cx="3386495" cy="54864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solidFill>
                <a:schemeClr val="bg1">
                  <a:lumMod val="75000"/>
                </a:schemeClr>
              </a:solidFill>
            </a:ln>
            <a:effectLst>
              <a:outerShdw sx="1000" sy="1000" algn="ctr" rotWithShape="0">
                <a:schemeClr val="tx1"/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endParaRPr>
            </a:p>
          </p:txBody>
        </p:sp>
        <p:sp>
          <p:nvSpPr>
            <p:cNvPr id="19" name="CaixaDeTexto 18">
              <a:extLst>
                <a:ext uri="{FF2B5EF4-FFF2-40B4-BE49-F238E27FC236}">
                  <a16:creationId xmlns:a16="http://schemas.microsoft.com/office/drawing/2014/main" id="{DDC6B109-C493-ECE0-AC5D-4103C091F3E4}"/>
                </a:ext>
              </a:extLst>
            </p:cNvPr>
            <p:cNvSpPr txBox="1"/>
            <p:nvPr/>
          </p:nvSpPr>
          <p:spPr>
            <a:xfrm>
              <a:off x="7175175" y="1528666"/>
              <a:ext cx="3239452" cy="38584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1700" b="1" i="1" spc="300" dirty="0">
                  <a:solidFill>
                    <a:schemeClr val="bg2">
                      <a:lumMod val="25000"/>
                    </a:schemeClr>
                  </a:solidFill>
                  <a:latin typeface="AMX" pitchFamily="2" charset="77"/>
                </a:rPr>
                <a:t>a) </a:t>
              </a:r>
              <a:r>
                <a:rPr lang="pt-BR" sz="1700" b="1" dirty="0">
                  <a:solidFill>
                    <a:schemeClr val="bg2">
                      <a:lumMod val="25000"/>
                    </a:schemeClr>
                  </a:solidFill>
                  <a:latin typeface="AMX" pitchFamily="2" charset="77"/>
                </a:rPr>
                <a:t>Suporte técnico incluídos</a:t>
              </a:r>
              <a:endParaRPr lang="pt-BR" sz="1700" b="1" i="1" spc="300" dirty="0">
                <a:solidFill>
                  <a:schemeClr val="bg2">
                    <a:lumMod val="25000"/>
                  </a:schemeClr>
                </a:solidFill>
                <a:latin typeface="AMX" pitchFamily="2" charset="77"/>
              </a:endParaRPr>
            </a:p>
          </p:txBody>
        </p:sp>
      </p:grpSp>
      <p:grpSp>
        <p:nvGrpSpPr>
          <p:cNvPr id="32" name="Agrupar 31">
            <a:extLst>
              <a:ext uri="{FF2B5EF4-FFF2-40B4-BE49-F238E27FC236}">
                <a16:creationId xmlns:a16="http://schemas.microsoft.com/office/drawing/2014/main" id="{64073B7F-621B-AC99-73DA-5FED43972EEA}"/>
              </a:ext>
            </a:extLst>
          </p:cNvPr>
          <p:cNvGrpSpPr/>
          <p:nvPr/>
        </p:nvGrpSpPr>
        <p:grpSpPr>
          <a:xfrm>
            <a:off x="3356113" y="3983673"/>
            <a:ext cx="4986966" cy="503285"/>
            <a:chOff x="7010401" y="1432560"/>
            <a:chExt cx="4738088" cy="548640"/>
          </a:xfrm>
        </p:grpSpPr>
        <p:sp>
          <p:nvSpPr>
            <p:cNvPr id="33" name="Retângulo Arredondado 32">
              <a:extLst>
                <a:ext uri="{FF2B5EF4-FFF2-40B4-BE49-F238E27FC236}">
                  <a16:creationId xmlns:a16="http://schemas.microsoft.com/office/drawing/2014/main" id="{27519E5E-5B77-8A4F-AAA6-46552885A3CE}"/>
                </a:ext>
              </a:extLst>
            </p:cNvPr>
            <p:cNvSpPr/>
            <p:nvPr/>
          </p:nvSpPr>
          <p:spPr>
            <a:xfrm>
              <a:off x="7010401" y="1432560"/>
              <a:ext cx="4511041" cy="54864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solidFill>
                <a:schemeClr val="bg1">
                  <a:lumMod val="75000"/>
                </a:schemeClr>
              </a:solidFill>
            </a:ln>
            <a:effectLst>
              <a:outerShdw sx="1000" sy="1000" algn="ctr" rotWithShape="0">
                <a:schemeClr val="tx1"/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endParaRPr>
            </a:p>
          </p:txBody>
        </p:sp>
        <p:sp>
          <p:nvSpPr>
            <p:cNvPr id="34" name="CaixaDeTexto 33">
              <a:extLst>
                <a:ext uri="{FF2B5EF4-FFF2-40B4-BE49-F238E27FC236}">
                  <a16:creationId xmlns:a16="http://schemas.microsoft.com/office/drawing/2014/main" id="{CB153490-7329-7A47-07DF-A58535B6D39C}"/>
                </a:ext>
              </a:extLst>
            </p:cNvPr>
            <p:cNvSpPr txBox="1"/>
            <p:nvPr/>
          </p:nvSpPr>
          <p:spPr>
            <a:xfrm>
              <a:off x="7180298" y="1513883"/>
              <a:ext cx="4568191" cy="38584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1700" b="1" i="1" spc="300" dirty="0">
                  <a:solidFill>
                    <a:schemeClr val="bg2">
                      <a:lumMod val="25000"/>
                    </a:schemeClr>
                  </a:solidFill>
                  <a:latin typeface="AMX" pitchFamily="2" charset="77"/>
                </a:rPr>
                <a:t>c) </a:t>
              </a:r>
              <a:r>
                <a:rPr lang="pt-BR" sz="1700" b="1" dirty="0">
                  <a:solidFill>
                    <a:schemeClr val="bg2">
                      <a:lumMod val="25000"/>
                    </a:schemeClr>
                  </a:solidFill>
                  <a:latin typeface="AMX" pitchFamily="2" charset="77"/>
                </a:rPr>
                <a:t>Depreciação do valor do equipamento</a:t>
              </a:r>
              <a:endParaRPr lang="pt-BR" sz="1700" b="1" i="1" spc="300" dirty="0">
                <a:solidFill>
                  <a:schemeClr val="bg2">
                    <a:lumMod val="25000"/>
                  </a:schemeClr>
                </a:solidFill>
                <a:latin typeface="AMX" pitchFamily="2" charset="77"/>
              </a:endParaRPr>
            </a:p>
          </p:txBody>
        </p:sp>
      </p:grpSp>
      <p:grpSp>
        <p:nvGrpSpPr>
          <p:cNvPr id="36" name="Agrupar 35">
            <a:extLst>
              <a:ext uri="{FF2B5EF4-FFF2-40B4-BE49-F238E27FC236}">
                <a16:creationId xmlns:a16="http://schemas.microsoft.com/office/drawing/2014/main" id="{B10D3FC3-A5D2-E742-534B-0B5ED62C5EBC}"/>
              </a:ext>
            </a:extLst>
          </p:cNvPr>
          <p:cNvGrpSpPr/>
          <p:nvPr/>
        </p:nvGrpSpPr>
        <p:grpSpPr>
          <a:xfrm>
            <a:off x="7545168" y="2879723"/>
            <a:ext cx="3599206" cy="476621"/>
            <a:chOff x="7010401" y="1432560"/>
            <a:chExt cx="3419584" cy="519573"/>
          </a:xfrm>
        </p:grpSpPr>
        <p:sp>
          <p:nvSpPr>
            <p:cNvPr id="37" name="Retângulo Arredondado 36">
              <a:extLst>
                <a:ext uri="{FF2B5EF4-FFF2-40B4-BE49-F238E27FC236}">
                  <a16:creationId xmlns:a16="http://schemas.microsoft.com/office/drawing/2014/main" id="{BC6FFDF5-E54F-E106-EBE3-9B13B3BD4EED}"/>
                </a:ext>
              </a:extLst>
            </p:cNvPr>
            <p:cNvSpPr/>
            <p:nvPr/>
          </p:nvSpPr>
          <p:spPr>
            <a:xfrm>
              <a:off x="7010401" y="1432560"/>
              <a:ext cx="3030965" cy="519573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solidFill>
                <a:schemeClr val="bg1">
                  <a:lumMod val="75000"/>
                </a:schemeClr>
              </a:solidFill>
            </a:ln>
            <a:effectLst>
              <a:outerShdw sx="1000" sy="1000" algn="ctr" rotWithShape="0">
                <a:schemeClr val="tx1"/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endParaRPr>
            </a:p>
          </p:txBody>
        </p:sp>
        <p:sp>
          <p:nvSpPr>
            <p:cNvPr id="38" name="CaixaDeTexto 37">
              <a:extLst>
                <a:ext uri="{FF2B5EF4-FFF2-40B4-BE49-F238E27FC236}">
                  <a16:creationId xmlns:a16="http://schemas.microsoft.com/office/drawing/2014/main" id="{F83CC978-F73D-6423-2410-81E7A0E0D1C8}"/>
                </a:ext>
              </a:extLst>
            </p:cNvPr>
            <p:cNvSpPr txBox="1"/>
            <p:nvPr/>
          </p:nvSpPr>
          <p:spPr>
            <a:xfrm>
              <a:off x="7190533" y="1503814"/>
              <a:ext cx="3239452" cy="38584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1700" b="1" i="1" spc="300" dirty="0">
                  <a:solidFill>
                    <a:schemeClr val="bg2">
                      <a:lumMod val="25000"/>
                    </a:schemeClr>
                  </a:solidFill>
                  <a:latin typeface="AMX" pitchFamily="2" charset="77"/>
                </a:rPr>
                <a:t>d) </a:t>
              </a:r>
              <a:r>
                <a:rPr lang="pt-BR" sz="1700" b="1" dirty="0">
                  <a:solidFill>
                    <a:schemeClr val="bg2">
                      <a:lumMod val="25000"/>
                    </a:schemeClr>
                  </a:solidFill>
                  <a:latin typeface="AMX" pitchFamily="2" charset="77"/>
                </a:rPr>
                <a:t>Investimento inicial</a:t>
              </a:r>
            </a:p>
          </p:txBody>
        </p:sp>
      </p:grpSp>
      <p:sp>
        <p:nvSpPr>
          <p:cNvPr id="39" name="CaixaDeTexto 38">
            <a:extLst>
              <a:ext uri="{FF2B5EF4-FFF2-40B4-BE49-F238E27FC236}">
                <a16:creationId xmlns:a16="http://schemas.microsoft.com/office/drawing/2014/main" id="{E4CFA478-67B7-8DFB-70C7-EADAD6F5E255}"/>
              </a:ext>
            </a:extLst>
          </p:cNvPr>
          <p:cNvSpPr txBox="1"/>
          <p:nvPr/>
        </p:nvSpPr>
        <p:spPr>
          <a:xfrm>
            <a:off x="2950489" y="1522849"/>
            <a:ext cx="6291023" cy="707886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pt-BR" sz="2000" dirty="0">
                <a:solidFill>
                  <a:schemeClr val="bg2">
                    <a:lumMod val="25000"/>
                  </a:schemeClr>
                </a:solidFill>
                <a:latin typeface="AMX" pitchFamily="2" charset="77"/>
              </a:rPr>
              <a:t>Leia cada uma das frases e complete com as vantagens da aquisição da Locação de equipamentos da Claro. </a:t>
            </a:r>
          </a:p>
        </p:txBody>
      </p:sp>
      <p:grpSp>
        <p:nvGrpSpPr>
          <p:cNvPr id="9" name="Agrupar 8">
            <a:extLst>
              <a:ext uri="{FF2B5EF4-FFF2-40B4-BE49-F238E27FC236}">
                <a16:creationId xmlns:a16="http://schemas.microsoft.com/office/drawing/2014/main" id="{35908F96-16E2-4FDB-044C-59AE7BD3321C}"/>
              </a:ext>
            </a:extLst>
          </p:cNvPr>
          <p:cNvGrpSpPr/>
          <p:nvPr/>
        </p:nvGrpSpPr>
        <p:grpSpPr>
          <a:xfrm>
            <a:off x="2389806" y="5090756"/>
            <a:ext cx="4661102" cy="497886"/>
            <a:chOff x="7010401" y="1432560"/>
            <a:chExt cx="4428485" cy="548640"/>
          </a:xfrm>
        </p:grpSpPr>
        <p:sp>
          <p:nvSpPr>
            <p:cNvPr id="10" name="Retângulo Arredondado 9">
              <a:extLst>
                <a:ext uri="{FF2B5EF4-FFF2-40B4-BE49-F238E27FC236}">
                  <a16:creationId xmlns:a16="http://schemas.microsoft.com/office/drawing/2014/main" id="{A094C9CE-C3C2-5BD9-4472-23CCF16A33D7}"/>
                </a:ext>
              </a:extLst>
            </p:cNvPr>
            <p:cNvSpPr/>
            <p:nvPr/>
          </p:nvSpPr>
          <p:spPr>
            <a:xfrm>
              <a:off x="7010401" y="1432560"/>
              <a:ext cx="3955618" cy="54864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solidFill>
                <a:schemeClr val="bg1">
                  <a:lumMod val="75000"/>
                </a:schemeClr>
              </a:solidFill>
            </a:ln>
            <a:effectLst>
              <a:outerShdw sx="1000" sy="1000" algn="ctr" rotWithShape="0">
                <a:schemeClr val="bg1"/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7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endParaRPr>
            </a:p>
          </p:txBody>
        </p:sp>
        <p:sp>
          <p:nvSpPr>
            <p:cNvPr id="11" name="CaixaDeTexto 10">
              <a:extLst>
                <a:ext uri="{FF2B5EF4-FFF2-40B4-BE49-F238E27FC236}">
                  <a16:creationId xmlns:a16="http://schemas.microsoft.com/office/drawing/2014/main" id="{63BF4D98-B468-547A-0D9A-ABEBF701CC9C}"/>
                </a:ext>
              </a:extLst>
            </p:cNvPr>
            <p:cNvSpPr txBox="1"/>
            <p:nvPr/>
          </p:nvSpPr>
          <p:spPr>
            <a:xfrm>
              <a:off x="7199308" y="1523952"/>
              <a:ext cx="4239578" cy="390024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pt-BR" sz="1700" b="1" i="1" spc="300" dirty="0">
                  <a:solidFill>
                    <a:schemeClr val="bg2">
                      <a:lumMod val="25000"/>
                    </a:schemeClr>
                  </a:solidFill>
                  <a:latin typeface="AMX" pitchFamily="2" charset="77"/>
                </a:rPr>
                <a:t>b) </a:t>
              </a:r>
              <a:r>
                <a:rPr lang="pt-BR" sz="1700" b="1" dirty="0">
                  <a:solidFill>
                    <a:schemeClr val="bg2">
                      <a:lumMod val="25000"/>
                    </a:schemeClr>
                  </a:solidFill>
                  <a:latin typeface="AMX" pitchFamily="2" charset="77"/>
                </a:rPr>
                <a:t>Suporte 24h por dia, sem custo</a:t>
              </a:r>
              <a:endParaRPr lang="pt-BR" sz="1700" b="1" i="1" spc="300" dirty="0">
                <a:solidFill>
                  <a:schemeClr val="bg2">
                    <a:lumMod val="25000"/>
                  </a:schemeClr>
                </a:solidFill>
                <a:latin typeface="AMX" pitchFamily="2" charset="77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93649771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EA18A9-8031-0445-F2BE-7A91ABE73F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m 7">
            <a:extLst>
              <a:ext uri="{FF2B5EF4-FFF2-40B4-BE49-F238E27FC236}">
                <a16:creationId xmlns:a16="http://schemas.microsoft.com/office/drawing/2014/main" id="{A3F4B872-4EDD-9DC6-E279-37FCCAF8D4D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114" r="113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9" name="Agrupar 18">
            <a:extLst>
              <a:ext uri="{FF2B5EF4-FFF2-40B4-BE49-F238E27FC236}">
                <a16:creationId xmlns:a16="http://schemas.microsoft.com/office/drawing/2014/main" id="{FEE9B943-E878-3470-3007-E5DFCB9FEEDB}"/>
              </a:ext>
            </a:extLst>
          </p:cNvPr>
          <p:cNvGrpSpPr/>
          <p:nvPr/>
        </p:nvGrpSpPr>
        <p:grpSpPr>
          <a:xfrm>
            <a:off x="359029" y="196784"/>
            <a:ext cx="11597745" cy="493726"/>
            <a:chOff x="359029" y="196784"/>
            <a:chExt cx="11597745" cy="493726"/>
          </a:xfrm>
        </p:grpSpPr>
        <p:sp>
          <p:nvSpPr>
            <p:cNvPr id="9" name="Retângulo Arredondado 8">
              <a:extLst>
                <a:ext uri="{FF2B5EF4-FFF2-40B4-BE49-F238E27FC236}">
                  <a16:creationId xmlns:a16="http://schemas.microsoft.com/office/drawing/2014/main" id="{284C0207-8103-BE9A-9081-DE1A5E6570B0}"/>
                </a:ext>
              </a:extLst>
            </p:cNvPr>
            <p:cNvSpPr/>
            <p:nvPr/>
          </p:nvSpPr>
          <p:spPr>
            <a:xfrm>
              <a:off x="359029" y="196784"/>
              <a:ext cx="11597745" cy="493726"/>
            </a:xfrm>
            <a:prstGeom prst="roundRect">
              <a:avLst>
                <a:gd name="adj" fmla="val 50000"/>
              </a:avLst>
            </a:prstGeom>
            <a:noFill/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10" name="Gráfico 9">
              <a:extLst>
                <a:ext uri="{FF2B5EF4-FFF2-40B4-BE49-F238E27FC236}">
                  <a16:creationId xmlns:a16="http://schemas.microsoft.com/office/drawing/2014/main" id="{DAF3398B-3B40-FE55-F665-C617118EAB79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10835343" y="271716"/>
              <a:ext cx="799830" cy="287818"/>
            </a:xfrm>
            <a:prstGeom prst="rect">
              <a:avLst/>
            </a:prstGeom>
          </p:spPr>
        </p:pic>
        <p:pic>
          <p:nvPicPr>
            <p:cNvPr id="11" name="Imagem 10">
              <a:extLst>
                <a:ext uri="{FF2B5EF4-FFF2-40B4-BE49-F238E27FC236}">
                  <a16:creationId xmlns:a16="http://schemas.microsoft.com/office/drawing/2014/main" id="{93D7DF07-A0AD-1C33-C843-35B0729D4795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rcRect/>
            <a:stretch/>
          </p:blipFill>
          <p:spPr>
            <a:xfrm>
              <a:off x="614819" y="268371"/>
              <a:ext cx="935711" cy="351235"/>
            </a:xfrm>
            <a:prstGeom prst="rect">
              <a:avLst/>
            </a:prstGeom>
          </p:spPr>
        </p:pic>
        <p:sp>
          <p:nvSpPr>
            <p:cNvPr id="12" name="CaixaDeTexto 11">
              <a:extLst>
                <a:ext uri="{FF2B5EF4-FFF2-40B4-BE49-F238E27FC236}">
                  <a16:creationId xmlns:a16="http://schemas.microsoft.com/office/drawing/2014/main" id="{DCD948CF-A44C-7BB9-F092-9753B42434B6}"/>
                </a:ext>
              </a:extLst>
            </p:cNvPr>
            <p:cNvSpPr txBox="1"/>
            <p:nvPr/>
          </p:nvSpPr>
          <p:spPr>
            <a:xfrm>
              <a:off x="4593772" y="242455"/>
              <a:ext cx="3004457" cy="3806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pt-BR" sz="1800" i="1" dirty="0">
                  <a:solidFill>
                    <a:schemeClr val="bg1"/>
                  </a:solidFill>
                  <a:latin typeface="AMX" pitchFamily="2" charset="77"/>
                </a:rPr>
                <a:t>Locação de </a:t>
              </a:r>
              <a:r>
                <a:rPr lang="pt-BR" b="1" i="1" dirty="0">
                  <a:solidFill>
                    <a:schemeClr val="bg1"/>
                  </a:solidFill>
                  <a:latin typeface="AMX" pitchFamily="2" charset="77"/>
                </a:rPr>
                <a:t>E</a:t>
              </a:r>
              <a:r>
                <a:rPr lang="pt-BR" sz="1800" b="1" dirty="0">
                  <a:solidFill>
                    <a:schemeClr val="bg1"/>
                  </a:solidFill>
                  <a:latin typeface="AMX" pitchFamily="2" charset="77"/>
                </a:rPr>
                <a:t>quipamentos</a:t>
              </a:r>
              <a:endParaRPr lang="pt-BR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" name="Agrupar 1">
            <a:extLst>
              <a:ext uri="{FF2B5EF4-FFF2-40B4-BE49-F238E27FC236}">
                <a16:creationId xmlns:a16="http://schemas.microsoft.com/office/drawing/2014/main" id="{DA1E6022-F61A-69FF-4C68-0BBE385978C8}"/>
              </a:ext>
            </a:extLst>
          </p:cNvPr>
          <p:cNvGrpSpPr/>
          <p:nvPr/>
        </p:nvGrpSpPr>
        <p:grpSpPr>
          <a:xfrm>
            <a:off x="2134412" y="1253076"/>
            <a:ext cx="8117952" cy="5074882"/>
            <a:chOff x="2134412" y="767301"/>
            <a:chExt cx="8117952" cy="5074882"/>
          </a:xfrm>
        </p:grpSpPr>
        <p:grpSp>
          <p:nvGrpSpPr>
            <p:cNvPr id="3" name="Agrupar 2">
              <a:extLst>
                <a:ext uri="{FF2B5EF4-FFF2-40B4-BE49-F238E27FC236}">
                  <a16:creationId xmlns:a16="http://schemas.microsoft.com/office/drawing/2014/main" id="{87A77499-140D-3781-11C1-BDC470D1345E}"/>
                </a:ext>
              </a:extLst>
            </p:cNvPr>
            <p:cNvGrpSpPr/>
            <p:nvPr/>
          </p:nvGrpSpPr>
          <p:grpSpPr>
            <a:xfrm>
              <a:off x="2134412" y="767301"/>
              <a:ext cx="8117952" cy="5074882"/>
              <a:chOff x="2134412" y="767301"/>
              <a:chExt cx="8117952" cy="5074882"/>
            </a:xfrm>
          </p:grpSpPr>
          <p:pic>
            <p:nvPicPr>
              <p:cNvPr id="13" name="Imagem 12">
                <a:extLst>
                  <a:ext uri="{FF2B5EF4-FFF2-40B4-BE49-F238E27FC236}">
                    <a16:creationId xmlns:a16="http://schemas.microsoft.com/office/drawing/2014/main" id="{E1C30115-7DBC-E54D-9025-89559F2C2BB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artisticBlur radius="44"/>
                        </a14:imgEffect>
                      </a14:imgLayer>
                    </a14:imgProps>
                  </a:ext>
                </a:extLst>
              </a:blip>
              <a:srcRect l="20322" t="12403" r="17329" b="13599"/>
              <a:stretch>
                <a:fillRect/>
              </a:stretch>
            </p:blipFill>
            <p:spPr>
              <a:xfrm>
                <a:off x="2143910" y="767301"/>
                <a:ext cx="8108454" cy="5074882"/>
              </a:xfrm>
              <a:prstGeom prst="roundRect">
                <a:avLst>
                  <a:gd name="adj" fmla="val 6540"/>
                </a:avLst>
              </a:prstGeom>
            </p:spPr>
          </p:pic>
          <p:sp>
            <p:nvSpPr>
              <p:cNvPr id="14" name="Retângulo Arredondado 13">
                <a:extLst>
                  <a:ext uri="{FF2B5EF4-FFF2-40B4-BE49-F238E27FC236}">
                    <a16:creationId xmlns:a16="http://schemas.microsoft.com/office/drawing/2014/main" id="{199DE8FC-C5C4-E1D1-ABA4-0F755DFD53D8}"/>
                  </a:ext>
                </a:extLst>
              </p:cNvPr>
              <p:cNvSpPr/>
              <p:nvPr/>
            </p:nvSpPr>
            <p:spPr>
              <a:xfrm>
                <a:off x="2134412" y="793493"/>
                <a:ext cx="8102008" cy="5039832"/>
              </a:xfrm>
              <a:prstGeom prst="roundRect">
                <a:avLst>
                  <a:gd name="adj" fmla="val 6041"/>
                </a:avLst>
              </a:prstGeom>
              <a:solidFill>
                <a:schemeClr val="bg2">
                  <a:lumMod val="25000"/>
                  <a:alpha val="59425"/>
                </a:schemeClr>
              </a:solidFill>
              <a:ln>
                <a:solidFill>
                  <a:schemeClr val="bg2">
                    <a:lumMod val="75000"/>
                  </a:schemeClr>
                </a:solidFill>
              </a:ln>
              <a:effectLst>
                <a:outerShdw blurRad="260345" sx="99541" sy="99541" algn="ctr" rotWithShape="0">
                  <a:schemeClr val="tx1">
                    <a:alpha val="79000"/>
                  </a:scheme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b="1" dirty="0">
                  <a:ln w="22225">
                    <a:solidFill>
                      <a:schemeClr val="accent2"/>
                    </a:solidFill>
                    <a:prstDash val="solid"/>
                  </a:ln>
                  <a:solidFill>
                    <a:schemeClr val="accent2">
                      <a:lumMod val="40000"/>
                      <a:lumOff val="60000"/>
                    </a:schemeClr>
                  </a:solidFill>
                </a:endParaRPr>
              </a:p>
            </p:txBody>
          </p:sp>
        </p:grpSp>
        <p:grpSp>
          <p:nvGrpSpPr>
            <p:cNvPr id="4" name="Agrupar 3">
              <a:extLst>
                <a:ext uri="{FF2B5EF4-FFF2-40B4-BE49-F238E27FC236}">
                  <a16:creationId xmlns:a16="http://schemas.microsoft.com/office/drawing/2014/main" id="{C51345E1-408D-1F0F-20B1-728AC77FE995}"/>
                </a:ext>
              </a:extLst>
            </p:cNvPr>
            <p:cNvGrpSpPr/>
            <p:nvPr/>
          </p:nvGrpSpPr>
          <p:grpSpPr>
            <a:xfrm>
              <a:off x="2506435" y="1077686"/>
              <a:ext cx="742462" cy="179615"/>
              <a:chOff x="2506435" y="1077686"/>
              <a:chExt cx="742462" cy="179615"/>
            </a:xfrm>
          </p:grpSpPr>
          <p:sp>
            <p:nvSpPr>
              <p:cNvPr id="5" name="Oval 4">
                <a:extLst>
                  <a:ext uri="{FF2B5EF4-FFF2-40B4-BE49-F238E27FC236}">
                    <a16:creationId xmlns:a16="http://schemas.microsoft.com/office/drawing/2014/main" id="{92FE1F75-5DF9-42C7-2B46-D0C6D7387F2C}"/>
                  </a:ext>
                </a:extLst>
              </p:cNvPr>
              <p:cNvSpPr/>
              <p:nvPr/>
            </p:nvSpPr>
            <p:spPr>
              <a:xfrm>
                <a:off x="2506435" y="1077686"/>
                <a:ext cx="179615" cy="179615"/>
              </a:xfrm>
              <a:prstGeom prst="ellipse">
                <a:avLst/>
              </a:prstGeom>
              <a:solidFill>
                <a:schemeClr val="bg1">
                  <a:lumMod val="95000"/>
                  <a:alpha val="26606"/>
                </a:schemeClr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6" name="Oval 5">
                <a:extLst>
                  <a:ext uri="{FF2B5EF4-FFF2-40B4-BE49-F238E27FC236}">
                    <a16:creationId xmlns:a16="http://schemas.microsoft.com/office/drawing/2014/main" id="{107DF1CE-D2E1-E8FF-8D3B-D87C4AB24860}"/>
                  </a:ext>
                </a:extLst>
              </p:cNvPr>
              <p:cNvSpPr/>
              <p:nvPr/>
            </p:nvSpPr>
            <p:spPr>
              <a:xfrm>
                <a:off x="2781250" y="1077686"/>
                <a:ext cx="179615" cy="179615"/>
              </a:xfrm>
              <a:prstGeom prst="ellipse">
                <a:avLst/>
              </a:prstGeom>
              <a:solidFill>
                <a:schemeClr val="bg1">
                  <a:lumMod val="95000"/>
                  <a:alpha val="26606"/>
                </a:schemeClr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7" name="Oval 6">
                <a:extLst>
                  <a:ext uri="{FF2B5EF4-FFF2-40B4-BE49-F238E27FC236}">
                    <a16:creationId xmlns:a16="http://schemas.microsoft.com/office/drawing/2014/main" id="{C3689592-3A63-26BF-131E-EA195D9FFBD9}"/>
                  </a:ext>
                </a:extLst>
              </p:cNvPr>
              <p:cNvSpPr/>
              <p:nvPr/>
            </p:nvSpPr>
            <p:spPr>
              <a:xfrm>
                <a:off x="3069282" y="1077686"/>
                <a:ext cx="179615" cy="179615"/>
              </a:xfrm>
              <a:prstGeom prst="ellipse">
                <a:avLst/>
              </a:prstGeom>
              <a:solidFill>
                <a:schemeClr val="bg1">
                  <a:lumMod val="95000"/>
                  <a:alpha val="26606"/>
                </a:schemeClr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</p:grpSp>
      </p:grpSp>
      <p:sp>
        <p:nvSpPr>
          <p:cNvPr id="15" name="CaixaDeTexto 14">
            <a:extLst>
              <a:ext uri="{FF2B5EF4-FFF2-40B4-BE49-F238E27FC236}">
                <a16:creationId xmlns:a16="http://schemas.microsoft.com/office/drawing/2014/main" id="{0740F311-7499-7A6F-7B5D-A2152CEA1C56}"/>
              </a:ext>
            </a:extLst>
          </p:cNvPr>
          <p:cNvSpPr txBox="1"/>
          <p:nvPr/>
        </p:nvSpPr>
        <p:spPr>
          <a:xfrm>
            <a:off x="2669420" y="1850844"/>
            <a:ext cx="70000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400" spc="300" dirty="0">
                <a:solidFill>
                  <a:schemeClr val="bg1"/>
                </a:solidFill>
                <a:latin typeface="AMX" pitchFamily="2" charset="77"/>
              </a:rPr>
              <a:t>VAMOS CONVERSAR SOBRE:</a:t>
            </a:r>
          </a:p>
        </p:txBody>
      </p:sp>
      <p:grpSp>
        <p:nvGrpSpPr>
          <p:cNvPr id="20" name="Agrupar 19">
            <a:extLst>
              <a:ext uri="{FF2B5EF4-FFF2-40B4-BE49-F238E27FC236}">
                <a16:creationId xmlns:a16="http://schemas.microsoft.com/office/drawing/2014/main" id="{03E084ED-16B3-27D8-5002-22D24192FC44}"/>
              </a:ext>
            </a:extLst>
          </p:cNvPr>
          <p:cNvGrpSpPr/>
          <p:nvPr/>
        </p:nvGrpSpPr>
        <p:grpSpPr>
          <a:xfrm>
            <a:off x="3837211" y="3796725"/>
            <a:ext cx="4718960" cy="703447"/>
            <a:chOff x="3837211" y="3310950"/>
            <a:chExt cx="4718960" cy="703447"/>
          </a:xfrm>
        </p:grpSpPr>
        <p:sp>
          <p:nvSpPr>
            <p:cNvPr id="21" name="Retângulo Arredondado 20">
              <a:extLst>
                <a:ext uri="{FF2B5EF4-FFF2-40B4-BE49-F238E27FC236}">
                  <a16:creationId xmlns:a16="http://schemas.microsoft.com/office/drawing/2014/main" id="{12AC3504-E452-A6AC-273A-C7808542894E}"/>
                </a:ext>
              </a:extLst>
            </p:cNvPr>
            <p:cNvSpPr/>
            <p:nvPr/>
          </p:nvSpPr>
          <p:spPr>
            <a:xfrm>
              <a:off x="3837211" y="3310950"/>
              <a:ext cx="4718960" cy="703447"/>
            </a:xfrm>
            <a:prstGeom prst="roundRect">
              <a:avLst>
                <a:gd name="adj" fmla="val 50000"/>
              </a:avLst>
            </a:prstGeom>
            <a:solidFill>
              <a:schemeClr val="bg2">
                <a:lumMod val="25000"/>
                <a:alpha val="89740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22" name="CaixaDeTexto 21">
              <a:extLst>
                <a:ext uri="{FF2B5EF4-FFF2-40B4-BE49-F238E27FC236}">
                  <a16:creationId xmlns:a16="http://schemas.microsoft.com/office/drawing/2014/main" id="{70970D7B-6104-1580-61DF-B039C7E7D832}"/>
                </a:ext>
              </a:extLst>
            </p:cNvPr>
            <p:cNvSpPr txBox="1"/>
            <p:nvPr/>
          </p:nvSpPr>
          <p:spPr>
            <a:xfrm>
              <a:off x="4193418" y="3456817"/>
              <a:ext cx="299115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2400" i="1" spc="300" dirty="0">
                  <a:solidFill>
                    <a:schemeClr val="bg1"/>
                  </a:solidFill>
                  <a:latin typeface="AMX" pitchFamily="2" charset="77"/>
                </a:rPr>
                <a:t>COMO VENDER</a:t>
              </a:r>
            </a:p>
          </p:txBody>
        </p:sp>
      </p:grpSp>
      <p:grpSp>
        <p:nvGrpSpPr>
          <p:cNvPr id="23" name="Agrupar 22">
            <a:extLst>
              <a:ext uri="{FF2B5EF4-FFF2-40B4-BE49-F238E27FC236}">
                <a16:creationId xmlns:a16="http://schemas.microsoft.com/office/drawing/2014/main" id="{F35B9E08-2350-1BA7-231F-2B8BE16FFB20}"/>
              </a:ext>
            </a:extLst>
          </p:cNvPr>
          <p:cNvGrpSpPr/>
          <p:nvPr/>
        </p:nvGrpSpPr>
        <p:grpSpPr>
          <a:xfrm>
            <a:off x="3837211" y="4876845"/>
            <a:ext cx="4718960" cy="703447"/>
            <a:chOff x="3837211" y="4391070"/>
            <a:chExt cx="4718960" cy="703447"/>
          </a:xfrm>
        </p:grpSpPr>
        <p:sp>
          <p:nvSpPr>
            <p:cNvPr id="24" name="Retângulo Arredondado 23">
              <a:extLst>
                <a:ext uri="{FF2B5EF4-FFF2-40B4-BE49-F238E27FC236}">
                  <a16:creationId xmlns:a16="http://schemas.microsoft.com/office/drawing/2014/main" id="{ABB0EA49-649B-2D4D-F1CF-1629ADFC7A9B}"/>
                </a:ext>
              </a:extLst>
            </p:cNvPr>
            <p:cNvSpPr/>
            <p:nvPr/>
          </p:nvSpPr>
          <p:spPr>
            <a:xfrm>
              <a:off x="3837211" y="4391070"/>
              <a:ext cx="4718960" cy="703447"/>
            </a:xfrm>
            <a:prstGeom prst="roundRect">
              <a:avLst>
                <a:gd name="adj" fmla="val 50000"/>
              </a:avLst>
            </a:prstGeom>
            <a:solidFill>
              <a:schemeClr val="bg2">
                <a:lumMod val="25000"/>
                <a:alpha val="85000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25" name="CaixaDeTexto 24">
              <a:extLst>
                <a:ext uri="{FF2B5EF4-FFF2-40B4-BE49-F238E27FC236}">
                  <a16:creationId xmlns:a16="http://schemas.microsoft.com/office/drawing/2014/main" id="{06695AFE-14E2-9A6D-0DDF-D4FF4F0AF198}"/>
                </a:ext>
              </a:extLst>
            </p:cNvPr>
            <p:cNvSpPr txBox="1"/>
            <p:nvPr/>
          </p:nvSpPr>
          <p:spPr>
            <a:xfrm>
              <a:off x="4193418" y="4536937"/>
              <a:ext cx="3725937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2400" i="1" spc="300" dirty="0">
                  <a:solidFill>
                    <a:schemeClr val="bg1"/>
                  </a:solidFill>
                  <a:latin typeface="AMX" pitchFamily="2" charset="77"/>
                </a:rPr>
                <a:t>FLUXOS DA JORNADA</a:t>
              </a:r>
            </a:p>
          </p:txBody>
        </p:sp>
      </p:grpSp>
      <p:cxnSp>
        <p:nvCxnSpPr>
          <p:cNvPr id="26" name="Conector de Seta Reta 25">
            <a:extLst>
              <a:ext uri="{FF2B5EF4-FFF2-40B4-BE49-F238E27FC236}">
                <a16:creationId xmlns:a16="http://schemas.microsoft.com/office/drawing/2014/main" id="{B1F630D2-8CA4-4FC0-D509-94E783DACDD3}"/>
              </a:ext>
            </a:extLst>
          </p:cNvPr>
          <p:cNvCxnSpPr>
            <a:cxnSpLocks/>
          </p:cNvCxnSpPr>
          <p:nvPr/>
        </p:nvCxnSpPr>
        <p:spPr>
          <a:xfrm>
            <a:off x="2122713" y="3082018"/>
            <a:ext cx="1387929" cy="0"/>
          </a:xfrm>
          <a:prstGeom prst="straightConnector1">
            <a:avLst/>
          </a:prstGeom>
          <a:ln w="31750">
            <a:gradFill flip="none" rotWithShape="1">
              <a:gsLst>
                <a:gs pos="100000">
                  <a:schemeClr val="bg1">
                    <a:lumMod val="65000"/>
                    <a:alpha val="0"/>
                  </a:schemeClr>
                </a:gs>
                <a:gs pos="0">
                  <a:schemeClr val="bg1"/>
                </a:gs>
              </a:gsLst>
              <a:lin ang="10800000" scaled="1"/>
              <a:tileRect/>
            </a:gradFill>
            <a:tailEnd type="oval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7" name="Conector de Seta Reta 26">
            <a:extLst>
              <a:ext uri="{FF2B5EF4-FFF2-40B4-BE49-F238E27FC236}">
                <a16:creationId xmlns:a16="http://schemas.microsoft.com/office/drawing/2014/main" id="{7CDA8E7C-FFFD-5CE2-76B1-BFFC40BAEB65}"/>
              </a:ext>
            </a:extLst>
          </p:cNvPr>
          <p:cNvCxnSpPr>
            <a:cxnSpLocks/>
          </p:cNvCxnSpPr>
          <p:nvPr/>
        </p:nvCxnSpPr>
        <p:spPr>
          <a:xfrm>
            <a:off x="2122713" y="4130799"/>
            <a:ext cx="1387929" cy="0"/>
          </a:xfrm>
          <a:prstGeom prst="straightConnector1">
            <a:avLst/>
          </a:prstGeom>
          <a:ln w="31750">
            <a:gradFill flip="none" rotWithShape="1">
              <a:gsLst>
                <a:gs pos="100000">
                  <a:schemeClr val="bg1">
                    <a:lumMod val="65000"/>
                    <a:alpha val="0"/>
                  </a:schemeClr>
                </a:gs>
                <a:gs pos="0">
                  <a:schemeClr val="bg1"/>
                </a:gs>
              </a:gsLst>
              <a:lin ang="10800000" scaled="1"/>
              <a:tileRect/>
            </a:gradFill>
            <a:tailEnd type="oval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8" name="Conector de Seta Reta 27">
            <a:extLst>
              <a:ext uri="{FF2B5EF4-FFF2-40B4-BE49-F238E27FC236}">
                <a16:creationId xmlns:a16="http://schemas.microsoft.com/office/drawing/2014/main" id="{54319DEA-A688-9293-ADE9-6E6C0617EC6F}"/>
              </a:ext>
            </a:extLst>
          </p:cNvPr>
          <p:cNvCxnSpPr>
            <a:cxnSpLocks/>
          </p:cNvCxnSpPr>
          <p:nvPr/>
        </p:nvCxnSpPr>
        <p:spPr>
          <a:xfrm>
            <a:off x="2122713" y="5210919"/>
            <a:ext cx="1387929" cy="0"/>
          </a:xfrm>
          <a:prstGeom prst="straightConnector1">
            <a:avLst/>
          </a:prstGeom>
          <a:ln w="31750">
            <a:gradFill flip="none" rotWithShape="1">
              <a:gsLst>
                <a:gs pos="100000">
                  <a:schemeClr val="bg1">
                    <a:lumMod val="65000"/>
                    <a:alpha val="0"/>
                  </a:schemeClr>
                </a:gs>
                <a:gs pos="0">
                  <a:schemeClr val="bg1"/>
                </a:gs>
              </a:gsLst>
              <a:lin ang="10800000" scaled="1"/>
              <a:tileRect/>
            </a:gradFill>
            <a:tailEnd type="oval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9" name="Notification Sound Effects (Copyright Free) - Creator Assets (youtube)">
            <a:hlinkClick r:id="" action="ppaction://media"/>
            <a:extLst>
              <a:ext uri="{FF2B5EF4-FFF2-40B4-BE49-F238E27FC236}">
                <a16:creationId xmlns:a16="http://schemas.microsoft.com/office/drawing/2014/main" id="{CFFCEA51-9B04-9BAE-4C64-0D126B30B032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29886.3965" end="19179.5758"/>
                </p14:media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79200" y="-952570"/>
            <a:ext cx="812800" cy="812800"/>
          </a:xfrm>
          <a:prstGeom prst="rect">
            <a:avLst/>
          </a:prstGeom>
        </p:spPr>
      </p:pic>
      <p:grpSp>
        <p:nvGrpSpPr>
          <p:cNvPr id="30" name="Agrupar 29">
            <a:extLst>
              <a:ext uri="{FF2B5EF4-FFF2-40B4-BE49-F238E27FC236}">
                <a16:creationId xmlns:a16="http://schemas.microsoft.com/office/drawing/2014/main" id="{4B6B6A50-7343-DD92-7362-7972D2053979}"/>
              </a:ext>
            </a:extLst>
          </p:cNvPr>
          <p:cNvGrpSpPr/>
          <p:nvPr/>
        </p:nvGrpSpPr>
        <p:grpSpPr>
          <a:xfrm>
            <a:off x="3837211" y="2722791"/>
            <a:ext cx="4718960" cy="703447"/>
            <a:chOff x="3837211" y="2237016"/>
            <a:chExt cx="4718960" cy="703447"/>
          </a:xfrm>
        </p:grpSpPr>
        <p:sp>
          <p:nvSpPr>
            <p:cNvPr id="31" name="Retângulo Arredondado 30">
              <a:extLst>
                <a:ext uri="{FF2B5EF4-FFF2-40B4-BE49-F238E27FC236}">
                  <a16:creationId xmlns:a16="http://schemas.microsoft.com/office/drawing/2014/main" id="{32B80403-520B-37EA-4EEB-92AFE196A2ED}"/>
                </a:ext>
              </a:extLst>
            </p:cNvPr>
            <p:cNvSpPr/>
            <p:nvPr/>
          </p:nvSpPr>
          <p:spPr>
            <a:xfrm>
              <a:off x="3837211" y="2237016"/>
              <a:ext cx="4718960" cy="703447"/>
            </a:xfrm>
            <a:prstGeom prst="roundRect">
              <a:avLst>
                <a:gd name="adj" fmla="val 50000"/>
              </a:avLst>
            </a:prstGeom>
            <a:solidFill>
              <a:schemeClr val="bg2">
                <a:lumMod val="25000"/>
                <a:alpha val="90000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32" name="CaixaDeTexto 31">
              <a:extLst>
                <a:ext uri="{FF2B5EF4-FFF2-40B4-BE49-F238E27FC236}">
                  <a16:creationId xmlns:a16="http://schemas.microsoft.com/office/drawing/2014/main" id="{5D6708E7-D602-B90E-B7CA-40A8BEFD4F7C}"/>
                </a:ext>
              </a:extLst>
            </p:cNvPr>
            <p:cNvSpPr txBox="1"/>
            <p:nvPr/>
          </p:nvSpPr>
          <p:spPr>
            <a:xfrm>
              <a:off x="4193418" y="2382883"/>
              <a:ext cx="222370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2400" i="1" spc="300" dirty="0">
                  <a:solidFill>
                    <a:schemeClr val="bg1"/>
                  </a:solidFill>
                  <a:latin typeface="AMX" pitchFamily="2" charset="77"/>
                </a:rPr>
                <a:t>A SOLUÇÃO</a:t>
              </a:r>
            </a:p>
          </p:txBody>
        </p:sp>
      </p:grpSp>
      <p:grpSp>
        <p:nvGrpSpPr>
          <p:cNvPr id="33" name="Agrupar 32">
            <a:extLst>
              <a:ext uri="{FF2B5EF4-FFF2-40B4-BE49-F238E27FC236}">
                <a16:creationId xmlns:a16="http://schemas.microsoft.com/office/drawing/2014/main" id="{045FF91D-40C6-9296-3BB1-447C921C39C3}"/>
              </a:ext>
            </a:extLst>
          </p:cNvPr>
          <p:cNvGrpSpPr/>
          <p:nvPr/>
        </p:nvGrpSpPr>
        <p:grpSpPr>
          <a:xfrm>
            <a:off x="3837211" y="3796650"/>
            <a:ext cx="4718960" cy="703447"/>
            <a:chOff x="3837211" y="2237016"/>
            <a:chExt cx="4718960" cy="703447"/>
          </a:xfrm>
        </p:grpSpPr>
        <p:sp>
          <p:nvSpPr>
            <p:cNvPr id="34" name="Retângulo Arredondado 33">
              <a:extLst>
                <a:ext uri="{FF2B5EF4-FFF2-40B4-BE49-F238E27FC236}">
                  <a16:creationId xmlns:a16="http://schemas.microsoft.com/office/drawing/2014/main" id="{A0742CFC-FF18-9DF6-BC23-8EAFE442AC29}"/>
                </a:ext>
              </a:extLst>
            </p:cNvPr>
            <p:cNvSpPr/>
            <p:nvPr/>
          </p:nvSpPr>
          <p:spPr>
            <a:xfrm>
              <a:off x="3837211" y="2237016"/>
              <a:ext cx="4718960" cy="703447"/>
            </a:xfrm>
            <a:prstGeom prst="roundRect">
              <a:avLst>
                <a:gd name="adj" fmla="val 50000"/>
              </a:avLst>
            </a:prstGeom>
            <a:solidFill>
              <a:srgbClr val="A81823">
                <a:alpha val="79910"/>
              </a:srgb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35" name="CaixaDeTexto 34">
              <a:extLst>
                <a:ext uri="{FF2B5EF4-FFF2-40B4-BE49-F238E27FC236}">
                  <a16:creationId xmlns:a16="http://schemas.microsoft.com/office/drawing/2014/main" id="{1285F19F-4DAD-9173-D66C-FC02CDF29326}"/>
                </a:ext>
              </a:extLst>
            </p:cNvPr>
            <p:cNvSpPr txBox="1"/>
            <p:nvPr/>
          </p:nvSpPr>
          <p:spPr>
            <a:xfrm>
              <a:off x="4193418" y="2382883"/>
              <a:ext cx="286575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2400" b="1" i="1" spc="300" dirty="0">
                  <a:solidFill>
                    <a:schemeClr val="bg1"/>
                  </a:solidFill>
                  <a:latin typeface="AMX" pitchFamily="2" charset="77"/>
                </a:rPr>
                <a:t>COMO VENDER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114193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76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repeatCount="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72407F-BF68-77AE-0BCC-D4E64FA6B6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Oval 25">
            <a:extLst>
              <a:ext uri="{FF2B5EF4-FFF2-40B4-BE49-F238E27FC236}">
                <a16:creationId xmlns:a16="http://schemas.microsoft.com/office/drawing/2014/main" id="{75EF7889-2FBF-4272-C98D-192D4D0F1218}"/>
              </a:ext>
            </a:extLst>
          </p:cNvPr>
          <p:cNvSpPr/>
          <p:nvPr/>
        </p:nvSpPr>
        <p:spPr>
          <a:xfrm>
            <a:off x="16222614" y="489829"/>
            <a:ext cx="146440" cy="129236"/>
          </a:xfrm>
          <a:prstGeom prst="ellipse">
            <a:avLst/>
          </a:prstGeom>
          <a:solidFill>
            <a:schemeClr val="bg1">
              <a:lumMod val="95000"/>
              <a:alpha val="26606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77D0248B-DB3A-A2F3-21CF-1CE26B73DE7A}"/>
              </a:ext>
            </a:extLst>
          </p:cNvPr>
          <p:cNvSpPr txBox="1"/>
          <p:nvPr/>
        </p:nvSpPr>
        <p:spPr>
          <a:xfrm>
            <a:off x="3543882" y="980297"/>
            <a:ext cx="51042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3200" b="1" dirty="0">
                <a:solidFill>
                  <a:schemeClr val="bg2">
                    <a:lumMod val="25000"/>
                  </a:schemeClr>
                </a:solidFill>
                <a:latin typeface="AMX" pitchFamily="2" charset="77"/>
              </a:rPr>
              <a:t>Atividade – Público-alvo</a:t>
            </a:r>
          </a:p>
        </p:txBody>
      </p:sp>
      <p:grpSp>
        <p:nvGrpSpPr>
          <p:cNvPr id="61" name="Agrupar 60">
            <a:extLst>
              <a:ext uri="{FF2B5EF4-FFF2-40B4-BE49-F238E27FC236}">
                <a16:creationId xmlns:a16="http://schemas.microsoft.com/office/drawing/2014/main" id="{9B0AA108-BC85-3241-CD25-DD9ADA4A71A0}"/>
              </a:ext>
            </a:extLst>
          </p:cNvPr>
          <p:cNvGrpSpPr/>
          <p:nvPr/>
        </p:nvGrpSpPr>
        <p:grpSpPr>
          <a:xfrm>
            <a:off x="2735231" y="2829190"/>
            <a:ext cx="2187354" cy="3452064"/>
            <a:chOff x="2779133" y="2881627"/>
            <a:chExt cx="2187354" cy="3452064"/>
          </a:xfrm>
        </p:grpSpPr>
        <p:pic>
          <p:nvPicPr>
            <p:cNvPr id="44" name="Imagem 43">
              <a:extLst>
                <a:ext uri="{FF2B5EF4-FFF2-40B4-BE49-F238E27FC236}">
                  <a16:creationId xmlns:a16="http://schemas.microsoft.com/office/drawing/2014/main" id="{63E6CE02-3413-D84B-C26E-DCA84FD88F3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colorTemperature colorTemp="3857"/>
                      </a14:imgEffect>
                    </a14:imgLayer>
                  </a14:imgProps>
                </a:ext>
              </a:extLst>
            </a:blip>
            <a:srcRect l="15521" t="13633" r="16790" b="1"/>
            <a:stretch>
              <a:fillRect/>
            </a:stretch>
          </p:blipFill>
          <p:spPr>
            <a:xfrm>
              <a:off x="2783632" y="2881627"/>
              <a:ext cx="2174789" cy="3443416"/>
            </a:xfrm>
            <a:prstGeom prst="roundRect">
              <a:avLst>
                <a:gd name="adj" fmla="val 9438"/>
              </a:avLst>
            </a:prstGeom>
          </p:spPr>
        </p:pic>
        <p:pic>
          <p:nvPicPr>
            <p:cNvPr id="45" name="Imagem 44">
              <a:extLst>
                <a:ext uri="{FF2B5EF4-FFF2-40B4-BE49-F238E27FC236}">
                  <a16:creationId xmlns:a16="http://schemas.microsoft.com/office/drawing/2014/main" id="{E30DCBC4-84EC-CE93-4F93-57093E75EFF4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artisticBlur radius="35"/>
                      </a14:imgEffect>
                      <a14:imgEffect>
                        <a14:colorTemperature colorTemp="3852"/>
                      </a14:imgEffect>
                      <a14:imgEffect>
                        <a14:saturation sat="114000"/>
                      </a14:imgEffect>
                      <a14:imgEffect>
                        <a14:brightnessContrast contrast="12000"/>
                      </a14:imgEffect>
                    </a14:imgLayer>
                  </a14:imgProps>
                </a:ext>
              </a:extLst>
            </a:blip>
            <a:srcRect t="69662" b="220"/>
            <a:stretch>
              <a:fillRect/>
            </a:stretch>
          </p:blipFill>
          <p:spPr>
            <a:xfrm>
              <a:off x="2779133" y="5295695"/>
              <a:ext cx="2187354" cy="1037996"/>
            </a:xfrm>
            <a:prstGeom prst="roundRect">
              <a:avLst>
                <a:gd name="adj" fmla="val 19434"/>
              </a:avLst>
            </a:prstGeom>
          </p:spPr>
        </p:pic>
        <p:sp>
          <p:nvSpPr>
            <p:cNvPr id="4" name="CaixaDeTexto 3">
              <a:extLst>
                <a:ext uri="{FF2B5EF4-FFF2-40B4-BE49-F238E27FC236}">
                  <a16:creationId xmlns:a16="http://schemas.microsoft.com/office/drawing/2014/main" id="{43D1413A-DFED-E93E-B52B-84DCD106DBF0}"/>
                </a:ext>
              </a:extLst>
            </p:cNvPr>
            <p:cNvSpPr txBox="1"/>
            <p:nvPr/>
          </p:nvSpPr>
          <p:spPr>
            <a:xfrm>
              <a:off x="3360631" y="5467515"/>
              <a:ext cx="1095254" cy="61555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1700" b="1" i="1" dirty="0">
                  <a:solidFill>
                    <a:schemeClr val="bg1"/>
                  </a:solidFill>
                  <a:latin typeface="AMX" pitchFamily="2" charset="77"/>
                </a:rPr>
                <a:t>Empresa Média</a:t>
              </a:r>
            </a:p>
          </p:txBody>
        </p:sp>
      </p:grpSp>
      <p:grpSp>
        <p:nvGrpSpPr>
          <p:cNvPr id="62" name="Agrupar 61">
            <a:extLst>
              <a:ext uri="{FF2B5EF4-FFF2-40B4-BE49-F238E27FC236}">
                <a16:creationId xmlns:a16="http://schemas.microsoft.com/office/drawing/2014/main" id="{85E5E150-718C-CBD3-2823-FC8E65DC4E11}"/>
              </a:ext>
            </a:extLst>
          </p:cNvPr>
          <p:cNvGrpSpPr/>
          <p:nvPr/>
        </p:nvGrpSpPr>
        <p:grpSpPr>
          <a:xfrm>
            <a:off x="5030118" y="2829190"/>
            <a:ext cx="2187354" cy="3452064"/>
            <a:chOff x="5015880" y="2881627"/>
            <a:chExt cx="2187354" cy="3452064"/>
          </a:xfrm>
        </p:grpSpPr>
        <p:pic>
          <p:nvPicPr>
            <p:cNvPr id="46" name="Imagem 45">
              <a:extLst>
                <a:ext uri="{FF2B5EF4-FFF2-40B4-BE49-F238E27FC236}">
                  <a16:creationId xmlns:a16="http://schemas.microsoft.com/office/drawing/2014/main" id="{E20729C7-B6AE-696D-DB7B-D7E6C455D31E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rcRect l="18326" t="21610" r="20354"/>
            <a:stretch>
              <a:fillRect/>
            </a:stretch>
          </p:blipFill>
          <p:spPr>
            <a:xfrm>
              <a:off x="5020379" y="2881627"/>
              <a:ext cx="2174789" cy="3443416"/>
            </a:xfrm>
            <a:prstGeom prst="roundRect">
              <a:avLst>
                <a:gd name="adj" fmla="val 9438"/>
              </a:avLst>
            </a:prstGeom>
          </p:spPr>
        </p:pic>
        <p:pic>
          <p:nvPicPr>
            <p:cNvPr id="47" name="Imagem 46">
              <a:extLst>
                <a:ext uri="{FF2B5EF4-FFF2-40B4-BE49-F238E27FC236}">
                  <a16:creationId xmlns:a16="http://schemas.microsoft.com/office/drawing/2014/main" id="{6E8A25EF-7FD4-6C31-BD28-D106BD99CBC8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artisticBlur radius="35"/>
                      </a14:imgEffect>
                      <a14:imgEffect>
                        <a14:colorTemperature colorTemp="6915"/>
                      </a14:imgEffect>
                      <a14:imgEffect>
                        <a14:saturation sat="114000"/>
                      </a14:imgEffect>
                      <a14:imgEffect>
                        <a14:brightnessContrast contrast="12000"/>
                      </a14:imgEffect>
                    </a14:imgLayer>
                  </a14:imgProps>
                </a:ext>
              </a:extLst>
            </a:blip>
            <a:srcRect t="69662" b="220"/>
            <a:stretch>
              <a:fillRect/>
            </a:stretch>
          </p:blipFill>
          <p:spPr>
            <a:xfrm>
              <a:off x="5015880" y="5295695"/>
              <a:ext cx="2187354" cy="1037996"/>
            </a:xfrm>
            <a:prstGeom prst="roundRect">
              <a:avLst>
                <a:gd name="adj" fmla="val 19434"/>
              </a:avLst>
            </a:prstGeom>
          </p:spPr>
        </p:pic>
        <p:sp>
          <p:nvSpPr>
            <p:cNvPr id="7" name="CaixaDeTexto 6">
              <a:extLst>
                <a:ext uri="{FF2B5EF4-FFF2-40B4-BE49-F238E27FC236}">
                  <a16:creationId xmlns:a16="http://schemas.microsoft.com/office/drawing/2014/main" id="{3868477E-C7C3-7C18-E660-648EA34D6405}"/>
                </a:ext>
              </a:extLst>
            </p:cNvPr>
            <p:cNvSpPr txBox="1"/>
            <p:nvPr/>
          </p:nvSpPr>
          <p:spPr>
            <a:xfrm>
              <a:off x="5048987" y="5393088"/>
              <a:ext cx="2096091" cy="8771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1700" b="1" i="1" dirty="0">
                  <a:solidFill>
                    <a:schemeClr val="bg1"/>
                  </a:solidFill>
                  <a:latin typeface="AMX" pitchFamily="2" charset="77"/>
                </a:rPr>
                <a:t>Empresas com parque de TI (notebook/tablets)</a:t>
              </a:r>
            </a:p>
          </p:txBody>
        </p:sp>
      </p:grpSp>
      <p:grpSp>
        <p:nvGrpSpPr>
          <p:cNvPr id="63" name="Agrupar 62">
            <a:extLst>
              <a:ext uri="{FF2B5EF4-FFF2-40B4-BE49-F238E27FC236}">
                <a16:creationId xmlns:a16="http://schemas.microsoft.com/office/drawing/2014/main" id="{988A1B37-4FB1-DAF1-DB8B-BAA20309FCDC}"/>
              </a:ext>
            </a:extLst>
          </p:cNvPr>
          <p:cNvGrpSpPr/>
          <p:nvPr/>
        </p:nvGrpSpPr>
        <p:grpSpPr>
          <a:xfrm>
            <a:off x="7315200" y="2829190"/>
            <a:ext cx="2197159" cy="3452064"/>
            <a:chOff x="7305832" y="2881627"/>
            <a:chExt cx="2197159" cy="3452064"/>
          </a:xfrm>
        </p:grpSpPr>
        <p:pic>
          <p:nvPicPr>
            <p:cNvPr id="48" name="Imagem 47">
              <a:extLst>
                <a:ext uri="{FF2B5EF4-FFF2-40B4-BE49-F238E27FC236}">
                  <a16:creationId xmlns:a16="http://schemas.microsoft.com/office/drawing/2014/main" id="{8BC7D7A8-AC8F-D4A0-3610-675B7EBF0C59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rcRect l="6886" t="45149" r="43637" b="-8398"/>
            <a:stretch>
              <a:fillRect/>
            </a:stretch>
          </p:blipFill>
          <p:spPr>
            <a:xfrm>
              <a:off x="7320136" y="2881627"/>
              <a:ext cx="2174789" cy="3443416"/>
            </a:xfrm>
            <a:prstGeom prst="roundRect">
              <a:avLst>
                <a:gd name="adj" fmla="val 9438"/>
              </a:avLst>
            </a:prstGeom>
          </p:spPr>
        </p:pic>
        <p:pic>
          <p:nvPicPr>
            <p:cNvPr id="50" name="Imagem 49">
              <a:extLst>
                <a:ext uri="{FF2B5EF4-FFF2-40B4-BE49-F238E27FC236}">
                  <a16:creationId xmlns:a16="http://schemas.microsoft.com/office/drawing/2014/main" id="{2EF56C26-4722-5960-2B20-68BF8578AC39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artisticBlur radius="17"/>
                      </a14:imgEffect>
                      <a14:imgEffect>
                        <a14:colorTemperature colorTemp="6915"/>
                      </a14:imgEffect>
                      <a14:imgEffect>
                        <a14:saturation sat="114000"/>
                      </a14:imgEffect>
                      <a14:imgEffect>
                        <a14:brightnessContrast contrast="12000"/>
                      </a14:imgEffect>
                    </a14:imgLayer>
                  </a14:imgProps>
                </a:ext>
              </a:extLst>
            </a:blip>
            <a:srcRect t="54669" b="15213"/>
            <a:stretch>
              <a:fillRect/>
            </a:stretch>
          </p:blipFill>
          <p:spPr>
            <a:xfrm>
              <a:off x="7305832" y="5295695"/>
              <a:ext cx="2197159" cy="1037996"/>
            </a:xfrm>
            <a:prstGeom prst="roundRect">
              <a:avLst>
                <a:gd name="adj" fmla="val 19434"/>
              </a:avLst>
            </a:prstGeom>
          </p:spPr>
        </p:pic>
        <p:sp>
          <p:nvSpPr>
            <p:cNvPr id="11" name="CaixaDeTexto 10">
              <a:extLst>
                <a:ext uri="{FF2B5EF4-FFF2-40B4-BE49-F238E27FC236}">
                  <a16:creationId xmlns:a16="http://schemas.microsoft.com/office/drawing/2014/main" id="{B80EDAFE-2B9F-7678-584D-AC6457D994C7}"/>
                </a:ext>
              </a:extLst>
            </p:cNvPr>
            <p:cNvSpPr txBox="1"/>
            <p:nvPr/>
          </p:nvSpPr>
          <p:spPr>
            <a:xfrm>
              <a:off x="7469079" y="5399783"/>
              <a:ext cx="1895054" cy="8771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1700" b="1" i="1" dirty="0">
                  <a:solidFill>
                    <a:schemeClr val="bg1"/>
                  </a:solidFill>
                  <a:latin typeface="AMX" pitchFamily="2" charset="77"/>
                </a:rPr>
                <a:t>Empresa com trabalho manufaturado</a:t>
              </a:r>
            </a:p>
          </p:txBody>
        </p:sp>
      </p:grpSp>
      <p:grpSp>
        <p:nvGrpSpPr>
          <p:cNvPr id="64" name="Agrupar 63">
            <a:extLst>
              <a:ext uri="{FF2B5EF4-FFF2-40B4-BE49-F238E27FC236}">
                <a16:creationId xmlns:a16="http://schemas.microsoft.com/office/drawing/2014/main" id="{494E5D94-9A9A-54D9-DA38-5CCC23878483}"/>
              </a:ext>
            </a:extLst>
          </p:cNvPr>
          <p:cNvGrpSpPr/>
          <p:nvPr/>
        </p:nvGrpSpPr>
        <p:grpSpPr>
          <a:xfrm>
            <a:off x="9619893" y="2829190"/>
            <a:ext cx="2187354" cy="3452064"/>
            <a:chOff x="9619893" y="2881627"/>
            <a:chExt cx="2187354" cy="3452064"/>
          </a:xfrm>
        </p:grpSpPr>
        <p:pic>
          <p:nvPicPr>
            <p:cNvPr id="51" name="Imagem 50">
              <a:extLst>
                <a:ext uri="{FF2B5EF4-FFF2-40B4-BE49-F238E27FC236}">
                  <a16:creationId xmlns:a16="http://schemas.microsoft.com/office/drawing/2014/main" id="{8E4F3E3B-70E8-16A4-4471-592F5758FAC6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/>
            <a:srcRect l="4621" t="15251" r="25896" b="-4077"/>
            <a:stretch>
              <a:fillRect/>
            </a:stretch>
          </p:blipFill>
          <p:spPr>
            <a:xfrm>
              <a:off x="9624392" y="2881627"/>
              <a:ext cx="2174789" cy="3443416"/>
            </a:xfrm>
            <a:prstGeom prst="roundRect">
              <a:avLst>
                <a:gd name="adj" fmla="val 9438"/>
              </a:avLst>
            </a:prstGeom>
          </p:spPr>
        </p:pic>
        <p:pic>
          <p:nvPicPr>
            <p:cNvPr id="53" name="Imagem 52">
              <a:extLst>
                <a:ext uri="{FF2B5EF4-FFF2-40B4-BE49-F238E27FC236}">
                  <a16:creationId xmlns:a16="http://schemas.microsoft.com/office/drawing/2014/main" id="{360FB0FC-FB12-2672-338D-9E0BA0318076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artisticBlur radius="35"/>
                      </a14:imgEffect>
                      <a14:imgEffect>
                        <a14:colorTemperature colorTemp="6915"/>
                      </a14:imgEffect>
                      <a14:imgEffect>
                        <a14:saturation sat="114000"/>
                      </a14:imgEffect>
                      <a14:imgEffect>
                        <a14:brightnessContrast contrast="12000"/>
                      </a14:imgEffect>
                    </a14:imgLayer>
                  </a14:imgProps>
                </a:ext>
              </a:extLst>
            </a:blip>
            <a:srcRect t="63636" r="4475" b="7760"/>
            <a:stretch>
              <a:fillRect/>
            </a:stretch>
          </p:blipFill>
          <p:spPr>
            <a:xfrm>
              <a:off x="9619893" y="5295695"/>
              <a:ext cx="2187354" cy="1037996"/>
            </a:xfrm>
            <a:prstGeom prst="roundRect">
              <a:avLst>
                <a:gd name="adj" fmla="val 19434"/>
              </a:avLst>
            </a:prstGeom>
          </p:spPr>
        </p:pic>
        <p:sp>
          <p:nvSpPr>
            <p:cNvPr id="20" name="CaixaDeTexto 19">
              <a:extLst>
                <a:ext uri="{FF2B5EF4-FFF2-40B4-BE49-F238E27FC236}">
                  <a16:creationId xmlns:a16="http://schemas.microsoft.com/office/drawing/2014/main" id="{C129243E-4A33-6BAB-7BEB-89D150539620}"/>
                </a:ext>
              </a:extLst>
            </p:cNvPr>
            <p:cNvSpPr txBox="1"/>
            <p:nvPr/>
          </p:nvSpPr>
          <p:spPr>
            <a:xfrm>
              <a:off x="9761578" y="5535247"/>
              <a:ext cx="1828020" cy="61555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1700" b="1" i="1" dirty="0">
                  <a:solidFill>
                    <a:schemeClr val="bg1"/>
                  </a:solidFill>
                  <a:latin typeface="AMX" pitchFamily="2" charset="77"/>
                </a:rPr>
                <a:t>Segmento de escritório</a:t>
              </a:r>
            </a:p>
          </p:txBody>
        </p:sp>
      </p:grpSp>
      <p:grpSp>
        <p:nvGrpSpPr>
          <p:cNvPr id="60" name="Agrupar 59">
            <a:extLst>
              <a:ext uri="{FF2B5EF4-FFF2-40B4-BE49-F238E27FC236}">
                <a16:creationId xmlns:a16="http://schemas.microsoft.com/office/drawing/2014/main" id="{4953D66F-E023-E2B8-4A9F-DA27BA5B7FB9}"/>
              </a:ext>
            </a:extLst>
          </p:cNvPr>
          <p:cNvGrpSpPr/>
          <p:nvPr/>
        </p:nvGrpSpPr>
        <p:grpSpPr>
          <a:xfrm>
            <a:off x="440344" y="2829190"/>
            <a:ext cx="2187354" cy="3452064"/>
            <a:chOff x="440344" y="2881627"/>
            <a:chExt cx="2187354" cy="3452064"/>
          </a:xfrm>
        </p:grpSpPr>
        <p:pic>
          <p:nvPicPr>
            <p:cNvPr id="35" name="Imagem 34">
              <a:extLst>
                <a:ext uri="{FF2B5EF4-FFF2-40B4-BE49-F238E27FC236}">
                  <a16:creationId xmlns:a16="http://schemas.microsoft.com/office/drawing/2014/main" id="{613CDC52-1D83-986D-6B23-44337907ECC4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/>
            <a:srcRect l="21324" t="17899" r="14916" b="779"/>
            <a:stretch>
              <a:fillRect/>
            </a:stretch>
          </p:blipFill>
          <p:spPr>
            <a:xfrm>
              <a:off x="444843" y="2881627"/>
              <a:ext cx="2174789" cy="3443416"/>
            </a:xfrm>
            <a:prstGeom prst="roundRect">
              <a:avLst>
                <a:gd name="adj" fmla="val 9438"/>
              </a:avLst>
            </a:prstGeom>
          </p:spPr>
        </p:pic>
        <p:pic>
          <p:nvPicPr>
            <p:cNvPr id="43" name="Imagem 42">
              <a:extLst>
                <a:ext uri="{FF2B5EF4-FFF2-40B4-BE49-F238E27FC236}">
                  <a16:creationId xmlns:a16="http://schemas.microsoft.com/office/drawing/2014/main" id="{259BF73B-73D8-CFE5-64BE-A24F971415C0}"/>
                </a:ext>
              </a:extLst>
            </p:cNvPr>
            <p:cNvPicPr>
              <a:picLocks noChangeAspect="1"/>
            </p:cNvPicPr>
            <p:nvPr/>
          </p:nvPicPr>
          <p:blipFill>
            <a:blip r:embed="rId16">
              <a:extLst>
                <a:ext uri="{BEBA8EAE-BF5A-486C-A8C5-ECC9F3942E4B}">
                  <a14:imgProps xmlns:a14="http://schemas.microsoft.com/office/drawing/2010/main">
                    <a14:imgLayer r:embed="rId17">
                      <a14:imgEffect>
                        <a14:artisticBlur radius="35"/>
                      </a14:imgEffect>
                      <a14:imgEffect>
                        <a14:colorTemperature colorTemp="6915"/>
                      </a14:imgEffect>
                      <a14:imgEffect>
                        <a14:saturation sat="114000"/>
                      </a14:imgEffect>
                      <a14:imgEffect>
                        <a14:brightnessContrast contrast="12000"/>
                      </a14:imgEffect>
                    </a14:imgLayer>
                  </a14:imgProps>
                </a:ext>
              </a:extLst>
            </a:blip>
            <a:srcRect t="30623" b="39259"/>
            <a:stretch>
              <a:fillRect/>
            </a:stretch>
          </p:blipFill>
          <p:spPr>
            <a:xfrm>
              <a:off x="440344" y="5295695"/>
              <a:ext cx="2187354" cy="1037996"/>
            </a:xfrm>
            <a:prstGeom prst="roundRect">
              <a:avLst>
                <a:gd name="adj" fmla="val 19434"/>
              </a:avLst>
            </a:prstGeom>
          </p:spPr>
        </p:pic>
        <p:sp>
          <p:nvSpPr>
            <p:cNvPr id="19" name="CaixaDeTexto 18">
              <a:extLst>
                <a:ext uri="{FF2B5EF4-FFF2-40B4-BE49-F238E27FC236}">
                  <a16:creationId xmlns:a16="http://schemas.microsoft.com/office/drawing/2014/main" id="{DFBA33EC-93B9-1C86-4CD3-555357C6F540}"/>
                </a:ext>
              </a:extLst>
            </p:cNvPr>
            <p:cNvSpPr txBox="1"/>
            <p:nvPr/>
          </p:nvSpPr>
          <p:spPr>
            <a:xfrm>
              <a:off x="597223" y="5501382"/>
              <a:ext cx="1828020" cy="61555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1700" b="1" i="1" dirty="0">
                  <a:solidFill>
                    <a:schemeClr val="bg1"/>
                  </a:solidFill>
                  <a:latin typeface="AMX" pitchFamily="2" charset="77"/>
                </a:rPr>
                <a:t>Empresa </a:t>
              </a:r>
            </a:p>
            <a:p>
              <a:pPr algn="ctr"/>
              <a:r>
                <a:rPr lang="pt-BR" sz="1700" b="1" i="1" dirty="0">
                  <a:solidFill>
                    <a:schemeClr val="bg1"/>
                  </a:solidFill>
                  <a:latin typeface="AMX" pitchFamily="2" charset="77"/>
                </a:rPr>
                <a:t>estatal</a:t>
              </a:r>
            </a:p>
          </p:txBody>
        </p:sp>
      </p:grpSp>
      <p:sp>
        <p:nvSpPr>
          <p:cNvPr id="67" name="CaixaDeTexto 66">
            <a:extLst>
              <a:ext uri="{FF2B5EF4-FFF2-40B4-BE49-F238E27FC236}">
                <a16:creationId xmlns:a16="http://schemas.microsoft.com/office/drawing/2014/main" id="{8A5F9F40-C96F-73AB-B0D6-4D63AB97C2CA}"/>
              </a:ext>
            </a:extLst>
          </p:cNvPr>
          <p:cNvSpPr txBox="1"/>
          <p:nvPr/>
        </p:nvSpPr>
        <p:spPr>
          <a:xfrm>
            <a:off x="2152673" y="1732120"/>
            <a:ext cx="7886655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2200" b="1" dirty="0">
                <a:solidFill>
                  <a:schemeClr val="bg2">
                    <a:lumMod val="25000"/>
                  </a:schemeClr>
                </a:solidFill>
                <a:latin typeface="AMX" pitchFamily="2" charset="77"/>
              </a:rPr>
              <a:t>Qual é o perfil do público-alvo da Locação de equipamentos?</a:t>
            </a:r>
            <a:endParaRPr lang="pt-BR" sz="2200" dirty="0"/>
          </a:p>
        </p:txBody>
      </p:sp>
    </p:spTree>
    <p:extLst>
      <p:ext uri="{BB962C8B-B14F-4D97-AF65-F5344CB8AC3E}">
        <p14:creationId xmlns:p14="http://schemas.microsoft.com/office/powerpoint/2010/main" val="373609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67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A1A17C-B524-CD10-A665-F6F18D2DB1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Oval 25">
            <a:extLst>
              <a:ext uri="{FF2B5EF4-FFF2-40B4-BE49-F238E27FC236}">
                <a16:creationId xmlns:a16="http://schemas.microsoft.com/office/drawing/2014/main" id="{37743F19-AB93-CC1A-A16E-5B1EB78F2DEB}"/>
              </a:ext>
            </a:extLst>
          </p:cNvPr>
          <p:cNvSpPr/>
          <p:nvPr/>
        </p:nvSpPr>
        <p:spPr>
          <a:xfrm>
            <a:off x="16222614" y="489829"/>
            <a:ext cx="146440" cy="129236"/>
          </a:xfrm>
          <a:prstGeom prst="ellipse">
            <a:avLst/>
          </a:prstGeom>
          <a:solidFill>
            <a:schemeClr val="bg1">
              <a:lumMod val="95000"/>
              <a:alpha val="26606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894F6676-54A9-435A-72CD-745A2A04AB6F}"/>
              </a:ext>
            </a:extLst>
          </p:cNvPr>
          <p:cNvSpPr txBox="1"/>
          <p:nvPr/>
        </p:nvSpPr>
        <p:spPr>
          <a:xfrm>
            <a:off x="3543882" y="980297"/>
            <a:ext cx="51042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3200" b="1" dirty="0">
                <a:solidFill>
                  <a:schemeClr val="bg2">
                    <a:lumMod val="25000"/>
                  </a:schemeClr>
                </a:solidFill>
                <a:latin typeface="AMX" pitchFamily="2" charset="77"/>
              </a:rPr>
              <a:t>Atividade – Público-alvo</a:t>
            </a:r>
          </a:p>
        </p:txBody>
      </p:sp>
      <p:grpSp>
        <p:nvGrpSpPr>
          <p:cNvPr id="61" name="Agrupar 60">
            <a:extLst>
              <a:ext uri="{FF2B5EF4-FFF2-40B4-BE49-F238E27FC236}">
                <a16:creationId xmlns:a16="http://schemas.microsoft.com/office/drawing/2014/main" id="{0F38603E-C918-E234-75EA-AF3FD27E293B}"/>
              </a:ext>
            </a:extLst>
          </p:cNvPr>
          <p:cNvGrpSpPr/>
          <p:nvPr/>
        </p:nvGrpSpPr>
        <p:grpSpPr>
          <a:xfrm>
            <a:off x="2189788" y="2741827"/>
            <a:ext cx="2337704" cy="3689345"/>
            <a:chOff x="2779133" y="2881627"/>
            <a:chExt cx="2187354" cy="3452064"/>
          </a:xfrm>
        </p:grpSpPr>
        <p:pic>
          <p:nvPicPr>
            <p:cNvPr id="44" name="Imagem 43">
              <a:extLst>
                <a:ext uri="{FF2B5EF4-FFF2-40B4-BE49-F238E27FC236}">
                  <a16:creationId xmlns:a16="http://schemas.microsoft.com/office/drawing/2014/main" id="{32C44983-FBFD-6D48-2D88-74015C9102EF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colorTemperature colorTemp="3857"/>
                      </a14:imgEffect>
                    </a14:imgLayer>
                  </a14:imgProps>
                </a:ext>
              </a:extLst>
            </a:blip>
            <a:srcRect l="15521" t="13633" r="16790" b="1"/>
            <a:stretch>
              <a:fillRect/>
            </a:stretch>
          </p:blipFill>
          <p:spPr>
            <a:xfrm>
              <a:off x="2783632" y="2881627"/>
              <a:ext cx="2174789" cy="3443416"/>
            </a:xfrm>
            <a:prstGeom prst="roundRect">
              <a:avLst>
                <a:gd name="adj" fmla="val 9438"/>
              </a:avLst>
            </a:prstGeom>
          </p:spPr>
        </p:pic>
        <p:pic>
          <p:nvPicPr>
            <p:cNvPr id="45" name="Imagem 44">
              <a:extLst>
                <a:ext uri="{FF2B5EF4-FFF2-40B4-BE49-F238E27FC236}">
                  <a16:creationId xmlns:a16="http://schemas.microsoft.com/office/drawing/2014/main" id="{531AA3E1-F040-4ABB-2AC6-E61256289A7C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artisticBlur radius="35"/>
                      </a14:imgEffect>
                      <a14:imgEffect>
                        <a14:colorTemperature colorTemp="3852"/>
                      </a14:imgEffect>
                      <a14:imgEffect>
                        <a14:saturation sat="114000"/>
                      </a14:imgEffect>
                      <a14:imgEffect>
                        <a14:brightnessContrast contrast="12000"/>
                      </a14:imgEffect>
                    </a14:imgLayer>
                  </a14:imgProps>
                </a:ext>
              </a:extLst>
            </a:blip>
            <a:srcRect t="69662" b="220"/>
            <a:stretch>
              <a:fillRect/>
            </a:stretch>
          </p:blipFill>
          <p:spPr>
            <a:xfrm>
              <a:off x="2779133" y="5295695"/>
              <a:ext cx="2187354" cy="1037996"/>
            </a:xfrm>
            <a:prstGeom prst="roundRect">
              <a:avLst>
                <a:gd name="adj" fmla="val 19434"/>
              </a:avLst>
            </a:prstGeom>
          </p:spPr>
        </p:pic>
        <p:sp>
          <p:nvSpPr>
            <p:cNvPr id="4" name="CaixaDeTexto 3">
              <a:extLst>
                <a:ext uri="{FF2B5EF4-FFF2-40B4-BE49-F238E27FC236}">
                  <a16:creationId xmlns:a16="http://schemas.microsoft.com/office/drawing/2014/main" id="{19734DC2-C96D-12AA-F61E-1663EF3EEE41}"/>
                </a:ext>
              </a:extLst>
            </p:cNvPr>
            <p:cNvSpPr txBox="1"/>
            <p:nvPr/>
          </p:nvSpPr>
          <p:spPr>
            <a:xfrm>
              <a:off x="3360631" y="5467515"/>
              <a:ext cx="1095254" cy="61555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1700" b="1" i="1" dirty="0">
                  <a:solidFill>
                    <a:schemeClr val="bg1"/>
                  </a:solidFill>
                  <a:latin typeface="AMX" pitchFamily="2" charset="77"/>
                </a:rPr>
                <a:t>Empresa Média</a:t>
              </a:r>
            </a:p>
          </p:txBody>
        </p:sp>
      </p:grpSp>
      <p:grpSp>
        <p:nvGrpSpPr>
          <p:cNvPr id="62" name="Agrupar 61">
            <a:extLst>
              <a:ext uri="{FF2B5EF4-FFF2-40B4-BE49-F238E27FC236}">
                <a16:creationId xmlns:a16="http://schemas.microsoft.com/office/drawing/2014/main" id="{82A471B9-5D6E-CD23-8F35-61DC92DBB125}"/>
              </a:ext>
            </a:extLst>
          </p:cNvPr>
          <p:cNvGrpSpPr/>
          <p:nvPr/>
        </p:nvGrpSpPr>
        <p:grpSpPr>
          <a:xfrm>
            <a:off x="4978947" y="2741827"/>
            <a:ext cx="2337704" cy="3689345"/>
            <a:chOff x="5015880" y="2881627"/>
            <a:chExt cx="2187354" cy="3452064"/>
          </a:xfrm>
        </p:grpSpPr>
        <p:pic>
          <p:nvPicPr>
            <p:cNvPr id="46" name="Imagem 45">
              <a:extLst>
                <a:ext uri="{FF2B5EF4-FFF2-40B4-BE49-F238E27FC236}">
                  <a16:creationId xmlns:a16="http://schemas.microsoft.com/office/drawing/2014/main" id="{58A92D94-0F15-8E75-F743-ABC515E1C2F4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rcRect l="18326" t="21610" r="20354"/>
            <a:stretch>
              <a:fillRect/>
            </a:stretch>
          </p:blipFill>
          <p:spPr>
            <a:xfrm>
              <a:off x="5020379" y="2881627"/>
              <a:ext cx="2174789" cy="3443416"/>
            </a:xfrm>
            <a:prstGeom prst="roundRect">
              <a:avLst>
                <a:gd name="adj" fmla="val 9438"/>
              </a:avLst>
            </a:prstGeom>
          </p:spPr>
        </p:pic>
        <p:pic>
          <p:nvPicPr>
            <p:cNvPr id="47" name="Imagem 46">
              <a:extLst>
                <a:ext uri="{FF2B5EF4-FFF2-40B4-BE49-F238E27FC236}">
                  <a16:creationId xmlns:a16="http://schemas.microsoft.com/office/drawing/2014/main" id="{C64BB263-CEA8-0A3D-94FD-A31FD64CB303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artisticBlur radius="35"/>
                      </a14:imgEffect>
                      <a14:imgEffect>
                        <a14:colorTemperature colorTemp="6915"/>
                      </a14:imgEffect>
                      <a14:imgEffect>
                        <a14:saturation sat="114000"/>
                      </a14:imgEffect>
                      <a14:imgEffect>
                        <a14:brightnessContrast contrast="12000"/>
                      </a14:imgEffect>
                    </a14:imgLayer>
                  </a14:imgProps>
                </a:ext>
              </a:extLst>
            </a:blip>
            <a:srcRect t="69662" b="220"/>
            <a:stretch>
              <a:fillRect/>
            </a:stretch>
          </p:blipFill>
          <p:spPr>
            <a:xfrm>
              <a:off x="5015880" y="5295695"/>
              <a:ext cx="2187354" cy="1037996"/>
            </a:xfrm>
            <a:prstGeom prst="roundRect">
              <a:avLst>
                <a:gd name="adj" fmla="val 19434"/>
              </a:avLst>
            </a:prstGeom>
          </p:spPr>
        </p:pic>
        <p:sp>
          <p:nvSpPr>
            <p:cNvPr id="7" name="CaixaDeTexto 6">
              <a:extLst>
                <a:ext uri="{FF2B5EF4-FFF2-40B4-BE49-F238E27FC236}">
                  <a16:creationId xmlns:a16="http://schemas.microsoft.com/office/drawing/2014/main" id="{802A0B7A-7BFE-61F7-9CEE-443EAA038D37}"/>
                </a:ext>
              </a:extLst>
            </p:cNvPr>
            <p:cNvSpPr txBox="1"/>
            <p:nvPr/>
          </p:nvSpPr>
          <p:spPr>
            <a:xfrm>
              <a:off x="5048987" y="5393088"/>
              <a:ext cx="2096091" cy="8771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1700" b="1" i="1" dirty="0">
                  <a:solidFill>
                    <a:schemeClr val="bg1"/>
                  </a:solidFill>
                  <a:latin typeface="AMX" pitchFamily="2" charset="77"/>
                </a:rPr>
                <a:t>Empresas com parque de TI (notebook/tablets)</a:t>
              </a:r>
            </a:p>
          </p:txBody>
        </p:sp>
      </p:grpSp>
      <p:grpSp>
        <p:nvGrpSpPr>
          <p:cNvPr id="64" name="Agrupar 63">
            <a:extLst>
              <a:ext uri="{FF2B5EF4-FFF2-40B4-BE49-F238E27FC236}">
                <a16:creationId xmlns:a16="http://schemas.microsoft.com/office/drawing/2014/main" id="{B8505462-34AD-EE11-2964-4C1D41BBE886}"/>
              </a:ext>
            </a:extLst>
          </p:cNvPr>
          <p:cNvGrpSpPr/>
          <p:nvPr/>
        </p:nvGrpSpPr>
        <p:grpSpPr>
          <a:xfrm>
            <a:off x="7814062" y="2741827"/>
            <a:ext cx="2337704" cy="3689345"/>
            <a:chOff x="9619893" y="2881627"/>
            <a:chExt cx="2187354" cy="3452064"/>
          </a:xfrm>
        </p:grpSpPr>
        <p:pic>
          <p:nvPicPr>
            <p:cNvPr id="51" name="Imagem 50">
              <a:extLst>
                <a:ext uri="{FF2B5EF4-FFF2-40B4-BE49-F238E27FC236}">
                  <a16:creationId xmlns:a16="http://schemas.microsoft.com/office/drawing/2014/main" id="{616A2D89-14BA-A6B1-4EA0-1B97007E088E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rcRect l="4621" t="15251" r="25896" b="-4077"/>
            <a:stretch>
              <a:fillRect/>
            </a:stretch>
          </p:blipFill>
          <p:spPr>
            <a:xfrm>
              <a:off x="9624392" y="2881627"/>
              <a:ext cx="2174789" cy="3443416"/>
            </a:xfrm>
            <a:prstGeom prst="roundRect">
              <a:avLst>
                <a:gd name="adj" fmla="val 9438"/>
              </a:avLst>
            </a:prstGeom>
          </p:spPr>
        </p:pic>
        <p:pic>
          <p:nvPicPr>
            <p:cNvPr id="53" name="Imagem 52">
              <a:extLst>
                <a:ext uri="{FF2B5EF4-FFF2-40B4-BE49-F238E27FC236}">
                  <a16:creationId xmlns:a16="http://schemas.microsoft.com/office/drawing/2014/main" id="{6160B739-A687-236D-2E58-0F35C5BB626E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artisticBlur radius="35"/>
                      </a14:imgEffect>
                      <a14:imgEffect>
                        <a14:colorTemperature colorTemp="6915"/>
                      </a14:imgEffect>
                      <a14:imgEffect>
                        <a14:saturation sat="114000"/>
                      </a14:imgEffect>
                      <a14:imgEffect>
                        <a14:brightnessContrast contrast="12000"/>
                      </a14:imgEffect>
                    </a14:imgLayer>
                  </a14:imgProps>
                </a:ext>
              </a:extLst>
            </a:blip>
            <a:srcRect t="63636" r="4475" b="7760"/>
            <a:stretch>
              <a:fillRect/>
            </a:stretch>
          </p:blipFill>
          <p:spPr>
            <a:xfrm>
              <a:off x="9619893" y="5295695"/>
              <a:ext cx="2187354" cy="1037996"/>
            </a:xfrm>
            <a:prstGeom prst="roundRect">
              <a:avLst>
                <a:gd name="adj" fmla="val 19434"/>
              </a:avLst>
            </a:prstGeom>
          </p:spPr>
        </p:pic>
        <p:sp>
          <p:nvSpPr>
            <p:cNvPr id="20" name="CaixaDeTexto 19">
              <a:extLst>
                <a:ext uri="{FF2B5EF4-FFF2-40B4-BE49-F238E27FC236}">
                  <a16:creationId xmlns:a16="http://schemas.microsoft.com/office/drawing/2014/main" id="{FFCCF4DE-0934-32AA-DE29-2F444ACB6526}"/>
                </a:ext>
              </a:extLst>
            </p:cNvPr>
            <p:cNvSpPr txBox="1"/>
            <p:nvPr/>
          </p:nvSpPr>
          <p:spPr>
            <a:xfrm>
              <a:off x="9761578" y="5535247"/>
              <a:ext cx="1828020" cy="61555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1700" b="1" i="1" dirty="0">
                  <a:solidFill>
                    <a:schemeClr val="bg1"/>
                  </a:solidFill>
                  <a:latin typeface="AMX" pitchFamily="2" charset="77"/>
                </a:rPr>
                <a:t>Segmento de escritório</a:t>
              </a:r>
            </a:p>
          </p:txBody>
        </p:sp>
      </p:grpSp>
      <p:grpSp>
        <p:nvGrpSpPr>
          <p:cNvPr id="2" name="Agrupar 1">
            <a:extLst>
              <a:ext uri="{FF2B5EF4-FFF2-40B4-BE49-F238E27FC236}">
                <a16:creationId xmlns:a16="http://schemas.microsoft.com/office/drawing/2014/main" id="{8B4A3003-532E-498E-7FBA-3386B3175635}"/>
              </a:ext>
            </a:extLst>
          </p:cNvPr>
          <p:cNvGrpSpPr/>
          <p:nvPr/>
        </p:nvGrpSpPr>
        <p:grpSpPr>
          <a:xfrm>
            <a:off x="6098372" y="7426711"/>
            <a:ext cx="1874418" cy="2958191"/>
            <a:chOff x="7315637" y="2881627"/>
            <a:chExt cx="2187354" cy="3452064"/>
          </a:xfrm>
        </p:grpSpPr>
        <p:pic>
          <p:nvPicPr>
            <p:cNvPr id="3" name="Imagem 2">
              <a:extLst>
                <a:ext uri="{FF2B5EF4-FFF2-40B4-BE49-F238E27FC236}">
                  <a16:creationId xmlns:a16="http://schemas.microsoft.com/office/drawing/2014/main" id="{1FCC087F-6CC2-FB07-8645-C2D897A5291F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/>
            <a:srcRect l="6886" t="45149" r="43637" b="-8398"/>
            <a:stretch>
              <a:fillRect/>
            </a:stretch>
          </p:blipFill>
          <p:spPr>
            <a:xfrm>
              <a:off x="7320136" y="2881627"/>
              <a:ext cx="2174789" cy="3443416"/>
            </a:xfrm>
            <a:prstGeom prst="roundRect">
              <a:avLst>
                <a:gd name="adj" fmla="val 9438"/>
              </a:avLst>
            </a:prstGeom>
          </p:spPr>
        </p:pic>
        <p:pic>
          <p:nvPicPr>
            <p:cNvPr id="5" name="Imagem 4">
              <a:extLst>
                <a:ext uri="{FF2B5EF4-FFF2-40B4-BE49-F238E27FC236}">
                  <a16:creationId xmlns:a16="http://schemas.microsoft.com/office/drawing/2014/main" id="{0B3A95E2-D3D3-EF99-6F01-9B12D2360014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artisticBlur radius="35"/>
                      </a14:imgEffect>
                      <a14:imgEffect>
                        <a14:colorTemperature colorTemp="6915"/>
                      </a14:imgEffect>
                      <a14:imgEffect>
                        <a14:saturation sat="114000"/>
                      </a14:imgEffect>
                      <a14:imgEffect>
                        <a14:brightnessContrast contrast="12000"/>
                      </a14:imgEffect>
                    </a14:imgLayer>
                  </a14:imgProps>
                </a:ext>
              </a:extLst>
            </a:blip>
            <a:srcRect t="54669" b="15213"/>
            <a:stretch>
              <a:fillRect/>
            </a:stretch>
          </p:blipFill>
          <p:spPr>
            <a:xfrm>
              <a:off x="7315637" y="5295695"/>
              <a:ext cx="2187354" cy="1037996"/>
            </a:xfrm>
            <a:prstGeom prst="roundRect">
              <a:avLst>
                <a:gd name="adj" fmla="val 19434"/>
              </a:avLst>
            </a:prstGeom>
          </p:spPr>
        </p:pic>
        <p:sp>
          <p:nvSpPr>
            <p:cNvPr id="6" name="CaixaDeTexto 5">
              <a:extLst>
                <a:ext uri="{FF2B5EF4-FFF2-40B4-BE49-F238E27FC236}">
                  <a16:creationId xmlns:a16="http://schemas.microsoft.com/office/drawing/2014/main" id="{11AE28B0-1EBC-37E9-ED48-91D0CDEB1635}"/>
                </a:ext>
              </a:extLst>
            </p:cNvPr>
            <p:cNvSpPr txBox="1"/>
            <p:nvPr/>
          </p:nvSpPr>
          <p:spPr>
            <a:xfrm>
              <a:off x="7469079" y="5399783"/>
              <a:ext cx="1895054" cy="8771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1700" b="1" i="1" dirty="0">
                  <a:solidFill>
                    <a:schemeClr val="bg1"/>
                  </a:solidFill>
                  <a:latin typeface="AMX" pitchFamily="2" charset="77"/>
                </a:rPr>
                <a:t>Empresa com trabalho manufaturado</a:t>
              </a:r>
            </a:p>
          </p:txBody>
        </p:sp>
      </p:grpSp>
      <p:grpSp>
        <p:nvGrpSpPr>
          <p:cNvPr id="9" name="Agrupar 8">
            <a:extLst>
              <a:ext uri="{FF2B5EF4-FFF2-40B4-BE49-F238E27FC236}">
                <a16:creationId xmlns:a16="http://schemas.microsoft.com/office/drawing/2014/main" id="{C81CDCAE-A9DE-52B5-3E4D-13CEC5882F35}"/>
              </a:ext>
            </a:extLst>
          </p:cNvPr>
          <p:cNvGrpSpPr/>
          <p:nvPr/>
        </p:nvGrpSpPr>
        <p:grpSpPr>
          <a:xfrm>
            <a:off x="4008735" y="7426710"/>
            <a:ext cx="1874418" cy="2958191"/>
            <a:chOff x="440344" y="2881627"/>
            <a:chExt cx="2187354" cy="3452064"/>
          </a:xfrm>
        </p:grpSpPr>
        <p:pic>
          <p:nvPicPr>
            <p:cNvPr id="10" name="Imagem 9">
              <a:extLst>
                <a:ext uri="{FF2B5EF4-FFF2-40B4-BE49-F238E27FC236}">
                  <a16:creationId xmlns:a16="http://schemas.microsoft.com/office/drawing/2014/main" id="{21B6CEA4-04F6-51B5-1896-7C57DEE1F394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/>
            <a:srcRect l="21324" t="17899" r="14916" b="779"/>
            <a:stretch>
              <a:fillRect/>
            </a:stretch>
          </p:blipFill>
          <p:spPr>
            <a:xfrm>
              <a:off x="444843" y="2881627"/>
              <a:ext cx="2174789" cy="3443416"/>
            </a:xfrm>
            <a:prstGeom prst="roundRect">
              <a:avLst>
                <a:gd name="adj" fmla="val 9438"/>
              </a:avLst>
            </a:prstGeom>
          </p:spPr>
        </p:pic>
        <p:pic>
          <p:nvPicPr>
            <p:cNvPr id="12" name="Imagem 11">
              <a:extLst>
                <a:ext uri="{FF2B5EF4-FFF2-40B4-BE49-F238E27FC236}">
                  <a16:creationId xmlns:a16="http://schemas.microsoft.com/office/drawing/2014/main" id="{54D396DA-32F2-B7E1-5CCD-D31E928DCB6A}"/>
                </a:ext>
              </a:extLst>
            </p:cNvPr>
            <p:cNvPicPr>
              <a:picLocks noChangeAspect="1"/>
            </p:cNvPicPr>
            <p:nvPr/>
          </p:nvPicPr>
          <p:blipFill>
            <a:blip r:embed="rId16">
              <a:extLst>
                <a:ext uri="{BEBA8EAE-BF5A-486C-A8C5-ECC9F3942E4B}">
                  <a14:imgProps xmlns:a14="http://schemas.microsoft.com/office/drawing/2010/main">
                    <a14:imgLayer r:embed="rId17">
                      <a14:imgEffect>
                        <a14:artisticBlur radius="35"/>
                      </a14:imgEffect>
                      <a14:imgEffect>
                        <a14:colorTemperature colorTemp="6915"/>
                      </a14:imgEffect>
                      <a14:imgEffect>
                        <a14:saturation sat="114000"/>
                      </a14:imgEffect>
                      <a14:imgEffect>
                        <a14:brightnessContrast contrast="12000"/>
                      </a14:imgEffect>
                    </a14:imgLayer>
                  </a14:imgProps>
                </a:ext>
              </a:extLst>
            </a:blip>
            <a:srcRect t="30623" b="39259"/>
            <a:stretch>
              <a:fillRect/>
            </a:stretch>
          </p:blipFill>
          <p:spPr>
            <a:xfrm>
              <a:off x="440344" y="5295695"/>
              <a:ext cx="2187354" cy="1037996"/>
            </a:xfrm>
            <a:prstGeom prst="roundRect">
              <a:avLst>
                <a:gd name="adj" fmla="val 19434"/>
              </a:avLst>
            </a:prstGeom>
          </p:spPr>
        </p:pic>
        <p:sp>
          <p:nvSpPr>
            <p:cNvPr id="13" name="CaixaDeTexto 12">
              <a:extLst>
                <a:ext uri="{FF2B5EF4-FFF2-40B4-BE49-F238E27FC236}">
                  <a16:creationId xmlns:a16="http://schemas.microsoft.com/office/drawing/2014/main" id="{6D8CCE83-5DB3-666F-4015-1EC9A4AC63B0}"/>
                </a:ext>
              </a:extLst>
            </p:cNvPr>
            <p:cNvSpPr txBox="1"/>
            <p:nvPr/>
          </p:nvSpPr>
          <p:spPr>
            <a:xfrm>
              <a:off x="597223" y="5501382"/>
              <a:ext cx="1828020" cy="61555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1700" b="1" i="1" dirty="0">
                  <a:solidFill>
                    <a:schemeClr val="bg1"/>
                  </a:solidFill>
                  <a:latin typeface="AMX" pitchFamily="2" charset="77"/>
                </a:rPr>
                <a:t>Empresa </a:t>
              </a:r>
            </a:p>
            <a:p>
              <a:pPr algn="ctr"/>
              <a:r>
                <a:rPr lang="pt-BR" sz="1700" b="1" i="1" dirty="0">
                  <a:solidFill>
                    <a:schemeClr val="bg1"/>
                  </a:solidFill>
                  <a:latin typeface="AMX" pitchFamily="2" charset="77"/>
                </a:rPr>
                <a:t>estatal</a:t>
              </a:r>
            </a:p>
          </p:txBody>
        </p:sp>
      </p:grp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CB054C06-A407-72D3-572E-9DCCE4C2CF79}"/>
              </a:ext>
            </a:extLst>
          </p:cNvPr>
          <p:cNvSpPr txBox="1"/>
          <p:nvPr/>
        </p:nvSpPr>
        <p:spPr>
          <a:xfrm>
            <a:off x="2152673" y="1732120"/>
            <a:ext cx="7886655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2200" b="1" dirty="0">
                <a:solidFill>
                  <a:schemeClr val="bg2">
                    <a:lumMod val="25000"/>
                  </a:schemeClr>
                </a:solidFill>
                <a:latin typeface="AMX" pitchFamily="2" charset="77"/>
              </a:rPr>
              <a:t>Qual é o perfil do público-alvo da Locação de equipamentos?</a:t>
            </a:r>
            <a:endParaRPr lang="pt-BR" sz="2200" dirty="0"/>
          </a:p>
        </p:txBody>
      </p:sp>
    </p:spTree>
    <p:extLst>
      <p:ext uri="{BB962C8B-B14F-4D97-AF65-F5344CB8AC3E}">
        <p14:creationId xmlns:p14="http://schemas.microsoft.com/office/powerpoint/2010/main" val="196744209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B01D01-6D80-9A76-C8BF-4A1423DD96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C89F5FC6-CFA9-8EE6-CC02-B8F303C7928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artisticBlur radius="0"/>
                    </a14:imgEffect>
                    <a14:imgEffect>
                      <a14:saturation sat="138000"/>
                    </a14:imgEffect>
                    <a14:imgEffect>
                      <a14:brightnessContrast bright="-24000" contrast="-24000"/>
                    </a14:imgEffect>
                  </a14:imgLayer>
                </a14:imgProps>
              </a:ext>
            </a:extLst>
          </a:blip>
          <a:srcRect l="5836" t="13977" r="15632" b="2063"/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  <p:pic>
        <p:nvPicPr>
          <p:cNvPr id="108" name="Imagem 107">
            <a:extLst>
              <a:ext uri="{FF2B5EF4-FFF2-40B4-BE49-F238E27FC236}">
                <a16:creationId xmlns:a16="http://schemas.microsoft.com/office/drawing/2014/main" id="{950C2576-4B3D-1384-F6E1-9C857BFADBE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artisticBlur/>
                    </a14:imgEffect>
                    <a14:imgEffect>
                      <a14:saturation sat="138000"/>
                    </a14:imgEffect>
                    <a14:imgEffect>
                      <a14:brightnessContrast bright="-24000" contrast="-24000"/>
                    </a14:imgEffect>
                  </a14:imgLayer>
                </a14:imgProps>
              </a:ext>
            </a:extLst>
          </a:blip>
          <a:srcRect l="5836" t="13977" r="15632" b="206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67" name="Agrupar 66">
            <a:extLst>
              <a:ext uri="{FF2B5EF4-FFF2-40B4-BE49-F238E27FC236}">
                <a16:creationId xmlns:a16="http://schemas.microsoft.com/office/drawing/2014/main" id="{467D68C1-C8CB-BD68-8916-D0A233B81215}"/>
              </a:ext>
            </a:extLst>
          </p:cNvPr>
          <p:cNvGrpSpPr/>
          <p:nvPr/>
        </p:nvGrpSpPr>
        <p:grpSpPr>
          <a:xfrm>
            <a:off x="359029" y="196784"/>
            <a:ext cx="11597745" cy="493726"/>
            <a:chOff x="359029" y="196784"/>
            <a:chExt cx="11597745" cy="493726"/>
          </a:xfrm>
        </p:grpSpPr>
        <p:sp>
          <p:nvSpPr>
            <p:cNvPr id="68" name="Retângulo Arredondado 67">
              <a:extLst>
                <a:ext uri="{FF2B5EF4-FFF2-40B4-BE49-F238E27FC236}">
                  <a16:creationId xmlns:a16="http://schemas.microsoft.com/office/drawing/2014/main" id="{E97E2161-C075-877C-9BE1-050F2CCBABB0}"/>
                </a:ext>
              </a:extLst>
            </p:cNvPr>
            <p:cNvSpPr/>
            <p:nvPr/>
          </p:nvSpPr>
          <p:spPr>
            <a:xfrm>
              <a:off x="359029" y="196784"/>
              <a:ext cx="11597745" cy="493726"/>
            </a:xfrm>
            <a:prstGeom prst="roundRect">
              <a:avLst>
                <a:gd name="adj" fmla="val 50000"/>
              </a:avLst>
            </a:prstGeom>
            <a:noFill/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69" name="Gráfico 68">
              <a:extLst>
                <a:ext uri="{FF2B5EF4-FFF2-40B4-BE49-F238E27FC236}">
                  <a16:creationId xmlns:a16="http://schemas.microsoft.com/office/drawing/2014/main" id="{B05B1070-3397-7637-25E4-2A0B79C4A3EC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>
              <a:off x="10835343" y="271716"/>
              <a:ext cx="799830" cy="287818"/>
            </a:xfrm>
            <a:prstGeom prst="rect">
              <a:avLst/>
            </a:prstGeom>
          </p:spPr>
        </p:pic>
        <p:pic>
          <p:nvPicPr>
            <p:cNvPr id="70" name="Imagem 10">
              <a:extLst>
                <a:ext uri="{FF2B5EF4-FFF2-40B4-BE49-F238E27FC236}">
                  <a16:creationId xmlns:a16="http://schemas.microsoft.com/office/drawing/2014/main" id="{4ABBE94D-668B-AF7D-076D-E6A1131F0B1B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rcRect/>
            <a:stretch/>
          </p:blipFill>
          <p:spPr>
            <a:xfrm>
              <a:off x="614819" y="268371"/>
              <a:ext cx="935711" cy="351235"/>
            </a:xfrm>
            <a:prstGeom prst="rect">
              <a:avLst/>
            </a:prstGeom>
          </p:spPr>
        </p:pic>
        <p:sp>
          <p:nvSpPr>
            <p:cNvPr id="71" name="CaixaDeTexto 70">
              <a:extLst>
                <a:ext uri="{FF2B5EF4-FFF2-40B4-BE49-F238E27FC236}">
                  <a16:creationId xmlns:a16="http://schemas.microsoft.com/office/drawing/2014/main" id="{42BE4C58-1C1B-E71C-39F2-CCD2AE411179}"/>
                </a:ext>
              </a:extLst>
            </p:cNvPr>
            <p:cNvSpPr txBox="1"/>
            <p:nvPr/>
          </p:nvSpPr>
          <p:spPr>
            <a:xfrm>
              <a:off x="4593772" y="242455"/>
              <a:ext cx="3004457" cy="3806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pt-BR" sz="1800" i="1" dirty="0">
                  <a:solidFill>
                    <a:schemeClr val="bg1"/>
                  </a:solidFill>
                  <a:latin typeface="AMX" pitchFamily="2" charset="77"/>
                </a:rPr>
                <a:t>Locação de </a:t>
              </a:r>
              <a:r>
                <a:rPr lang="pt-BR" b="1" i="1" dirty="0">
                  <a:solidFill>
                    <a:schemeClr val="bg1"/>
                  </a:solidFill>
                  <a:latin typeface="AMX" pitchFamily="2" charset="77"/>
                </a:rPr>
                <a:t>E</a:t>
              </a:r>
              <a:r>
                <a:rPr lang="pt-BR" sz="1800" b="1" dirty="0">
                  <a:solidFill>
                    <a:schemeClr val="bg1"/>
                  </a:solidFill>
                  <a:latin typeface="AMX" pitchFamily="2" charset="77"/>
                </a:rPr>
                <a:t>quipamentos</a:t>
              </a:r>
              <a:endParaRPr lang="pt-BR" dirty="0">
                <a:solidFill>
                  <a:schemeClr val="bg1"/>
                </a:solidFill>
              </a:endParaRPr>
            </a:p>
          </p:txBody>
        </p:sp>
      </p:grpSp>
      <p:pic>
        <p:nvPicPr>
          <p:cNvPr id="20" name="Imagem 19">
            <a:extLst>
              <a:ext uri="{FF2B5EF4-FFF2-40B4-BE49-F238E27FC236}">
                <a16:creationId xmlns:a16="http://schemas.microsoft.com/office/drawing/2014/main" id="{4941D448-187B-A625-ED0C-D45FF8E3A61C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artisticBlur radius="76"/>
                    </a14:imgEffect>
                  </a14:imgLayer>
                </a14:imgProps>
              </a:ext>
            </a:extLst>
          </a:blip>
          <a:srcRect l="16144" t="16708" r="24647" b="72625"/>
          <a:stretch>
            <a:fillRect/>
          </a:stretch>
        </p:blipFill>
        <p:spPr>
          <a:xfrm>
            <a:off x="-498764" y="964276"/>
            <a:ext cx="7448204" cy="754796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bg1"/>
            </a:solidFill>
          </a:ln>
        </p:spPr>
      </p:pic>
      <p:sp>
        <p:nvSpPr>
          <p:cNvPr id="22" name="CaixaDeTexto 21">
            <a:extLst>
              <a:ext uri="{FF2B5EF4-FFF2-40B4-BE49-F238E27FC236}">
                <a16:creationId xmlns:a16="http://schemas.microsoft.com/office/drawing/2014/main" id="{B9E144A5-1B31-9F32-A2CE-CFE37C1D5AC9}"/>
              </a:ext>
            </a:extLst>
          </p:cNvPr>
          <p:cNvSpPr txBox="1"/>
          <p:nvPr/>
        </p:nvSpPr>
        <p:spPr>
          <a:xfrm>
            <a:off x="563350" y="1097124"/>
            <a:ext cx="629464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800" b="1" dirty="0">
                <a:solidFill>
                  <a:schemeClr val="bg1"/>
                </a:solidFill>
                <a:latin typeface="AMX" pitchFamily="2" charset="77"/>
              </a:rPr>
              <a:t>Condições Comerciais </a:t>
            </a:r>
            <a:r>
              <a:rPr lang="pt-BR" sz="2800" dirty="0">
                <a:solidFill>
                  <a:schemeClr val="bg1"/>
                </a:solidFill>
                <a:latin typeface="AMX" pitchFamily="2" charset="77"/>
              </a:rPr>
              <a:t>de Contratação:</a:t>
            </a:r>
            <a:endParaRPr lang="pt-BR" sz="2800" b="1" dirty="0">
              <a:solidFill>
                <a:schemeClr val="bg1"/>
              </a:solidFill>
              <a:latin typeface="AMX" pitchFamily="2" charset="77"/>
            </a:endParaRPr>
          </a:p>
        </p:txBody>
      </p:sp>
      <p:grpSp>
        <p:nvGrpSpPr>
          <p:cNvPr id="106" name="Agrupar 105">
            <a:extLst>
              <a:ext uri="{FF2B5EF4-FFF2-40B4-BE49-F238E27FC236}">
                <a16:creationId xmlns:a16="http://schemas.microsoft.com/office/drawing/2014/main" id="{61286E14-E4CF-69ED-3184-7AF32CFE6AAA}"/>
              </a:ext>
            </a:extLst>
          </p:cNvPr>
          <p:cNvGrpSpPr/>
          <p:nvPr/>
        </p:nvGrpSpPr>
        <p:grpSpPr>
          <a:xfrm>
            <a:off x="698690" y="2305878"/>
            <a:ext cx="3892360" cy="3507093"/>
            <a:chOff x="698690" y="2305878"/>
            <a:chExt cx="3892360" cy="3507093"/>
          </a:xfrm>
        </p:grpSpPr>
        <p:grpSp>
          <p:nvGrpSpPr>
            <p:cNvPr id="48" name="Agrupar 47">
              <a:extLst>
                <a:ext uri="{FF2B5EF4-FFF2-40B4-BE49-F238E27FC236}">
                  <a16:creationId xmlns:a16="http://schemas.microsoft.com/office/drawing/2014/main" id="{0DFEA5B6-09CC-9773-17C0-04EB5B9B4123}"/>
                </a:ext>
              </a:extLst>
            </p:cNvPr>
            <p:cNvGrpSpPr/>
            <p:nvPr/>
          </p:nvGrpSpPr>
          <p:grpSpPr>
            <a:xfrm>
              <a:off x="698690" y="2305878"/>
              <a:ext cx="3892360" cy="3507093"/>
              <a:chOff x="6006020" y="1448628"/>
              <a:chExt cx="3892360" cy="3507093"/>
            </a:xfrm>
          </p:grpSpPr>
          <p:sp>
            <p:nvSpPr>
              <p:cNvPr id="49" name="Retângulo Arredondado 48">
                <a:extLst>
                  <a:ext uri="{FF2B5EF4-FFF2-40B4-BE49-F238E27FC236}">
                    <a16:creationId xmlns:a16="http://schemas.microsoft.com/office/drawing/2014/main" id="{E8FA9F56-AC9C-0626-3D22-9F2368C29388}"/>
                  </a:ext>
                </a:extLst>
              </p:cNvPr>
              <p:cNvSpPr/>
              <p:nvPr/>
            </p:nvSpPr>
            <p:spPr>
              <a:xfrm>
                <a:off x="6006020" y="1448628"/>
                <a:ext cx="3892360" cy="3507093"/>
              </a:xfrm>
              <a:prstGeom prst="roundRect">
                <a:avLst>
                  <a:gd name="adj" fmla="val 6041"/>
                </a:avLst>
              </a:prstGeom>
              <a:solidFill>
                <a:schemeClr val="bg2">
                  <a:lumMod val="25000"/>
                  <a:alpha val="54000"/>
                </a:schemeClr>
              </a:solidFill>
              <a:ln>
                <a:solidFill>
                  <a:schemeClr val="bg1">
                    <a:lumMod val="75000"/>
                  </a:schemeClr>
                </a:solidFill>
              </a:ln>
              <a:effectLst>
                <a:outerShdw blurRad="260345" sx="99541" sy="99541" algn="ctr" rotWithShape="0">
                  <a:schemeClr val="tx1">
                    <a:alpha val="79000"/>
                  </a:scheme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b="1" dirty="0">
                  <a:ln w="22225">
                    <a:solidFill>
                      <a:schemeClr val="accent2"/>
                    </a:solidFill>
                    <a:prstDash val="solid"/>
                  </a:ln>
                  <a:solidFill>
                    <a:schemeClr val="accent2">
                      <a:lumMod val="40000"/>
                      <a:lumOff val="60000"/>
                    </a:schemeClr>
                  </a:solidFill>
                </a:endParaRPr>
              </a:p>
            </p:txBody>
          </p:sp>
          <p:grpSp>
            <p:nvGrpSpPr>
              <p:cNvPr id="52" name="Agrupar 51">
                <a:extLst>
                  <a:ext uri="{FF2B5EF4-FFF2-40B4-BE49-F238E27FC236}">
                    <a16:creationId xmlns:a16="http://schemas.microsoft.com/office/drawing/2014/main" id="{575987B2-9140-57C8-BEDF-775C31FDD0F0}"/>
                  </a:ext>
                </a:extLst>
              </p:cNvPr>
              <p:cNvGrpSpPr/>
              <p:nvPr/>
            </p:nvGrpSpPr>
            <p:grpSpPr>
              <a:xfrm>
                <a:off x="6415520" y="1946057"/>
                <a:ext cx="719498" cy="174060"/>
                <a:chOff x="9192985" y="1077686"/>
                <a:chExt cx="742462" cy="179615"/>
              </a:xfrm>
            </p:grpSpPr>
            <p:sp>
              <p:nvSpPr>
                <p:cNvPr id="53" name="Oval 52">
                  <a:extLst>
                    <a:ext uri="{FF2B5EF4-FFF2-40B4-BE49-F238E27FC236}">
                      <a16:creationId xmlns:a16="http://schemas.microsoft.com/office/drawing/2014/main" id="{FA5BE8AC-FEED-299C-7277-08A33BBFDB7F}"/>
                    </a:ext>
                  </a:extLst>
                </p:cNvPr>
                <p:cNvSpPr/>
                <p:nvPr/>
              </p:nvSpPr>
              <p:spPr>
                <a:xfrm>
                  <a:off x="9192985" y="1077686"/>
                  <a:ext cx="179615" cy="179615"/>
                </a:xfrm>
                <a:prstGeom prst="ellipse">
                  <a:avLst/>
                </a:prstGeom>
                <a:noFill/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/>
                </a:p>
              </p:txBody>
            </p:sp>
            <p:sp>
              <p:nvSpPr>
                <p:cNvPr id="54" name="Oval 53">
                  <a:extLst>
                    <a:ext uri="{FF2B5EF4-FFF2-40B4-BE49-F238E27FC236}">
                      <a16:creationId xmlns:a16="http://schemas.microsoft.com/office/drawing/2014/main" id="{3350A714-3F00-BFCF-550F-26DBEA5CDAEE}"/>
                    </a:ext>
                  </a:extLst>
                </p:cNvPr>
                <p:cNvSpPr/>
                <p:nvPr/>
              </p:nvSpPr>
              <p:spPr>
                <a:xfrm>
                  <a:off x="9467800" y="1077686"/>
                  <a:ext cx="179615" cy="179615"/>
                </a:xfrm>
                <a:prstGeom prst="ellipse">
                  <a:avLst/>
                </a:prstGeom>
                <a:noFill/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/>
                </a:p>
              </p:txBody>
            </p:sp>
            <p:sp>
              <p:nvSpPr>
                <p:cNvPr id="55" name="Oval 54">
                  <a:extLst>
                    <a:ext uri="{FF2B5EF4-FFF2-40B4-BE49-F238E27FC236}">
                      <a16:creationId xmlns:a16="http://schemas.microsoft.com/office/drawing/2014/main" id="{93DD48FE-5E66-BCB5-5EB7-51552011C25E}"/>
                    </a:ext>
                  </a:extLst>
                </p:cNvPr>
                <p:cNvSpPr/>
                <p:nvPr/>
              </p:nvSpPr>
              <p:spPr>
                <a:xfrm>
                  <a:off x="9755832" y="1077686"/>
                  <a:ext cx="179615" cy="179615"/>
                </a:xfrm>
                <a:prstGeom prst="ellipse">
                  <a:avLst/>
                </a:prstGeom>
                <a:noFill/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/>
                </a:p>
              </p:txBody>
            </p:sp>
          </p:grpSp>
        </p:grpSp>
        <p:sp>
          <p:nvSpPr>
            <p:cNvPr id="56" name="CaixaDeTexto 55">
              <a:extLst>
                <a:ext uri="{FF2B5EF4-FFF2-40B4-BE49-F238E27FC236}">
                  <a16:creationId xmlns:a16="http://schemas.microsoft.com/office/drawing/2014/main" id="{A9C93D07-F212-AFE7-339E-9BBA5B1009AB}"/>
                </a:ext>
              </a:extLst>
            </p:cNvPr>
            <p:cNvSpPr txBox="1"/>
            <p:nvPr/>
          </p:nvSpPr>
          <p:spPr>
            <a:xfrm>
              <a:off x="1090348" y="3636393"/>
              <a:ext cx="2710185" cy="1200329"/>
            </a:xfrm>
            <a:prstGeom prst="rect">
              <a:avLst/>
            </a:prstGeom>
            <a:noFill/>
          </p:spPr>
          <p:txBody>
            <a:bodyPr wrap="square" lIns="91440" tIns="45720" rIns="91440" bIns="45720" anchor="t">
              <a:spAutoFit/>
            </a:bodyPr>
            <a:lstStyle/>
            <a:p>
              <a:r>
                <a:rPr lang="pt-BR" sz="2400" b="1" dirty="0">
                  <a:solidFill>
                    <a:schemeClr val="bg1"/>
                  </a:solidFill>
                  <a:latin typeface="AMX" pitchFamily="2" charset="77"/>
                </a:rPr>
                <a:t>Para contratar </a:t>
              </a:r>
              <a:br>
                <a:rPr lang="pt-BR" sz="2400" b="1" dirty="0">
                  <a:solidFill>
                    <a:schemeClr val="bg1"/>
                  </a:solidFill>
                  <a:latin typeface="AMX" pitchFamily="2" charset="77"/>
                </a:rPr>
              </a:br>
              <a:r>
                <a:rPr lang="pt-BR" sz="2400" b="1" dirty="0">
                  <a:solidFill>
                    <a:schemeClr val="bg1"/>
                  </a:solidFill>
                  <a:latin typeface="AMX" pitchFamily="2" charset="77"/>
                </a:rPr>
                <a:t>a solução seu cliente precisa:</a:t>
              </a:r>
            </a:p>
          </p:txBody>
        </p:sp>
      </p:grpSp>
      <p:cxnSp>
        <p:nvCxnSpPr>
          <p:cNvPr id="78" name="Conector de Seta Reta 77">
            <a:extLst>
              <a:ext uri="{FF2B5EF4-FFF2-40B4-BE49-F238E27FC236}">
                <a16:creationId xmlns:a16="http://schemas.microsoft.com/office/drawing/2014/main" id="{28BD2D88-31EA-1563-D240-CE4ACE530A6C}"/>
              </a:ext>
            </a:extLst>
          </p:cNvPr>
          <p:cNvCxnSpPr>
            <a:cxnSpLocks/>
          </p:cNvCxnSpPr>
          <p:nvPr/>
        </p:nvCxnSpPr>
        <p:spPr>
          <a:xfrm>
            <a:off x="4678846" y="2822645"/>
            <a:ext cx="1177738" cy="0"/>
          </a:xfrm>
          <a:prstGeom prst="straightConnector1">
            <a:avLst/>
          </a:prstGeom>
          <a:ln w="31750">
            <a:gradFill flip="none" rotWithShape="1">
              <a:gsLst>
                <a:gs pos="100000">
                  <a:schemeClr val="bg1">
                    <a:lumMod val="65000"/>
                    <a:alpha val="0"/>
                  </a:schemeClr>
                </a:gs>
                <a:gs pos="0">
                  <a:schemeClr val="bg1"/>
                </a:gs>
              </a:gsLst>
              <a:lin ang="10800000" scaled="1"/>
              <a:tileRect/>
            </a:gradFill>
            <a:tailEnd type="oval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79" name="Agrupar 78">
            <a:extLst>
              <a:ext uri="{FF2B5EF4-FFF2-40B4-BE49-F238E27FC236}">
                <a16:creationId xmlns:a16="http://schemas.microsoft.com/office/drawing/2014/main" id="{64DCC9C6-77E9-1978-1FB8-A3155D9FFCB0}"/>
              </a:ext>
            </a:extLst>
          </p:cNvPr>
          <p:cNvGrpSpPr/>
          <p:nvPr/>
        </p:nvGrpSpPr>
        <p:grpSpPr>
          <a:xfrm>
            <a:off x="6030275" y="2519107"/>
            <a:ext cx="5144621" cy="568650"/>
            <a:chOff x="370447" y="4081916"/>
            <a:chExt cx="5144621" cy="568650"/>
          </a:xfrm>
        </p:grpSpPr>
        <p:sp>
          <p:nvSpPr>
            <p:cNvPr id="80" name="Retângulo Arredondado 79">
              <a:extLst>
                <a:ext uri="{FF2B5EF4-FFF2-40B4-BE49-F238E27FC236}">
                  <a16:creationId xmlns:a16="http://schemas.microsoft.com/office/drawing/2014/main" id="{8F70C935-568A-4A43-DA98-B17B278DD65B}"/>
                </a:ext>
              </a:extLst>
            </p:cNvPr>
            <p:cNvSpPr/>
            <p:nvPr/>
          </p:nvSpPr>
          <p:spPr>
            <a:xfrm>
              <a:off x="370447" y="4081916"/>
              <a:ext cx="5144621" cy="568650"/>
            </a:xfrm>
            <a:prstGeom prst="roundRect">
              <a:avLst>
                <a:gd name="adj" fmla="val 50000"/>
              </a:avLst>
            </a:prstGeom>
            <a:solidFill>
              <a:schemeClr val="bg2">
                <a:lumMod val="25000"/>
                <a:alpha val="76486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81" name="CaixaDeTexto 80">
              <a:extLst>
                <a:ext uri="{FF2B5EF4-FFF2-40B4-BE49-F238E27FC236}">
                  <a16:creationId xmlns:a16="http://schemas.microsoft.com/office/drawing/2014/main" id="{0103EEBC-1B15-7960-B738-326CC078DACA}"/>
                </a:ext>
              </a:extLst>
            </p:cNvPr>
            <p:cNvSpPr txBox="1"/>
            <p:nvPr/>
          </p:nvSpPr>
          <p:spPr>
            <a:xfrm>
              <a:off x="568694" y="4198056"/>
              <a:ext cx="4875972" cy="3847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1900" b="1" dirty="0">
                  <a:solidFill>
                    <a:schemeClr val="bg1"/>
                  </a:solidFill>
                  <a:latin typeface="AMX" pitchFamily="2" charset="77"/>
                </a:rPr>
                <a:t>Pertencer à base.</a:t>
              </a:r>
            </a:p>
          </p:txBody>
        </p:sp>
      </p:grpSp>
      <p:cxnSp>
        <p:nvCxnSpPr>
          <p:cNvPr id="90" name="Conector de Seta Reta 89">
            <a:extLst>
              <a:ext uri="{FF2B5EF4-FFF2-40B4-BE49-F238E27FC236}">
                <a16:creationId xmlns:a16="http://schemas.microsoft.com/office/drawing/2014/main" id="{70005093-8187-DF36-D283-42DDB780737D}"/>
              </a:ext>
            </a:extLst>
          </p:cNvPr>
          <p:cNvCxnSpPr>
            <a:cxnSpLocks/>
          </p:cNvCxnSpPr>
          <p:nvPr/>
        </p:nvCxnSpPr>
        <p:spPr>
          <a:xfrm>
            <a:off x="4678846" y="3491271"/>
            <a:ext cx="1177738" cy="0"/>
          </a:xfrm>
          <a:prstGeom prst="straightConnector1">
            <a:avLst/>
          </a:prstGeom>
          <a:ln w="31750">
            <a:gradFill flip="none" rotWithShape="1">
              <a:gsLst>
                <a:gs pos="100000">
                  <a:schemeClr val="bg1">
                    <a:lumMod val="65000"/>
                    <a:alpha val="0"/>
                  </a:schemeClr>
                </a:gs>
                <a:gs pos="0">
                  <a:schemeClr val="bg1"/>
                </a:gs>
              </a:gsLst>
              <a:lin ang="10800000" scaled="1"/>
              <a:tileRect/>
            </a:gradFill>
            <a:tailEnd type="oval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91" name="Agrupar 90">
            <a:extLst>
              <a:ext uri="{FF2B5EF4-FFF2-40B4-BE49-F238E27FC236}">
                <a16:creationId xmlns:a16="http://schemas.microsoft.com/office/drawing/2014/main" id="{1F9CD2D8-E5DF-745D-C194-01BB16455BDD}"/>
              </a:ext>
            </a:extLst>
          </p:cNvPr>
          <p:cNvGrpSpPr/>
          <p:nvPr/>
        </p:nvGrpSpPr>
        <p:grpSpPr>
          <a:xfrm>
            <a:off x="6030275" y="3187733"/>
            <a:ext cx="5144621" cy="568650"/>
            <a:chOff x="370447" y="4081916"/>
            <a:chExt cx="5144621" cy="568650"/>
          </a:xfrm>
        </p:grpSpPr>
        <p:sp>
          <p:nvSpPr>
            <p:cNvPr id="92" name="Retângulo Arredondado 91">
              <a:extLst>
                <a:ext uri="{FF2B5EF4-FFF2-40B4-BE49-F238E27FC236}">
                  <a16:creationId xmlns:a16="http://schemas.microsoft.com/office/drawing/2014/main" id="{C0733097-9D8C-52EC-CC65-5CC7355C5723}"/>
                </a:ext>
              </a:extLst>
            </p:cNvPr>
            <p:cNvSpPr/>
            <p:nvPr/>
          </p:nvSpPr>
          <p:spPr>
            <a:xfrm>
              <a:off x="370447" y="4081916"/>
              <a:ext cx="5144621" cy="568650"/>
            </a:xfrm>
            <a:prstGeom prst="roundRect">
              <a:avLst>
                <a:gd name="adj" fmla="val 50000"/>
              </a:avLst>
            </a:prstGeom>
            <a:solidFill>
              <a:schemeClr val="bg2">
                <a:lumMod val="25000"/>
                <a:alpha val="76486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93" name="CaixaDeTexto 92">
              <a:extLst>
                <a:ext uri="{FF2B5EF4-FFF2-40B4-BE49-F238E27FC236}">
                  <a16:creationId xmlns:a16="http://schemas.microsoft.com/office/drawing/2014/main" id="{0E349CA7-C31B-04D8-67E9-E43FF3DE06D7}"/>
                </a:ext>
              </a:extLst>
            </p:cNvPr>
            <p:cNvSpPr txBox="1"/>
            <p:nvPr/>
          </p:nvSpPr>
          <p:spPr>
            <a:xfrm>
              <a:off x="568694" y="4198056"/>
              <a:ext cx="4875972" cy="3847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1900" b="1" dirty="0">
                  <a:solidFill>
                    <a:schemeClr val="bg1"/>
                  </a:solidFill>
                  <a:latin typeface="AMX" pitchFamily="2" charset="77"/>
                </a:rPr>
                <a:t>Estar adimplente.</a:t>
              </a:r>
            </a:p>
          </p:txBody>
        </p:sp>
      </p:grpSp>
      <p:cxnSp>
        <p:nvCxnSpPr>
          <p:cNvPr id="94" name="Conector de Seta Reta 93">
            <a:extLst>
              <a:ext uri="{FF2B5EF4-FFF2-40B4-BE49-F238E27FC236}">
                <a16:creationId xmlns:a16="http://schemas.microsoft.com/office/drawing/2014/main" id="{3A85A9D4-57FC-4D7A-6455-F87E6FD0609C}"/>
              </a:ext>
            </a:extLst>
          </p:cNvPr>
          <p:cNvCxnSpPr>
            <a:cxnSpLocks/>
          </p:cNvCxnSpPr>
          <p:nvPr/>
        </p:nvCxnSpPr>
        <p:spPr>
          <a:xfrm>
            <a:off x="4678846" y="4152595"/>
            <a:ext cx="1177738" cy="0"/>
          </a:xfrm>
          <a:prstGeom prst="straightConnector1">
            <a:avLst/>
          </a:prstGeom>
          <a:ln w="31750">
            <a:gradFill flip="none" rotWithShape="1">
              <a:gsLst>
                <a:gs pos="100000">
                  <a:schemeClr val="bg1">
                    <a:lumMod val="65000"/>
                    <a:alpha val="0"/>
                  </a:schemeClr>
                </a:gs>
                <a:gs pos="0">
                  <a:schemeClr val="bg1"/>
                </a:gs>
              </a:gsLst>
              <a:lin ang="10800000" scaled="1"/>
              <a:tileRect/>
            </a:gradFill>
            <a:tailEnd type="oval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95" name="Agrupar 94">
            <a:extLst>
              <a:ext uri="{FF2B5EF4-FFF2-40B4-BE49-F238E27FC236}">
                <a16:creationId xmlns:a16="http://schemas.microsoft.com/office/drawing/2014/main" id="{9D80943E-F427-63E6-5035-92168FD5789A}"/>
              </a:ext>
            </a:extLst>
          </p:cNvPr>
          <p:cNvGrpSpPr/>
          <p:nvPr/>
        </p:nvGrpSpPr>
        <p:grpSpPr>
          <a:xfrm>
            <a:off x="6030275" y="3849057"/>
            <a:ext cx="5144621" cy="568650"/>
            <a:chOff x="370447" y="4081916"/>
            <a:chExt cx="5144621" cy="568650"/>
          </a:xfrm>
        </p:grpSpPr>
        <p:sp>
          <p:nvSpPr>
            <p:cNvPr id="96" name="Retângulo Arredondado 95">
              <a:extLst>
                <a:ext uri="{FF2B5EF4-FFF2-40B4-BE49-F238E27FC236}">
                  <a16:creationId xmlns:a16="http://schemas.microsoft.com/office/drawing/2014/main" id="{FFA571E3-53FD-6BA3-F2C8-1878724DBA46}"/>
                </a:ext>
              </a:extLst>
            </p:cNvPr>
            <p:cNvSpPr/>
            <p:nvPr/>
          </p:nvSpPr>
          <p:spPr>
            <a:xfrm>
              <a:off x="370447" y="4081916"/>
              <a:ext cx="5144621" cy="568650"/>
            </a:xfrm>
            <a:prstGeom prst="roundRect">
              <a:avLst>
                <a:gd name="adj" fmla="val 50000"/>
              </a:avLst>
            </a:prstGeom>
            <a:solidFill>
              <a:schemeClr val="bg2">
                <a:lumMod val="25000"/>
                <a:alpha val="76486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97" name="CaixaDeTexto 96">
              <a:extLst>
                <a:ext uri="{FF2B5EF4-FFF2-40B4-BE49-F238E27FC236}">
                  <a16:creationId xmlns:a16="http://schemas.microsoft.com/office/drawing/2014/main" id="{C84AB45F-3B46-F1D5-F434-EDCADD680521}"/>
                </a:ext>
              </a:extLst>
            </p:cNvPr>
            <p:cNvSpPr txBox="1"/>
            <p:nvPr/>
          </p:nvSpPr>
          <p:spPr>
            <a:xfrm>
              <a:off x="568694" y="4198056"/>
              <a:ext cx="4875972" cy="3847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1900" b="1" dirty="0">
                  <a:solidFill>
                    <a:schemeClr val="bg1"/>
                  </a:solidFill>
                  <a:latin typeface="AMX" pitchFamily="2" charset="77"/>
                </a:rPr>
                <a:t>Possuir fatura mensal a partir de </a:t>
              </a:r>
              <a:r>
                <a:rPr lang="pt-BR" sz="1900" b="1" dirty="0" err="1">
                  <a:solidFill>
                    <a:schemeClr val="bg1"/>
                  </a:solidFill>
                  <a:latin typeface="AMX" pitchFamily="2" charset="77"/>
                </a:rPr>
                <a:t>R</a:t>
              </a:r>
              <a:r>
                <a:rPr lang="pt-BR" sz="1900" b="1" dirty="0">
                  <a:solidFill>
                    <a:schemeClr val="bg1"/>
                  </a:solidFill>
                  <a:latin typeface="AMX" pitchFamily="2" charset="77"/>
                </a:rPr>
                <a:t>$ 1 mil.</a:t>
              </a:r>
            </a:p>
          </p:txBody>
        </p:sp>
      </p:grpSp>
      <p:cxnSp>
        <p:nvCxnSpPr>
          <p:cNvPr id="98" name="Conector de Seta Reta 97">
            <a:extLst>
              <a:ext uri="{FF2B5EF4-FFF2-40B4-BE49-F238E27FC236}">
                <a16:creationId xmlns:a16="http://schemas.microsoft.com/office/drawing/2014/main" id="{BCB5B24B-AD2A-720D-7333-CF4BB7A89590}"/>
              </a:ext>
            </a:extLst>
          </p:cNvPr>
          <p:cNvCxnSpPr>
            <a:cxnSpLocks/>
          </p:cNvCxnSpPr>
          <p:nvPr/>
        </p:nvCxnSpPr>
        <p:spPr>
          <a:xfrm>
            <a:off x="4678846" y="4821221"/>
            <a:ext cx="1177738" cy="0"/>
          </a:xfrm>
          <a:prstGeom prst="straightConnector1">
            <a:avLst/>
          </a:prstGeom>
          <a:ln w="31750">
            <a:gradFill flip="none" rotWithShape="1">
              <a:gsLst>
                <a:gs pos="100000">
                  <a:schemeClr val="bg1">
                    <a:lumMod val="65000"/>
                    <a:alpha val="0"/>
                  </a:schemeClr>
                </a:gs>
                <a:gs pos="0">
                  <a:schemeClr val="bg1"/>
                </a:gs>
              </a:gsLst>
              <a:lin ang="10800000" scaled="1"/>
              <a:tileRect/>
            </a:gradFill>
            <a:tailEnd type="oval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99" name="Agrupar 98">
            <a:extLst>
              <a:ext uri="{FF2B5EF4-FFF2-40B4-BE49-F238E27FC236}">
                <a16:creationId xmlns:a16="http://schemas.microsoft.com/office/drawing/2014/main" id="{6040DFF6-E8B0-3571-E6DF-28CDC0C7FF3D}"/>
              </a:ext>
            </a:extLst>
          </p:cNvPr>
          <p:cNvGrpSpPr/>
          <p:nvPr/>
        </p:nvGrpSpPr>
        <p:grpSpPr>
          <a:xfrm>
            <a:off x="6030275" y="4517683"/>
            <a:ext cx="5144621" cy="568650"/>
            <a:chOff x="370447" y="4081916"/>
            <a:chExt cx="5144621" cy="568650"/>
          </a:xfrm>
        </p:grpSpPr>
        <p:sp>
          <p:nvSpPr>
            <p:cNvPr id="100" name="Retângulo Arredondado 99">
              <a:extLst>
                <a:ext uri="{FF2B5EF4-FFF2-40B4-BE49-F238E27FC236}">
                  <a16:creationId xmlns:a16="http://schemas.microsoft.com/office/drawing/2014/main" id="{E0F97F43-E0CF-A419-388C-ADE4CC96C70A}"/>
                </a:ext>
              </a:extLst>
            </p:cNvPr>
            <p:cNvSpPr/>
            <p:nvPr/>
          </p:nvSpPr>
          <p:spPr>
            <a:xfrm>
              <a:off x="370447" y="4081916"/>
              <a:ext cx="5144621" cy="568650"/>
            </a:xfrm>
            <a:prstGeom prst="roundRect">
              <a:avLst>
                <a:gd name="adj" fmla="val 50000"/>
              </a:avLst>
            </a:prstGeom>
            <a:solidFill>
              <a:schemeClr val="bg2">
                <a:lumMod val="25000"/>
                <a:alpha val="76486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101" name="CaixaDeTexto 100">
              <a:extLst>
                <a:ext uri="{FF2B5EF4-FFF2-40B4-BE49-F238E27FC236}">
                  <a16:creationId xmlns:a16="http://schemas.microsoft.com/office/drawing/2014/main" id="{2F51E09B-81EC-8DA2-F62B-44740DDD6AB3}"/>
                </a:ext>
              </a:extLst>
            </p:cNvPr>
            <p:cNvSpPr txBox="1"/>
            <p:nvPr/>
          </p:nvSpPr>
          <p:spPr>
            <a:xfrm>
              <a:off x="568694" y="4198056"/>
              <a:ext cx="4875972" cy="3847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1900" b="1" dirty="0">
                  <a:solidFill>
                    <a:schemeClr val="bg1"/>
                  </a:solidFill>
                  <a:latin typeface="AMX" pitchFamily="2" charset="77"/>
                </a:rPr>
                <a:t>Atender aos critérios de crédito.</a:t>
              </a:r>
            </a:p>
          </p:txBody>
        </p:sp>
      </p:grpSp>
      <p:cxnSp>
        <p:nvCxnSpPr>
          <p:cNvPr id="102" name="Conector de Seta Reta 101">
            <a:extLst>
              <a:ext uri="{FF2B5EF4-FFF2-40B4-BE49-F238E27FC236}">
                <a16:creationId xmlns:a16="http://schemas.microsoft.com/office/drawing/2014/main" id="{6B428821-2880-C638-36B1-8C1215F2630D}"/>
              </a:ext>
            </a:extLst>
          </p:cNvPr>
          <p:cNvCxnSpPr>
            <a:cxnSpLocks/>
          </p:cNvCxnSpPr>
          <p:nvPr/>
        </p:nvCxnSpPr>
        <p:spPr>
          <a:xfrm>
            <a:off x="4678846" y="5494243"/>
            <a:ext cx="1177738" cy="0"/>
          </a:xfrm>
          <a:prstGeom prst="straightConnector1">
            <a:avLst/>
          </a:prstGeom>
          <a:ln w="31750">
            <a:gradFill flip="none" rotWithShape="1">
              <a:gsLst>
                <a:gs pos="100000">
                  <a:schemeClr val="bg1">
                    <a:lumMod val="65000"/>
                    <a:alpha val="0"/>
                  </a:schemeClr>
                </a:gs>
                <a:gs pos="0">
                  <a:schemeClr val="bg1"/>
                </a:gs>
              </a:gsLst>
              <a:lin ang="10800000" scaled="1"/>
              <a:tileRect/>
            </a:gradFill>
            <a:tailEnd type="oval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3" name="Agrupar 102">
            <a:extLst>
              <a:ext uri="{FF2B5EF4-FFF2-40B4-BE49-F238E27FC236}">
                <a16:creationId xmlns:a16="http://schemas.microsoft.com/office/drawing/2014/main" id="{3F02EEF5-655E-0286-ED3E-79E740B52C5E}"/>
              </a:ext>
            </a:extLst>
          </p:cNvPr>
          <p:cNvGrpSpPr/>
          <p:nvPr/>
        </p:nvGrpSpPr>
        <p:grpSpPr>
          <a:xfrm>
            <a:off x="6030275" y="5190705"/>
            <a:ext cx="5144621" cy="568650"/>
            <a:chOff x="370447" y="4081916"/>
            <a:chExt cx="5144621" cy="568650"/>
          </a:xfrm>
        </p:grpSpPr>
        <p:sp>
          <p:nvSpPr>
            <p:cNvPr id="104" name="Retângulo Arredondado 103">
              <a:extLst>
                <a:ext uri="{FF2B5EF4-FFF2-40B4-BE49-F238E27FC236}">
                  <a16:creationId xmlns:a16="http://schemas.microsoft.com/office/drawing/2014/main" id="{5F96E4F9-DE81-79D7-5423-7F5F88150510}"/>
                </a:ext>
              </a:extLst>
            </p:cNvPr>
            <p:cNvSpPr/>
            <p:nvPr/>
          </p:nvSpPr>
          <p:spPr>
            <a:xfrm>
              <a:off x="370447" y="4081916"/>
              <a:ext cx="5144621" cy="568650"/>
            </a:xfrm>
            <a:prstGeom prst="roundRect">
              <a:avLst>
                <a:gd name="adj" fmla="val 50000"/>
              </a:avLst>
            </a:prstGeom>
            <a:solidFill>
              <a:schemeClr val="bg2">
                <a:lumMod val="25000"/>
                <a:alpha val="76486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105" name="CaixaDeTexto 104">
              <a:extLst>
                <a:ext uri="{FF2B5EF4-FFF2-40B4-BE49-F238E27FC236}">
                  <a16:creationId xmlns:a16="http://schemas.microsoft.com/office/drawing/2014/main" id="{AF5E6F46-B542-7CE4-18CA-4AEF679BCEEB}"/>
                </a:ext>
              </a:extLst>
            </p:cNvPr>
            <p:cNvSpPr txBox="1"/>
            <p:nvPr/>
          </p:nvSpPr>
          <p:spPr>
            <a:xfrm>
              <a:off x="568694" y="4198056"/>
              <a:ext cx="4875972" cy="3847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1900" b="1" dirty="0">
                  <a:solidFill>
                    <a:schemeClr val="bg1"/>
                  </a:solidFill>
                  <a:latin typeface="AMX" pitchFamily="2" charset="77"/>
                </a:rPr>
                <a:t>Manter um bom histórico</a:t>
              </a:r>
            </a:p>
          </p:txBody>
        </p:sp>
      </p:grpSp>
      <p:pic>
        <p:nvPicPr>
          <p:cNvPr id="107" name="Notification Sound Effects (Copyright Free) - Creator Assets (youtube)">
            <a:hlinkClick r:id="" action="ppaction://media"/>
            <a:extLst>
              <a:ext uri="{FF2B5EF4-FFF2-40B4-BE49-F238E27FC236}">
                <a16:creationId xmlns:a16="http://schemas.microsoft.com/office/drawing/2014/main" id="{EB3335DF-2FD9-2180-FA77-0609B0A87593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18776.2642" end="30656.0997"/>
                </p14:media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11219276" y="-81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9033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5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010" fill="hold"/>
                                        <p:tgtEl>
                                          <p:spTgt spid="10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10"/>
                            </p:stCondLst>
                            <p:childTnLst>
                              <p:par>
                                <p:cTn id="2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510"/>
                            </p:stCondLst>
                            <p:childTnLst>
                              <p:par>
                                <p:cTn id="2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3010"/>
                            </p:stCondLst>
                            <p:childTnLst>
                              <p:par>
                                <p:cTn id="3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510"/>
                            </p:stCondLst>
                            <p:childTnLst>
                              <p:par>
                                <p:cTn id="3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010"/>
                            </p:stCondLst>
                            <p:childTnLst>
                              <p:par>
                                <p:cTn id="4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4510"/>
                            </p:stCondLst>
                            <p:childTnLst>
                              <p:par>
                                <p:cTn id="5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58" repeatCount="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7"/>
                </p:tgtEl>
              </p:cMediaNode>
            </p:audio>
          </p:childTnLst>
        </p:cTn>
      </p:par>
    </p:tnLst>
    <p:bldLst>
      <p:bldP spid="2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AC1260-6898-D913-116E-D4CE79632F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Oval 25">
            <a:extLst>
              <a:ext uri="{FF2B5EF4-FFF2-40B4-BE49-F238E27FC236}">
                <a16:creationId xmlns:a16="http://schemas.microsoft.com/office/drawing/2014/main" id="{D1249F4F-ADE0-F166-66B1-19CAE38E231B}"/>
              </a:ext>
            </a:extLst>
          </p:cNvPr>
          <p:cNvSpPr/>
          <p:nvPr/>
        </p:nvSpPr>
        <p:spPr>
          <a:xfrm>
            <a:off x="16222614" y="489829"/>
            <a:ext cx="146440" cy="129236"/>
          </a:xfrm>
          <a:prstGeom prst="ellipse">
            <a:avLst/>
          </a:prstGeom>
          <a:solidFill>
            <a:schemeClr val="bg1">
              <a:lumMod val="95000"/>
              <a:alpha val="26606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grpSp>
        <p:nvGrpSpPr>
          <p:cNvPr id="48" name="Agrupar 47">
            <a:extLst>
              <a:ext uri="{FF2B5EF4-FFF2-40B4-BE49-F238E27FC236}">
                <a16:creationId xmlns:a16="http://schemas.microsoft.com/office/drawing/2014/main" id="{FE388D5F-EA9C-3EB4-0CB0-8130B5D86C72}"/>
              </a:ext>
            </a:extLst>
          </p:cNvPr>
          <p:cNvGrpSpPr/>
          <p:nvPr/>
        </p:nvGrpSpPr>
        <p:grpSpPr>
          <a:xfrm>
            <a:off x="7071666" y="1654378"/>
            <a:ext cx="4534180" cy="4418176"/>
            <a:chOff x="7071666" y="1654378"/>
            <a:chExt cx="4534180" cy="4418176"/>
          </a:xfrm>
        </p:grpSpPr>
        <p:sp>
          <p:nvSpPr>
            <p:cNvPr id="40" name="Retângulo Arredondado 39">
              <a:extLst>
                <a:ext uri="{FF2B5EF4-FFF2-40B4-BE49-F238E27FC236}">
                  <a16:creationId xmlns:a16="http://schemas.microsoft.com/office/drawing/2014/main" id="{49395C18-DDA8-F2E0-783C-3E0CFB7E263D}"/>
                </a:ext>
              </a:extLst>
            </p:cNvPr>
            <p:cNvSpPr/>
            <p:nvPr/>
          </p:nvSpPr>
          <p:spPr>
            <a:xfrm>
              <a:off x="7071666" y="1654378"/>
              <a:ext cx="4534180" cy="4418176"/>
            </a:xfrm>
            <a:prstGeom prst="roundRect">
              <a:avLst>
                <a:gd name="adj" fmla="val 6041"/>
              </a:avLst>
            </a:prstGeom>
            <a:solidFill>
              <a:schemeClr val="bg2">
                <a:lumMod val="25000"/>
                <a:alpha val="54000"/>
              </a:schemeClr>
            </a:solidFill>
            <a:ln>
              <a:solidFill>
                <a:schemeClr val="bg1">
                  <a:lumMod val="75000"/>
                </a:schemeClr>
              </a:solidFill>
            </a:ln>
            <a:effectLst>
              <a:outerShdw blurRad="260345" sx="99541" sy="99541" algn="ctr" rotWithShape="0">
                <a:schemeClr val="tx1">
                  <a:alpha val="79000"/>
                </a:scheme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endParaRPr>
            </a:p>
          </p:txBody>
        </p:sp>
        <p:grpSp>
          <p:nvGrpSpPr>
            <p:cNvPr id="41" name="Agrupar 40">
              <a:extLst>
                <a:ext uri="{FF2B5EF4-FFF2-40B4-BE49-F238E27FC236}">
                  <a16:creationId xmlns:a16="http://schemas.microsoft.com/office/drawing/2014/main" id="{4900B3D8-17B1-4F39-17F4-553D6E55FED6}"/>
                </a:ext>
              </a:extLst>
            </p:cNvPr>
            <p:cNvGrpSpPr/>
            <p:nvPr/>
          </p:nvGrpSpPr>
          <p:grpSpPr>
            <a:xfrm>
              <a:off x="7548235" y="1955815"/>
              <a:ext cx="3792955" cy="3983153"/>
              <a:chOff x="6250101" y="1965512"/>
              <a:chExt cx="3792955" cy="3983153"/>
            </a:xfrm>
          </p:grpSpPr>
          <p:sp>
            <p:nvSpPr>
              <p:cNvPr id="42" name="CaixaDeTexto 41">
                <a:extLst>
                  <a:ext uri="{FF2B5EF4-FFF2-40B4-BE49-F238E27FC236}">
                    <a16:creationId xmlns:a16="http://schemas.microsoft.com/office/drawing/2014/main" id="{E1B20B80-E5CF-E118-031F-7968B40DFC23}"/>
                  </a:ext>
                </a:extLst>
              </p:cNvPr>
              <p:cNvSpPr txBox="1"/>
              <p:nvPr/>
            </p:nvSpPr>
            <p:spPr>
              <a:xfrm>
                <a:off x="6250101" y="2470790"/>
                <a:ext cx="3792955" cy="3477875"/>
              </a:xfrm>
              <a:prstGeom prst="rect">
                <a:avLst/>
              </a:prstGeom>
              <a:noFill/>
            </p:spPr>
            <p:txBody>
              <a:bodyPr wrap="square" lIns="91440" tIns="45720" rIns="91440" bIns="45720" anchor="t">
                <a:spAutoFit/>
              </a:bodyPr>
              <a:lstStyle/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pt-BR" sz="2000" dirty="0">
                    <a:solidFill>
                      <a:schemeClr val="bg1"/>
                    </a:solidFill>
                    <a:latin typeface="AMX" pitchFamily="2" charset="77"/>
                  </a:rPr>
                  <a:t>Evite clientes com contratos próximos do vencimento (entre 6 e 12 meses). </a:t>
                </a:r>
                <a:br>
                  <a:rPr lang="pt-BR" sz="2000" dirty="0">
                    <a:solidFill>
                      <a:schemeClr val="bg1"/>
                    </a:solidFill>
                    <a:latin typeface="AMX" pitchFamily="2" charset="77"/>
                  </a:rPr>
                </a:br>
                <a:endParaRPr lang="pt-BR" sz="2000" dirty="0">
                  <a:solidFill>
                    <a:schemeClr val="bg1"/>
                  </a:solidFill>
                  <a:latin typeface="AMX" pitchFamily="2" charset="77"/>
                </a:endParaRP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pt-BR" sz="2000" dirty="0">
                    <a:solidFill>
                      <a:schemeClr val="bg1"/>
                    </a:solidFill>
                    <a:latin typeface="AMX" pitchFamily="2" charset="77"/>
                  </a:rPr>
                  <a:t>O cliente deve estar de acordo com os prazos de entrega.</a:t>
                </a:r>
                <a:br>
                  <a:rPr lang="pt-BR" sz="2000" dirty="0">
                    <a:solidFill>
                      <a:schemeClr val="bg1"/>
                    </a:solidFill>
                    <a:latin typeface="AMX" pitchFamily="2" charset="77"/>
                  </a:rPr>
                </a:br>
                <a:endParaRPr lang="pt-BR" sz="2000" dirty="0">
                  <a:solidFill>
                    <a:schemeClr val="bg1"/>
                  </a:solidFill>
                  <a:latin typeface="AMX" pitchFamily="2" charset="77"/>
                </a:endParaRP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pt-BR" sz="2000" dirty="0">
                    <a:solidFill>
                      <a:schemeClr val="bg1"/>
                    </a:solidFill>
                    <a:latin typeface="AMX" pitchFamily="2" charset="77"/>
                  </a:rPr>
                  <a:t>Atenção à </a:t>
                </a:r>
                <a:r>
                  <a:rPr lang="pt-BR" sz="2000" b="1" dirty="0">
                    <a:solidFill>
                      <a:schemeClr val="bg1"/>
                    </a:solidFill>
                    <a:latin typeface="AMX" pitchFamily="2" charset="77"/>
                  </a:rPr>
                  <a:t>multa rescisória</a:t>
                </a:r>
                <a:r>
                  <a:rPr lang="pt-BR" sz="2000" dirty="0">
                    <a:solidFill>
                      <a:schemeClr val="bg1"/>
                    </a:solidFill>
                    <a:latin typeface="AMX" pitchFamily="2" charset="77"/>
                  </a:rPr>
                  <a:t>! Ela é calculada de forma proporcional.</a:t>
                </a:r>
              </a:p>
              <a:p>
                <a:endParaRPr lang="pt-BR" sz="2000" dirty="0">
                  <a:solidFill>
                    <a:schemeClr val="bg1"/>
                  </a:solidFill>
                  <a:latin typeface="AMX" pitchFamily="2" charset="77"/>
                </a:endParaRPr>
              </a:p>
            </p:txBody>
          </p:sp>
          <p:grpSp>
            <p:nvGrpSpPr>
              <p:cNvPr id="43" name="Agrupar 42">
                <a:extLst>
                  <a:ext uri="{FF2B5EF4-FFF2-40B4-BE49-F238E27FC236}">
                    <a16:creationId xmlns:a16="http://schemas.microsoft.com/office/drawing/2014/main" id="{3B2422B2-9BAC-382C-E627-AD1A9D438195}"/>
                  </a:ext>
                </a:extLst>
              </p:cNvPr>
              <p:cNvGrpSpPr/>
              <p:nvPr/>
            </p:nvGrpSpPr>
            <p:grpSpPr>
              <a:xfrm>
                <a:off x="6351857" y="1965512"/>
                <a:ext cx="719477" cy="174060"/>
                <a:chOff x="9107221" y="1077686"/>
                <a:chExt cx="742441" cy="179615"/>
              </a:xfrm>
            </p:grpSpPr>
            <p:sp>
              <p:nvSpPr>
                <p:cNvPr id="44" name="Oval 43">
                  <a:extLst>
                    <a:ext uri="{FF2B5EF4-FFF2-40B4-BE49-F238E27FC236}">
                      <a16:creationId xmlns:a16="http://schemas.microsoft.com/office/drawing/2014/main" id="{848C5FE3-6B01-7EC3-FC3E-5174E64FB8F9}"/>
                    </a:ext>
                  </a:extLst>
                </p:cNvPr>
                <p:cNvSpPr/>
                <p:nvPr/>
              </p:nvSpPr>
              <p:spPr>
                <a:xfrm>
                  <a:off x="9107221" y="1077686"/>
                  <a:ext cx="179616" cy="179615"/>
                </a:xfrm>
                <a:prstGeom prst="ellipse">
                  <a:avLst/>
                </a:prstGeom>
                <a:noFill/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/>
                </a:p>
              </p:txBody>
            </p:sp>
            <p:sp>
              <p:nvSpPr>
                <p:cNvPr id="45" name="Oval 44">
                  <a:extLst>
                    <a:ext uri="{FF2B5EF4-FFF2-40B4-BE49-F238E27FC236}">
                      <a16:creationId xmlns:a16="http://schemas.microsoft.com/office/drawing/2014/main" id="{43924751-1081-941F-4D30-0F66B1A50B8B}"/>
                    </a:ext>
                  </a:extLst>
                </p:cNvPr>
                <p:cNvSpPr/>
                <p:nvPr/>
              </p:nvSpPr>
              <p:spPr>
                <a:xfrm>
                  <a:off x="9382016" y="1077686"/>
                  <a:ext cx="179616" cy="179615"/>
                </a:xfrm>
                <a:prstGeom prst="ellipse">
                  <a:avLst/>
                </a:prstGeom>
                <a:noFill/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/>
                </a:p>
              </p:txBody>
            </p:sp>
            <p:sp>
              <p:nvSpPr>
                <p:cNvPr id="46" name="Oval 45">
                  <a:extLst>
                    <a:ext uri="{FF2B5EF4-FFF2-40B4-BE49-F238E27FC236}">
                      <a16:creationId xmlns:a16="http://schemas.microsoft.com/office/drawing/2014/main" id="{1A0613D0-A783-86A5-EF35-CA2F4A03266E}"/>
                    </a:ext>
                  </a:extLst>
                </p:cNvPr>
                <p:cNvSpPr/>
                <p:nvPr/>
              </p:nvSpPr>
              <p:spPr>
                <a:xfrm>
                  <a:off x="9670046" y="1077686"/>
                  <a:ext cx="179616" cy="179615"/>
                </a:xfrm>
                <a:prstGeom prst="ellipse">
                  <a:avLst/>
                </a:prstGeom>
                <a:noFill/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/>
                </a:p>
              </p:txBody>
            </p:sp>
          </p:grpSp>
        </p:grpSp>
      </p:grpSp>
      <p:pic>
        <p:nvPicPr>
          <p:cNvPr id="47" name="Imagem 46">
            <a:extLst>
              <a:ext uri="{FF2B5EF4-FFF2-40B4-BE49-F238E27FC236}">
                <a16:creationId xmlns:a16="http://schemas.microsoft.com/office/drawing/2014/main" id="{774552B4-7F11-941E-B7BB-E174ED707C7A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073" b="11344"/>
          <a:stretch>
            <a:fillRect/>
          </a:stretch>
        </p:blipFill>
        <p:spPr>
          <a:xfrm rot="173339" flipH="1">
            <a:off x="5024196" y="3604434"/>
            <a:ext cx="3271227" cy="3419487"/>
          </a:xfrm>
          <a:prstGeom prst="rect">
            <a:avLst/>
          </a:prstGeom>
          <a:effectLst>
            <a:outerShdw blurRad="96157" dist="38100" dir="10800000" sx="99231" sy="99231" algn="r" rotWithShape="0">
              <a:prstClr val="black">
                <a:alpha val="27177"/>
              </a:prstClr>
            </a:outerShdw>
          </a:effectLst>
        </p:spPr>
      </p:pic>
      <p:pic>
        <p:nvPicPr>
          <p:cNvPr id="50" name="Notification Sound Effects (Copyright Free) - Creator Assets (youtube)">
            <a:hlinkClick r:id="" action="ppaction://media"/>
            <a:extLst>
              <a:ext uri="{FF2B5EF4-FFF2-40B4-BE49-F238E27FC236}">
                <a16:creationId xmlns:a16="http://schemas.microsoft.com/office/drawing/2014/main" id="{93D90692-6DF4-7FBC-7521-E910A906935C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18776.2642" end="30656.0997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79200" y="-81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20960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010" fill="hold"/>
                                        <p:tgtEl>
                                          <p:spTgt spid="5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repeatCount="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0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Arredondado 2">
            <a:extLst>
              <a:ext uri="{FF2B5EF4-FFF2-40B4-BE49-F238E27FC236}">
                <a16:creationId xmlns:a16="http://schemas.microsoft.com/office/drawing/2014/main" id="{48009D59-332E-5454-3F87-A250CF1E3603}"/>
              </a:ext>
            </a:extLst>
          </p:cNvPr>
          <p:cNvSpPr/>
          <p:nvPr/>
        </p:nvSpPr>
        <p:spPr>
          <a:xfrm>
            <a:off x="-746369" y="972987"/>
            <a:ext cx="4927334" cy="783772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grpSp>
        <p:nvGrpSpPr>
          <p:cNvPr id="53" name="Agrupar 52">
            <a:extLst>
              <a:ext uri="{FF2B5EF4-FFF2-40B4-BE49-F238E27FC236}">
                <a16:creationId xmlns:a16="http://schemas.microsoft.com/office/drawing/2014/main" id="{FBED7C9E-9155-9FE7-E15C-8C52A9D45DB5}"/>
              </a:ext>
            </a:extLst>
          </p:cNvPr>
          <p:cNvGrpSpPr/>
          <p:nvPr/>
        </p:nvGrpSpPr>
        <p:grpSpPr>
          <a:xfrm>
            <a:off x="546221" y="2034993"/>
            <a:ext cx="3597268" cy="4312503"/>
            <a:chOff x="546221" y="2034993"/>
            <a:chExt cx="3597268" cy="4312503"/>
          </a:xfrm>
        </p:grpSpPr>
        <p:pic>
          <p:nvPicPr>
            <p:cNvPr id="5" name="Imagem 4">
              <a:extLst>
                <a:ext uri="{FF2B5EF4-FFF2-40B4-BE49-F238E27FC236}">
                  <a16:creationId xmlns:a16="http://schemas.microsoft.com/office/drawing/2014/main" id="{8FCABA92-50BA-AF56-380E-2C829C5B256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 t="25880" b="431"/>
            <a:stretch>
              <a:fillRect/>
            </a:stretch>
          </p:blipFill>
          <p:spPr>
            <a:xfrm>
              <a:off x="557458" y="2425994"/>
              <a:ext cx="3585466" cy="3462838"/>
            </a:xfrm>
            <a:prstGeom prst="roundRect">
              <a:avLst>
                <a:gd name="adj" fmla="val 6459"/>
              </a:avLst>
            </a:prstGeom>
          </p:spPr>
        </p:pic>
        <p:pic>
          <p:nvPicPr>
            <p:cNvPr id="11" name="Imagem 10">
              <a:extLst>
                <a:ext uri="{FF2B5EF4-FFF2-40B4-BE49-F238E27FC236}">
                  <a16:creationId xmlns:a16="http://schemas.microsoft.com/office/drawing/2014/main" id="{B4B4D531-F207-E677-F240-05A88C28A7A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artisticBlur radius="69"/>
                      </a14:imgEffect>
                    </a14:imgLayer>
                  </a14:imgProps>
                </a:ext>
              </a:extLst>
            </a:blip>
            <a:srcRect l="-132" t="63487" r="309" b="372"/>
            <a:stretch>
              <a:fillRect/>
            </a:stretch>
          </p:blipFill>
          <p:spPr>
            <a:xfrm>
              <a:off x="546221" y="4640435"/>
              <a:ext cx="3597268" cy="1707061"/>
            </a:xfrm>
            <a:prstGeom prst="roundRect">
              <a:avLst>
                <a:gd name="adj" fmla="val 6459"/>
              </a:avLst>
            </a:prstGeom>
          </p:spPr>
        </p:pic>
        <p:sp>
          <p:nvSpPr>
            <p:cNvPr id="13" name="CaixaDeTexto 12">
              <a:extLst>
                <a:ext uri="{FF2B5EF4-FFF2-40B4-BE49-F238E27FC236}">
                  <a16:creationId xmlns:a16="http://schemas.microsoft.com/office/drawing/2014/main" id="{B64B37AC-952E-7933-1A88-34CAAA899943}"/>
                </a:ext>
              </a:extLst>
            </p:cNvPr>
            <p:cNvSpPr txBox="1"/>
            <p:nvPr/>
          </p:nvSpPr>
          <p:spPr>
            <a:xfrm>
              <a:off x="782630" y="5608794"/>
              <a:ext cx="273626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1600" b="1" dirty="0">
                  <a:solidFill>
                    <a:schemeClr val="bg1"/>
                  </a:solidFill>
                  <a:latin typeface="AMX" pitchFamily="2" charset="77"/>
                </a:rPr>
                <a:t>Produto: </a:t>
              </a:r>
              <a:r>
                <a:rPr lang="pt-BR" sz="1600" dirty="0">
                  <a:solidFill>
                    <a:schemeClr val="bg1"/>
                  </a:solidFill>
                  <a:latin typeface="AMX" pitchFamily="2" charset="77"/>
                </a:rPr>
                <a:t>Notebook</a:t>
              </a:r>
            </a:p>
            <a:p>
              <a:r>
                <a:rPr lang="pt-BR" sz="1600" b="1" dirty="0">
                  <a:solidFill>
                    <a:schemeClr val="bg1"/>
                  </a:solidFill>
                  <a:latin typeface="AMX" pitchFamily="2" charset="77"/>
                </a:rPr>
                <a:t>Segmento: </a:t>
              </a:r>
              <a:r>
                <a:rPr lang="pt-BR" sz="1600" dirty="0">
                  <a:solidFill>
                    <a:schemeClr val="bg1"/>
                  </a:solidFill>
                  <a:latin typeface="AMX" pitchFamily="2" charset="77"/>
                </a:rPr>
                <a:t>Básico</a:t>
              </a:r>
            </a:p>
          </p:txBody>
        </p:sp>
        <p:sp>
          <p:nvSpPr>
            <p:cNvPr id="14" name="CaixaDeTexto 13">
              <a:extLst>
                <a:ext uri="{FF2B5EF4-FFF2-40B4-BE49-F238E27FC236}">
                  <a16:creationId xmlns:a16="http://schemas.microsoft.com/office/drawing/2014/main" id="{A790D68D-D2CD-5727-1B63-BC2944DE1043}"/>
                </a:ext>
              </a:extLst>
            </p:cNvPr>
            <p:cNvSpPr txBox="1"/>
            <p:nvPr/>
          </p:nvSpPr>
          <p:spPr>
            <a:xfrm>
              <a:off x="753132" y="4789057"/>
              <a:ext cx="3388659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pt-BR" sz="2000" b="1" dirty="0">
                  <a:solidFill>
                    <a:schemeClr val="bg1"/>
                  </a:solidFill>
                  <a:latin typeface="AMX" pitchFamily="2" charset="77"/>
                </a:rPr>
                <a:t>LENOVO - Intel I5 – </a:t>
              </a:r>
              <a:br>
                <a:rPr lang="pt-BR" sz="2000" dirty="0">
                  <a:solidFill>
                    <a:schemeClr val="bg1"/>
                  </a:solidFill>
                  <a:latin typeface="AMX" pitchFamily="2" charset="77"/>
                </a:rPr>
              </a:br>
              <a:r>
                <a:rPr lang="pt-BR" sz="1600" dirty="0">
                  <a:solidFill>
                    <a:schemeClr val="bg1"/>
                  </a:solidFill>
                  <a:latin typeface="AMX" pitchFamily="2" charset="77"/>
                </a:rPr>
                <a:t>13°GER / 16 GB / 256 GB SSD / 14'</a:t>
              </a:r>
              <a:endParaRPr lang="pt-BR" sz="2000" dirty="0">
                <a:solidFill>
                  <a:schemeClr val="bg1"/>
                </a:solidFill>
                <a:latin typeface="AMX" pitchFamily="2" charset="77"/>
              </a:endParaRPr>
            </a:p>
          </p:txBody>
        </p:sp>
        <p:pic>
          <p:nvPicPr>
            <p:cNvPr id="7" name="Imagem 6">
              <a:extLst>
                <a:ext uri="{FF2B5EF4-FFF2-40B4-BE49-F238E27FC236}">
                  <a16:creationId xmlns:a16="http://schemas.microsoft.com/office/drawing/2014/main" id="{1A1D636B-7D38-BB29-3018-F2B7EF320C53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903037" y="2034993"/>
              <a:ext cx="2769737" cy="2282895"/>
            </a:xfrm>
            <a:prstGeom prst="rect">
              <a:avLst/>
            </a:prstGeom>
          </p:spPr>
        </p:pic>
      </p:grpSp>
      <p:grpSp>
        <p:nvGrpSpPr>
          <p:cNvPr id="62" name="Agrupar 61">
            <a:extLst>
              <a:ext uri="{FF2B5EF4-FFF2-40B4-BE49-F238E27FC236}">
                <a16:creationId xmlns:a16="http://schemas.microsoft.com/office/drawing/2014/main" id="{48DE97C6-EBB2-6FEA-66F8-F917E50A54CF}"/>
              </a:ext>
            </a:extLst>
          </p:cNvPr>
          <p:cNvGrpSpPr/>
          <p:nvPr/>
        </p:nvGrpSpPr>
        <p:grpSpPr>
          <a:xfrm>
            <a:off x="4218104" y="1910883"/>
            <a:ext cx="3663184" cy="4436613"/>
            <a:chOff x="4218104" y="1910883"/>
            <a:chExt cx="3663184" cy="4436613"/>
          </a:xfrm>
        </p:grpSpPr>
        <p:pic>
          <p:nvPicPr>
            <p:cNvPr id="30" name="Imagem 29">
              <a:extLst>
                <a:ext uri="{FF2B5EF4-FFF2-40B4-BE49-F238E27FC236}">
                  <a16:creationId xmlns:a16="http://schemas.microsoft.com/office/drawing/2014/main" id="{6A3860B5-3706-13C3-7DD8-DBDB3876018D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rcRect l="3855" t="33092" r="3354" b="7964"/>
            <a:stretch>
              <a:fillRect/>
            </a:stretch>
          </p:blipFill>
          <p:spPr>
            <a:xfrm>
              <a:off x="4295257" y="2425994"/>
              <a:ext cx="3585466" cy="3904468"/>
            </a:xfrm>
            <a:prstGeom prst="roundRect">
              <a:avLst>
                <a:gd name="adj" fmla="val 6459"/>
              </a:avLst>
            </a:prstGeom>
          </p:spPr>
        </p:pic>
        <p:pic>
          <p:nvPicPr>
            <p:cNvPr id="31" name="Imagem 30">
              <a:extLst>
                <a:ext uri="{FF2B5EF4-FFF2-40B4-BE49-F238E27FC236}">
                  <a16:creationId xmlns:a16="http://schemas.microsoft.com/office/drawing/2014/main" id="{6CF1C493-E230-C877-1D3B-479C60482C67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artisticBlur radius="69"/>
                      </a14:imgEffect>
                    </a14:imgLayer>
                  </a14:imgProps>
                </a:ext>
              </a:extLst>
            </a:blip>
            <a:srcRect t="55447" b="951"/>
            <a:stretch>
              <a:fillRect/>
            </a:stretch>
          </p:blipFill>
          <p:spPr>
            <a:xfrm>
              <a:off x="4284020" y="4640435"/>
              <a:ext cx="3597268" cy="1707061"/>
            </a:xfrm>
            <a:prstGeom prst="roundRect">
              <a:avLst>
                <a:gd name="adj" fmla="val 17308"/>
              </a:avLst>
            </a:prstGeom>
          </p:spPr>
        </p:pic>
        <p:sp>
          <p:nvSpPr>
            <p:cNvPr id="32" name="CaixaDeTexto 31">
              <a:extLst>
                <a:ext uri="{FF2B5EF4-FFF2-40B4-BE49-F238E27FC236}">
                  <a16:creationId xmlns:a16="http://schemas.microsoft.com/office/drawing/2014/main" id="{A81D7432-F956-FA8E-7E2F-96804ECE587C}"/>
                </a:ext>
              </a:extLst>
            </p:cNvPr>
            <p:cNvSpPr txBox="1"/>
            <p:nvPr/>
          </p:nvSpPr>
          <p:spPr>
            <a:xfrm>
              <a:off x="4520429" y="5608794"/>
              <a:ext cx="273626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1600" b="1" dirty="0">
                  <a:solidFill>
                    <a:schemeClr val="bg1"/>
                  </a:solidFill>
                  <a:latin typeface="AMX" pitchFamily="2" charset="77"/>
                </a:rPr>
                <a:t>Produto: </a:t>
              </a:r>
              <a:r>
                <a:rPr lang="pt-BR" sz="1600" dirty="0">
                  <a:solidFill>
                    <a:schemeClr val="bg1"/>
                  </a:solidFill>
                  <a:latin typeface="AMX" pitchFamily="2" charset="77"/>
                </a:rPr>
                <a:t>Notebook</a:t>
              </a:r>
            </a:p>
            <a:p>
              <a:r>
                <a:rPr lang="pt-BR" sz="1600" b="1" dirty="0">
                  <a:solidFill>
                    <a:schemeClr val="bg1"/>
                  </a:solidFill>
                  <a:latin typeface="AMX" pitchFamily="2" charset="77"/>
                </a:rPr>
                <a:t>Segmento: </a:t>
              </a:r>
              <a:r>
                <a:rPr lang="pt-BR" sz="1600" dirty="0">
                  <a:solidFill>
                    <a:schemeClr val="bg1"/>
                  </a:solidFill>
                  <a:latin typeface="AMX" pitchFamily="2" charset="77"/>
                </a:rPr>
                <a:t>Intermediário</a:t>
              </a:r>
            </a:p>
          </p:txBody>
        </p:sp>
        <p:sp>
          <p:nvSpPr>
            <p:cNvPr id="33" name="CaixaDeTexto 32">
              <a:extLst>
                <a:ext uri="{FF2B5EF4-FFF2-40B4-BE49-F238E27FC236}">
                  <a16:creationId xmlns:a16="http://schemas.microsoft.com/office/drawing/2014/main" id="{F54E6755-27CB-6345-7B89-8CF34775E219}"/>
                </a:ext>
              </a:extLst>
            </p:cNvPr>
            <p:cNvSpPr txBox="1"/>
            <p:nvPr/>
          </p:nvSpPr>
          <p:spPr>
            <a:xfrm>
              <a:off x="4490931" y="4789057"/>
              <a:ext cx="3388659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pt-BR" sz="2000" b="1" dirty="0">
                  <a:solidFill>
                    <a:schemeClr val="bg1"/>
                  </a:solidFill>
                  <a:latin typeface="AMX" pitchFamily="2" charset="77"/>
                </a:rPr>
                <a:t>DELL - Intel I5 – </a:t>
              </a:r>
              <a:br>
                <a:rPr lang="pt-BR" sz="2000" dirty="0">
                  <a:solidFill>
                    <a:schemeClr val="bg1"/>
                  </a:solidFill>
                  <a:latin typeface="AMX" pitchFamily="2" charset="77"/>
                </a:rPr>
              </a:br>
              <a:r>
                <a:rPr lang="pt-BR" sz="1600" dirty="0">
                  <a:solidFill>
                    <a:schemeClr val="bg1"/>
                  </a:solidFill>
                  <a:latin typeface="AMX" pitchFamily="2" charset="77"/>
                </a:rPr>
                <a:t>13°GER / 16 GB / 512 GB SSD / 14'</a:t>
              </a:r>
              <a:endParaRPr lang="pt-BR" sz="2000" dirty="0">
                <a:solidFill>
                  <a:schemeClr val="bg1"/>
                </a:solidFill>
                <a:latin typeface="AMX" pitchFamily="2" charset="77"/>
              </a:endParaRPr>
            </a:p>
          </p:txBody>
        </p:sp>
        <p:pic>
          <p:nvPicPr>
            <p:cNvPr id="34" name="Imagem 33">
              <a:extLst>
                <a:ext uri="{FF2B5EF4-FFF2-40B4-BE49-F238E27FC236}">
                  <a16:creationId xmlns:a16="http://schemas.microsoft.com/office/drawing/2014/main" id="{65044873-C431-DEA4-2F95-FB2A1F34DBA9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/>
            <a:srcRect/>
            <a:stretch/>
          </p:blipFill>
          <p:spPr>
            <a:xfrm>
              <a:off x="4218104" y="1910883"/>
              <a:ext cx="3382018" cy="2388020"/>
            </a:xfrm>
            <a:prstGeom prst="rect">
              <a:avLst/>
            </a:prstGeom>
          </p:spPr>
        </p:pic>
      </p:grpSp>
      <p:grpSp>
        <p:nvGrpSpPr>
          <p:cNvPr id="63" name="Agrupar 62">
            <a:extLst>
              <a:ext uri="{FF2B5EF4-FFF2-40B4-BE49-F238E27FC236}">
                <a16:creationId xmlns:a16="http://schemas.microsoft.com/office/drawing/2014/main" id="{D1595EE3-A236-CFF2-FD5B-ADBCECFFCA15}"/>
              </a:ext>
            </a:extLst>
          </p:cNvPr>
          <p:cNvGrpSpPr/>
          <p:nvPr/>
        </p:nvGrpSpPr>
        <p:grpSpPr>
          <a:xfrm>
            <a:off x="8048786" y="2045676"/>
            <a:ext cx="3597268" cy="4301820"/>
            <a:chOff x="8048786" y="2045676"/>
            <a:chExt cx="3597268" cy="4301820"/>
          </a:xfrm>
        </p:grpSpPr>
        <p:pic>
          <p:nvPicPr>
            <p:cNvPr id="35" name="Imagem 34">
              <a:extLst>
                <a:ext uri="{FF2B5EF4-FFF2-40B4-BE49-F238E27FC236}">
                  <a16:creationId xmlns:a16="http://schemas.microsoft.com/office/drawing/2014/main" id="{8868B41D-BF6E-A44B-F498-F71A40820445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rcRect l="9055" t="34740" r="7588" b="7855"/>
            <a:stretch>
              <a:fillRect/>
            </a:stretch>
          </p:blipFill>
          <p:spPr>
            <a:xfrm>
              <a:off x="8060023" y="2425994"/>
              <a:ext cx="3585466" cy="3898606"/>
            </a:xfrm>
            <a:prstGeom prst="roundRect">
              <a:avLst>
                <a:gd name="adj" fmla="val 6459"/>
              </a:avLst>
            </a:prstGeom>
          </p:spPr>
        </p:pic>
        <p:pic>
          <p:nvPicPr>
            <p:cNvPr id="36" name="Imagem 35">
              <a:extLst>
                <a:ext uri="{FF2B5EF4-FFF2-40B4-BE49-F238E27FC236}">
                  <a16:creationId xmlns:a16="http://schemas.microsoft.com/office/drawing/2014/main" id="{0163E0DB-DF7A-9289-4B36-E33F847EA899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artisticBlur radius="69"/>
                      </a14:imgEffect>
                    </a14:imgLayer>
                  </a14:imgProps>
                </a:ext>
              </a:extLst>
            </a:blip>
            <a:srcRect l="4748" t="71811" r="3557" b="631"/>
            <a:stretch>
              <a:fillRect/>
            </a:stretch>
          </p:blipFill>
          <p:spPr>
            <a:xfrm>
              <a:off x="8048786" y="4640435"/>
              <a:ext cx="3597268" cy="1707061"/>
            </a:xfrm>
            <a:prstGeom prst="roundRect">
              <a:avLst>
                <a:gd name="adj" fmla="val 18664"/>
              </a:avLst>
            </a:prstGeom>
          </p:spPr>
        </p:pic>
        <p:sp>
          <p:nvSpPr>
            <p:cNvPr id="37" name="CaixaDeTexto 36">
              <a:extLst>
                <a:ext uri="{FF2B5EF4-FFF2-40B4-BE49-F238E27FC236}">
                  <a16:creationId xmlns:a16="http://schemas.microsoft.com/office/drawing/2014/main" id="{A9C13025-0E8F-2E60-917F-79DA40FE708B}"/>
                </a:ext>
              </a:extLst>
            </p:cNvPr>
            <p:cNvSpPr txBox="1"/>
            <p:nvPr/>
          </p:nvSpPr>
          <p:spPr>
            <a:xfrm>
              <a:off x="8285195" y="5608794"/>
              <a:ext cx="273626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1600" b="1" dirty="0">
                  <a:solidFill>
                    <a:schemeClr val="bg1"/>
                  </a:solidFill>
                  <a:latin typeface="AMX" pitchFamily="2" charset="77"/>
                </a:rPr>
                <a:t>Produto: </a:t>
              </a:r>
              <a:r>
                <a:rPr lang="pt-BR" sz="1600" dirty="0">
                  <a:solidFill>
                    <a:schemeClr val="bg1"/>
                  </a:solidFill>
                  <a:latin typeface="AMX" pitchFamily="2" charset="77"/>
                </a:rPr>
                <a:t>Notebook</a:t>
              </a:r>
            </a:p>
            <a:p>
              <a:r>
                <a:rPr lang="pt-BR" sz="1600" b="1" dirty="0">
                  <a:solidFill>
                    <a:schemeClr val="bg1"/>
                  </a:solidFill>
                  <a:latin typeface="AMX" pitchFamily="2" charset="77"/>
                </a:rPr>
                <a:t>Segmento: </a:t>
              </a:r>
              <a:r>
                <a:rPr lang="pt-BR" sz="1600" dirty="0">
                  <a:solidFill>
                    <a:schemeClr val="bg1"/>
                  </a:solidFill>
                  <a:latin typeface="AMX" pitchFamily="2" charset="77"/>
                </a:rPr>
                <a:t>Avançado</a:t>
              </a:r>
            </a:p>
          </p:txBody>
        </p:sp>
        <p:sp>
          <p:nvSpPr>
            <p:cNvPr id="38" name="CaixaDeTexto 37">
              <a:extLst>
                <a:ext uri="{FF2B5EF4-FFF2-40B4-BE49-F238E27FC236}">
                  <a16:creationId xmlns:a16="http://schemas.microsoft.com/office/drawing/2014/main" id="{9AB4DAD4-C271-B26D-8029-40281C727779}"/>
                </a:ext>
              </a:extLst>
            </p:cNvPr>
            <p:cNvSpPr txBox="1"/>
            <p:nvPr/>
          </p:nvSpPr>
          <p:spPr>
            <a:xfrm>
              <a:off x="8255697" y="4789057"/>
              <a:ext cx="3388659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pt-BR" sz="2000" b="1" dirty="0">
                  <a:solidFill>
                    <a:schemeClr val="bg1"/>
                  </a:solidFill>
                  <a:latin typeface="AMX" pitchFamily="2" charset="77"/>
                </a:rPr>
                <a:t>LENOVO - Intel I7 – </a:t>
              </a:r>
              <a:br>
                <a:rPr lang="pt-BR" sz="2000" dirty="0">
                  <a:solidFill>
                    <a:schemeClr val="bg1"/>
                  </a:solidFill>
                  <a:latin typeface="AMX" pitchFamily="2" charset="77"/>
                </a:rPr>
              </a:br>
              <a:r>
                <a:rPr lang="pt-BR" sz="1600" dirty="0">
                  <a:solidFill>
                    <a:schemeClr val="bg1"/>
                  </a:solidFill>
                  <a:latin typeface="AMX" pitchFamily="2" charset="77"/>
                </a:rPr>
                <a:t>13°GER / 16 GB / 256 GB SSD / 14'</a:t>
              </a:r>
              <a:endParaRPr lang="pt-BR" sz="2000" dirty="0">
                <a:solidFill>
                  <a:schemeClr val="bg1"/>
                </a:solidFill>
                <a:latin typeface="AMX" pitchFamily="2" charset="77"/>
              </a:endParaRPr>
            </a:p>
          </p:txBody>
        </p:sp>
        <p:pic>
          <p:nvPicPr>
            <p:cNvPr id="39" name="Imagem 38">
              <a:extLst>
                <a:ext uri="{FF2B5EF4-FFF2-40B4-BE49-F238E27FC236}">
                  <a16:creationId xmlns:a16="http://schemas.microsoft.com/office/drawing/2014/main" id="{599CEB86-B245-70CC-0804-AD72C79535CB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/>
            <a:srcRect/>
            <a:stretch/>
          </p:blipFill>
          <p:spPr>
            <a:xfrm>
              <a:off x="8405602" y="2045676"/>
              <a:ext cx="2769737" cy="2261528"/>
            </a:xfrm>
            <a:prstGeom prst="rect">
              <a:avLst/>
            </a:prstGeom>
          </p:spPr>
        </p:pic>
      </p:grpSp>
      <p:cxnSp>
        <p:nvCxnSpPr>
          <p:cNvPr id="43" name="Conector de Seta Reta 42">
            <a:extLst>
              <a:ext uri="{FF2B5EF4-FFF2-40B4-BE49-F238E27FC236}">
                <a16:creationId xmlns:a16="http://schemas.microsoft.com/office/drawing/2014/main" id="{8558B31F-DA20-29BB-CD67-291F4C757900}"/>
              </a:ext>
            </a:extLst>
          </p:cNvPr>
          <p:cNvCxnSpPr>
            <a:cxnSpLocks/>
          </p:cNvCxnSpPr>
          <p:nvPr/>
        </p:nvCxnSpPr>
        <p:spPr>
          <a:xfrm>
            <a:off x="531628" y="4633784"/>
            <a:ext cx="786809" cy="0"/>
          </a:xfrm>
          <a:prstGeom prst="straightConnector1">
            <a:avLst/>
          </a:prstGeom>
          <a:ln w="31750">
            <a:gradFill flip="none" rotWithShape="1">
              <a:gsLst>
                <a:gs pos="100000">
                  <a:schemeClr val="bg1">
                    <a:lumMod val="65000"/>
                    <a:alpha val="0"/>
                  </a:schemeClr>
                </a:gs>
                <a:gs pos="0">
                  <a:schemeClr val="bg1"/>
                </a:gs>
              </a:gsLst>
              <a:lin ang="10800000" scaled="1"/>
              <a:tileRect/>
            </a:gradFill>
            <a:tailEnd type="oval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6" name="Conector de Seta Reta 45">
            <a:extLst>
              <a:ext uri="{FF2B5EF4-FFF2-40B4-BE49-F238E27FC236}">
                <a16:creationId xmlns:a16="http://schemas.microsoft.com/office/drawing/2014/main" id="{04C6FDAB-B7AF-9E93-62D7-1E434D88E44A}"/>
              </a:ext>
            </a:extLst>
          </p:cNvPr>
          <p:cNvCxnSpPr>
            <a:cxnSpLocks/>
            <a:endCxn id="31" idx="0"/>
          </p:cNvCxnSpPr>
          <p:nvPr/>
        </p:nvCxnSpPr>
        <p:spPr>
          <a:xfrm>
            <a:off x="4524876" y="4633784"/>
            <a:ext cx="1557778" cy="6651"/>
          </a:xfrm>
          <a:prstGeom prst="straightConnector1">
            <a:avLst/>
          </a:prstGeom>
          <a:ln w="31750">
            <a:gradFill flip="none" rotWithShape="1">
              <a:gsLst>
                <a:gs pos="100000">
                  <a:schemeClr val="bg1">
                    <a:lumMod val="65000"/>
                    <a:alpha val="0"/>
                  </a:schemeClr>
                </a:gs>
                <a:gs pos="0">
                  <a:schemeClr val="bg1"/>
                </a:gs>
              </a:gsLst>
              <a:lin ang="10800000" scaled="1"/>
              <a:tileRect/>
            </a:gradFill>
            <a:tailEnd type="oval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7" name="Conector de Seta Reta 46">
            <a:extLst>
              <a:ext uri="{FF2B5EF4-FFF2-40B4-BE49-F238E27FC236}">
                <a16:creationId xmlns:a16="http://schemas.microsoft.com/office/drawing/2014/main" id="{12030327-FBF6-F165-E2E2-8DAEFCC7D809}"/>
              </a:ext>
            </a:extLst>
          </p:cNvPr>
          <p:cNvCxnSpPr>
            <a:cxnSpLocks/>
          </p:cNvCxnSpPr>
          <p:nvPr/>
        </p:nvCxnSpPr>
        <p:spPr>
          <a:xfrm>
            <a:off x="8400256" y="4633784"/>
            <a:ext cx="2857627" cy="0"/>
          </a:xfrm>
          <a:prstGeom prst="straightConnector1">
            <a:avLst/>
          </a:prstGeom>
          <a:ln w="31750">
            <a:gradFill flip="none" rotWithShape="1">
              <a:gsLst>
                <a:gs pos="100000">
                  <a:schemeClr val="bg1">
                    <a:lumMod val="65000"/>
                    <a:alpha val="0"/>
                  </a:schemeClr>
                </a:gs>
                <a:gs pos="0">
                  <a:schemeClr val="bg1"/>
                </a:gs>
              </a:gsLst>
              <a:lin ang="10800000" scaled="1"/>
              <a:tileRect/>
            </a:gradFill>
            <a:tailEnd type="oval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" name="CaixaDeTexto 3">
            <a:extLst>
              <a:ext uri="{FF2B5EF4-FFF2-40B4-BE49-F238E27FC236}">
                <a16:creationId xmlns:a16="http://schemas.microsoft.com/office/drawing/2014/main" id="{46E6175F-97C8-3306-C2B6-AAC2DC1DAD73}"/>
              </a:ext>
            </a:extLst>
          </p:cNvPr>
          <p:cNvSpPr txBox="1"/>
          <p:nvPr/>
        </p:nvSpPr>
        <p:spPr>
          <a:xfrm>
            <a:off x="975918" y="1121040"/>
            <a:ext cx="295184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800" b="1" dirty="0">
                <a:solidFill>
                  <a:schemeClr val="bg2">
                    <a:lumMod val="25000"/>
                  </a:schemeClr>
                </a:solidFill>
                <a:latin typeface="AMX" pitchFamily="2" charset="77"/>
              </a:rPr>
              <a:t>Portfólio inicial</a:t>
            </a:r>
          </a:p>
        </p:txBody>
      </p:sp>
    </p:spTree>
    <p:extLst>
      <p:ext uri="{BB962C8B-B14F-4D97-AF65-F5344CB8AC3E}">
        <p14:creationId xmlns:p14="http://schemas.microsoft.com/office/powerpoint/2010/main" val="926810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7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7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7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400"/>
                            </p:stCondLst>
                            <p:childTnLst>
                              <p:par>
                                <p:cTn id="2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7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7E4079-8359-A7C2-AE86-B306E8E5A2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Arredondado 2">
            <a:extLst>
              <a:ext uri="{FF2B5EF4-FFF2-40B4-BE49-F238E27FC236}">
                <a16:creationId xmlns:a16="http://schemas.microsoft.com/office/drawing/2014/main" id="{2665AA9B-34B7-07C7-F2C4-362376300980}"/>
              </a:ext>
            </a:extLst>
          </p:cNvPr>
          <p:cNvSpPr/>
          <p:nvPr/>
        </p:nvSpPr>
        <p:spPr>
          <a:xfrm>
            <a:off x="-746369" y="972987"/>
            <a:ext cx="4927334" cy="783772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grpSp>
        <p:nvGrpSpPr>
          <p:cNvPr id="53" name="Agrupar 52">
            <a:extLst>
              <a:ext uri="{FF2B5EF4-FFF2-40B4-BE49-F238E27FC236}">
                <a16:creationId xmlns:a16="http://schemas.microsoft.com/office/drawing/2014/main" id="{638BBDFA-F67E-76ED-513E-4E4F1CD5624F}"/>
              </a:ext>
            </a:extLst>
          </p:cNvPr>
          <p:cNvGrpSpPr/>
          <p:nvPr/>
        </p:nvGrpSpPr>
        <p:grpSpPr>
          <a:xfrm>
            <a:off x="546221" y="2112954"/>
            <a:ext cx="3597268" cy="4234542"/>
            <a:chOff x="546221" y="2112954"/>
            <a:chExt cx="3597268" cy="4234542"/>
          </a:xfrm>
        </p:grpSpPr>
        <p:pic>
          <p:nvPicPr>
            <p:cNvPr id="5" name="Imagem 4">
              <a:extLst>
                <a:ext uri="{FF2B5EF4-FFF2-40B4-BE49-F238E27FC236}">
                  <a16:creationId xmlns:a16="http://schemas.microsoft.com/office/drawing/2014/main" id="{1F659CEC-3533-E70C-20D4-784B4FA745FE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 l="3440" t="16618" r="6636" b="16478"/>
            <a:stretch>
              <a:fillRect/>
            </a:stretch>
          </p:blipFill>
          <p:spPr>
            <a:xfrm>
              <a:off x="557458" y="2425994"/>
              <a:ext cx="3585466" cy="3462838"/>
            </a:xfrm>
            <a:prstGeom prst="roundRect">
              <a:avLst>
                <a:gd name="adj" fmla="val 6459"/>
              </a:avLst>
            </a:prstGeom>
          </p:spPr>
        </p:pic>
        <p:pic>
          <p:nvPicPr>
            <p:cNvPr id="11" name="Imagem 10">
              <a:extLst>
                <a:ext uri="{FF2B5EF4-FFF2-40B4-BE49-F238E27FC236}">
                  <a16:creationId xmlns:a16="http://schemas.microsoft.com/office/drawing/2014/main" id="{35570B8D-CC3B-6FC7-57FC-7B092ACC712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artisticBlur radius="69"/>
                      </a14:imgEffect>
                    </a14:imgLayer>
                  </a14:imgProps>
                </a:ext>
              </a:extLst>
            </a:blip>
            <a:srcRect t="49282" b="1700"/>
            <a:stretch>
              <a:fillRect/>
            </a:stretch>
          </p:blipFill>
          <p:spPr>
            <a:xfrm>
              <a:off x="546221" y="4640435"/>
              <a:ext cx="3597268" cy="1707061"/>
            </a:xfrm>
            <a:prstGeom prst="roundRect">
              <a:avLst>
                <a:gd name="adj" fmla="val 6459"/>
              </a:avLst>
            </a:prstGeom>
          </p:spPr>
        </p:pic>
        <p:sp>
          <p:nvSpPr>
            <p:cNvPr id="13" name="CaixaDeTexto 12">
              <a:extLst>
                <a:ext uri="{FF2B5EF4-FFF2-40B4-BE49-F238E27FC236}">
                  <a16:creationId xmlns:a16="http://schemas.microsoft.com/office/drawing/2014/main" id="{0EB99DFE-203E-3B83-7204-EFEA94A0B494}"/>
                </a:ext>
              </a:extLst>
            </p:cNvPr>
            <p:cNvSpPr txBox="1"/>
            <p:nvPr/>
          </p:nvSpPr>
          <p:spPr>
            <a:xfrm>
              <a:off x="782630" y="5608794"/>
              <a:ext cx="273626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1600" b="1" dirty="0">
                  <a:solidFill>
                    <a:schemeClr val="bg1"/>
                  </a:solidFill>
                  <a:latin typeface="AMX" pitchFamily="2" charset="77"/>
                </a:rPr>
                <a:t>Produto: </a:t>
              </a:r>
              <a:r>
                <a:rPr lang="pt-BR" sz="1600" dirty="0">
                  <a:solidFill>
                    <a:schemeClr val="bg1"/>
                  </a:solidFill>
                  <a:latin typeface="AMX" pitchFamily="2" charset="77"/>
                </a:rPr>
                <a:t>Tablet</a:t>
              </a:r>
            </a:p>
            <a:p>
              <a:r>
                <a:rPr lang="pt-BR" sz="1600" b="1" dirty="0">
                  <a:solidFill>
                    <a:schemeClr val="bg1"/>
                  </a:solidFill>
                  <a:latin typeface="AMX" pitchFamily="2" charset="77"/>
                </a:rPr>
                <a:t>Segmento: </a:t>
              </a:r>
              <a:r>
                <a:rPr lang="pt-BR" sz="1600" dirty="0">
                  <a:solidFill>
                    <a:schemeClr val="bg1"/>
                  </a:solidFill>
                  <a:latin typeface="AMX" pitchFamily="2" charset="77"/>
                </a:rPr>
                <a:t>Básico</a:t>
              </a:r>
            </a:p>
          </p:txBody>
        </p:sp>
        <p:sp>
          <p:nvSpPr>
            <p:cNvPr id="14" name="CaixaDeTexto 13">
              <a:extLst>
                <a:ext uri="{FF2B5EF4-FFF2-40B4-BE49-F238E27FC236}">
                  <a16:creationId xmlns:a16="http://schemas.microsoft.com/office/drawing/2014/main" id="{35956322-A3BC-D7BF-947B-C06CEDFE03C4}"/>
                </a:ext>
              </a:extLst>
            </p:cNvPr>
            <p:cNvSpPr txBox="1"/>
            <p:nvPr/>
          </p:nvSpPr>
          <p:spPr>
            <a:xfrm>
              <a:off x="753132" y="4789057"/>
              <a:ext cx="3388659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pt-BR" sz="2000" b="1" dirty="0">
                  <a:solidFill>
                    <a:schemeClr val="bg1"/>
                  </a:solidFill>
                  <a:latin typeface="AMX" pitchFamily="2" charset="77"/>
                </a:rPr>
                <a:t>Samsung – Tablet A9</a:t>
              </a:r>
              <a:endParaRPr lang="pt-BR" sz="2000" dirty="0">
                <a:solidFill>
                  <a:schemeClr val="bg1"/>
                </a:solidFill>
                <a:latin typeface="AMX" pitchFamily="2" charset="77"/>
              </a:endParaRPr>
            </a:p>
          </p:txBody>
        </p:sp>
        <p:pic>
          <p:nvPicPr>
            <p:cNvPr id="7" name="Imagem 6">
              <a:extLst>
                <a:ext uri="{FF2B5EF4-FFF2-40B4-BE49-F238E27FC236}">
                  <a16:creationId xmlns:a16="http://schemas.microsoft.com/office/drawing/2014/main" id="{0F099ED9-C221-D504-2DDF-3162F2E38124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rcRect/>
            <a:stretch/>
          </p:blipFill>
          <p:spPr>
            <a:xfrm>
              <a:off x="1528657" y="2112954"/>
              <a:ext cx="1460287" cy="1915723"/>
            </a:xfrm>
            <a:prstGeom prst="rect">
              <a:avLst/>
            </a:prstGeom>
          </p:spPr>
        </p:pic>
      </p:grpSp>
      <p:grpSp>
        <p:nvGrpSpPr>
          <p:cNvPr id="62" name="Agrupar 61">
            <a:extLst>
              <a:ext uri="{FF2B5EF4-FFF2-40B4-BE49-F238E27FC236}">
                <a16:creationId xmlns:a16="http://schemas.microsoft.com/office/drawing/2014/main" id="{02E7AFF6-E589-19A4-D868-871D39C24543}"/>
              </a:ext>
            </a:extLst>
          </p:cNvPr>
          <p:cNvGrpSpPr/>
          <p:nvPr/>
        </p:nvGrpSpPr>
        <p:grpSpPr>
          <a:xfrm>
            <a:off x="4284020" y="1962805"/>
            <a:ext cx="3597268" cy="4384691"/>
            <a:chOff x="4284020" y="1962805"/>
            <a:chExt cx="3597268" cy="4384691"/>
          </a:xfrm>
        </p:grpSpPr>
        <p:pic>
          <p:nvPicPr>
            <p:cNvPr id="30" name="Imagem 29">
              <a:extLst>
                <a:ext uri="{FF2B5EF4-FFF2-40B4-BE49-F238E27FC236}">
                  <a16:creationId xmlns:a16="http://schemas.microsoft.com/office/drawing/2014/main" id="{2649802F-80DB-1633-F135-8F0C5A87D55D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rcRect l="9166" t="40737" r="9528" b="7054"/>
            <a:stretch>
              <a:fillRect/>
            </a:stretch>
          </p:blipFill>
          <p:spPr>
            <a:xfrm>
              <a:off x="4295257" y="2425994"/>
              <a:ext cx="3585466" cy="3904468"/>
            </a:xfrm>
            <a:prstGeom prst="roundRect">
              <a:avLst>
                <a:gd name="adj" fmla="val 6459"/>
              </a:avLst>
            </a:prstGeom>
          </p:spPr>
        </p:pic>
        <p:pic>
          <p:nvPicPr>
            <p:cNvPr id="31" name="Imagem 30">
              <a:extLst>
                <a:ext uri="{FF2B5EF4-FFF2-40B4-BE49-F238E27FC236}">
                  <a16:creationId xmlns:a16="http://schemas.microsoft.com/office/drawing/2014/main" id="{2E8DE2D2-268B-DB1B-0DEC-5D97FF7CBDC8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artisticBlur radius="69"/>
                      </a14:imgEffect>
                    </a14:imgLayer>
                  </a14:imgProps>
                </a:ext>
              </a:extLst>
            </a:blip>
            <a:srcRect t="55447" b="951"/>
            <a:stretch>
              <a:fillRect/>
            </a:stretch>
          </p:blipFill>
          <p:spPr>
            <a:xfrm>
              <a:off x="4284020" y="4640435"/>
              <a:ext cx="3597268" cy="1707061"/>
            </a:xfrm>
            <a:prstGeom prst="roundRect">
              <a:avLst>
                <a:gd name="adj" fmla="val 17308"/>
              </a:avLst>
            </a:prstGeom>
          </p:spPr>
        </p:pic>
        <p:sp>
          <p:nvSpPr>
            <p:cNvPr id="32" name="CaixaDeTexto 31">
              <a:extLst>
                <a:ext uri="{FF2B5EF4-FFF2-40B4-BE49-F238E27FC236}">
                  <a16:creationId xmlns:a16="http://schemas.microsoft.com/office/drawing/2014/main" id="{4B9FED5A-CF6D-755C-985F-9379FF88922C}"/>
                </a:ext>
              </a:extLst>
            </p:cNvPr>
            <p:cNvSpPr txBox="1"/>
            <p:nvPr/>
          </p:nvSpPr>
          <p:spPr>
            <a:xfrm>
              <a:off x="4520429" y="5608794"/>
              <a:ext cx="273626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1600" b="1" dirty="0">
                  <a:solidFill>
                    <a:schemeClr val="bg1"/>
                  </a:solidFill>
                  <a:latin typeface="AMX" pitchFamily="2" charset="77"/>
                </a:rPr>
                <a:t>Produto: </a:t>
              </a:r>
              <a:r>
                <a:rPr lang="pt-BR" sz="1600" dirty="0">
                  <a:solidFill>
                    <a:schemeClr val="bg1"/>
                  </a:solidFill>
                  <a:latin typeface="AMX" pitchFamily="2" charset="77"/>
                </a:rPr>
                <a:t>Tablet</a:t>
              </a:r>
            </a:p>
            <a:p>
              <a:r>
                <a:rPr lang="pt-BR" sz="1600" b="1" dirty="0">
                  <a:solidFill>
                    <a:schemeClr val="bg1"/>
                  </a:solidFill>
                  <a:latin typeface="AMX" pitchFamily="2" charset="77"/>
                </a:rPr>
                <a:t>Segmento: </a:t>
              </a:r>
              <a:r>
                <a:rPr lang="pt-BR" sz="1600" dirty="0">
                  <a:solidFill>
                    <a:schemeClr val="bg1"/>
                  </a:solidFill>
                  <a:latin typeface="AMX" pitchFamily="2" charset="77"/>
                </a:rPr>
                <a:t>Intermediário</a:t>
              </a:r>
            </a:p>
          </p:txBody>
        </p:sp>
        <p:sp>
          <p:nvSpPr>
            <p:cNvPr id="33" name="CaixaDeTexto 32">
              <a:extLst>
                <a:ext uri="{FF2B5EF4-FFF2-40B4-BE49-F238E27FC236}">
                  <a16:creationId xmlns:a16="http://schemas.microsoft.com/office/drawing/2014/main" id="{9A61A9D2-C227-911A-15F6-8EA9EC40B737}"/>
                </a:ext>
              </a:extLst>
            </p:cNvPr>
            <p:cNvSpPr txBox="1"/>
            <p:nvPr/>
          </p:nvSpPr>
          <p:spPr>
            <a:xfrm>
              <a:off x="4490931" y="4789057"/>
              <a:ext cx="3388659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pt-BR" sz="2000" b="1" dirty="0">
                  <a:solidFill>
                    <a:schemeClr val="bg1"/>
                  </a:solidFill>
                  <a:latin typeface="AMX" pitchFamily="2" charset="77"/>
                </a:rPr>
                <a:t>Lenovo – Tablet M11</a:t>
              </a:r>
              <a:endParaRPr lang="pt-BR" sz="2000" dirty="0">
                <a:solidFill>
                  <a:schemeClr val="bg1"/>
                </a:solidFill>
                <a:latin typeface="AMX" pitchFamily="2" charset="77"/>
              </a:endParaRPr>
            </a:p>
          </p:txBody>
        </p:sp>
        <p:pic>
          <p:nvPicPr>
            <p:cNvPr id="34" name="Imagem 33">
              <a:extLst>
                <a:ext uri="{FF2B5EF4-FFF2-40B4-BE49-F238E27FC236}">
                  <a16:creationId xmlns:a16="http://schemas.microsoft.com/office/drawing/2014/main" id="{8B05D79B-DD66-AEDA-250C-F8B12C5CCF41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/>
            <a:srcRect/>
            <a:stretch/>
          </p:blipFill>
          <p:spPr>
            <a:xfrm>
              <a:off x="4670297" y="1962805"/>
              <a:ext cx="2287707" cy="1794366"/>
            </a:xfrm>
            <a:prstGeom prst="rect">
              <a:avLst/>
            </a:prstGeom>
          </p:spPr>
        </p:pic>
      </p:grpSp>
      <p:grpSp>
        <p:nvGrpSpPr>
          <p:cNvPr id="63" name="Agrupar 62">
            <a:extLst>
              <a:ext uri="{FF2B5EF4-FFF2-40B4-BE49-F238E27FC236}">
                <a16:creationId xmlns:a16="http://schemas.microsoft.com/office/drawing/2014/main" id="{B7CF623E-F033-24EC-C1A5-6A7EBDFF3282}"/>
              </a:ext>
            </a:extLst>
          </p:cNvPr>
          <p:cNvGrpSpPr/>
          <p:nvPr/>
        </p:nvGrpSpPr>
        <p:grpSpPr>
          <a:xfrm>
            <a:off x="8048786" y="1789889"/>
            <a:ext cx="3597268" cy="4557607"/>
            <a:chOff x="8048786" y="1789889"/>
            <a:chExt cx="3597268" cy="4557607"/>
          </a:xfrm>
        </p:grpSpPr>
        <p:pic>
          <p:nvPicPr>
            <p:cNvPr id="35" name="Imagem 34">
              <a:extLst>
                <a:ext uri="{FF2B5EF4-FFF2-40B4-BE49-F238E27FC236}">
                  <a16:creationId xmlns:a16="http://schemas.microsoft.com/office/drawing/2014/main" id="{48A9CEAD-FB3A-B1D6-16B8-69FEE1045A3C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rcRect l="12169" t="39835" r="6424" b="4432"/>
            <a:stretch>
              <a:fillRect/>
            </a:stretch>
          </p:blipFill>
          <p:spPr>
            <a:xfrm>
              <a:off x="8060023" y="2425994"/>
              <a:ext cx="3585466" cy="3898606"/>
            </a:xfrm>
            <a:prstGeom prst="roundRect">
              <a:avLst>
                <a:gd name="adj" fmla="val 6459"/>
              </a:avLst>
            </a:prstGeom>
          </p:spPr>
        </p:pic>
        <p:pic>
          <p:nvPicPr>
            <p:cNvPr id="36" name="Imagem 35">
              <a:extLst>
                <a:ext uri="{FF2B5EF4-FFF2-40B4-BE49-F238E27FC236}">
                  <a16:creationId xmlns:a16="http://schemas.microsoft.com/office/drawing/2014/main" id="{FEA92C7B-CF55-0EB3-44AB-E6A3229823E3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artisticBlur radius="69"/>
                      </a14:imgEffect>
                    </a14:imgLayer>
                  </a14:imgProps>
                </a:ext>
              </a:extLst>
            </a:blip>
            <a:srcRect l="4748" t="71811" r="3557" b="631"/>
            <a:stretch>
              <a:fillRect/>
            </a:stretch>
          </p:blipFill>
          <p:spPr>
            <a:xfrm>
              <a:off x="8048786" y="4640435"/>
              <a:ext cx="3597268" cy="1707061"/>
            </a:xfrm>
            <a:prstGeom prst="roundRect">
              <a:avLst>
                <a:gd name="adj" fmla="val 18664"/>
              </a:avLst>
            </a:prstGeom>
          </p:spPr>
        </p:pic>
        <p:sp>
          <p:nvSpPr>
            <p:cNvPr id="37" name="CaixaDeTexto 36">
              <a:extLst>
                <a:ext uri="{FF2B5EF4-FFF2-40B4-BE49-F238E27FC236}">
                  <a16:creationId xmlns:a16="http://schemas.microsoft.com/office/drawing/2014/main" id="{C7B1CBF0-48C8-2478-B2C8-F9C5A4612F25}"/>
                </a:ext>
              </a:extLst>
            </p:cNvPr>
            <p:cNvSpPr txBox="1"/>
            <p:nvPr/>
          </p:nvSpPr>
          <p:spPr>
            <a:xfrm>
              <a:off x="8285195" y="5608794"/>
              <a:ext cx="273626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1600" b="1" dirty="0">
                  <a:solidFill>
                    <a:schemeClr val="bg1"/>
                  </a:solidFill>
                  <a:latin typeface="AMX" pitchFamily="2" charset="77"/>
                </a:rPr>
                <a:t>Produto: </a:t>
              </a:r>
              <a:r>
                <a:rPr lang="pt-BR" sz="1600" dirty="0">
                  <a:solidFill>
                    <a:schemeClr val="bg1"/>
                  </a:solidFill>
                  <a:latin typeface="AMX" pitchFamily="2" charset="77"/>
                </a:rPr>
                <a:t>Tablet</a:t>
              </a:r>
            </a:p>
            <a:p>
              <a:r>
                <a:rPr lang="pt-BR" sz="1600" b="1" dirty="0">
                  <a:solidFill>
                    <a:schemeClr val="bg1"/>
                  </a:solidFill>
                  <a:latin typeface="AMX" pitchFamily="2" charset="77"/>
                </a:rPr>
                <a:t>Segmento: </a:t>
              </a:r>
              <a:r>
                <a:rPr lang="pt-BR" sz="1600" dirty="0">
                  <a:solidFill>
                    <a:schemeClr val="bg1"/>
                  </a:solidFill>
                  <a:latin typeface="AMX" pitchFamily="2" charset="77"/>
                </a:rPr>
                <a:t>Avançado</a:t>
              </a:r>
            </a:p>
          </p:txBody>
        </p:sp>
        <p:sp>
          <p:nvSpPr>
            <p:cNvPr id="38" name="CaixaDeTexto 37">
              <a:extLst>
                <a:ext uri="{FF2B5EF4-FFF2-40B4-BE49-F238E27FC236}">
                  <a16:creationId xmlns:a16="http://schemas.microsoft.com/office/drawing/2014/main" id="{A8398956-3E93-BA0B-F2A9-3105096B427C}"/>
                </a:ext>
              </a:extLst>
            </p:cNvPr>
            <p:cNvSpPr txBox="1"/>
            <p:nvPr/>
          </p:nvSpPr>
          <p:spPr>
            <a:xfrm>
              <a:off x="8255697" y="4789057"/>
              <a:ext cx="3388659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pt-BR" sz="2000" b="1" dirty="0">
                  <a:solidFill>
                    <a:schemeClr val="bg1"/>
                  </a:solidFill>
                  <a:latin typeface="AMX" pitchFamily="2" charset="77"/>
                </a:rPr>
                <a:t>Samsung - Tablet S10+</a:t>
              </a:r>
              <a:endParaRPr lang="pt-BR" sz="2000" dirty="0">
                <a:solidFill>
                  <a:schemeClr val="bg1"/>
                </a:solidFill>
                <a:latin typeface="AMX" pitchFamily="2" charset="77"/>
              </a:endParaRPr>
            </a:p>
          </p:txBody>
        </p:sp>
        <p:pic>
          <p:nvPicPr>
            <p:cNvPr id="39" name="Imagem 38">
              <a:extLst>
                <a:ext uri="{FF2B5EF4-FFF2-40B4-BE49-F238E27FC236}">
                  <a16:creationId xmlns:a16="http://schemas.microsoft.com/office/drawing/2014/main" id="{F73AA2E9-BE71-21ED-385A-7E057246ED3D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/>
            <a:srcRect/>
            <a:stretch/>
          </p:blipFill>
          <p:spPr>
            <a:xfrm>
              <a:off x="8334156" y="1789889"/>
              <a:ext cx="1592835" cy="1675224"/>
            </a:xfrm>
            <a:prstGeom prst="rect">
              <a:avLst/>
            </a:prstGeom>
          </p:spPr>
        </p:pic>
      </p:grpSp>
      <p:cxnSp>
        <p:nvCxnSpPr>
          <p:cNvPr id="43" name="Conector de Seta Reta 42">
            <a:extLst>
              <a:ext uri="{FF2B5EF4-FFF2-40B4-BE49-F238E27FC236}">
                <a16:creationId xmlns:a16="http://schemas.microsoft.com/office/drawing/2014/main" id="{7320A7F0-99B2-A821-ECFD-510F60E4B28B}"/>
              </a:ext>
            </a:extLst>
          </p:cNvPr>
          <p:cNvCxnSpPr>
            <a:cxnSpLocks/>
          </p:cNvCxnSpPr>
          <p:nvPr/>
        </p:nvCxnSpPr>
        <p:spPr>
          <a:xfrm>
            <a:off x="531628" y="4633784"/>
            <a:ext cx="786809" cy="0"/>
          </a:xfrm>
          <a:prstGeom prst="straightConnector1">
            <a:avLst/>
          </a:prstGeom>
          <a:ln w="31750">
            <a:gradFill flip="none" rotWithShape="1">
              <a:gsLst>
                <a:gs pos="100000">
                  <a:schemeClr val="bg1">
                    <a:lumMod val="65000"/>
                    <a:alpha val="0"/>
                  </a:schemeClr>
                </a:gs>
                <a:gs pos="0">
                  <a:schemeClr val="bg1"/>
                </a:gs>
              </a:gsLst>
              <a:lin ang="10800000" scaled="1"/>
              <a:tileRect/>
            </a:gradFill>
            <a:tailEnd type="oval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6" name="Conector de Seta Reta 45">
            <a:extLst>
              <a:ext uri="{FF2B5EF4-FFF2-40B4-BE49-F238E27FC236}">
                <a16:creationId xmlns:a16="http://schemas.microsoft.com/office/drawing/2014/main" id="{4A2615DC-4040-87C4-E11F-6DDC89BCC9C4}"/>
              </a:ext>
            </a:extLst>
          </p:cNvPr>
          <p:cNvCxnSpPr>
            <a:cxnSpLocks/>
            <a:endCxn id="31" idx="0"/>
          </p:cNvCxnSpPr>
          <p:nvPr/>
        </p:nvCxnSpPr>
        <p:spPr>
          <a:xfrm>
            <a:off x="4524876" y="4633784"/>
            <a:ext cx="1557778" cy="6651"/>
          </a:xfrm>
          <a:prstGeom prst="straightConnector1">
            <a:avLst/>
          </a:prstGeom>
          <a:ln w="31750">
            <a:gradFill flip="none" rotWithShape="1">
              <a:gsLst>
                <a:gs pos="100000">
                  <a:schemeClr val="bg1">
                    <a:lumMod val="65000"/>
                    <a:alpha val="0"/>
                  </a:schemeClr>
                </a:gs>
                <a:gs pos="0">
                  <a:schemeClr val="bg1"/>
                </a:gs>
              </a:gsLst>
              <a:lin ang="10800000" scaled="1"/>
              <a:tileRect/>
            </a:gradFill>
            <a:tailEnd type="oval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7" name="Conector de Seta Reta 46">
            <a:extLst>
              <a:ext uri="{FF2B5EF4-FFF2-40B4-BE49-F238E27FC236}">
                <a16:creationId xmlns:a16="http://schemas.microsoft.com/office/drawing/2014/main" id="{21D9A785-520C-7E13-B6E9-A975A92B49E1}"/>
              </a:ext>
            </a:extLst>
          </p:cNvPr>
          <p:cNvCxnSpPr>
            <a:cxnSpLocks/>
          </p:cNvCxnSpPr>
          <p:nvPr/>
        </p:nvCxnSpPr>
        <p:spPr>
          <a:xfrm>
            <a:off x="8400256" y="4633784"/>
            <a:ext cx="2857627" cy="0"/>
          </a:xfrm>
          <a:prstGeom prst="straightConnector1">
            <a:avLst/>
          </a:prstGeom>
          <a:ln w="31750">
            <a:gradFill flip="none" rotWithShape="1">
              <a:gsLst>
                <a:gs pos="100000">
                  <a:schemeClr val="bg1">
                    <a:lumMod val="65000"/>
                    <a:alpha val="0"/>
                  </a:schemeClr>
                </a:gs>
                <a:gs pos="0">
                  <a:schemeClr val="bg1"/>
                </a:gs>
              </a:gsLst>
              <a:lin ang="10800000" scaled="1"/>
              <a:tileRect/>
            </a:gradFill>
            <a:tailEnd type="oval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" name="CaixaDeTexto 3">
            <a:extLst>
              <a:ext uri="{FF2B5EF4-FFF2-40B4-BE49-F238E27FC236}">
                <a16:creationId xmlns:a16="http://schemas.microsoft.com/office/drawing/2014/main" id="{86B92B7A-5AE3-6F9D-2646-83DB777D2B85}"/>
              </a:ext>
            </a:extLst>
          </p:cNvPr>
          <p:cNvSpPr txBox="1"/>
          <p:nvPr/>
        </p:nvSpPr>
        <p:spPr>
          <a:xfrm>
            <a:off x="975918" y="1121040"/>
            <a:ext cx="295184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800" b="1" dirty="0">
                <a:solidFill>
                  <a:schemeClr val="bg2">
                    <a:lumMod val="25000"/>
                  </a:schemeClr>
                </a:solidFill>
                <a:latin typeface="AMX" pitchFamily="2" charset="77"/>
              </a:rPr>
              <a:t>Portfólio inicial</a:t>
            </a:r>
          </a:p>
        </p:txBody>
      </p:sp>
    </p:spTree>
    <p:extLst>
      <p:ext uri="{BB962C8B-B14F-4D97-AF65-F5344CB8AC3E}">
        <p14:creationId xmlns:p14="http://schemas.microsoft.com/office/powerpoint/2010/main" val="1985684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7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700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7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400"/>
                            </p:stCondLst>
                            <p:childTnLst>
                              <p:par>
                                <p:cTn id="1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7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aixaDeTexto 4">
            <a:extLst>
              <a:ext uri="{FF2B5EF4-FFF2-40B4-BE49-F238E27FC236}">
                <a16:creationId xmlns:a16="http://schemas.microsoft.com/office/drawing/2014/main" id="{E1DE7AC4-9841-EE97-FB4C-AA2399E73BA3}"/>
              </a:ext>
            </a:extLst>
          </p:cNvPr>
          <p:cNvSpPr txBox="1"/>
          <p:nvPr/>
        </p:nvSpPr>
        <p:spPr>
          <a:xfrm>
            <a:off x="998915" y="2873079"/>
            <a:ext cx="4198728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Clr>
                <a:srgbClr val="000000"/>
              </a:buClr>
              <a:buSzPts val="2200"/>
            </a:pPr>
            <a:r>
              <a:rPr lang="pt-BR" sz="2400" dirty="0">
                <a:latin typeface="AMX" panose="020B0604020202020204"/>
                <a:sym typeface="Arial"/>
              </a:rPr>
              <a:t>No dia a dia de vendas, </a:t>
            </a:r>
            <a:r>
              <a:rPr lang="pt-BR" sz="2400" b="1" dirty="0">
                <a:latin typeface="AMX" panose="020B0604020202020204"/>
                <a:sym typeface="Arial"/>
              </a:rPr>
              <a:t>transforme as características da solução em benefícios claros </a:t>
            </a:r>
            <a:r>
              <a:rPr lang="pt-BR" sz="2400" dirty="0">
                <a:latin typeface="AMX" panose="020B0604020202020204"/>
                <a:sym typeface="Arial"/>
              </a:rPr>
              <a:t>para a empresa do </a:t>
            </a:r>
            <a:br>
              <a:rPr lang="pt-BR" sz="2400" dirty="0">
                <a:latin typeface="AMX" panose="020B0604020202020204"/>
                <a:sym typeface="Arial"/>
              </a:rPr>
            </a:br>
            <a:r>
              <a:rPr lang="pt-BR" sz="2400" dirty="0">
                <a:latin typeface="AMX" panose="020B0604020202020204"/>
                <a:sym typeface="Arial"/>
              </a:rPr>
              <a:t>seu cliente:</a:t>
            </a:r>
          </a:p>
        </p:txBody>
      </p:sp>
      <p:sp>
        <p:nvSpPr>
          <p:cNvPr id="2" name="Retângulo Arredondado 1">
            <a:extLst>
              <a:ext uri="{FF2B5EF4-FFF2-40B4-BE49-F238E27FC236}">
                <a16:creationId xmlns:a16="http://schemas.microsoft.com/office/drawing/2014/main" id="{A5278D99-7D38-76EA-B13D-A1F0B7636509}"/>
              </a:ext>
            </a:extLst>
          </p:cNvPr>
          <p:cNvSpPr/>
          <p:nvPr/>
        </p:nvSpPr>
        <p:spPr>
          <a:xfrm>
            <a:off x="-746369" y="972987"/>
            <a:ext cx="4927334" cy="783772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3" name="CaixaDeTexto 2">
            <a:extLst>
              <a:ext uri="{FF2B5EF4-FFF2-40B4-BE49-F238E27FC236}">
                <a16:creationId xmlns:a16="http://schemas.microsoft.com/office/drawing/2014/main" id="{2C5DE05C-31E1-D6DA-BD5E-2CAC9B45C50A}"/>
              </a:ext>
            </a:extLst>
          </p:cNvPr>
          <p:cNvSpPr txBox="1"/>
          <p:nvPr/>
        </p:nvSpPr>
        <p:spPr>
          <a:xfrm>
            <a:off x="975918" y="1121040"/>
            <a:ext cx="295184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800" b="1" dirty="0">
                <a:solidFill>
                  <a:schemeClr val="bg2">
                    <a:lumMod val="25000"/>
                  </a:schemeClr>
                </a:solidFill>
                <a:latin typeface="AMX" pitchFamily="2" charset="77"/>
              </a:rPr>
              <a:t>Argumentação</a:t>
            </a:r>
          </a:p>
        </p:txBody>
      </p:sp>
      <p:grpSp>
        <p:nvGrpSpPr>
          <p:cNvPr id="12" name="Agrupar 11">
            <a:extLst>
              <a:ext uri="{FF2B5EF4-FFF2-40B4-BE49-F238E27FC236}">
                <a16:creationId xmlns:a16="http://schemas.microsoft.com/office/drawing/2014/main" id="{675F3CFD-B031-ACDA-110F-C92D6C5ED94B}"/>
              </a:ext>
            </a:extLst>
          </p:cNvPr>
          <p:cNvGrpSpPr/>
          <p:nvPr/>
        </p:nvGrpSpPr>
        <p:grpSpPr>
          <a:xfrm>
            <a:off x="6470088" y="1798758"/>
            <a:ext cx="5104292" cy="2316043"/>
            <a:chOff x="7071666" y="1654378"/>
            <a:chExt cx="5104292" cy="2316043"/>
          </a:xfrm>
        </p:grpSpPr>
        <p:sp>
          <p:nvSpPr>
            <p:cNvPr id="13" name="Retângulo Arredondado 12">
              <a:extLst>
                <a:ext uri="{FF2B5EF4-FFF2-40B4-BE49-F238E27FC236}">
                  <a16:creationId xmlns:a16="http://schemas.microsoft.com/office/drawing/2014/main" id="{B8DB46D5-8A80-C83C-2EC1-7B9B07C80935}"/>
                </a:ext>
              </a:extLst>
            </p:cNvPr>
            <p:cNvSpPr/>
            <p:nvPr/>
          </p:nvSpPr>
          <p:spPr>
            <a:xfrm>
              <a:off x="7071666" y="1654378"/>
              <a:ext cx="5104292" cy="2316043"/>
            </a:xfrm>
            <a:prstGeom prst="roundRect">
              <a:avLst>
                <a:gd name="adj" fmla="val 6041"/>
              </a:avLst>
            </a:prstGeom>
            <a:solidFill>
              <a:schemeClr val="bg2">
                <a:lumMod val="25000"/>
                <a:alpha val="54000"/>
              </a:schemeClr>
            </a:solidFill>
            <a:ln>
              <a:solidFill>
                <a:schemeClr val="bg1">
                  <a:lumMod val="75000"/>
                </a:schemeClr>
              </a:solidFill>
            </a:ln>
            <a:effectLst>
              <a:outerShdw blurRad="260345" sx="99541" sy="99541" algn="ctr" rotWithShape="0">
                <a:schemeClr val="tx1">
                  <a:alpha val="79000"/>
                </a:scheme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endParaRPr>
            </a:p>
          </p:txBody>
        </p:sp>
        <p:grpSp>
          <p:nvGrpSpPr>
            <p:cNvPr id="14" name="Agrupar 13">
              <a:extLst>
                <a:ext uri="{FF2B5EF4-FFF2-40B4-BE49-F238E27FC236}">
                  <a16:creationId xmlns:a16="http://schemas.microsoft.com/office/drawing/2014/main" id="{47CE5737-2C2E-1154-BE40-FBC293995EBA}"/>
                </a:ext>
              </a:extLst>
            </p:cNvPr>
            <p:cNvGrpSpPr/>
            <p:nvPr/>
          </p:nvGrpSpPr>
          <p:grpSpPr>
            <a:xfrm>
              <a:off x="7548235" y="1955815"/>
              <a:ext cx="4242713" cy="1520941"/>
              <a:chOff x="6250101" y="1965512"/>
              <a:chExt cx="4242713" cy="1520941"/>
            </a:xfrm>
          </p:grpSpPr>
          <p:sp>
            <p:nvSpPr>
              <p:cNvPr id="15" name="CaixaDeTexto 14">
                <a:extLst>
                  <a:ext uri="{FF2B5EF4-FFF2-40B4-BE49-F238E27FC236}">
                    <a16:creationId xmlns:a16="http://schemas.microsoft.com/office/drawing/2014/main" id="{3AB3E9A0-635B-DFC8-14C9-EBA048A74736}"/>
                  </a:ext>
                </a:extLst>
              </p:cNvPr>
              <p:cNvSpPr txBox="1"/>
              <p:nvPr/>
            </p:nvSpPr>
            <p:spPr>
              <a:xfrm>
                <a:off x="6250101" y="2470790"/>
                <a:ext cx="4242713" cy="1015663"/>
              </a:xfrm>
              <a:prstGeom prst="rect">
                <a:avLst/>
              </a:prstGeom>
              <a:noFill/>
            </p:spPr>
            <p:txBody>
              <a:bodyPr wrap="square" lIns="91440" tIns="45720" rIns="91440" bIns="45720" anchor="t">
                <a:spAutoFit/>
              </a:bodyPr>
              <a:lstStyle/>
              <a:p>
                <a:r>
                  <a:rPr lang="pt-BR" sz="2000" dirty="0">
                    <a:solidFill>
                      <a:schemeClr val="bg1"/>
                    </a:solidFill>
                    <a:latin typeface="AMX" pitchFamily="2" charset="77"/>
                  </a:rPr>
                  <a:t>Com a Locação de equipamentos, </a:t>
                </a:r>
                <a:r>
                  <a:rPr lang="pt-BR" sz="2000" b="1" dirty="0">
                    <a:solidFill>
                      <a:schemeClr val="bg1"/>
                    </a:solidFill>
                    <a:latin typeface="AMX" pitchFamily="2" charset="77"/>
                  </a:rPr>
                  <a:t>você</a:t>
                </a:r>
                <a:r>
                  <a:rPr lang="pt-BR" sz="2000" dirty="0">
                    <a:solidFill>
                      <a:schemeClr val="bg1"/>
                    </a:solidFill>
                    <a:latin typeface="AMX" pitchFamily="2" charset="77"/>
                  </a:rPr>
                  <a:t> </a:t>
                </a:r>
                <a:r>
                  <a:rPr lang="pt-BR" sz="2000" b="1" dirty="0">
                    <a:solidFill>
                      <a:schemeClr val="bg1"/>
                    </a:solidFill>
                    <a:latin typeface="AMX" pitchFamily="2" charset="77"/>
                  </a:rPr>
                  <a:t>troca o custo da lentidão pela garantia da performance</a:t>
                </a:r>
                <a:r>
                  <a:rPr lang="pt-BR" sz="2000" dirty="0">
                    <a:solidFill>
                      <a:schemeClr val="bg1"/>
                    </a:solidFill>
                    <a:latin typeface="AMX" pitchFamily="2" charset="77"/>
                  </a:rPr>
                  <a:t>. </a:t>
                </a:r>
              </a:p>
            </p:txBody>
          </p:sp>
          <p:grpSp>
            <p:nvGrpSpPr>
              <p:cNvPr id="16" name="Agrupar 15">
                <a:extLst>
                  <a:ext uri="{FF2B5EF4-FFF2-40B4-BE49-F238E27FC236}">
                    <a16:creationId xmlns:a16="http://schemas.microsoft.com/office/drawing/2014/main" id="{F18FEE26-D15E-2654-2EF7-1553A69B6D28}"/>
                  </a:ext>
                </a:extLst>
              </p:cNvPr>
              <p:cNvGrpSpPr/>
              <p:nvPr/>
            </p:nvGrpSpPr>
            <p:grpSpPr>
              <a:xfrm>
                <a:off x="6351857" y="1965512"/>
                <a:ext cx="719477" cy="174060"/>
                <a:chOff x="9107221" y="1077686"/>
                <a:chExt cx="742441" cy="179615"/>
              </a:xfrm>
            </p:grpSpPr>
            <p:sp>
              <p:nvSpPr>
                <p:cNvPr id="17" name="Oval 16">
                  <a:extLst>
                    <a:ext uri="{FF2B5EF4-FFF2-40B4-BE49-F238E27FC236}">
                      <a16:creationId xmlns:a16="http://schemas.microsoft.com/office/drawing/2014/main" id="{59119662-CFC4-865D-4167-FED347BECE23}"/>
                    </a:ext>
                  </a:extLst>
                </p:cNvPr>
                <p:cNvSpPr/>
                <p:nvPr/>
              </p:nvSpPr>
              <p:spPr>
                <a:xfrm>
                  <a:off x="9107221" y="1077686"/>
                  <a:ext cx="179616" cy="179615"/>
                </a:xfrm>
                <a:prstGeom prst="ellipse">
                  <a:avLst/>
                </a:prstGeom>
                <a:noFill/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/>
                </a:p>
              </p:txBody>
            </p:sp>
            <p:sp>
              <p:nvSpPr>
                <p:cNvPr id="18" name="Oval 17">
                  <a:extLst>
                    <a:ext uri="{FF2B5EF4-FFF2-40B4-BE49-F238E27FC236}">
                      <a16:creationId xmlns:a16="http://schemas.microsoft.com/office/drawing/2014/main" id="{4524BB9D-3AFF-AE9C-9D26-1EA50D81E265}"/>
                    </a:ext>
                  </a:extLst>
                </p:cNvPr>
                <p:cNvSpPr/>
                <p:nvPr/>
              </p:nvSpPr>
              <p:spPr>
                <a:xfrm>
                  <a:off x="9382016" y="1077686"/>
                  <a:ext cx="179616" cy="179615"/>
                </a:xfrm>
                <a:prstGeom prst="ellipse">
                  <a:avLst/>
                </a:prstGeom>
                <a:noFill/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/>
                </a:p>
              </p:txBody>
            </p:sp>
            <p:sp>
              <p:nvSpPr>
                <p:cNvPr id="19" name="Oval 18">
                  <a:extLst>
                    <a:ext uri="{FF2B5EF4-FFF2-40B4-BE49-F238E27FC236}">
                      <a16:creationId xmlns:a16="http://schemas.microsoft.com/office/drawing/2014/main" id="{A5211F34-9820-D1DC-5110-A78781ED7C17}"/>
                    </a:ext>
                  </a:extLst>
                </p:cNvPr>
                <p:cNvSpPr/>
                <p:nvPr/>
              </p:nvSpPr>
              <p:spPr>
                <a:xfrm>
                  <a:off x="9670046" y="1077686"/>
                  <a:ext cx="179616" cy="179615"/>
                </a:xfrm>
                <a:prstGeom prst="ellipse">
                  <a:avLst/>
                </a:prstGeom>
                <a:noFill/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/>
                </a:p>
              </p:txBody>
            </p:sp>
          </p:grpSp>
        </p:grpSp>
      </p:grpSp>
      <p:pic>
        <p:nvPicPr>
          <p:cNvPr id="20" name="Notification Sound Effects (Copyright Free) - Creator Assets (youtube)">
            <a:hlinkClick r:id="" action="ppaction://media"/>
            <a:extLst>
              <a:ext uri="{FF2B5EF4-FFF2-40B4-BE49-F238E27FC236}">
                <a16:creationId xmlns:a16="http://schemas.microsoft.com/office/drawing/2014/main" id="{BB3B78ED-2419-54B2-4FD3-153F609DCA06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18776.2642" end="30656.0997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344484" y="-1005305"/>
            <a:ext cx="812800" cy="812800"/>
          </a:xfrm>
          <a:prstGeom prst="rect">
            <a:avLst/>
          </a:prstGeom>
        </p:spPr>
      </p:pic>
      <p:grpSp>
        <p:nvGrpSpPr>
          <p:cNvPr id="21" name="Agrupar 20">
            <a:extLst>
              <a:ext uri="{FF2B5EF4-FFF2-40B4-BE49-F238E27FC236}">
                <a16:creationId xmlns:a16="http://schemas.microsoft.com/office/drawing/2014/main" id="{E5CF2765-D3BB-6595-C844-90433FC1A8DF}"/>
              </a:ext>
            </a:extLst>
          </p:cNvPr>
          <p:cNvGrpSpPr/>
          <p:nvPr/>
        </p:nvGrpSpPr>
        <p:grpSpPr>
          <a:xfrm>
            <a:off x="5154995" y="3766975"/>
            <a:ext cx="5553111" cy="2633825"/>
            <a:chOff x="7071665" y="1654378"/>
            <a:chExt cx="5553111" cy="2633825"/>
          </a:xfrm>
        </p:grpSpPr>
        <p:sp>
          <p:nvSpPr>
            <p:cNvPr id="22" name="Retângulo Arredondado 21">
              <a:extLst>
                <a:ext uri="{FF2B5EF4-FFF2-40B4-BE49-F238E27FC236}">
                  <a16:creationId xmlns:a16="http://schemas.microsoft.com/office/drawing/2014/main" id="{156DDD96-003D-194E-99E6-CDBB7EB7DC69}"/>
                </a:ext>
              </a:extLst>
            </p:cNvPr>
            <p:cNvSpPr/>
            <p:nvPr/>
          </p:nvSpPr>
          <p:spPr>
            <a:xfrm>
              <a:off x="7071665" y="1654378"/>
              <a:ext cx="5553111" cy="2633825"/>
            </a:xfrm>
            <a:prstGeom prst="roundRect">
              <a:avLst>
                <a:gd name="adj" fmla="val 6041"/>
              </a:avLst>
            </a:prstGeom>
            <a:solidFill>
              <a:schemeClr val="bg2">
                <a:lumMod val="25000"/>
                <a:alpha val="54000"/>
              </a:schemeClr>
            </a:solidFill>
            <a:ln>
              <a:solidFill>
                <a:schemeClr val="bg1">
                  <a:lumMod val="75000"/>
                </a:schemeClr>
              </a:solidFill>
            </a:ln>
            <a:effectLst>
              <a:outerShdw blurRad="260345" sx="99541" sy="99541" algn="ctr" rotWithShape="0">
                <a:schemeClr val="tx1">
                  <a:alpha val="79000"/>
                </a:scheme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endParaRPr>
            </a:p>
          </p:txBody>
        </p:sp>
        <p:grpSp>
          <p:nvGrpSpPr>
            <p:cNvPr id="23" name="Agrupar 22">
              <a:extLst>
                <a:ext uri="{FF2B5EF4-FFF2-40B4-BE49-F238E27FC236}">
                  <a16:creationId xmlns:a16="http://schemas.microsoft.com/office/drawing/2014/main" id="{3557BC87-074B-663C-64F2-50F9AC2EBCFF}"/>
                </a:ext>
              </a:extLst>
            </p:cNvPr>
            <p:cNvGrpSpPr/>
            <p:nvPr/>
          </p:nvGrpSpPr>
          <p:grpSpPr>
            <a:xfrm>
              <a:off x="7523385" y="1955815"/>
              <a:ext cx="4957011" cy="1828717"/>
              <a:chOff x="6225251" y="1965512"/>
              <a:chExt cx="4957011" cy="1828717"/>
            </a:xfrm>
          </p:grpSpPr>
          <p:sp>
            <p:nvSpPr>
              <p:cNvPr id="24" name="CaixaDeTexto 23">
                <a:extLst>
                  <a:ext uri="{FF2B5EF4-FFF2-40B4-BE49-F238E27FC236}">
                    <a16:creationId xmlns:a16="http://schemas.microsoft.com/office/drawing/2014/main" id="{51893478-F4C3-6702-730A-2D0280C8BA37}"/>
                  </a:ext>
                </a:extLst>
              </p:cNvPr>
              <p:cNvSpPr txBox="1"/>
              <p:nvPr/>
            </p:nvSpPr>
            <p:spPr>
              <a:xfrm>
                <a:off x="6225251" y="2470790"/>
                <a:ext cx="4957011" cy="1323439"/>
              </a:xfrm>
              <a:prstGeom prst="rect">
                <a:avLst/>
              </a:prstGeom>
              <a:noFill/>
            </p:spPr>
            <p:txBody>
              <a:bodyPr wrap="square" lIns="91440" tIns="45720" rIns="91440" bIns="45720" anchor="t">
                <a:spAutoFit/>
              </a:bodyPr>
              <a:lstStyle/>
              <a:p>
                <a:r>
                  <a:rPr lang="pt-BR" sz="2000" b="1" dirty="0">
                    <a:solidFill>
                      <a:schemeClr val="bg1"/>
                    </a:solidFill>
                    <a:latin typeface="AMX" pitchFamily="2" charset="77"/>
                  </a:rPr>
                  <a:t>Nós cuidamos do suporte técnico</a:t>
                </a:r>
                <a:r>
                  <a:rPr lang="pt-BR" sz="2000" dirty="0">
                    <a:solidFill>
                      <a:schemeClr val="bg1"/>
                    </a:solidFill>
                    <a:latin typeface="AMX" pitchFamily="2" charset="77"/>
                  </a:rPr>
                  <a:t>, para que seu time foque em vender e crescer, sempre com máquinas de última geração que nunca deixam você na mão.</a:t>
                </a:r>
              </a:p>
            </p:txBody>
          </p:sp>
          <p:grpSp>
            <p:nvGrpSpPr>
              <p:cNvPr id="25" name="Agrupar 24">
                <a:extLst>
                  <a:ext uri="{FF2B5EF4-FFF2-40B4-BE49-F238E27FC236}">
                    <a16:creationId xmlns:a16="http://schemas.microsoft.com/office/drawing/2014/main" id="{3093DED7-4291-75BB-D430-5DDBCD5123C3}"/>
                  </a:ext>
                </a:extLst>
              </p:cNvPr>
              <p:cNvGrpSpPr/>
              <p:nvPr/>
            </p:nvGrpSpPr>
            <p:grpSpPr>
              <a:xfrm>
                <a:off x="6351857" y="1965512"/>
                <a:ext cx="719477" cy="174060"/>
                <a:chOff x="9107221" y="1077686"/>
                <a:chExt cx="742441" cy="179615"/>
              </a:xfrm>
            </p:grpSpPr>
            <p:sp>
              <p:nvSpPr>
                <p:cNvPr id="26" name="Oval 25">
                  <a:extLst>
                    <a:ext uri="{FF2B5EF4-FFF2-40B4-BE49-F238E27FC236}">
                      <a16:creationId xmlns:a16="http://schemas.microsoft.com/office/drawing/2014/main" id="{DEE785B2-2642-81B3-AA57-4A5FB0B83F43}"/>
                    </a:ext>
                  </a:extLst>
                </p:cNvPr>
                <p:cNvSpPr/>
                <p:nvPr/>
              </p:nvSpPr>
              <p:spPr>
                <a:xfrm>
                  <a:off x="9107221" y="1077686"/>
                  <a:ext cx="179616" cy="179615"/>
                </a:xfrm>
                <a:prstGeom prst="ellipse">
                  <a:avLst/>
                </a:prstGeom>
                <a:noFill/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/>
                </a:p>
              </p:txBody>
            </p:sp>
            <p:sp>
              <p:nvSpPr>
                <p:cNvPr id="27" name="Oval 26">
                  <a:extLst>
                    <a:ext uri="{FF2B5EF4-FFF2-40B4-BE49-F238E27FC236}">
                      <a16:creationId xmlns:a16="http://schemas.microsoft.com/office/drawing/2014/main" id="{F3E987C5-3A9E-4616-9D26-39262AD142B5}"/>
                    </a:ext>
                  </a:extLst>
                </p:cNvPr>
                <p:cNvSpPr/>
                <p:nvPr/>
              </p:nvSpPr>
              <p:spPr>
                <a:xfrm>
                  <a:off x="9382016" y="1077686"/>
                  <a:ext cx="179616" cy="179615"/>
                </a:xfrm>
                <a:prstGeom prst="ellipse">
                  <a:avLst/>
                </a:prstGeom>
                <a:noFill/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/>
                </a:p>
              </p:txBody>
            </p:sp>
            <p:sp>
              <p:nvSpPr>
                <p:cNvPr id="28" name="Oval 27">
                  <a:extLst>
                    <a:ext uri="{FF2B5EF4-FFF2-40B4-BE49-F238E27FC236}">
                      <a16:creationId xmlns:a16="http://schemas.microsoft.com/office/drawing/2014/main" id="{8AAC659B-C6E7-BB00-65C2-CBDF1F0470C4}"/>
                    </a:ext>
                  </a:extLst>
                </p:cNvPr>
                <p:cNvSpPr/>
                <p:nvPr/>
              </p:nvSpPr>
              <p:spPr>
                <a:xfrm>
                  <a:off x="9670046" y="1077686"/>
                  <a:ext cx="179616" cy="179615"/>
                </a:xfrm>
                <a:prstGeom prst="ellipse">
                  <a:avLst/>
                </a:prstGeom>
                <a:noFill/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/>
                </a:p>
              </p:txBody>
            </p:sp>
          </p:grpSp>
        </p:grpSp>
      </p:grpSp>
      <p:pic>
        <p:nvPicPr>
          <p:cNvPr id="29" name="Notification Sound Effects (Copyright Free) - Creator Assets (youtube)">
            <a:hlinkClick r:id="" action="ppaction://media"/>
            <a:extLst>
              <a:ext uri="{FF2B5EF4-FFF2-40B4-BE49-F238E27FC236}">
                <a16:creationId xmlns:a16="http://schemas.microsoft.com/office/drawing/2014/main" id="{4E520E96-067B-9D1F-4BCB-70CC4A58E8A6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18776.2642" end="30656.0997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96600" y="-1035496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39174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3" dur="1010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10"/>
                            </p:stCondLst>
                            <p:childTnLst>
                              <p:par>
                                <p:cTn id="25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1010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1" repeatCount="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  <p:audio>
              <p:cMediaNode vol="80000">
                <p:cTn id="32" repeatCount="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</p:childTnLst>
        </p:cTn>
      </p:par>
    </p:tnLst>
    <p:bldLst>
      <p:bldP spid="5" grpId="0"/>
      <p:bldP spid="2" grpId="0" animBg="1"/>
      <p:bldP spid="3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ED159A-903C-BFE5-C217-85D46C6591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>
            <a:extLst>
              <a:ext uri="{FF2B5EF4-FFF2-40B4-BE49-F238E27FC236}">
                <a16:creationId xmlns:a16="http://schemas.microsoft.com/office/drawing/2014/main" id="{002578D7-0EA3-46C4-9054-D0FE32C9F391}"/>
              </a:ext>
            </a:extLst>
          </p:cNvPr>
          <p:cNvSpPr txBox="1"/>
          <p:nvPr/>
        </p:nvSpPr>
        <p:spPr>
          <a:xfrm>
            <a:off x="998915" y="2873079"/>
            <a:ext cx="4198728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Clr>
                <a:srgbClr val="000000"/>
              </a:buClr>
              <a:buSzPts val="2200"/>
            </a:pPr>
            <a:r>
              <a:rPr lang="pt-BR" sz="2400" dirty="0">
                <a:latin typeface="AMX" panose="020B0604020202020204"/>
                <a:sym typeface="Arial"/>
              </a:rPr>
              <a:t>No dia a dia de vendas, </a:t>
            </a:r>
            <a:r>
              <a:rPr lang="pt-BR" sz="2400" b="1" dirty="0">
                <a:latin typeface="AMX" panose="020B0604020202020204"/>
                <a:sym typeface="Arial"/>
              </a:rPr>
              <a:t>transforme as características da solução em benefícios claros </a:t>
            </a:r>
            <a:r>
              <a:rPr lang="pt-BR" sz="2400" dirty="0">
                <a:latin typeface="AMX" panose="020B0604020202020204"/>
                <a:sym typeface="Arial"/>
              </a:rPr>
              <a:t>para a empresa do </a:t>
            </a:r>
            <a:br>
              <a:rPr lang="pt-BR" sz="2400" dirty="0">
                <a:latin typeface="AMX" panose="020B0604020202020204"/>
                <a:sym typeface="Arial"/>
              </a:rPr>
            </a:br>
            <a:r>
              <a:rPr lang="pt-BR" sz="2400" dirty="0">
                <a:latin typeface="AMX" panose="020B0604020202020204"/>
                <a:sym typeface="Arial"/>
              </a:rPr>
              <a:t>seu cliente:</a:t>
            </a:r>
          </a:p>
        </p:txBody>
      </p:sp>
      <p:sp>
        <p:nvSpPr>
          <p:cNvPr id="3" name="Retângulo Arredondado 2">
            <a:extLst>
              <a:ext uri="{FF2B5EF4-FFF2-40B4-BE49-F238E27FC236}">
                <a16:creationId xmlns:a16="http://schemas.microsoft.com/office/drawing/2014/main" id="{83E6BC76-3566-685D-0B7D-CF788C8CD50F}"/>
              </a:ext>
            </a:extLst>
          </p:cNvPr>
          <p:cNvSpPr/>
          <p:nvPr/>
        </p:nvSpPr>
        <p:spPr>
          <a:xfrm>
            <a:off x="-746369" y="972987"/>
            <a:ext cx="4927334" cy="783772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E2979D74-3AD6-B5DF-417C-4ECA3C3C7ADB}"/>
              </a:ext>
            </a:extLst>
          </p:cNvPr>
          <p:cNvSpPr txBox="1"/>
          <p:nvPr/>
        </p:nvSpPr>
        <p:spPr>
          <a:xfrm>
            <a:off x="975918" y="1121040"/>
            <a:ext cx="295184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800" b="1" dirty="0">
                <a:solidFill>
                  <a:schemeClr val="bg2">
                    <a:lumMod val="25000"/>
                  </a:schemeClr>
                </a:solidFill>
                <a:latin typeface="AMX" pitchFamily="2" charset="77"/>
              </a:rPr>
              <a:t>Argumentação</a:t>
            </a:r>
          </a:p>
        </p:txBody>
      </p:sp>
      <p:grpSp>
        <p:nvGrpSpPr>
          <p:cNvPr id="8" name="Agrupar 7">
            <a:extLst>
              <a:ext uri="{FF2B5EF4-FFF2-40B4-BE49-F238E27FC236}">
                <a16:creationId xmlns:a16="http://schemas.microsoft.com/office/drawing/2014/main" id="{75CF404A-9D15-C99C-40D9-8975BBAA6D83}"/>
              </a:ext>
            </a:extLst>
          </p:cNvPr>
          <p:cNvGrpSpPr/>
          <p:nvPr/>
        </p:nvGrpSpPr>
        <p:grpSpPr>
          <a:xfrm>
            <a:off x="6686220" y="1532751"/>
            <a:ext cx="4120325" cy="2440731"/>
            <a:chOff x="7071666" y="1654378"/>
            <a:chExt cx="4120325" cy="2440731"/>
          </a:xfrm>
        </p:grpSpPr>
        <p:sp>
          <p:nvSpPr>
            <p:cNvPr id="9" name="Retângulo Arredondado 8">
              <a:extLst>
                <a:ext uri="{FF2B5EF4-FFF2-40B4-BE49-F238E27FC236}">
                  <a16:creationId xmlns:a16="http://schemas.microsoft.com/office/drawing/2014/main" id="{F87A3152-0306-99BD-3C0B-16084B24CF7C}"/>
                </a:ext>
              </a:extLst>
            </p:cNvPr>
            <p:cNvSpPr/>
            <p:nvPr/>
          </p:nvSpPr>
          <p:spPr>
            <a:xfrm>
              <a:off x="7071666" y="1654378"/>
              <a:ext cx="4120325" cy="2440731"/>
            </a:xfrm>
            <a:prstGeom prst="roundRect">
              <a:avLst>
                <a:gd name="adj" fmla="val 6041"/>
              </a:avLst>
            </a:prstGeom>
            <a:solidFill>
              <a:schemeClr val="bg2">
                <a:lumMod val="25000"/>
                <a:alpha val="54000"/>
              </a:schemeClr>
            </a:solidFill>
            <a:ln>
              <a:solidFill>
                <a:schemeClr val="bg1">
                  <a:lumMod val="75000"/>
                </a:schemeClr>
              </a:solidFill>
            </a:ln>
            <a:effectLst>
              <a:outerShdw blurRad="260345" sx="99541" sy="99541" algn="ctr" rotWithShape="0">
                <a:schemeClr val="tx1">
                  <a:alpha val="79000"/>
                </a:scheme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endParaRPr>
            </a:p>
          </p:txBody>
        </p:sp>
        <p:grpSp>
          <p:nvGrpSpPr>
            <p:cNvPr id="10" name="Agrupar 9">
              <a:extLst>
                <a:ext uri="{FF2B5EF4-FFF2-40B4-BE49-F238E27FC236}">
                  <a16:creationId xmlns:a16="http://schemas.microsoft.com/office/drawing/2014/main" id="{1D62359E-4FEE-8D50-713F-2E317586E257}"/>
                </a:ext>
              </a:extLst>
            </p:cNvPr>
            <p:cNvGrpSpPr/>
            <p:nvPr/>
          </p:nvGrpSpPr>
          <p:grpSpPr>
            <a:xfrm>
              <a:off x="7548236" y="1955815"/>
              <a:ext cx="3178244" cy="1828717"/>
              <a:chOff x="6250102" y="1965512"/>
              <a:chExt cx="3178244" cy="1828717"/>
            </a:xfrm>
          </p:grpSpPr>
          <p:sp>
            <p:nvSpPr>
              <p:cNvPr id="11" name="CaixaDeTexto 10">
                <a:extLst>
                  <a:ext uri="{FF2B5EF4-FFF2-40B4-BE49-F238E27FC236}">
                    <a16:creationId xmlns:a16="http://schemas.microsoft.com/office/drawing/2014/main" id="{FAF57331-1215-135A-2C0F-D4E1C664FAA2}"/>
                  </a:ext>
                </a:extLst>
              </p:cNvPr>
              <p:cNvSpPr txBox="1"/>
              <p:nvPr/>
            </p:nvSpPr>
            <p:spPr>
              <a:xfrm>
                <a:off x="6250102" y="2470790"/>
                <a:ext cx="3178244" cy="1323439"/>
              </a:xfrm>
              <a:prstGeom prst="rect">
                <a:avLst/>
              </a:prstGeom>
              <a:noFill/>
            </p:spPr>
            <p:txBody>
              <a:bodyPr wrap="square" lIns="91440" tIns="45720" rIns="91440" bIns="45720" anchor="t">
                <a:spAutoFit/>
              </a:bodyPr>
              <a:lstStyle/>
              <a:p>
                <a:r>
                  <a:rPr lang="pt-BR" sz="2000" dirty="0">
                    <a:solidFill>
                      <a:schemeClr val="bg1"/>
                    </a:solidFill>
                    <a:latin typeface="AMX" pitchFamily="2" charset="77"/>
                  </a:rPr>
                  <a:t>Com a Locação de equipamentos, </a:t>
                </a:r>
                <a:r>
                  <a:rPr lang="pt-BR" sz="2000" b="1" dirty="0">
                    <a:solidFill>
                      <a:schemeClr val="bg1"/>
                    </a:solidFill>
                    <a:latin typeface="AMX" pitchFamily="2" charset="77"/>
                  </a:rPr>
                  <a:t>você escala seu parque de máquinas com facilidade</a:t>
                </a:r>
                <a:r>
                  <a:rPr lang="pt-BR" sz="2000" dirty="0">
                    <a:solidFill>
                      <a:schemeClr val="bg1"/>
                    </a:solidFill>
                    <a:latin typeface="AMX" pitchFamily="2" charset="77"/>
                  </a:rPr>
                  <a:t>.</a:t>
                </a:r>
              </a:p>
            </p:txBody>
          </p:sp>
          <p:grpSp>
            <p:nvGrpSpPr>
              <p:cNvPr id="12" name="Agrupar 11">
                <a:extLst>
                  <a:ext uri="{FF2B5EF4-FFF2-40B4-BE49-F238E27FC236}">
                    <a16:creationId xmlns:a16="http://schemas.microsoft.com/office/drawing/2014/main" id="{BBEB7EB1-8D14-9F25-E70C-1F0D340B7E54}"/>
                  </a:ext>
                </a:extLst>
              </p:cNvPr>
              <p:cNvGrpSpPr/>
              <p:nvPr/>
            </p:nvGrpSpPr>
            <p:grpSpPr>
              <a:xfrm>
                <a:off x="6351857" y="1965512"/>
                <a:ext cx="719477" cy="174060"/>
                <a:chOff x="9107221" y="1077686"/>
                <a:chExt cx="742441" cy="179615"/>
              </a:xfrm>
            </p:grpSpPr>
            <p:sp>
              <p:nvSpPr>
                <p:cNvPr id="13" name="Oval 12">
                  <a:extLst>
                    <a:ext uri="{FF2B5EF4-FFF2-40B4-BE49-F238E27FC236}">
                      <a16:creationId xmlns:a16="http://schemas.microsoft.com/office/drawing/2014/main" id="{940A9885-BB32-5E98-177C-C2D4B5483E24}"/>
                    </a:ext>
                  </a:extLst>
                </p:cNvPr>
                <p:cNvSpPr/>
                <p:nvPr/>
              </p:nvSpPr>
              <p:spPr>
                <a:xfrm>
                  <a:off x="9107221" y="1077686"/>
                  <a:ext cx="179616" cy="179615"/>
                </a:xfrm>
                <a:prstGeom prst="ellipse">
                  <a:avLst/>
                </a:prstGeom>
                <a:noFill/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/>
                </a:p>
              </p:txBody>
            </p:sp>
            <p:sp>
              <p:nvSpPr>
                <p:cNvPr id="14" name="Oval 13">
                  <a:extLst>
                    <a:ext uri="{FF2B5EF4-FFF2-40B4-BE49-F238E27FC236}">
                      <a16:creationId xmlns:a16="http://schemas.microsoft.com/office/drawing/2014/main" id="{2D2BA401-6B82-EDC5-97C8-07BAE9FD9B71}"/>
                    </a:ext>
                  </a:extLst>
                </p:cNvPr>
                <p:cNvSpPr/>
                <p:nvPr/>
              </p:nvSpPr>
              <p:spPr>
                <a:xfrm>
                  <a:off x="9382016" y="1077686"/>
                  <a:ext cx="179616" cy="179615"/>
                </a:xfrm>
                <a:prstGeom prst="ellipse">
                  <a:avLst/>
                </a:prstGeom>
                <a:noFill/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/>
                </a:p>
              </p:txBody>
            </p:sp>
            <p:sp>
              <p:nvSpPr>
                <p:cNvPr id="15" name="Oval 14">
                  <a:extLst>
                    <a:ext uri="{FF2B5EF4-FFF2-40B4-BE49-F238E27FC236}">
                      <a16:creationId xmlns:a16="http://schemas.microsoft.com/office/drawing/2014/main" id="{ABE3353D-E754-E248-4D77-D01E8E39ED23}"/>
                    </a:ext>
                  </a:extLst>
                </p:cNvPr>
                <p:cNvSpPr/>
                <p:nvPr/>
              </p:nvSpPr>
              <p:spPr>
                <a:xfrm>
                  <a:off x="9670046" y="1077686"/>
                  <a:ext cx="179616" cy="179615"/>
                </a:xfrm>
                <a:prstGeom prst="ellipse">
                  <a:avLst/>
                </a:prstGeom>
                <a:noFill/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/>
                </a:p>
              </p:txBody>
            </p:sp>
          </p:grpSp>
        </p:grpSp>
      </p:grpSp>
      <p:pic>
        <p:nvPicPr>
          <p:cNvPr id="16" name="Notification Sound Effects (Copyright Free) - Creator Assets (youtube)">
            <a:hlinkClick r:id="" action="ppaction://media"/>
            <a:extLst>
              <a:ext uri="{FF2B5EF4-FFF2-40B4-BE49-F238E27FC236}">
                <a16:creationId xmlns:a16="http://schemas.microsoft.com/office/drawing/2014/main" id="{69210550-E0FD-4319-6D8F-AAFFB7A8A5FB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18776.2642" end="30656.0997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344484" y="-1005305"/>
            <a:ext cx="812800" cy="812800"/>
          </a:xfrm>
          <a:prstGeom prst="rect">
            <a:avLst/>
          </a:prstGeom>
        </p:spPr>
      </p:pic>
      <p:grpSp>
        <p:nvGrpSpPr>
          <p:cNvPr id="17" name="Agrupar 16">
            <a:extLst>
              <a:ext uri="{FF2B5EF4-FFF2-40B4-BE49-F238E27FC236}">
                <a16:creationId xmlns:a16="http://schemas.microsoft.com/office/drawing/2014/main" id="{6A106EBA-1351-3C9E-81A1-556E41D15EF6}"/>
              </a:ext>
            </a:extLst>
          </p:cNvPr>
          <p:cNvGrpSpPr/>
          <p:nvPr/>
        </p:nvGrpSpPr>
        <p:grpSpPr>
          <a:xfrm>
            <a:off x="5836638" y="3750350"/>
            <a:ext cx="5900932" cy="2633825"/>
            <a:chOff x="7071665" y="1654378"/>
            <a:chExt cx="5900932" cy="2633825"/>
          </a:xfrm>
        </p:grpSpPr>
        <p:sp>
          <p:nvSpPr>
            <p:cNvPr id="18" name="Retângulo Arredondado 17">
              <a:extLst>
                <a:ext uri="{FF2B5EF4-FFF2-40B4-BE49-F238E27FC236}">
                  <a16:creationId xmlns:a16="http://schemas.microsoft.com/office/drawing/2014/main" id="{0E538B4D-810E-F0E7-55A3-78F2AE887D07}"/>
                </a:ext>
              </a:extLst>
            </p:cNvPr>
            <p:cNvSpPr/>
            <p:nvPr/>
          </p:nvSpPr>
          <p:spPr>
            <a:xfrm>
              <a:off x="7071665" y="1654378"/>
              <a:ext cx="5900932" cy="2633825"/>
            </a:xfrm>
            <a:prstGeom prst="roundRect">
              <a:avLst>
                <a:gd name="adj" fmla="val 6041"/>
              </a:avLst>
            </a:prstGeom>
            <a:solidFill>
              <a:schemeClr val="bg2">
                <a:lumMod val="25000"/>
                <a:alpha val="54000"/>
              </a:schemeClr>
            </a:solidFill>
            <a:ln>
              <a:solidFill>
                <a:schemeClr val="bg1">
                  <a:lumMod val="75000"/>
                </a:schemeClr>
              </a:solidFill>
            </a:ln>
            <a:effectLst>
              <a:outerShdw blurRad="260345" sx="99541" sy="99541" algn="ctr" rotWithShape="0">
                <a:schemeClr val="tx1">
                  <a:alpha val="79000"/>
                </a:scheme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endParaRPr>
            </a:p>
          </p:txBody>
        </p:sp>
        <p:grpSp>
          <p:nvGrpSpPr>
            <p:cNvPr id="19" name="Agrupar 18">
              <a:extLst>
                <a:ext uri="{FF2B5EF4-FFF2-40B4-BE49-F238E27FC236}">
                  <a16:creationId xmlns:a16="http://schemas.microsoft.com/office/drawing/2014/main" id="{9C6E79CC-D1AF-4BD7-B30A-E8B50D2D476B}"/>
                </a:ext>
              </a:extLst>
            </p:cNvPr>
            <p:cNvGrpSpPr/>
            <p:nvPr/>
          </p:nvGrpSpPr>
          <p:grpSpPr>
            <a:xfrm>
              <a:off x="7523385" y="1955815"/>
              <a:ext cx="4957011" cy="1828717"/>
              <a:chOff x="6225251" y="1965512"/>
              <a:chExt cx="4957011" cy="1828717"/>
            </a:xfrm>
          </p:grpSpPr>
          <p:sp>
            <p:nvSpPr>
              <p:cNvPr id="20" name="CaixaDeTexto 19">
                <a:extLst>
                  <a:ext uri="{FF2B5EF4-FFF2-40B4-BE49-F238E27FC236}">
                    <a16:creationId xmlns:a16="http://schemas.microsoft.com/office/drawing/2014/main" id="{EDA2B1B8-81D5-FE0D-637A-3128548D30A5}"/>
                  </a:ext>
                </a:extLst>
              </p:cNvPr>
              <p:cNvSpPr txBox="1"/>
              <p:nvPr/>
            </p:nvSpPr>
            <p:spPr>
              <a:xfrm>
                <a:off x="6225251" y="2470790"/>
                <a:ext cx="4957011" cy="1323439"/>
              </a:xfrm>
              <a:prstGeom prst="rect">
                <a:avLst/>
              </a:prstGeom>
              <a:noFill/>
            </p:spPr>
            <p:txBody>
              <a:bodyPr wrap="square" lIns="91440" tIns="45720" rIns="91440" bIns="45720" anchor="t">
                <a:spAutoFit/>
              </a:bodyPr>
              <a:lstStyle/>
              <a:p>
                <a:r>
                  <a:rPr lang="pt-BR" sz="2000" dirty="0">
                    <a:solidFill>
                      <a:schemeClr val="bg1"/>
                    </a:solidFill>
                    <a:latin typeface="AMX" pitchFamily="2" charset="77"/>
                  </a:rPr>
                  <a:t>Além disso, </a:t>
                </a:r>
                <a:r>
                  <a:rPr lang="pt-BR" sz="2000" b="1" dirty="0">
                    <a:solidFill>
                      <a:schemeClr val="bg1"/>
                    </a:solidFill>
                    <a:latin typeface="AMX" pitchFamily="2" charset="77"/>
                  </a:rPr>
                  <a:t>toda a logística fica por nossa conta </a:t>
                </a:r>
                <a:r>
                  <a:rPr lang="pt-BR" sz="2000" dirty="0">
                    <a:solidFill>
                      <a:schemeClr val="bg1"/>
                    </a:solidFill>
                    <a:latin typeface="AMX" pitchFamily="2" charset="77"/>
                  </a:rPr>
                  <a:t>— entregamos o equipamento pronto para uso em qualquer lugar do Brasil e coletamos quando não for mais necessário.</a:t>
                </a:r>
              </a:p>
            </p:txBody>
          </p:sp>
          <p:grpSp>
            <p:nvGrpSpPr>
              <p:cNvPr id="21" name="Agrupar 20">
                <a:extLst>
                  <a:ext uri="{FF2B5EF4-FFF2-40B4-BE49-F238E27FC236}">
                    <a16:creationId xmlns:a16="http://schemas.microsoft.com/office/drawing/2014/main" id="{F922262E-84FE-9895-1E0A-36FBF02415EF}"/>
                  </a:ext>
                </a:extLst>
              </p:cNvPr>
              <p:cNvGrpSpPr/>
              <p:nvPr/>
            </p:nvGrpSpPr>
            <p:grpSpPr>
              <a:xfrm>
                <a:off x="6351857" y="1965512"/>
                <a:ext cx="719477" cy="174060"/>
                <a:chOff x="9107221" y="1077686"/>
                <a:chExt cx="742441" cy="179615"/>
              </a:xfrm>
            </p:grpSpPr>
            <p:sp>
              <p:nvSpPr>
                <p:cNvPr id="22" name="Oval 21">
                  <a:extLst>
                    <a:ext uri="{FF2B5EF4-FFF2-40B4-BE49-F238E27FC236}">
                      <a16:creationId xmlns:a16="http://schemas.microsoft.com/office/drawing/2014/main" id="{25BE6E6A-DD54-3FCE-3B77-9CEF2F7C051B}"/>
                    </a:ext>
                  </a:extLst>
                </p:cNvPr>
                <p:cNvSpPr/>
                <p:nvPr/>
              </p:nvSpPr>
              <p:spPr>
                <a:xfrm>
                  <a:off x="9107221" y="1077686"/>
                  <a:ext cx="179616" cy="179615"/>
                </a:xfrm>
                <a:prstGeom prst="ellipse">
                  <a:avLst/>
                </a:prstGeom>
                <a:noFill/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/>
                </a:p>
              </p:txBody>
            </p:sp>
            <p:sp>
              <p:nvSpPr>
                <p:cNvPr id="23" name="Oval 22">
                  <a:extLst>
                    <a:ext uri="{FF2B5EF4-FFF2-40B4-BE49-F238E27FC236}">
                      <a16:creationId xmlns:a16="http://schemas.microsoft.com/office/drawing/2014/main" id="{E6902FBB-FFED-4E25-9D0D-7A9F4575AB7E}"/>
                    </a:ext>
                  </a:extLst>
                </p:cNvPr>
                <p:cNvSpPr/>
                <p:nvPr/>
              </p:nvSpPr>
              <p:spPr>
                <a:xfrm>
                  <a:off x="9382016" y="1077686"/>
                  <a:ext cx="179616" cy="179615"/>
                </a:xfrm>
                <a:prstGeom prst="ellipse">
                  <a:avLst/>
                </a:prstGeom>
                <a:noFill/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/>
                </a:p>
              </p:txBody>
            </p:sp>
            <p:sp>
              <p:nvSpPr>
                <p:cNvPr id="24" name="Oval 23">
                  <a:extLst>
                    <a:ext uri="{FF2B5EF4-FFF2-40B4-BE49-F238E27FC236}">
                      <a16:creationId xmlns:a16="http://schemas.microsoft.com/office/drawing/2014/main" id="{532CB834-CD0B-2ECD-72E1-8162856EE353}"/>
                    </a:ext>
                  </a:extLst>
                </p:cNvPr>
                <p:cNvSpPr/>
                <p:nvPr/>
              </p:nvSpPr>
              <p:spPr>
                <a:xfrm>
                  <a:off x="9670046" y="1077686"/>
                  <a:ext cx="179616" cy="179615"/>
                </a:xfrm>
                <a:prstGeom prst="ellipse">
                  <a:avLst/>
                </a:prstGeom>
                <a:noFill/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/>
                </a:p>
              </p:txBody>
            </p:sp>
          </p:grpSp>
        </p:grpSp>
      </p:grpSp>
      <p:pic>
        <p:nvPicPr>
          <p:cNvPr id="25" name="Notification Sound Effects (Copyright Free) - Creator Assets (youtube)">
            <a:hlinkClick r:id="" action="ppaction://media"/>
            <a:extLst>
              <a:ext uri="{FF2B5EF4-FFF2-40B4-BE49-F238E27FC236}">
                <a16:creationId xmlns:a16="http://schemas.microsoft.com/office/drawing/2014/main" id="{B229F75F-81DE-362A-D534-1FC61A05A535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18776.2642" end="30656.0997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96600" y="-1035496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9660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010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10"/>
                            </p:stCondLst>
                            <p:childTnLst>
                              <p:par>
                                <p:cTn id="12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7" dur="1010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8" repeatCount="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audio>
              <p:cMediaNode vol="80000">
                <p:cTn id="19" repeatCount="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ED159A-903C-BFE5-C217-85D46C6591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>
            <a:extLst>
              <a:ext uri="{FF2B5EF4-FFF2-40B4-BE49-F238E27FC236}">
                <a16:creationId xmlns:a16="http://schemas.microsoft.com/office/drawing/2014/main" id="{002578D7-0EA3-46C4-9054-D0FE32C9F391}"/>
              </a:ext>
            </a:extLst>
          </p:cNvPr>
          <p:cNvSpPr txBox="1"/>
          <p:nvPr/>
        </p:nvSpPr>
        <p:spPr>
          <a:xfrm>
            <a:off x="998915" y="2873079"/>
            <a:ext cx="4198728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Clr>
                <a:srgbClr val="000000"/>
              </a:buClr>
              <a:buSzPts val="2200"/>
            </a:pPr>
            <a:r>
              <a:rPr lang="pt-BR" sz="2400" dirty="0">
                <a:latin typeface="AMX" panose="020B0604020202020204"/>
                <a:sym typeface="Arial"/>
              </a:rPr>
              <a:t>No dia a dia de vendas, </a:t>
            </a:r>
            <a:r>
              <a:rPr lang="pt-BR" sz="2400" b="1" dirty="0">
                <a:latin typeface="AMX" panose="020B0604020202020204"/>
                <a:sym typeface="Arial"/>
              </a:rPr>
              <a:t>transforme as características da solução em benefícios claros </a:t>
            </a:r>
            <a:r>
              <a:rPr lang="pt-BR" sz="2400" dirty="0">
                <a:latin typeface="AMX" panose="020B0604020202020204"/>
                <a:sym typeface="Arial"/>
              </a:rPr>
              <a:t>para a empresa do </a:t>
            </a:r>
            <a:br>
              <a:rPr lang="pt-BR" sz="2400" dirty="0">
                <a:latin typeface="AMX" panose="020B0604020202020204"/>
                <a:sym typeface="Arial"/>
              </a:rPr>
            </a:br>
            <a:r>
              <a:rPr lang="pt-BR" sz="2400" dirty="0">
                <a:latin typeface="AMX" panose="020B0604020202020204"/>
                <a:sym typeface="Arial"/>
              </a:rPr>
              <a:t>seu cliente:</a:t>
            </a:r>
          </a:p>
        </p:txBody>
      </p:sp>
      <p:sp>
        <p:nvSpPr>
          <p:cNvPr id="3" name="Retângulo Arredondado 2">
            <a:extLst>
              <a:ext uri="{FF2B5EF4-FFF2-40B4-BE49-F238E27FC236}">
                <a16:creationId xmlns:a16="http://schemas.microsoft.com/office/drawing/2014/main" id="{83E6BC76-3566-685D-0B7D-CF788C8CD50F}"/>
              </a:ext>
            </a:extLst>
          </p:cNvPr>
          <p:cNvSpPr/>
          <p:nvPr/>
        </p:nvSpPr>
        <p:spPr>
          <a:xfrm>
            <a:off x="-746369" y="972987"/>
            <a:ext cx="4927334" cy="783772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E2979D74-3AD6-B5DF-417C-4ECA3C3C7ADB}"/>
              </a:ext>
            </a:extLst>
          </p:cNvPr>
          <p:cNvSpPr txBox="1"/>
          <p:nvPr/>
        </p:nvSpPr>
        <p:spPr>
          <a:xfrm>
            <a:off x="975918" y="1121040"/>
            <a:ext cx="295184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800" b="1" dirty="0">
                <a:solidFill>
                  <a:schemeClr val="bg2">
                    <a:lumMod val="25000"/>
                  </a:schemeClr>
                </a:solidFill>
                <a:latin typeface="AMX" pitchFamily="2" charset="77"/>
              </a:rPr>
              <a:t>Argumentação</a:t>
            </a:r>
          </a:p>
        </p:txBody>
      </p:sp>
      <p:grpSp>
        <p:nvGrpSpPr>
          <p:cNvPr id="8" name="Agrupar 7">
            <a:extLst>
              <a:ext uri="{FF2B5EF4-FFF2-40B4-BE49-F238E27FC236}">
                <a16:creationId xmlns:a16="http://schemas.microsoft.com/office/drawing/2014/main" id="{75CF404A-9D15-C99C-40D9-8975BBAA6D83}"/>
              </a:ext>
            </a:extLst>
          </p:cNvPr>
          <p:cNvGrpSpPr/>
          <p:nvPr/>
        </p:nvGrpSpPr>
        <p:grpSpPr>
          <a:xfrm>
            <a:off x="5505813" y="1782134"/>
            <a:ext cx="3721315" cy="2158100"/>
            <a:chOff x="7071666" y="1654379"/>
            <a:chExt cx="3721315" cy="2158100"/>
          </a:xfrm>
        </p:grpSpPr>
        <p:sp>
          <p:nvSpPr>
            <p:cNvPr id="9" name="Retângulo Arredondado 8">
              <a:extLst>
                <a:ext uri="{FF2B5EF4-FFF2-40B4-BE49-F238E27FC236}">
                  <a16:creationId xmlns:a16="http://schemas.microsoft.com/office/drawing/2014/main" id="{F87A3152-0306-99BD-3C0B-16084B24CF7C}"/>
                </a:ext>
              </a:extLst>
            </p:cNvPr>
            <p:cNvSpPr/>
            <p:nvPr/>
          </p:nvSpPr>
          <p:spPr>
            <a:xfrm>
              <a:off x="7071666" y="1654379"/>
              <a:ext cx="3721315" cy="2158100"/>
            </a:xfrm>
            <a:prstGeom prst="roundRect">
              <a:avLst>
                <a:gd name="adj" fmla="val 6041"/>
              </a:avLst>
            </a:prstGeom>
            <a:solidFill>
              <a:schemeClr val="bg2">
                <a:lumMod val="25000"/>
                <a:alpha val="54000"/>
              </a:schemeClr>
            </a:solidFill>
            <a:ln>
              <a:solidFill>
                <a:schemeClr val="bg1">
                  <a:lumMod val="75000"/>
                </a:schemeClr>
              </a:solidFill>
            </a:ln>
            <a:effectLst>
              <a:outerShdw blurRad="260345" sx="99541" sy="99541" algn="ctr" rotWithShape="0">
                <a:schemeClr val="tx1">
                  <a:alpha val="79000"/>
                </a:scheme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endParaRPr>
            </a:p>
          </p:txBody>
        </p:sp>
        <p:grpSp>
          <p:nvGrpSpPr>
            <p:cNvPr id="10" name="Agrupar 9">
              <a:extLst>
                <a:ext uri="{FF2B5EF4-FFF2-40B4-BE49-F238E27FC236}">
                  <a16:creationId xmlns:a16="http://schemas.microsoft.com/office/drawing/2014/main" id="{1D62359E-4FEE-8D50-713F-2E317586E257}"/>
                </a:ext>
              </a:extLst>
            </p:cNvPr>
            <p:cNvGrpSpPr/>
            <p:nvPr/>
          </p:nvGrpSpPr>
          <p:grpSpPr>
            <a:xfrm>
              <a:off x="7548236" y="1955815"/>
              <a:ext cx="2612977" cy="1520941"/>
              <a:chOff x="6250102" y="1965512"/>
              <a:chExt cx="2612977" cy="1520941"/>
            </a:xfrm>
          </p:grpSpPr>
          <p:sp>
            <p:nvSpPr>
              <p:cNvPr id="11" name="CaixaDeTexto 10">
                <a:extLst>
                  <a:ext uri="{FF2B5EF4-FFF2-40B4-BE49-F238E27FC236}">
                    <a16:creationId xmlns:a16="http://schemas.microsoft.com/office/drawing/2014/main" id="{FAF57331-1215-135A-2C0F-D4E1C664FAA2}"/>
                  </a:ext>
                </a:extLst>
              </p:cNvPr>
              <p:cNvSpPr txBox="1"/>
              <p:nvPr/>
            </p:nvSpPr>
            <p:spPr>
              <a:xfrm>
                <a:off x="6250102" y="2470790"/>
                <a:ext cx="2612977" cy="1015663"/>
              </a:xfrm>
              <a:prstGeom prst="rect">
                <a:avLst/>
              </a:prstGeom>
              <a:noFill/>
            </p:spPr>
            <p:txBody>
              <a:bodyPr wrap="square" lIns="91440" tIns="45720" rIns="91440" bIns="45720" anchor="t">
                <a:spAutoFit/>
              </a:bodyPr>
              <a:lstStyle/>
              <a:p>
                <a:r>
                  <a:rPr lang="pt-BR" sz="2000" b="1" dirty="0">
                    <a:solidFill>
                      <a:schemeClr val="bg1"/>
                    </a:solidFill>
                    <a:latin typeface="AMX" pitchFamily="2" charset="77"/>
                  </a:rPr>
                  <a:t>Ter uma surpresa no balanço da empresa é desastroso</a:t>
                </a:r>
                <a:r>
                  <a:rPr lang="pt-BR" sz="2000" dirty="0">
                    <a:solidFill>
                      <a:schemeClr val="bg1"/>
                    </a:solidFill>
                    <a:latin typeface="AMX" pitchFamily="2" charset="77"/>
                  </a:rPr>
                  <a:t>. </a:t>
                </a:r>
              </a:p>
            </p:txBody>
          </p:sp>
          <p:grpSp>
            <p:nvGrpSpPr>
              <p:cNvPr id="12" name="Agrupar 11">
                <a:extLst>
                  <a:ext uri="{FF2B5EF4-FFF2-40B4-BE49-F238E27FC236}">
                    <a16:creationId xmlns:a16="http://schemas.microsoft.com/office/drawing/2014/main" id="{BBEB7EB1-8D14-9F25-E70C-1F0D340B7E54}"/>
                  </a:ext>
                </a:extLst>
              </p:cNvPr>
              <p:cNvGrpSpPr/>
              <p:nvPr/>
            </p:nvGrpSpPr>
            <p:grpSpPr>
              <a:xfrm>
                <a:off x="6351857" y="1965512"/>
                <a:ext cx="719477" cy="174060"/>
                <a:chOff x="9107221" y="1077686"/>
                <a:chExt cx="742441" cy="179615"/>
              </a:xfrm>
            </p:grpSpPr>
            <p:sp>
              <p:nvSpPr>
                <p:cNvPr id="13" name="Oval 12">
                  <a:extLst>
                    <a:ext uri="{FF2B5EF4-FFF2-40B4-BE49-F238E27FC236}">
                      <a16:creationId xmlns:a16="http://schemas.microsoft.com/office/drawing/2014/main" id="{940A9885-BB32-5E98-177C-C2D4B5483E24}"/>
                    </a:ext>
                  </a:extLst>
                </p:cNvPr>
                <p:cNvSpPr/>
                <p:nvPr/>
              </p:nvSpPr>
              <p:spPr>
                <a:xfrm>
                  <a:off x="9107221" y="1077686"/>
                  <a:ext cx="179616" cy="179615"/>
                </a:xfrm>
                <a:prstGeom prst="ellipse">
                  <a:avLst/>
                </a:prstGeom>
                <a:noFill/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/>
                </a:p>
              </p:txBody>
            </p:sp>
            <p:sp>
              <p:nvSpPr>
                <p:cNvPr id="14" name="Oval 13">
                  <a:extLst>
                    <a:ext uri="{FF2B5EF4-FFF2-40B4-BE49-F238E27FC236}">
                      <a16:creationId xmlns:a16="http://schemas.microsoft.com/office/drawing/2014/main" id="{2D2BA401-6B82-EDC5-97C8-07BAE9FD9B71}"/>
                    </a:ext>
                  </a:extLst>
                </p:cNvPr>
                <p:cNvSpPr/>
                <p:nvPr/>
              </p:nvSpPr>
              <p:spPr>
                <a:xfrm>
                  <a:off x="9382016" y="1077686"/>
                  <a:ext cx="179616" cy="179615"/>
                </a:xfrm>
                <a:prstGeom prst="ellipse">
                  <a:avLst/>
                </a:prstGeom>
                <a:noFill/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/>
                </a:p>
              </p:txBody>
            </p:sp>
            <p:sp>
              <p:nvSpPr>
                <p:cNvPr id="15" name="Oval 14">
                  <a:extLst>
                    <a:ext uri="{FF2B5EF4-FFF2-40B4-BE49-F238E27FC236}">
                      <a16:creationId xmlns:a16="http://schemas.microsoft.com/office/drawing/2014/main" id="{ABE3353D-E754-E248-4D77-D01E8E39ED23}"/>
                    </a:ext>
                  </a:extLst>
                </p:cNvPr>
                <p:cNvSpPr/>
                <p:nvPr/>
              </p:nvSpPr>
              <p:spPr>
                <a:xfrm>
                  <a:off x="9670046" y="1077686"/>
                  <a:ext cx="179616" cy="179615"/>
                </a:xfrm>
                <a:prstGeom prst="ellipse">
                  <a:avLst/>
                </a:prstGeom>
                <a:noFill/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/>
                </a:p>
              </p:txBody>
            </p:sp>
          </p:grpSp>
        </p:grpSp>
      </p:grpSp>
      <p:pic>
        <p:nvPicPr>
          <p:cNvPr id="16" name="Notification Sound Effects (Copyright Free) - Creator Assets (youtube)">
            <a:hlinkClick r:id="" action="ppaction://media"/>
            <a:extLst>
              <a:ext uri="{FF2B5EF4-FFF2-40B4-BE49-F238E27FC236}">
                <a16:creationId xmlns:a16="http://schemas.microsoft.com/office/drawing/2014/main" id="{69210550-E0FD-4319-6D8F-AAFFB7A8A5FB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18776.2642" end="30656.0997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344484" y="-1005305"/>
            <a:ext cx="812800" cy="812800"/>
          </a:xfrm>
          <a:prstGeom prst="rect">
            <a:avLst/>
          </a:prstGeom>
        </p:spPr>
      </p:pic>
      <p:grpSp>
        <p:nvGrpSpPr>
          <p:cNvPr id="17" name="Agrupar 16">
            <a:extLst>
              <a:ext uri="{FF2B5EF4-FFF2-40B4-BE49-F238E27FC236}">
                <a16:creationId xmlns:a16="http://schemas.microsoft.com/office/drawing/2014/main" id="{6A106EBA-1351-3C9E-81A1-556E41D15EF6}"/>
              </a:ext>
            </a:extLst>
          </p:cNvPr>
          <p:cNvGrpSpPr/>
          <p:nvPr/>
        </p:nvGrpSpPr>
        <p:grpSpPr>
          <a:xfrm>
            <a:off x="6368653" y="3700473"/>
            <a:ext cx="5269166" cy="2617199"/>
            <a:chOff x="7071665" y="1654378"/>
            <a:chExt cx="5269166" cy="2617199"/>
          </a:xfrm>
        </p:grpSpPr>
        <p:sp>
          <p:nvSpPr>
            <p:cNvPr id="18" name="Retângulo Arredondado 17">
              <a:extLst>
                <a:ext uri="{FF2B5EF4-FFF2-40B4-BE49-F238E27FC236}">
                  <a16:creationId xmlns:a16="http://schemas.microsoft.com/office/drawing/2014/main" id="{0E538B4D-810E-F0E7-55A3-78F2AE887D07}"/>
                </a:ext>
              </a:extLst>
            </p:cNvPr>
            <p:cNvSpPr/>
            <p:nvPr/>
          </p:nvSpPr>
          <p:spPr>
            <a:xfrm>
              <a:off x="7071665" y="1654378"/>
              <a:ext cx="5269166" cy="2617199"/>
            </a:xfrm>
            <a:prstGeom prst="roundRect">
              <a:avLst>
                <a:gd name="adj" fmla="val 6041"/>
              </a:avLst>
            </a:prstGeom>
            <a:solidFill>
              <a:schemeClr val="bg2">
                <a:lumMod val="25000"/>
                <a:alpha val="54000"/>
              </a:schemeClr>
            </a:solidFill>
            <a:ln>
              <a:solidFill>
                <a:schemeClr val="bg1">
                  <a:lumMod val="75000"/>
                </a:schemeClr>
              </a:solidFill>
            </a:ln>
            <a:effectLst>
              <a:outerShdw blurRad="260345" sx="99541" sy="99541" algn="ctr" rotWithShape="0">
                <a:schemeClr val="tx1">
                  <a:alpha val="79000"/>
                </a:scheme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endParaRPr>
            </a:p>
          </p:txBody>
        </p:sp>
        <p:grpSp>
          <p:nvGrpSpPr>
            <p:cNvPr id="19" name="Agrupar 18">
              <a:extLst>
                <a:ext uri="{FF2B5EF4-FFF2-40B4-BE49-F238E27FC236}">
                  <a16:creationId xmlns:a16="http://schemas.microsoft.com/office/drawing/2014/main" id="{9C6E79CC-D1AF-4BD7-B30A-E8B50D2D476B}"/>
                </a:ext>
              </a:extLst>
            </p:cNvPr>
            <p:cNvGrpSpPr/>
            <p:nvPr/>
          </p:nvGrpSpPr>
          <p:grpSpPr>
            <a:xfrm>
              <a:off x="7523386" y="1955815"/>
              <a:ext cx="4451686" cy="1828717"/>
              <a:chOff x="6225252" y="1965512"/>
              <a:chExt cx="4451686" cy="1828717"/>
            </a:xfrm>
          </p:grpSpPr>
          <p:sp>
            <p:nvSpPr>
              <p:cNvPr id="20" name="CaixaDeTexto 19">
                <a:extLst>
                  <a:ext uri="{FF2B5EF4-FFF2-40B4-BE49-F238E27FC236}">
                    <a16:creationId xmlns:a16="http://schemas.microsoft.com/office/drawing/2014/main" id="{EDA2B1B8-81D5-FE0D-637A-3128548D30A5}"/>
                  </a:ext>
                </a:extLst>
              </p:cNvPr>
              <p:cNvSpPr txBox="1"/>
              <p:nvPr/>
            </p:nvSpPr>
            <p:spPr>
              <a:xfrm>
                <a:off x="6225252" y="2470790"/>
                <a:ext cx="4451686" cy="1323439"/>
              </a:xfrm>
              <a:prstGeom prst="rect">
                <a:avLst/>
              </a:prstGeom>
              <a:noFill/>
            </p:spPr>
            <p:txBody>
              <a:bodyPr wrap="square" lIns="91440" tIns="45720" rIns="91440" bIns="45720" anchor="t">
                <a:spAutoFit/>
              </a:bodyPr>
              <a:lstStyle/>
              <a:p>
                <a:r>
                  <a:rPr lang="pt-BR" sz="2000" dirty="0">
                    <a:solidFill>
                      <a:schemeClr val="bg1"/>
                    </a:solidFill>
                    <a:latin typeface="AMX" pitchFamily="2" charset="77"/>
                  </a:rPr>
                  <a:t>Com a Locação de equipamentos, você elimina o investimento inicial pesado </a:t>
                </a:r>
                <a:br>
                  <a:rPr lang="pt-BR" sz="2000" dirty="0">
                    <a:solidFill>
                      <a:schemeClr val="bg1"/>
                    </a:solidFill>
                    <a:latin typeface="AMX" pitchFamily="2" charset="77"/>
                  </a:rPr>
                </a:br>
                <a:r>
                  <a:rPr lang="pt-BR" sz="2000" dirty="0">
                    <a:solidFill>
                      <a:schemeClr val="bg1"/>
                    </a:solidFill>
                    <a:latin typeface="AMX" pitchFamily="2" charset="77"/>
                  </a:rPr>
                  <a:t>e troca o caos das manutenções por uma </a:t>
                </a:r>
                <a:r>
                  <a:rPr lang="pt-BR" sz="2000" b="1" dirty="0">
                    <a:solidFill>
                      <a:schemeClr val="bg1"/>
                    </a:solidFill>
                    <a:latin typeface="AMX" pitchFamily="2" charset="77"/>
                  </a:rPr>
                  <a:t>parcela fixa mensal</a:t>
                </a:r>
                <a:r>
                  <a:rPr lang="pt-BR" sz="2000" dirty="0">
                    <a:solidFill>
                      <a:schemeClr val="bg1"/>
                    </a:solidFill>
                    <a:latin typeface="AMX" pitchFamily="2" charset="77"/>
                  </a:rPr>
                  <a:t>. </a:t>
                </a:r>
              </a:p>
            </p:txBody>
          </p:sp>
          <p:grpSp>
            <p:nvGrpSpPr>
              <p:cNvPr id="21" name="Agrupar 20">
                <a:extLst>
                  <a:ext uri="{FF2B5EF4-FFF2-40B4-BE49-F238E27FC236}">
                    <a16:creationId xmlns:a16="http://schemas.microsoft.com/office/drawing/2014/main" id="{F922262E-84FE-9895-1E0A-36FBF02415EF}"/>
                  </a:ext>
                </a:extLst>
              </p:cNvPr>
              <p:cNvGrpSpPr/>
              <p:nvPr/>
            </p:nvGrpSpPr>
            <p:grpSpPr>
              <a:xfrm>
                <a:off x="6351857" y="1965512"/>
                <a:ext cx="719477" cy="174060"/>
                <a:chOff x="9107221" y="1077686"/>
                <a:chExt cx="742441" cy="179615"/>
              </a:xfrm>
            </p:grpSpPr>
            <p:sp>
              <p:nvSpPr>
                <p:cNvPr id="22" name="Oval 21">
                  <a:extLst>
                    <a:ext uri="{FF2B5EF4-FFF2-40B4-BE49-F238E27FC236}">
                      <a16:creationId xmlns:a16="http://schemas.microsoft.com/office/drawing/2014/main" id="{25BE6E6A-DD54-3FCE-3B77-9CEF2F7C051B}"/>
                    </a:ext>
                  </a:extLst>
                </p:cNvPr>
                <p:cNvSpPr/>
                <p:nvPr/>
              </p:nvSpPr>
              <p:spPr>
                <a:xfrm>
                  <a:off x="9107221" y="1077686"/>
                  <a:ext cx="179616" cy="179615"/>
                </a:xfrm>
                <a:prstGeom prst="ellipse">
                  <a:avLst/>
                </a:prstGeom>
                <a:noFill/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/>
                </a:p>
              </p:txBody>
            </p:sp>
            <p:sp>
              <p:nvSpPr>
                <p:cNvPr id="23" name="Oval 22">
                  <a:extLst>
                    <a:ext uri="{FF2B5EF4-FFF2-40B4-BE49-F238E27FC236}">
                      <a16:creationId xmlns:a16="http://schemas.microsoft.com/office/drawing/2014/main" id="{E6902FBB-FFED-4E25-9D0D-7A9F4575AB7E}"/>
                    </a:ext>
                  </a:extLst>
                </p:cNvPr>
                <p:cNvSpPr/>
                <p:nvPr/>
              </p:nvSpPr>
              <p:spPr>
                <a:xfrm>
                  <a:off x="9382016" y="1077686"/>
                  <a:ext cx="179616" cy="179615"/>
                </a:xfrm>
                <a:prstGeom prst="ellipse">
                  <a:avLst/>
                </a:prstGeom>
                <a:noFill/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/>
                </a:p>
              </p:txBody>
            </p:sp>
            <p:sp>
              <p:nvSpPr>
                <p:cNvPr id="24" name="Oval 23">
                  <a:extLst>
                    <a:ext uri="{FF2B5EF4-FFF2-40B4-BE49-F238E27FC236}">
                      <a16:creationId xmlns:a16="http://schemas.microsoft.com/office/drawing/2014/main" id="{532CB834-CD0B-2ECD-72E1-8162856EE353}"/>
                    </a:ext>
                  </a:extLst>
                </p:cNvPr>
                <p:cNvSpPr/>
                <p:nvPr/>
              </p:nvSpPr>
              <p:spPr>
                <a:xfrm>
                  <a:off x="9670046" y="1077686"/>
                  <a:ext cx="179616" cy="179615"/>
                </a:xfrm>
                <a:prstGeom prst="ellipse">
                  <a:avLst/>
                </a:prstGeom>
                <a:noFill/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/>
                </a:p>
              </p:txBody>
            </p:sp>
          </p:grpSp>
        </p:grpSp>
      </p:grpSp>
      <p:pic>
        <p:nvPicPr>
          <p:cNvPr id="25" name="Notification Sound Effects (Copyright Free) - Creator Assets (youtube)">
            <a:hlinkClick r:id="" action="ppaction://media"/>
            <a:extLst>
              <a:ext uri="{FF2B5EF4-FFF2-40B4-BE49-F238E27FC236}">
                <a16:creationId xmlns:a16="http://schemas.microsoft.com/office/drawing/2014/main" id="{B229F75F-81DE-362A-D534-1FC61A05A535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18776.2642" end="30656.0997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96600" y="-1035496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4356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010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10"/>
                            </p:stCondLst>
                            <p:childTnLst>
                              <p:par>
                                <p:cTn id="12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7" dur="1010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8" repeatCount="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audio>
              <p:cMediaNode vol="80000">
                <p:cTn id="19" repeatCount="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>
            <a:extLst>
              <a:ext uri="{FF2B5EF4-FFF2-40B4-BE49-F238E27FC236}">
                <a16:creationId xmlns:a16="http://schemas.microsoft.com/office/drawing/2014/main" id="{5E36A047-4C08-7141-B74A-D48A4D093696}"/>
              </a:ext>
            </a:extLst>
          </p:cNvPr>
          <p:cNvSpPr txBox="1"/>
          <p:nvPr/>
        </p:nvSpPr>
        <p:spPr>
          <a:xfrm>
            <a:off x="1328631" y="2785494"/>
            <a:ext cx="6071629" cy="193899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pt-BR" sz="4000" i="1" dirty="0">
                <a:latin typeface="AMX" pitchFamily="2" charset="77"/>
              </a:rPr>
              <a:t>Curiosos para saber </a:t>
            </a:r>
            <a:r>
              <a:rPr lang="pt-BR" sz="4000" b="1" dirty="0">
                <a:solidFill>
                  <a:srgbClr val="A81A23"/>
                </a:solidFill>
                <a:latin typeface="AMX" pitchFamily="2" charset="77"/>
              </a:rPr>
              <a:t>como </a:t>
            </a:r>
            <a:br>
              <a:rPr lang="pt-BR" sz="4000" b="1" dirty="0">
                <a:solidFill>
                  <a:srgbClr val="A81A23"/>
                </a:solidFill>
                <a:latin typeface="AMX" pitchFamily="2" charset="77"/>
              </a:rPr>
            </a:br>
            <a:r>
              <a:rPr lang="pt-BR" sz="4000" b="1" dirty="0">
                <a:solidFill>
                  <a:srgbClr val="A81A23"/>
                </a:solidFill>
                <a:latin typeface="AMX" pitchFamily="2" charset="77"/>
              </a:rPr>
              <a:t>a solução pode impactar nos seus resultados?</a:t>
            </a:r>
          </a:p>
        </p:txBody>
      </p:sp>
      <p:sp>
        <p:nvSpPr>
          <p:cNvPr id="4" name="Retângulo Arredondado 3">
            <a:extLst>
              <a:ext uri="{FF2B5EF4-FFF2-40B4-BE49-F238E27FC236}">
                <a16:creationId xmlns:a16="http://schemas.microsoft.com/office/drawing/2014/main" id="{B753667D-E451-72CB-184A-925694519E7E}"/>
              </a:ext>
            </a:extLst>
          </p:cNvPr>
          <p:cNvSpPr/>
          <p:nvPr/>
        </p:nvSpPr>
        <p:spPr>
          <a:xfrm>
            <a:off x="350196" y="856033"/>
            <a:ext cx="8028260" cy="5700409"/>
          </a:xfrm>
          <a:prstGeom prst="roundRect">
            <a:avLst>
              <a:gd name="adj" fmla="val 8203"/>
            </a:avLst>
          </a:prstGeom>
          <a:noFill/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60" name="Imagem 59">
            <a:extLst>
              <a:ext uri="{FF2B5EF4-FFF2-40B4-BE49-F238E27FC236}">
                <a16:creationId xmlns:a16="http://schemas.microsoft.com/office/drawing/2014/main" id="{19D3F3E5-8DCD-887B-39B5-27B8746D195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31" r="5631"/>
          <a:stretch/>
        </p:blipFill>
        <p:spPr>
          <a:xfrm>
            <a:off x="13502753" y="2164079"/>
            <a:ext cx="4854711" cy="3641299"/>
          </a:xfrm>
          <a:prstGeom prst="roundRect">
            <a:avLst>
              <a:gd name="adj" fmla="val 1837"/>
            </a:avLst>
          </a:prstGeom>
        </p:spPr>
      </p:pic>
      <p:pic>
        <p:nvPicPr>
          <p:cNvPr id="61" name="Imagem 60">
            <a:extLst>
              <a:ext uri="{FF2B5EF4-FFF2-40B4-BE49-F238E27FC236}">
                <a16:creationId xmlns:a16="http://schemas.microsoft.com/office/drawing/2014/main" id="{4D05E5AA-F434-630E-410E-816AF982080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262920" y="1309815"/>
            <a:ext cx="7604609" cy="6071014"/>
          </a:xfrm>
          <a:prstGeom prst="rect">
            <a:avLst/>
          </a:prstGeom>
          <a:effectLst>
            <a:outerShdw blurRad="183574" sx="104959" sy="104959" algn="ctr" rotWithShape="0">
              <a:prstClr val="black">
                <a:alpha val="14937"/>
              </a:prstClr>
            </a:outerShdw>
          </a:effectLst>
        </p:spPr>
      </p:pic>
      <p:pic>
        <p:nvPicPr>
          <p:cNvPr id="62" name="Imagem 61">
            <a:extLst>
              <a:ext uri="{FF2B5EF4-FFF2-40B4-BE49-F238E27FC236}">
                <a16:creationId xmlns:a16="http://schemas.microsoft.com/office/drawing/2014/main" id="{770D41D4-4F24-A10C-439C-6961E54DFF8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5876" t="1060" r="10538"/>
          <a:stretch>
            <a:fillRect/>
          </a:stretch>
        </p:blipFill>
        <p:spPr>
          <a:xfrm>
            <a:off x="8886865" y="1911129"/>
            <a:ext cx="5790573" cy="4343247"/>
          </a:xfrm>
          <a:prstGeom prst="roundRect">
            <a:avLst>
              <a:gd name="adj" fmla="val 1837"/>
            </a:avLst>
          </a:prstGeom>
          <a:effectLst>
            <a:outerShdw blurRad="368300" dist="50800" dir="5400000" sx="104000" sy="104000" algn="ctr" rotWithShape="0">
              <a:srgbClr val="000000">
                <a:alpha val="71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295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CCC7F2-FC12-6043-262C-CFBAACD139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" name="Imagem 35">
            <a:extLst>
              <a:ext uri="{FF2B5EF4-FFF2-40B4-BE49-F238E27FC236}">
                <a16:creationId xmlns:a16="http://schemas.microsoft.com/office/drawing/2014/main" id="{DF61EF1D-108B-26B1-BFA1-59BDDB6B157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1876" r="11876"/>
          <a:stretch/>
        </p:blipFill>
        <p:spPr>
          <a:xfrm>
            <a:off x="10969214" y="2156377"/>
            <a:ext cx="4880386" cy="3660557"/>
          </a:xfrm>
          <a:prstGeom prst="roundRect">
            <a:avLst>
              <a:gd name="adj" fmla="val 1837"/>
            </a:avLst>
          </a:prstGeom>
          <a:effectLst>
            <a:outerShdw blurRad="368300" dist="50800" dir="5400000" sx="104000" sy="104000" algn="ctr" rotWithShape="0">
              <a:srgbClr val="000000">
                <a:alpha val="70843"/>
              </a:srgbClr>
            </a:outerShdw>
          </a:effectLst>
        </p:spPr>
      </p:pic>
      <p:sp>
        <p:nvSpPr>
          <p:cNvPr id="3" name="CaixaDeTexto 2">
            <a:extLst>
              <a:ext uri="{FF2B5EF4-FFF2-40B4-BE49-F238E27FC236}">
                <a16:creationId xmlns:a16="http://schemas.microsoft.com/office/drawing/2014/main" id="{D1C2F6AB-37BA-0EDC-C4ED-DF133F1615BE}"/>
              </a:ext>
            </a:extLst>
          </p:cNvPr>
          <p:cNvSpPr txBox="1"/>
          <p:nvPr/>
        </p:nvSpPr>
        <p:spPr>
          <a:xfrm>
            <a:off x="-7390067" y="2785494"/>
            <a:ext cx="6071629" cy="193899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pt-BR" sz="4000" i="1" dirty="0">
                <a:latin typeface="AMX" pitchFamily="2" charset="77"/>
              </a:rPr>
              <a:t>Curiosos para saber </a:t>
            </a:r>
            <a:r>
              <a:rPr lang="pt-BR" sz="4000" b="1" dirty="0">
                <a:solidFill>
                  <a:srgbClr val="A81A23"/>
                </a:solidFill>
                <a:latin typeface="AMX" pitchFamily="2" charset="77"/>
              </a:rPr>
              <a:t>como </a:t>
            </a:r>
            <a:br>
              <a:rPr lang="pt-BR" sz="4000" b="1" dirty="0">
                <a:solidFill>
                  <a:srgbClr val="A81A23"/>
                </a:solidFill>
                <a:latin typeface="AMX" pitchFamily="2" charset="77"/>
              </a:rPr>
            </a:br>
            <a:r>
              <a:rPr lang="pt-BR" sz="4000" b="1" dirty="0">
                <a:solidFill>
                  <a:srgbClr val="A81A23"/>
                </a:solidFill>
                <a:latin typeface="AMX" pitchFamily="2" charset="77"/>
              </a:rPr>
              <a:t>a solução pode impactar nos seus resultados?</a:t>
            </a:r>
          </a:p>
        </p:txBody>
      </p:sp>
      <p:sp>
        <p:nvSpPr>
          <p:cNvPr id="4" name="Retângulo Arredondado 3">
            <a:extLst>
              <a:ext uri="{FF2B5EF4-FFF2-40B4-BE49-F238E27FC236}">
                <a16:creationId xmlns:a16="http://schemas.microsoft.com/office/drawing/2014/main" id="{95392217-67BB-D8EA-E70F-311646399A87}"/>
              </a:ext>
            </a:extLst>
          </p:cNvPr>
          <p:cNvSpPr/>
          <p:nvPr/>
        </p:nvSpPr>
        <p:spPr>
          <a:xfrm>
            <a:off x="-8368502" y="856033"/>
            <a:ext cx="8028260" cy="5700409"/>
          </a:xfrm>
          <a:prstGeom prst="roundRect">
            <a:avLst>
              <a:gd name="adj" fmla="val 8203"/>
            </a:avLst>
          </a:prstGeom>
          <a:noFill/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EC5AB616-BB0E-1BE7-1C15-373E4ADE4D25}"/>
              </a:ext>
            </a:extLst>
          </p:cNvPr>
          <p:cNvSpPr txBox="1"/>
          <p:nvPr/>
        </p:nvSpPr>
        <p:spPr>
          <a:xfrm>
            <a:off x="3173376" y="1021067"/>
            <a:ext cx="584524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2400" b="1" dirty="0">
                <a:latin typeface="AMX" pitchFamily="2" charset="77"/>
              </a:rPr>
              <a:t>Diferencial estratégico do portfólio</a:t>
            </a:r>
          </a:p>
        </p:txBody>
      </p:sp>
      <p:pic>
        <p:nvPicPr>
          <p:cNvPr id="10" name="Imagem 9">
            <a:extLst>
              <a:ext uri="{FF2B5EF4-FFF2-40B4-BE49-F238E27FC236}">
                <a16:creationId xmlns:a16="http://schemas.microsoft.com/office/drawing/2014/main" id="{F1E6EBC8-196F-68CF-C64D-126593589F6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631" r="5631"/>
          <a:stretch/>
        </p:blipFill>
        <p:spPr>
          <a:xfrm>
            <a:off x="7795636" y="2164079"/>
            <a:ext cx="4854711" cy="3641299"/>
          </a:xfrm>
          <a:prstGeom prst="roundRect">
            <a:avLst>
              <a:gd name="adj" fmla="val 1837"/>
            </a:avLst>
          </a:prstGeom>
          <a:effectLst>
            <a:outerShdw blurRad="368300" dist="50800" dir="5400000" sx="104000" sy="104000" algn="ctr" rotWithShape="0">
              <a:srgbClr val="000000">
                <a:alpha val="71452"/>
              </a:srgbClr>
            </a:outerShdw>
          </a:effectLst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1179B203-1B8F-161C-5271-FE7BBB37082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5876" t="1060" r="10538"/>
          <a:stretch>
            <a:fillRect/>
          </a:stretch>
        </p:blipFill>
        <p:spPr>
          <a:xfrm>
            <a:off x="3179748" y="1911129"/>
            <a:ext cx="5790573" cy="4343247"/>
          </a:xfrm>
          <a:prstGeom prst="roundRect">
            <a:avLst>
              <a:gd name="adj" fmla="val 1837"/>
            </a:avLst>
          </a:prstGeom>
          <a:effectLst>
            <a:outerShdw blurRad="368300" dist="50800" dir="5400000" sx="104000" sy="104000" algn="ctr" rotWithShape="0">
              <a:srgbClr val="000000">
                <a:alpha val="71000"/>
              </a:srgbClr>
            </a:outerShdw>
          </a:effectLst>
        </p:spPr>
      </p:pic>
      <p:cxnSp>
        <p:nvCxnSpPr>
          <p:cNvPr id="13" name="Conector de Seta Reta 12">
            <a:extLst>
              <a:ext uri="{FF2B5EF4-FFF2-40B4-BE49-F238E27FC236}">
                <a16:creationId xmlns:a16="http://schemas.microsoft.com/office/drawing/2014/main" id="{1BFF3A0A-3BA4-C1FF-B231-591FC55AC2EF}"/>
              </a:ext>
            </a:extLst>
          </p:cNvPr>
          <p:cNvCxnSpPr>
            <a:cxnSpLocks/>
          </p:cNvCxnSpPr>
          <p:nvPr/>
        </p:nvCxnSpPr>
        <p:spPr>
          <a:xfrm>
            <a:off x="3116843" y="4694506"/>
            <a:ext cx="707414" cy="0"/>
          </a:xfrm>
          <a:prstGeom prst="straightConnector1">
            <a:avLst/>
          </a:prstGeom>
          <a:ln w="31750">
            <a:gradFill flip="none" rotWithShape="1">
              <a:gsLst>
                <a:gs pos="100000">
                  <a:schemeClr val="bg1">
                    <a:lumMod val="65000"/>
                    <a:alpha val="0"/>
                  </a:schemeClr>
                </a:gs>
                <a:gs pos="0">
                  <a:schemeClr val="bg1"/>
                </a:gs>
              </a:gsLst>
              <a:lin ang="10800000" scaled="1"/>
              <a:tileRect/>
            </a:gradFill>
            <a:tailEnd type="oval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4" name="Agrupar 13">
            <a:extLst>
              <a:ext uri="{FF2B5EF4-FFF2-40B4-BE49-F238E27FC236}">
                <a16:creationId xmlns:a16="http://schemas.microsoft.com/office/drawing/2014/main" id="{41074D82-AC04-1857-DB2E-148A399E5073}"/>
              </a:ext>
            </a:extLst>
          </p:cNvPr>
          <p:cNvGrpSpPr/>
          <p:nvPr/>
        </p:nvGrpSpPr>
        <p:grpSpPr>
          <a:xfrm>
            <a:off x="3997948" y="4390968"/>
            <a:ext cx="2816013" cy="568650"/>
            <a:chOff x="370447" y="4081916"/>
            <a:chExt cx="2816013" cy="568650"/>
          </a:xfrm>
        </p:grpSpPr>
        <p:sp>
          <p:nvSpPr>
            <p:cNvPr id="15" name="Retângulo Arredondado 14">
              <a:extLst>
                <a:ext uri="{FF2B5EF4-FFF2-40B4-BE49-F238E27FC236}">
                  <a16:creationId xmlns:a16="http://schemas.microsoft.com/office/drawing/2014/main" id="{28993DFA-C0B7-FD80-BEB1-3BAC74000B26}"/>
                </a:ext>
              </a:extLst>
            </p:cNvPr>
            <p:cNvSpPr/>
            <p:nvPr/>
          </p:nvSpPr>
          <p:spPr>
            <a:xfrm>
              <a:off x="370447" y="4081916"/>
              <a:ext cx="2816013" cy="568650"/>
            </a:xfrm>
            <a:prstGeom prst="roundRect">
              <a:avLst>
                <a:gd name="adj" fmla="val 50000"/>
              </a:avLst>
            </a:prstGeom>
            <a:solidFill>
              <a:schemeClr val="bg2">
                <a:lumMod val="25000"/>
                <a:alpha val="76486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16" name="CaixaDeTexto 15">
              <a:extLst>
                <a:ext uri="{FF2B5EF4-FFF2-40B4-BE49-F238E27FC236}">
                  <a16:creationId xmlns:a16="http://schemas.microsoft.com/office/drawing/2014/main" id="{28009C54-28FA-EB19-AD61-B08A6C2D2DAB}"/>
                </a:ext>
              </a:extLst>
            </p:cNvPr>
            <p:cNvSpPr txBox="1"/>
            <p:nvPr/>
          </p:nvSpPr>
          <p:spPr>
            <a:xfrm>
              <a:off x="568694" y="4176792"/>
              <a:ext cx="2575236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2000" b="1" dirty="0">
                  <a:solidFill>
                    <a:schemeClr val="bg1"/>
                  </a:solidFill>
                  <a:latin typeface="AMX" pitchFamily="2" charset="77"/>
                </a:rPr>
                <a:t>Fidelização da base</a:t>
              </a:r>
            </a:p>
          </p:txBody>
        </p:sp>
      </p:grpSp>
      <p:cxnSp>
        <p:nvCxnSpPr>
          <p:cNvPr id="17" name="Conector de Seta Reta 16">
            <a:extLst>
              <a:ext uri="{FF2B5EF4-FFF2-40B4-BE49-F238E27FC236}">
                <a16:creationId xmlns:a16="http://schemas.microsoft.com/office/drawing/2014/main" id="{296BC5BF-E0AE-02E4-EBC7-978AEA7891B9}"/>
              </a:ext>
            </a:extLst>
          </p:cNvPr>
          <p:cNvCxnSpPr>
            <a:cxnSpLocks/>
          </p:cNvCxnSpPr>
          <p:nvPr/>
        </p:nvCxnSpPr>
        <p:spPr>
          <a:xfrm>
            <a:off x="3139703" y="5558388"/>
            <a:ext cx="684554" cy="0"/>
          </a:xfrm>
          <a:prstGeom prst="straightConnector1">
            <a:avLst/>
          </a:prstGeom>
          <a:ln w="31750">
            <a:gradFill flip="none" rotWithShape="1">
              <a:gsLst>
                <a:gs pos="100000">
                  <a:schemeClr val="bg1">
                    <a:lumMod val="65000"/>
                    <a:alpha val="0"/>
                  </a:schemeClr>
                </a:gs>
                <a:gs pos="0">
                  <a:schemeClr val="bg1"/>
                </a:gs>
              </a:gsLst>
              <a:lin ang="10800000" scaled="1"/>
              <a:tileRect/>
            </a:gradFill>
            <a:tailEnd type="oval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8" name="Agrupar 17">
            <a:extLst>
              <a:ext uri="{FF2B5EF4-FFF2-40B4-BE49-F238E27FC236}">
                <a16:creationId xmlns:a16="http://schemas.microsoft.com/office/drawing/2014/main" id="{B6A17CBF-B685-89D8-540E-D873605CA60B}"/>
              </a:ext>
            </a:extLst>
          </p:cNvPr>
          <p:cNvGrpSpPr/>
          <p:nvPr/>
        </p:nvGrpSpPr>
        <p:grpSpPr>
          <a:xfrm>
            <a:off x="3997948" y="5254850"/>
            <a:ext cx="4666078" cy="568650"/>
            <a:chOff x="370447" y="4081916"/>
            <a:chExt cx="4666078" cy="568650"/>
          </a:xfrm>
        </p:grpSpPr>
        <p:sp>
          <p:nvSpPr>
            <p:cNvPr id="20" name="Retângulo Arredondado 19">
              <a:extLst>
                <a:ext uri="{FF2B5EF4-FFF2-40B4-BE49-F238E27FC236}">
                  <a16:creationId xmlns:a16="http://schemas.microsoft.com/office/drawing/2014/main" id="{5055E9AB-838F-C8A6-52EA-D8F9E70450A3}"/>
                </a:ext>
              </a:extLst>
            </p:cNvPr>
            <p:cNvSpPr/>
            <p:nvPr/>
          </p:nvSpPr>
          <p:spPr>
            <a:xfrm>
              <a:off x="370447" y="4081916"/>
              <a:ext cx="4666078" cy="568650"/>
            </a:xfrm>
            <a:prstGeom prst="roundRect">
              <a:avLst>
                <a:gd name="adj" fmla="val 50000"/>
              </a:avLst>
            </a:prstGeom>
            <a:solidFill>
              <a:schemeClr val="bg2">
                <a:lumMod val="25000"/>
                <a:alpha val="76486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21" name="CaixaDeTexto 20">
              <a:extLst>
                <a:ext uri="{FF2B5EF4-FFF2-40B4-BE49-F238E27FC236}">
                  <a16:creationId xmlns:a16="http://schemas.microsoft.com/office/drawing/2014/main" id="{CAE52CD9-9041-5C19-5658-340F66F138D2}"/>
                </a:ext>
              </a:extLst>
            </p:cNvPr>
            <p:cNvSpPr txBox="1"/>
            <p:nvPr/>
          </p:nvSpPr>
          <p:spPr>
            <a:xfrm>
              <a:off x="568693" y="4176792"/>
              <a:ext cx="4361505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2000" b="1" dirty="0">
                  <a:solidFill>
                    <a:schemeClr val="bg1"/>
                  </a:solidFill>
                  <a:latin typeface="AMX" panose="020B0604020202020204"/>
                  <a:sym typeface="Arial"/>
                </a:rPr>
                <a:t>Maior retenção + redução do </a:t>
              </a:r>
              <a:r>
                <a:rPr lang="pt-BR" sz="2000" b="1" dirty="0" err="1">
                  <a:solidFill>
                    <a:schemeClr val="bg1"/>
                  </a:solidFill>
                  <a:latin typeface="AMX" panose="020B0604020202020204"/>
                  <a:sym typeface="Arial"/>
                </a:rPr>
                <a:t>churn</a:t>
              </a:r>
              <a:endParaRPr lang="pt-BR" sz="2000" dirty="0">
                <a:solidFill>
                  <a:schemeClr val="bg1"/>
                </a:solidFill>
              </a:endParaRPr>
            </a:p>
          </p:txBody>
        </p:sp>
      </p:grpSp>
      <p:pic>
        <p:nvPicPr>
          <p:cNvPr id="35" name="Imagem 34">
            <a:extLst>
              <a:ext uri="{FF2B5EF4-FFF2-40B4-BE49-F238E27FC236}">
                <a16:creationId xmlns:a16="http://schemas.microsoft.com/office/drawing/2014/main" id="{B8880DA3-F6FC-E035-94E9-C288C9BB0B3A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2561367" y="1309815"/>
            <a:ext cx="7604609" cy="6071014"/>
          </a:xfrm>
          <a:prstGeom prst="rect">
            <a:avLst/>
          </a:prstGeom>
          <a:effectLst>
            <a:outerShdw blurRad="183574" sx="104959" sy="104959" algn="ctr" rotWithShape="0">
              <a:prstClr val="black">
                <a:alpha val="14937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8504788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516CA7-BACD-E2A1-0E5D-27FD383B19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Imagem 21">
            <a:extLst>
              <a:ext uri="{FF2B5EF4-FFF2-40B4-BE49-F238E27FC236}">
                <a16:creationId xmlns:a16="http://schemas.microsoft.com/office/drawing/2014/main" id="{78E09EA9-BE02-BC71-9D54-5960BA13F14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1876" r="11876"/>
          <a:stretch/>
        </p:blipFill>
        <p:spPr>
          <a:xfrm>
            <a:off x="7831567" y="2299813"/>
            <a:ext cx="4880386" cy="3660557"/>
          </a:xfrm>
          <a:prstGeom prst="roundRect">
            <a:avLst>
              <a:gd name="adj" fmla="val 1837"/>
            </a:avLst>
          </a:prstGeom>
          <a:effectLst>
            <a:outerShdw blurRad="368300" dist="50800" dir="5400000" sx="104000" sy="104000" algn="ctr" rotWithShape="0">
              <a:srgbClr val="000000">
                <a:alpha val="70843"/>
              </a:srgbClr>
            </a:outerShdw>
          </a:effectLst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562920CD-4329-C108-210B-1C3882FF065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5876" t="1060" r="10538"/>
          <a:stretch>
            <a:fillRect/>
          </a:stretch>
        </p:blipFill>
        <p:spPr>
          <a:xfrm>
            <a:off x="-711531" y="2307369"/>
            <a:ext cx="4834408" cy="3626071"/>
          </a:xfrm>
          <a:prstGeom prst="roundRect">
            <a:avLst>
              <a:gd name="adj" fmla="val 1837"/>
            </a:avLst>
          </a:prstGeom>
          <a:effectLst>
            <a:outerShdw blurRad="368300" dist="50800" dir="5400000" sx="104000" sy="104000" algn="ctr" rotWithShape="0">
              <a:srgbClr val="000000">
                <a:alpha val="71000"/>
              </a:srgbClr>
            </a:outerShdw>
          </a:effectLst>
        </p:spPr>
      </p:pic>
      <p:sp>
        <p:nvSpPr>
          <p:cNvPr id="3" name="CaixaDeTexto 2">
            <a:extLst>
              <a:ext uri="{FF2B5EF4-FFF2-40B4-BE49-F238E27FC236}">
                <a16:creationId xmlns:a16="http://schemas.microsoft.com/office/drawing/2014/main" id="{4C4FD937-933D-9538-9E0B-786398CDC16C}"/>
              </a:ext>
            </a:extLst>
          </p:cNvPr>
          <p:cNvSpPr txBox="1"/>
          <p:nvPr/>
        </p:nvSpPr>
        <p:spPr>
          <a:xfrm>
            <a:off x="-7390067" y="2785494"/>
            <a:ext cx="6071629" cy="193899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pt-BR" sz="4000" i="1" dirty="0">
                <a:latin typeface="AMX" pitchFamily="2" charset="77"/>
              </a:rPr>
              <a:t>Curiosos para saber </a:t>
            </a:r>
            <a:r>
              <a:rPr lang="pt-BR" sz="4000" b="1" dirty="0">
                <a:solidFill>
                  <a:srgbClr val="A81A23"/>
                </a:solidFill>
                <a:latin typeface="AMX" pitchFamily="2" charset="77"/>
              </a:rPr>
              <a:t>como </a:t>
            </a:r>
            <a:br>
              <a:rPr lang="pt-BR" sz="4000" b="1" dirty="0">
                <a:solidFill>
                  <a:srgbClr val="A81A23"/>
                </a:solidFill>
                <a:latin typeface="AMX" pitchFamily="2" charset="77"/>
              </a:rPr>
            </a:br>
            <a:r>
              <a:rPr lang="pt-BR" sz="4000" b="1" dirty="0">
                <a:solidFill>
                  <a:srgbClr val="A81A23"/>
                </a:solidFill>
                <a:latin typeface="AMX" pitchFamily="2" charset="77"/>
              </a:rPr>
              <a:t>a solução pode impactar nos seus resultados?</a:t>
            </a:r>
          </a:p>
        </p:txBody>
      </p:sp>
      <p:sp>
        <p:nvSpPr>
          <p:cNvPr id="4" name="Retângulo Arredondado 3">
            <a:extLst>
              <a:ext uri="{FF2B5EF4-FFF2-40B4-BE49-F238E27FC236}">
                <a16:creationId xmlns:a16="http://schemas.microsoft.com/office/drawing/2014/main" id="{D7EC0381-A931-ED33-FCC4-96D5F1BF92A6}"/>
              </a:ext>
            </a:extLst>
          </p:cNvPr>
          <p:cNvSpPr/>
          <p:nvPr/>
        </p:nvSpPr>
        <p:spPr>
          <a:xfrm>
            <a:off x="-8368502" y="856033"/>
            <a:ext cx="8028260" cy="5700409"/>
          </a:xfrm>
          <a:prstGeom prst="roundRect">
            <a:avLst>
              <a:gd name="adj" fmla="val 8203"/>
            </a:avLst>
          </a:prstGeom>
          <a:noFill/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3F944F3C-49DC-AA42-0ECB-1B920A7A840E}"/>
              </a:ext>
            </a:extLst>
          </p:cNvPr>
          <p:cNvSpPr txBox="1"/>
          <p:nvPr/>
        </p:nvSpPr>
        <p:spPr>
          <a:xfrm>
            <a:off x="3173376" y="1021067"/>
            <a:ext cx="584524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2400" b="1" dirty="0">
                <a:latin typeface="AMX" pitchFamily="2" charset="77"/>
              </a:rPr>
              <a:t>Diferencial estratégico do portfólio</a:t>
            </a:r>
          </a:p>
        </p:txBody>
      </p:sp>
      <p:pic>
        <p:nvPicPr>
          <p:cNvPr id="7" name="Imagem 6">
            <a:extLst>
              <a:ext uri="{FF2B5EF4-FFF2-40B4-BE49-F238E27FC236}">
                <a16:creationId xmlns:a16="http://schemas.microsoft.com/office/drawing/2014/main" id="{58F54C23-2CD2-8187-0311-0D301E55534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5631" r="5631"/>
          <a:stretch/>
        </p:blipFill>
        <p:spPr>
          <a:xfrm>
            <a:off x="3169920" y="1889759"/>
            <a:ext cx="5812667" cy="4359818"/>
          </a:xfrm>
          <a:prstGeom prst="roundRect">
            <a:avLst>
              <a:gd name="adj" fmla="val 1837"/>
            </a:avLst>
          </a:prstGeom>
          <a:effectLst>
            <a:outerShdw blurRad="368300" dist="50800" dir="5400000" sx="104000" sy="104000" algn="ctr" rotWithShape="0">
              <a:srgbClr val="000000">
                <a:alpha val="71452"/>
              </a:srgbClr>
            </a:outerShdw>
          </a:effectLst>
        </p:spPr>
      </p:pic>
      <p:cxnSp>
        <p:nvCxnSpPr>
          <p:cNvPr id="13" name="Conector de Seta Reta 12">
            <a:extLst>
              <a:ext uri="{FF2B5EF4-FFF2-40B4-BE49-F238E27FC236}">
                <a16:creationId xmlns:a16="http://schemas.microsoft.com/office/drawing/2014/main" id="{041D0398-8ED4-488A-00F7-299DF7E88212}"/>
              </a:ext>
            </a:extLst>
          </p:cNvPr>
          <p:cNvCxnSpPr>
            <a:cxnSpLocks/>
          </p:cNvCxnSpPr>
          <p:nvPr/>
        </p:nvCxnSpPr>
        <p:spPr>
          <a:xfrm>
            <a:off x="3116843" y="4306579"/>
            <a:ext cx="707414" cy="0"/>
          </a:xfrm>
          <a:prstGeom prst="straightConnector1">
            <a:avLst/>
          </a:prstGeom>
          <a:ln w="31750">
            <a:gradFill flip="none" rotWithShape="1">
              <a:gsLst>
                <a:gs pos="100000">
                  <a:schemeClr val="bg1">
                    <a:lumMod val="65000"/>
                    <a:alpha val="0"/>
                  </a:schemeClr>
                </a:gs>
                <a:gs pos="0">
                  <a:schemeClr val="bg1"/>
                </a:gs>
              </a:gsLst>
              <a:lin ang="10800000" scaled="1"/>
              <a:tileRect/>
            </a:gradFill>
            <a:tailEnd type="oval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4" name="Agrupar 13">
            <a:extLst>
              <a:ext uri="{FF2B5EF4-FFF2-40B4-BE49-F238E27FC236}">
                <a16:creationId xmlns:a16="http://schemas.microsoft.com/office/drawing/2014/main" id="{B5ACAFDF-26ED-427A-1DF2-E445F45E9DB4}"/>
              </a:ext>
            </a:extLst>
          </p:cNvPr>
          <p:cNvGrpSpPr/>
          <p:nvPr/>
        </p:nvGrpSpPr>
        <p:grpSpPr>
          <a:xfrm>
            <a:off x="3997949" y="4003041"/>
            <a:ext cx="1732292" cy="568650"/>
            <a:chOff x="370448" y="4081916"/>
            <a:chExt cx="1732292" cy="568650"/>
          </a:xfrm>
        </p:grpSpPr>
        <p:sp>
          <p:nvSpPr>
            <p:cNvPr id="15" name="Retângulo Arredondado 14">
              <a:extLst>
                <a:ext uri="{FF2B5EF4-FFF2-40B4-BE49-F238E27FC236}">
                  <a16:creationId xmlns:a16="http://schemas.microsoft.com/office/drawing/2014/main" id="{37B1D02A-57DA-D43C-0C35-BD5E951FA355}"/>
                </a:ext>
              </a:extLst>
            </p:cNvPr>
            <p:cNvSpPr/>
            <p:nvPr/>
          </p:nvSpPr>
          <p:spPr>
            <a:xfrm>
              <a:off x="370448" y="4081916"/>
              <a:ext cx="1732292" cy="568650"/>
            </a:xfrm>
            <a:prstGeom prst="roundRect">
              <a:avLst>
                <a:gd name="adj" fmla="val 50000"/>
              </a:avLst>
            </a:prstGeom>
            <a:solidFill>
              <a:schemeClr val="bg2">
                <a:lumMod val="25000"/>
                <a:alpha val="76486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16" name="CaixaDeTexto 15">
              <a:extLst>
                <a:ext uri="{FF2B5EF4-FFF2-40B4-BE49-F238E27FC236}">
                  <a16:creationId xmlns:a16="http://schemas.microsoft.com/office/drawing/2014/main" id="{71026599-A6CD-E664-90EB-C1626FF3811E}"/>
                </a:ext>
              </a:extLst>
            </p:cNvPr>
            <p:cNvSpPr txBox="1"/>
            <p:nvPr/>
          </p:nvSpPr>
          <p:spPr>
            <a:xfrm>
              <a:off x="568694" y="4176792"/>
              <a:ext cx="1371485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2000" b="1" dirty="0">
                  <a:solidFill>
                    <a:schemeClr val="bg1"/>
                  </a:solidFill>
                  <a:latin typeface="AMX" pitchFamily="2" charset="77"/>
                </a:rPr>
                <a:t>Cross-</a:t>
              </a:r>
              <a:r>
                <a:rPr lang="pt-BR" sz="2000" b="1" dirty="0" err="1">
                  <a:solidFill>
                    <a:schemeClr val="bg1"/>
                  </a:solidFill>
                  <a:latin typeface="AMX" pitchFamily="2" charset="77"/>
                </a:rPr>
                <a:t>sell</a:t>
              </a:r>
              <a:endParaRPr lang="pt-BR" sz="2000" b="1" dirty="0">
                <a:solidFill>
                  <a:schemeClr val="bg1"/>
                </a:solidFill>
                <a:latin typeface="AMX" pitchFamily="2" charset="77"/>
              </a:endParaRPr>
            </a:p>
          </p:txBody>
        </p:sp>
      </p:grpSp>
      <p:cxnSp>
        <p:nvCxnSpPr>
          <p:cNvPr id="17" name="Conector de Seta Reta 16">
            <a:extLst>
              <a:ext uri="{FF2B5EF4-FFF2-40B4-BE49-F238E27FC236}">
                <a16:creationId xmlns:a16="http://schemas.microsoft.com/office/drawing/2014/main" id="{8B43E2C9-6DF1-B154-5E61-2AF6C79B7425}"/>
              </a:ext>
            </a:extLst>
          </p:cNvPr>
          <p:cNvCxnSpPr>
            <a:cxnSpLocks/>
          </p:cNvCxnSpPr>
          <p:nvPr/>
        </p:nvCxnSpPr>
        <p:spPr>
          <a:xfrm>
            <a:off x="3139703" y="5350570"/>
            <a:ext cx="684554" cy="0"/>
          </a:xfrm>
          <a:prstGeom prst="straightConnector1">
            <a:avLst/>
          </a:prstGeom>
          <a:ln w="31750">
            <a:gradFill flip="none" rotWithShape="1">
              <a:gsLst>
                <a:gs pos="100000">
                  <a:schemeClr val="bg1">
                    <a:lumMod val="65000"/>
                    <a:alpha val="0"/>
                  </a:schemeClr>
                </a:gs>
                <a:gs pos="0">
                  <a:schemeClr val="bg1"/>
                </a:gs>
              </a:gsLst>
              <a:lin ang="10800000" scaled="1"/>
              <a:tileRect/>
            </a:gradFill>
            <a:tailEnd type="oval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8" name="Agrupar 17">
            <a:extLst>
              <a:ext uri="{FF2B5EF4-FFF2-40B4-BE49-F238E27FC236}">
                <a16:creationId xmlns:a16="http://schemas.microsoft.com/office/drawing/2014/main" id="{8D64E4C5-9A39-25C7-AB01-F32BDA3A4DB1}"/>
              </a:ext>
            </a:extLst>
          </p:cNvPr>
          <p:cNvGrpSpPr/>
          <p:nvPr/>
        </p:nvGrpSpPr>
        <p:grpSpPr>
          <a:xfrm>
            <a:off x="3997948" y="4894632"/>
            <a:ext cx="4176234" cy="896568"/>
            <a:chOff x="370447" y="4081916"/>
            <a:chExt cx="4176234" cy="896568"/>
          </a:xfrm>
        </p:grpSpPr>
        <p:sp>
          <p:nvSpPr>
            <p:cNvPr id="20" name="Retângulo Arredondado 19">
              <a:extLst>
                <a:ext uri="{FF2B5EF4-FFF2-40B4-BE49-F238E27FC236}">
                  <a16:creationId xmlns:a16="http://schemas.microsoft.com/office/drawing/2014/main" id="{A6C15123-7267-1D3F-1E7E-63C446C6418C}"/>
                </a:ext>
              </a:extLst>
            </p:cNvPr>
            <p:cNvSpPr/>
            <p:nvPr/>
          </p:nvSpPr>
          <p:spPr>
            <a:xfrm>
              <a:off x="370447" y="4081916"/>
              <a:ext cx="4176234" cy="896568"/>
            </a:xfrm>
            <a:prstGeom prst="roundRect">
              <a:avLst>
                <a:gd name="adj" fmla="val 50000"/>
              </a:avLst>
            </a:prstGeom>
            <a:solidFill>
              <a:schemeClr val="bg2">
                <a:lumMod val="25000"/>
                <a:alpha val="76486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21" name="CaixaDeTexto 20">
              <a:extLst>
                <a:ext uri="{FF2B5EF4-FFF2-40B4-BE49-F238E27FC236}">
                  <a16:creationId xmlns:a16="http://schemas.microsoft.com/office/drawing/2014/main" id="{D7C158DB-858A-68B7-BE7A-10C97F0971D8}"/>
                </a:ext>
              </a:extLst>
            </p:cNvPr>
            <p:cNvSpPr txBox="1"/>
            <p:nvPr/>
          </p:nvSpPr>
          <p:spPr>
            <a:xfrm>
              <a:off x="568693" y="4176792"/>
              <a:ext cx="3590061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2000" b="1" dirty="0">
                  <a:solidFill>
                    <a:schemeClr val="bg1"/>
                  </a:solidFill>
                  <a:latin typeface="AMX" panose="020B0604020202020204"/>
                  <a:sym typeface="Arial"/>
                </a:rPr>
                <a:t>Cenário perfeito para a oferta </a:t>
              </a:r>
            </a:p>
            <a:p>
              <a:r>
                <a:rPr lang="pt-BR" sz="2000" b="1" dirty="0">
                  <a:solidFill>
                    <a:schemeClr val="bg1"/>
                  </a:solidFill>
                  <a:latin typeface="AMX" panose="020B0604020202020204"/>
                  <a:sym typeface="Arial"/>
                </a:rPr>
                <a:t>de soluções digitais</a:t>
              </a:r>
              <a:endParaRPr lang="pt-BR" sz="2000" dirty="0">
                <a:solidFill>
                  <a:schemeClr val="bg1"/>
                </a:solidFill>
              </a:endParaRPr>
            </a:p>
          </p:txBody>
        </p:sp>
      </p:grpSp>
      <p:pic>
        <p:nvPicPr>
          <p:cNvPr id="19" name="Imagem 18">
            <a:extLst>
              <a:ext uri="{FF2B5EF4-FFF2-40B4-BE49-F238E27FC236}">
                <a16:creationId xmlns:a16="http://schemas.microsoft.com/office/drawing/2014/main" id="{2E3D6D92-E712-699A-1A2A-ACDA5BEEAD95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2561367" y="1309815"/>
            <a:ext cx="7604609" cy="6071014"/>
          </a:xfrm>
          <a:prstGeom prst="rect">
            <a:avLst/>
          </a:prstGeom>
          <a:effectLst>
            <a:outerShdw blurRad="183574" sx="104959" sy="104959" algn="ctr" rotWithShape="0">
              <a:prstClr val="black">
                <a:alpha val="14937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427405394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A2A98C-EB15-C51B-8D49-D2CA800C65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>
            <a:extLst>
              <a:ext uri="{FF2B5EF4-FFF2-40B4-BE49-F238E27FC236}">
                <a16:creationId xmlns:a16="http://schemas.microsoft.com/office/drawing/2014/main" id="{F0133221-34EA-E886-4532-7405B543CE5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5876" t="1060" r="10538"/>
          <a:stretch>
            <a:fillRect/>
          </a:stretch>
        </p:blipFill>
        <p:spPr>
          <a:xfrm>
            <a:off x="439853" y="2571529"/>
            <a:ext cx="3723663" cy="2792951"/>
          </a:xfrm>
          <a:prstGeom prst="roundRect">
            <a:avLst>
              <a:gd name="adj" fmla="val 1837"/>
            </a:avLst>
          </a:prstGeom>
          <a:effectLst>
            <a:outerShdw blurRad="368300" dist="50800" dir="5400000" sx="104000" sy="104000" algn="ctr" rotWithShape="0">
              <a:srgbClr val="000000">
                <a:alpha val="71000"/>
              </a:srgbClr>
            </a:outerShdw>
          </a:effectLst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DFC86F73-1759-7C4B-FBC1-1AA77E24B7A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631" r="5631"/>
          <a:stretch/>
        </p:blipFill>
        <p:spPr>
          <a:xfrm>
            <a:off x="1706880" y="2194559"/>
            <a:ext cx="4795519" cy="3596901"/>
          </a:xfrm>
          <a:prstGeom prst="roundRect">
            <a:avLst>
              <a:gd name="adj" fmla="val 1837"/>
            </a:avLst>
          </a:prstGeom>
          <a:effectLst>
            <a:outerShdw blurRad="368300" dist="50800" dir="5400000" sx="104000" sy="104000" algn="ctr" rotWithShape="0">
              <a:srgbClr val="000000">
                <a:alpha val="71452"/>
              </a:srgbClr>
            </a:outerShdw>
          </a:effectLst>
        </p:spPr>
      </p:pic>
      <p:sp>
        <p:nvSpPr>
          <p:cNvPr id="3" name="CaixaDeTexto 2">
            <a:extLst>
              <a:ext uri="{FF2B5EF4-FFF2-40B4-BE49-F238E27FC236}">
                <a16:creationId xmlns:a16="http://schemas.microsoft.com/office/drawing/2014/main" id="{4A50ED05-305E-71F0-FB9A-120224F9D4AA}"/>
              </a:ext>
            </a:extLst>
          </p:cNvPr>
          <p:cNvSpPr txBox="1"/>
          <p:nvPr/>
        </p:nvSpPr>
        <p:spPr>
          <a:xfrm>
            <a:off x="-7390067" y="2785494"/>
            <a:ext cx="6071629" cy="193899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pt-BR" sz="4000" i="1" dirty="0">
                <a:latin typeface="AMX" pitchFamily="2" charset="77"/>
              </a:rPr>
              <a:t>Curiosos para saber </a:t>
            </a:r>
            <a:r>
              <a:rPr lang="pt-BR" sz="4000" b="1" dirty="0">
                <a:solidFill>
                  <a:srgbClr val="A81A23"/>
                </a:solidFill>
                <a:latin typeface="AMX" pitchFamily="2" charset="77"/>
              </a:rPr>
              <a:t>como </a:t>
            </a:r>
            <a:br>
              <a:rPr lang="pt-BR" sz="4000" b="1" dirty="0">
                <a:solidFill>
                  <a:srgbClr val="A81A23"/>
                </a:solidFill>
                <a:latin typeface="AMX" pitchFamily="2" charset="77"/>
              </a:rPr>
            </a:br>
            <a:r>
              <a:rPr lang="pt-BR" sz="4000" b="1" dirty="0">
                <a:solidFill>
                  <a:srgbClr val="A81A23"/>
                </a:solidFill>
                <a:latin typeface="AMX" pitchFamily="2" charset="77"/>
              </a:rPr>
              <a:t>a solução pode impactar nos seus resultados?</a:t>
            </a:r>
          </a:p>
        </p:txBody>
      </p:sp>
      <p:sp>
        <p:nvSpPr>
          <p:cNvPr id="4" name="Retângulo Arredondado 3">
            <a:extLst>
              <a:ext uri="{FF2B5EF4-FFF2-40B4-BE49-F238E27FC236}">
                <a16:creationId xmlns:a16="http://schemas.microsoft.com/office/drawing/2014/main" id="{45443A81-5B26-6344-66A7-505DA5E63A88}"/>
              </a:ext>
            </a:extLst>
          </p:cNvPr>
          <p:cNvSpPr/>
          <p:nvPr/>
        </p:nvSpPr>
        <p:spPr>
          <a:xfrm>
            <a:off x="-8368502" y="856033"/>
            <a:ext cx="8028260" cy="5700409"/>
          </a:xfrm>
          <a:prstGeom prst="roundRect">
            <a:avLst>
              <a:gd name="adj" fmla="val 8203"/>
            </a:avLst>
          </a:prstGeom>
          <a:noFill/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FADCB693-D6AE-5859-0F66-AD88E3547008}"/>
              </a:ext>
            </a:extLst>
          </p:cNvPr>
          <p:cNvSpPr txBox="1"/>
          <p:nvPr/>
        </p:nvSpPr>
        <p:spPr>
          <a:xfrm>
            <a:off x="3173376" y="1021067"/>
            <a:ext cx="584524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2400" b="1" dirty="0">
                <a:latin typeface="AMX" pitchFamily="2" charset="77"/>
              </a:rPr>
              <a:t>Diferencial estratégico do portfólio</a:t>
            </a:r>
          </a:p>
        </p:txBody>
      </p:sp>
      <p:pic>
        <p:nvPicPr>
          <p:cNvPr id="7" name="Imagem 6">
            <a:extLst>
              <a:ext uri="{FF2B5EF4-FFF2-40B4-BE49-F238E27FC236}">
                <a16:creationId xmlns:a16="http://schemas.microsoft.com/office/drawing/2014/main" id="{1D211DC9-A5C9-9CDB-2FE5-AF2D318999F4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1876" r="11876"/>
          <a:stretch/>
        </p:blipFill>
        <p:spPr>
          <a:xfrm>
            <a:off x="3169920" y="1899919"/>
            <a:ext cx="5819911" cy="4365252"/>
          </a:xfrm>
          <a:prstGeom prst="roundRect">
            <a:avLst>
              <a:gd name="adj" fmla="val 1837"/>
            </a:avLst>
          </a:prstGeom>
          <a:effectLst>
            <a:outerShdw blurRad="368300" dist="50800" dir="5400000" sx="104000" sy="104000" algn="ctr" rotWithShape="0">
              <a:srgbClr val="000000">
                <a:alpha val="70843"/>
              </a:srgbClr>
            </a:outerShdw>
          </a:effectLst>
        </p:spPr>
      </p:pic>
      <p:cxnSp>
        <p:nvCxnSpPr>
          <p:cNvPr id="13" name="Conector de Seta Reta 12">
            <a:extLst>
              <a:ext uri="{FF2B5EF4-FFF2-40B4-BE49-F238E27FC236}">
                <a16:creationId xmlns:a16="http://schemas.microsoft.com/office/drawing/2014/main" id="{422530F0-98DF-0DAC-C235-03F36FB2E9CA}"/>
              </a:ext>
            </a:extLst>
          </p:cNvPr>
          <p:cNvCxnSpPr>
            <a:cxnSpLocks/>
          </p:cNvCxnSpPr>
          <p:nvPr/>
        </p:nvCxnSpPr>
        <p:spPr>
          <a:xfrm>
            <a:off x="3116843" y="4694506"/>
            <a:ext cx="707414" cy="0"/>
          </a:xfrm>
          <a:prstGeom prst="straightConnector1">
            <a:avLst/>
          </a:prstGeom>
          <a:ln w="31750">
            <a:gradFill flip="none" rotWithShape="1">
              <a:gsLst>
                <a:gs pos="100000">
                  <a:schemeClr val="bg1">
                    <a:lumMod val="65000"/>
                    <a:alpha val="0"/>
                  </a:schemeClr>
                </a:gs>
                <a:gs pos="0">
                  <a:schemeClr val="bg1"/>
                </a:gs>
              </a:gsLst>
              <a:lin ang="10800000" scaled="1"/>
              <a:tileRect/>
            </a:gradFill>
            <a:tailEnd type="oval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4" name="Agrupar 13">
            <a:extLst>
              <a:ext uri="{FF2B5EF4-FFF2-40B4-BE49-F238E27FC236}">
                <a16:creationId xmlns:a16="http://schemas.microsoft.com/office/drawing/2014/main" id="{5822FFFD-4ACD-CDF2-2173-C5EFF2E54B57}"/>
              </a:ext>
            </a:extLst>
          </p:cNvPr>
          <p:cNvGrpSpPr/>
          <p:nvPr/>
        </p:nvGrpSpPr>
        <p:grpSpPr>
          <a:xfrm>
            <a:off x="3997948" y="4390968"/>
            <a:ext cx="2816013" cy="568650"/>
            <a:chOff x="370447" y="4081916"/>
            <a:chExt cx="2816013" cy="568650"/>
          </a:xfrm>
        </p:grpSpPr>
        <p:sp>
          <p:nvSpPr>
            <p:cNvPr id="15" name="Retângulo Arredondado 14">
              <a:extLst>
                <a:ext uri="{FF2B5EF4-FFF2-40B4-BE49-F238E27FC236}">
                  <a16:creationId xmlns:a16="http://schemas.microsoft.com/office/drawing/2014/main" id="{982E17A5-11C3-FCFD-F039-02D6D17F441C}"/>
                </a:ext>
              </a:extLst>
            </p:cNvPr>
            <p:cNvSpPr/>
            <p:nvPr/>
          </p:nvSpPr>
          <p:spPr>
            <a:xfrm>
              <a:off x="370447" y="4081916"/>
              <a:ext cx="2816013" cy="568650"/>
            </a:xfrm>
            <a:prstGeom prst="roundRect">
              <a:avLst>
                <a:gd name="adj" fmla="val 50000"/>
              </a:avLst>
            </a:prstGeom>
            <a:solidFill>
              <a:schemeClr val="bg2">
                <a:lumMod val="25000"/>
                <a:alpha val="76486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16" name="CaixaDeTexto 15">
              <a:extLst>
                <a:ext uri="{FF2B5EF4-FFF2-40B4-BE49-F238E27FC236}">
                  <a16:creationId xmlns:a16="http://schemas.microsoft.com/office/drawing/2014/main" id="{D90697F6-24B8-6665-6079-AB7E8FA83E84}"/>
                </a:ext>
              </a:extLst>
            </p:cNvPr>
            <p:cNvSpPr txBox="1"/>
            <p:nvPr/>
          </p:nvSpPr>
          <p:spPr>
            <a:xfrm>
              <a:off x="568694" y="4176792"/>
              <a:ext cx="2575236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2000" b="1" dirty="0">
                  <a:solidFill>
                    <a:schemeClr val="bg1"/>
                  </a:solidFill>
                  <a:latin typeface="AMX" pitchFamily="2" charset="77"/>
                </a:rPr>
                <a:t>Estratégia de preços</a:t>
              </a:r>
            </a:p>
          </p:txBody>
        </p:sp>
      </p:grpSp>
      <p:cxnSp>
        <p:nvCxnSpPr>
          <p:cNvPr id="17" name="Conector de Seta Reta 16">
            <a:extLst>
              <a:ext uri="{FF2B5EF4-FFF2-40B4-BE49-F238E27FC236}">
                <a16:creationId xmlns:a16="http://schemas.microsoft.com/office/drawing/2014/main" id="{B6EE6293-81A4-EE33-3B7B-9D1DE3302E90}"/>
              </a:ext>
            </a:extLst>
          </p:cNvPr>
          <p:cNvCxnSpPr>
            <a:cxnSpLocks/>
          </p:cNvCxnSpPr>
          <p:nvPr/>
        </p:nvCxnSpPr>
        <p:spPr>
          <a:xfrm>
            <a:off x="3139703" y="5558388"/>
            <a:ext cx="684554" cy="0"/>
          </a:xfrm>
          <a:prstGeom prst="straightConnector1">
            <a:avLst/>
          </a:prstGeom>
          <a:ln w="31750">
            <a:gradFill flip="none" rotWithShape="1">
              <a:gsLst>
                <a:gs pos="100000">
                  <a:schemeClr val="bg1">
                    <a:lumMod val="65000"/>
                    <a:alpha val="0"/>
                  </a:schemeClr>
                </a:gs>
                <a:gs pos="0">
                  <a:schemeClr val="bg1"/>
                </a:gs>
              </a:gsLst>
              <a:lin ang="10800000" scaled="1"/>
              <a:tileRect/>
            </a:gradFill>
            <a:tailEnd type="oval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8" name="Agrupar 17">
            <a:extLst>
              <a:ext uri="{FF2B5EF4-FFF2-40B4-BE49-F238E27FC236}">
                <a16:creationId xmlns:a16="http://schemas.microsoft.com/office/drawing/2014/main" id="{EB45824C-0722-960D-55C7-74D8EBDF3B5A}"/>
              </a:ext>
            </a:extLst>
          </p:cNvPr>
          <p:cNvGrpSpPr/>
          <p:nvPr/>
        </p:nvGrpSpPr>
        <p:grpSpPr>
          <a:xfrm>
            <a:off x="3997948" y="5254850"/>
            <a:ext cx="4666078" cy="568650"/>
            <a:chOff x="370447" y="4081916"/>
            <a:chExt cx="4666078" cy="568650"/>
          </a:xfrm>
        </p:grpSpPr>
        <p:sp>
          <p:nvSpPr>
            <p:cNvPr id="20" name="Retângulo Arredondado 19">
              <a:extLst>
                <a:ext uri="{FF2B5EF4-FFF2-40B4-BE49-F238E27FC236}">
                  <a16:creationId xmlns:a16="http://schemas.microsoft.com/office/drawing/2014/main" id="{50016933-C49D-B297-3086-2860B74B10DD}"/>
                </a:ext>
              </a:extLst>
            </p:cNvPr>
            <p:cNvSpPr/>
            <p:nvPr/>
          </p:nvSpPr>
          <p:spPr>
            <a:xfrm>
              <a:off x="370447" y="4081916"/>
              <a:ext cx="4666078" cy="568650"/>
            </a:xfrm>
            <a:prstGeom prst="roundRect">
              <a:avLst>
                <a:gd name="adj" fmla="val 50000"/>
              </a:avLst>
            </a:prstGeom>
            <a:solidFill>
              <a:schemeClr val="bg2">
                <a:lumMod val="25000"/>
                <a:alpha val="76486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21" name="CaixaDeTexto 20">
              <a:extLst>
                <a:ext uri="{FF2B5EF4-FFF2-40B4-BE49-F238E27FC236}">
                  <a16:creationId xmlns:a16="http://schemas.microsoft.com/office/drawing/2014/main" id="{293F98B4-076D-912D-FEE9-21C52A67A19A}"/>
                </a:ext>
              </a:extLst>
            </p:cNvPr>
            <p:cNvSpPr txBox="1"/>
            <p:nvPr/>
          </p:nvSpPr>
          <p:spPr>
            <a:xfrm>
              <a:off x="568693" y="4176792"/>
              <a:ext cx="4361505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2000" b="1" dirty="0">
                  <a:solidFill>
                    <a:schemeClr val="bg1"/>
                  </a:solidFill>
                  <a:latin typeface="AMX" panose="020B0604020202020204"/>
                  <a:sym typeface="Arial"/>
                </a:rPr>
                <a:t>Aumento do </a:t>
              </a:r>
              <a:r>
                <a:rPr lang="pt-BR" sz="2000" b="1" dirty="0" err="1">
                  <a:solidFill>
                    <a:schemeClr val="bg1"/>
                  </a:solidFill>
                  <a:latin typeface="AMX" panose="020B0604020202020204"/>
                  <a:sym typeface="Arial"/>
                </a:rPr>
                <a:t>lifetime</a:t>
              </a:r>
              <a:r>
                <a:rPr lang="pt-BR" sz="2000" b="1" dirty="0">
                  <a:solidFill>
                    <a:schemeClr val="bg1"/>
                  </a:solidFill>
                  <a:latin typeface="AMX" panose="020B0604020202020204"/>
                  <a:sym typeface="Arial"/>
                </a:rPr>
                <a:t> </a:t>
              </a:r>
              <a:r>
                <a:rPr lang="pt-BR" sz="2000" b="1" dirty="0" err="1">
                  <a:solidFill>
                    <a:schemeClr val="bg1"/>
                  </a:solidFill>
                  <a:latin typeface="AMX" panose="020B0604020202020204"/>
                  <a:sym typeface="Arial"/>
                </a:rPr>
                <a:t>value</a:t>
              </a:r>
              <a:r>
                <a:rPr lang="pt-BR" sz="2000" b="1" dirty="0">
                  <a:solidFill>
                    <a:schemeClr val="bg1"/>
                  </a:solidFill>
                  <a:latin typeface="AMX" panose="020B0604020202020204"/>
                  <a:sym typeface="Arial"/>
                </a:rPr>
                <a:t> da base</a:t>
              </a:r>
              <a:endParaRPr lang="pt-BR" sz="2000" dirty="0">
                <a:solidFill>
                  <a:schemeClr val="bg1"/>
                </a:solidFill>
              </a:endParaRPr>
            </a:p>
          </p:txBody>
        </p:sp>
      </p:grpSp>
      <p:pic>
        <p:nvPicPr>
          <p:cNvPr id="19" name="Imagem 18">
            <a:extLst>
              <a:ext uri="{FF2B5EF4-FFF2-40B4-BE49-F238E27FC236}">
                <a16:creationId xmlns:a16="http://schemas.microsoft.com/office/drawing/2014/main" id="{E17D0972-8175-E597-2C99-16CA442535A0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2561367" y="1309815"/>
            <a:ext cx="7604609" cy="6071014"/>
          </a:xfrm>
          <a:prstGeom prst="rect">
            <a:avLst/>
          </a:prstGeom>
          <a:effectLst>
            <a:outerShdw blurRad="183574" sx="104959" sy="104959" algn="ctr" rotWithShape="0">
              <a:prstClr val="black">
                <a:alpha val="14937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2554709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92A6EB-A880-267C-5D4E-7C4D801448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Oval 25">
            <a:extLst>
              <a:ext uri="{FF2B5EF4-FFF2-40B4-BE49-F238E27FC236}">
                <a16:creationId xmlns:a16="http://schemas.microsoft.com/office/drawing/2014/main" id="{939BE89B-7C26-388D-A82A-B672ACE1A3F7}"/>
              </a:ext>
            </a:extLst>
          </p:cNvPr>
          <p:cNvSpPr/>
          <p:nvPr/>
        </p:nvSpPr>
        <p:spPr>
          <a:xfrm>
            <a:off x="16222614" y="489829"/>
            <a:ext cx="146440" cy="129236"/>
          </a:xfrm>
          <a:prstGeom prst="ellipse">
            <a:avLst/>
          </a:prstGeom>
          <a:solidFill>
            <a:schemeClr val="bg1">
              <a:lumMod val="95000"/>
              <a:alpha val="26606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BA3ED395-501A-0A90-8AD5-7C1E068C92A7}"/>
              </a:ext>
            </a:extLst>
          </p:cNvPr>
          <p:cNvSpPr txBox="1"/>
          <p:nvPr/>
        </p:nvSpPr>
        <p:spPr>
          <a:xfrm>
            <a:off x="3880737" y="980297"/>
            <a:ext cx="482594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3200" b="1" dirty="0">
                <a:solidFill>
                  <a:schemeClr val="bg2">
                    <a:lumMod val="25000"/>
                  </a:schemeClr>
                </a:solidFill>
                <a:latin typeface="AMX" pitchFamily="2" charset="77"/>
              </a:rPr>
              <a:t>Atividade – Pense rápido</a:t>
            </a:r>
          </a:p>
        </p:txBody>
      </p:sp>
      <p:grpSp>
        <p:nvGrpSpPr>
          <p:cNvPr id="9" name="Agrupar 8">
            <a:extLst>
              <a:ext uri="{FF2B5EF4-FFF2-40B4-BE49-F238E27FC236}">
                <a16:creationId xmlns:a16="http://schemas.microsoft.com/office/drawing/2014/main" id="{A854F73D-166D-CD3C-5E00-4913076251BB}"/>
              </a:ext>
            </a:extLst>
          </p:cNvPr>
          <p:cNvGrpSpPr/>
          <p:nvPr/>
        </p:nvGrpSpPr>
        <p:grpSpPr>
          <a:xfrm>
            <a:off x="778565" y="2340550"/>
            <a:ext cx="10634870" cy="3106094"/>
            <a:chOff x="778565" y="2340550"/>
            <a:chExt cx="10634870" cy="3106094"/>
          </a:xfrm>
        </p:grpSpPr>
        <p:sp>
          <p:nvSpPr>
            <p:cNvPr id="49" name="Retângulo Arredondado 48">
              <a:extLst>
                <a:ext uri="{FF2B5EF4-FFF2-40B4-BE49-F238E27FC236}">
                  <a16:creationId xmlns:a16="http://schemas.microsoft.com/office/drawing/2014/main" id="{2AC518A1-EFFF-C165-5824-EE15D2885B04}"/>
                </a:ext>
              </a:extLst>
            </p:cNvPr>
            <p:cNvSpPr/>
            <p:nvPr/>
          </p:nvSpPr>
          <p:spPr>
            <a:xfrm>
              <a:off x="778565" y="2340550"/>
              <a:ext cx="10634870" cy="3106094"/>
            </a:xfrm>
            <a:prstGeom prst="roundRect">
              <a:avLst>
                <a:gd name="adj" fmla="val 8422"/>
              </a:avLst>
            </a:prstGeom>
            <a:solidFill>
              <a:schemeClr val="bg2">
                <a:lumMod val="25000"/>
                <a:alpha val="54000"/>
              </a:schemeClr>
            </a:solidFill>
            <a:ln>
              <a:solidFill>
                <a:schemeClr val="bg2">
                  <a:lumMod val="50000"/>
                </a:schemeClr>
              </a:solidFill>
            </a:ln>
            <a:effectLst>
              <a:outerShdw blurRad="260345" sx="99541" sy="99541" algn="ctr" rotWithShape="0">
                <a:schemeClr val="tx1">
                  <a:alpha val="79000"/>
                </a:scheme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endParaRPr>
            </a:p>
          </p:txBody>
        </p:sp>
        <p:sp>
          <p:nvSpPr>
            <p:cNvPr id="40" name="Retângulo Arredondado 39">
              <a:extLst>
                <a:ext uri="{FF2B5EF4-FFF2-40B4-BE49-F238E27FC236}">
                  <a16:creationId xmlns:a16="http://schemas.microsoft.com/office/drawing/2014/main" id="{F6FBCD50-E473-EA76-2392-34B91F0C5A5F}"/>
                </a:ext>
              </a:extLst>
            </p:cNvPr>
            <p:cNvSpPr/>
            <p:nvPr/>
          </p:nvSpPr>
          <p:spPr>
            <a:xfrm>
              <a:off x="976354" y="2517142"/>
              <a:ext cx="10239292" cy="2710840"/>
            </a:xfrm>
            <a:prstGeom prst="roundRect">
              <a:avLst>
                <a:gd name="adj" fmla="val 13838"/>
              </a:avLst>
            </a:prstGeom>
            <a:noFill/>
            <a:ln>
              <a:solidFill>
                <a:schemeClr val="bg1"/>
              </a:solidFill>
            </a:ln>
            <a:effectLst>
              <a:outerShdw sx="1000" sy="1000" algn="ctr" rotWithShape="0">
                <a:schemeClr val="tx1"/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endParaRPr>
            </a:p>
          </p:txBody>
        </p:sp>
      </p:grpSp>
      <p:grpSp>
        <p:nvGrpSpPr>
          <p:cNvPr id="25" name="Agrupar 24">
            <a:extLst>
              <a:ext uri="{FF2B5EF4-FFF2-40B4-BE49-F238E27FC236}">
                <a16:creationId xmlns:a16="http://schemas.microsoft.com/office/drawing/2014/main" id="{DDBBE54F-0A0B-9FBE-B620-9D64137D1500}"/>
              </a:ext>
            </a:extLst>
          </p:cNvPr>
          <p:cNvGrpSpPr/>
          <p:nvPr/>
        </p:nvGrpSpPr>
        <p:grpSpPr>
          <a:xfrm>
            <a:off x="2206487" y="4088132"/>
            <a:ext cx="3664255" cy="497886"/>
            <a:chOff x="8040053" y="1432560"/>
            <a:chExt cx="3481387" cy="548640"/>
          </a:xfrm>
        </p:grpSpPr>
        <p:sp>
          <p:nvSpPr>
            <p:cNvPr id="18" name="Retângulo Arredondado 17">
              <a:extLst>
                <a:ext uri="{FF2B5EF4-FFF2-40B4-BE49-F238E27FC236}">
                  <a16:creationId xmlns:a16="http://schemas.microsoft.com/office/drawing/2014/main" id="{CE24862A-71EC-A0D6-E481-F8C4FD8D7DBE}"/>
                </a:ext>
              </a:extLst>
            </p:cNvPr>
            <p:cNvSpPr/>
            <p:nvPr/>
          </p:nvSpPr>
          <p:spPr>
            <a:xfrm>
              <a:off x="8040053" y="1432560"/>
              <a:ext cx="3481387" cy="54864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solidFill>
                <a:schemeClr val="bg1">
                  <a:lumMod val="75000"/>
                </a:schemeClr>
              </a:solidFill>
            </a:ln>
            <a:effectLst>
              <a:outerShdw sx="1000" sy="1000" algn="ctr" rotWithShape="0">
                <a:schemeClr val="tx1"/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7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endParaRPr>
            </a:p>
          </p:txBody>
        </p:sp>
        <p:sp>
          <p:nvSpPr>
            <p:cNvPr id="19" name="CaixaDeTexto 18">
              <a:extLst>
                <a:ext uri="{FF2B5EF4-FFF2-40B4-BE49-F238E27FC236}">
                  <a16:creationId xmlns:a16="http://schemas.microsoft.com/office/drawing/2014/main" id="{89F3D84B-4989-DD5C-F3F3-3D780A9FB1A7}"/>
                </a:ext>
              </a:extLst>
            </p:cNvPr>
            <p:cNvSpPr txBox="1"/>
            <p:nvPr/>
          </p:nvSpPr>
          <p:spPr>
            <a:xfrm>
              <a:off x="8116338" y="1528666"/>
              <a:ext cx="3239452" cy="39002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1700" b="1" i="1" spc="300" dirty="0">
                  <a:solidFill>
                    <a:schemeClr val="bg2">
                      <a:lumMod val="25000"/>
                    </a:schemeClr>
                  </a:solidFill>
                  <a:latin typeface="AMX" pitchFamily="2" charset="77"/>
                </a:rPr>
                <a:t>SIM</a:t>
              </a:r>
            </a:p>
          </p:txBody>
        </p:sp>
      </p:grpSp>
      <p:sp>
        <p:nvSpPr>
          <p:cNvPr id="39" name="CaixaDeTexto 38">
            <a:extLst>
              <a:ext uri="{FF2B5EF4-FFF2-40B4-BE49-F238E27FC236}">
                <a16:creationId xmlns:a16="http://schemas.microsoft.com/office/drawing/2014/main" id="{AA4F0C17-C0E1-707E-00B3-554749099E84}"/>
              </a:ext>
            </a:extLst>
          </p:cNvPr>
          <p:cNvSpPr txBox="1"/>
          <p:nvPr/>
        </p:nvSpPr>
        <p:spPr>
          <a:xfrm>
            <a:off x="2293566" y="2894448"/>
            <a:ext cx="7604868" cy="707886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pt-BR" sz="2000" b="1" dirty="0">
                <a:solidFill>
                  <a:schemeClr val="bg1"/>
                </a:solidFill>
                <a:latin typeface="AMX" pitchFamily="2" charset="77"/>
              </a:rPr>
              <a:t>É possível contratar outro serviço Claro empresas com melhores preços, se o cliente contratar a Locação de equipamentos?</a:t>
            </a:r>
          </a:p>
        </p:txBody>
      </p:sp>
      <p:grpSp>
        <p:nvGrpSpPr>
          <p:cNvPr id="5" name="Agrupar 4">
            <a:extLst>
              <a:ext uri="{FF2B5EF4-FFF2-40B4-BE49-F238E27FC236}">
                <a16:creationId xmlns:a16="http://schemas.microsoft.com/office/drawing/2014/main" id="{27CB44CA-B8C9-406F-E827-AC4A39DBCF66}"/>
              </a:ext>
            </a:extLst>
          </p:cNvPr>
          <p:cNvGrpSpPr/>
          <p:nvPr/>
        </p:nvGrpSpPr>
        <p:grpSpPr>
          <a:xfrm>
            <a:off x="6240016" y="4088132"/>
            <a:ext cx="3664255" cy="497886"/>
            <a:chOff x="8040053" y="1432560"/>
            <a:chExt cx="3481387" cy="548640"/>
          </a:xfrm>
        </p:grpSpPr>
        <p:sp>
          <p:nvSpPr>
            <p:cNvPr id="6" name="Retângulo Arredondado 5">
              <a:extLst>
                <a:ext uri="{FF2B5EF4-FFF2-40B4-BE49-F238E27FC236}">
                  <a16:creationId xmlns:a16="http://schemas.microsoft.com/office/drawing/2014/main" id="{D740E6FB-ED39-5BBE-868E-2251C4E871F8}"/>
                </a:ext>
              </a:extLst>
            </p:cNvPr>
            <p:cNvSpPr/>
            <p:nvPr/>
          </p:nvSpPr>
          <p:spPr>
            <a:xfrm>
              <a:off x="8040053" y="1432560"/>
              <a:ext cx="3481387" cy="54864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solidFill>
                <a:schemeClr val="bg1">
                  <a:lumMod val="75000"/>
                </a:schemeClr>
              </a:solidFill>
            </a:ln>
            <a:effectLst>
              <a:outerShdw sx="1000" sy="1000" algn="ctr" rotWithShape="0">
                <a:schemeClr val="tx1"/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7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endParaRPr>
            </a:p>
          </p:txBody>
        </p:sp>
        <p:sp>
          <p:nvSpPr>
            <p:cNvPr id="7" name="CaixaDeTexto 6">
              <a:extLst>
                <a:ext uri="{FF2B5EF4-FFF2-40B4-BE49-F238E27FC236}">
                  <a16:creationId xmlns:a16="http://schemas.microsoft.com/office/drawing/2014/main" id="{B1E250E1-F42F-3138-2480-FFE546F468CD}"/>
                </a:ext>
              </a:extLst>
            </p:cNvPr>
            <p:cNvSpPr txBox="1"/>
            <p:nvPr/>
          </p:nvSpPr>
          <p:spPr>
            <a:xfrm>
              <a:off x="8116338" y="1528666"/>
              <a:ext cx="3239452" cy="39002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1700" b="1" i="1" spc="300" dirty="0">
                  <a:solidFill>
                    <a:schemeClr val="bg2">
                      <a:lumMod val="25000"/>
                    </a:schemeClr>
                  </a:solidFill>
                  <a:latin typeface="AMX" pitchFamily="2" charset="77"/>
                </a:rPr>
                <a:t>NÃO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875233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39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56E6DF-6803-72B4-3384-05F0416946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Agrupar 1">
            <a:extLst>
              <a:ext uri="{FF2B5EF4-FFF2-40B4-BE49-F238E27FC236}">
                <a16:creationId xmlns:a16="http://schemas.microsoft.com/office/drawing/2014/main" id="{6E489377-44D6-DB9D-2E60-2AB187C2042B}"/>
              </a:ext>
            </a:extLst>
          </p:cNvPr>
          <p:cNvGrpSpPr/>
          <p:nvPr/>
        </p:nvGrpSpPr>
        <p:grpSpPr>
          <a:xfrm>
            <a:off x="778565" y="2340550"/>
            <a:ext cx="10634870" cy="3106094"/>
            <a:chOff x="778565" y="2340550"/>
            <a:chExt cx="10634870" cy="3106094"/>
          </a:xfrm>
        </p:grpSpPr>
        <p:sp>
          <p:nvSpPr>
            <p:cNvPr id="3" name="Retângulo Arredondado 2">
              <a:extLst>
                <a:ext uri="{FF2B5EF4-FFF2-40B4-BE49-F238E27FC236}">
                  <a16:creationId xmlns:a16="http://schemas.microsoft.com/office/drawing/2014/main" id="{D39386FE-65FC-330C-9675-957F83451AD7}"/>
                </a:ext>
              </a:extLst>
            </p:cNvPr>
            <p:cNvSpPr/>
            <p:nvPr/>
          </p:nvSpPr>
          <p:spPr>
            <a:xfrm>
              <a:off x="778565" y="2340550"/>
              <a:ext cx="10634870" cy="3106094"/>
            </a:xfrm>
            <a:prstGeom prst="roundRect">
              <a:avLst>
                <a:gd name="adj" fmla="val 8422"/>
              </a:avLst>
            </a:prstGeom>
            <a:solidFill>
              <a:schemeClr val="bg2">
                <a:lumMod val="25000"/>
                <a:alpha val="54000"/>
              </a:schemeClr>
            </a:solidFill>
            <a:ln>
              <a:solidFill>
                <a:schemeClr val="bg2">
                  <a:lumMod val="50000"/>
                </a:schemeClr>
              </a:solidFill>
            </a:ln>
            <a:effectLst>
              <a:outerShdw blurRad="260345" sx="99541" sy="99541" algn="ctr" rotWithShape="0">
                <a:schemeClr val="tx1">
                  <a:alpha val="79000"/>
                </a:scheme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endParaRPr>
            </a:p>
          </p:txBody>
        </p:sp>
        <p:sp>
          <p:nvSpPr>
            <p:cNvPr id="4" name="Retângulo Arredondado 3">
              <a:extLst>
                <a:ext uri="{FF2B5EF4-FFF2-40B4-BE49-F238E27FC236}">
                  <a16:creationId xmlns:a16="http://schemas.microsoft.com/office/drawing/2014/main" id="{B3A3A652-C3D0-6A8A-5599-04EF14F468E1}"/>
                </a:ext>
              </a:extLst>
            </p:cNvPr>
            <p:cNvSpPr/>
            <p:nvPr/>
          </p:nvSpPr>
          <p:spPr>
            <a:xfrm>
              <a:off x="976354" y="2517142"/>
              <a:ext cx="10239292" cy="2710840"/>
            </a:xfrm>
            <a:prstGeom prst="roundRect">
              <a:avLst>
                <a:gd name="adj" fmla="val 13838"/>
              </a:avLst>
            </a:prstGeom>
            <a:noFill/>
            <a:ln>
              <a:solidFill>
                <a:schemeClr val="bg1"/>
              </a:solidFill>
            </a:ln>
            <a:effectLst>
              <a:outerShdw sx="1000" sy="1000" algn="ctr" rotWithShape="0">
                <a:schemeClr val="tx1"/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endParaRPr>
            </a:p>
          </p:txBody>
        </p:sp>
      </p:grpSp>
      <p:sp>
        <p:nvSpPr>
          <p:cNvPr id="26" name="Oval 25">
            <a:extLst>
              <a:ext uri="{FF2B5EF4-FFF2-40B4-BE49-F238E27FC236}">
                <a16:creationId xmlns:a16="http://schemas.microsoft.com/office/drawing/2014/main" id="{1EF821DA-CFDC-EC74-3D3F-1CAD9B0D9E56}"/>
              </a:ext>
            </a:extLst>
          </p:cNvPr>
          <p:cNvSpPr/>
          <p:nvPr/>
        </p:nvSpPr>
        <p:spPr>
          <a:xfrm>
            <a:off x="16222614" y="489829"/>
            <a:ext cx="146440" cy="129236"/>
          </a:xfrm>
          <a:prstGeom prst="ellipse">
            <a:avLst/>
          </a:prstGeom>
          <a:solidFill>
            <a:schemeClr val="bg1">
              <a:lumMod val="95000"/>
              <a:alpha val="26606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32EF2AD7-0232-9547-32A9-1C6572EF39E0}"/>
              </a:ext>
            </a:extLst>
          </p:cNvPr>
          <p:cNvSpPr txBox="1"/>
          <p:nvPr/>
        </p:nvSpPr>
        <p:spPr>
          <a:xfrm>
            <a:off x="3880737" y="980297"/>
            <a:ext cx="482594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3200" b="1" dirty="0">
                <a:solidFill>
                  <a:schemeClr val="bg2">
                    <a:lumMod val="25000"/>
                  </a:schemeClr>
                </a:solidFill>
                <a:latin typeface="AMX" pitchFamily="2" charset="77"/>
              </a:rPr>
              <a:t>Atividade – Pense rápido</a:t>
            </a:r>
          </a:p>
        </p:txBody>
      </p:sp>
      <p:sp>
        <p:nvSpPr>
          <p:cNvPr id="40" name="Retângulo Arredondado 39">
            <a:extLst>
              <a:ext uri="{FF2B5EF4-FFF2-40B4-BE49-F238E27FC236}">
                <a16:creationId xmlns:a16="http://schemas.microsoft.com/office/drawing/2014/main" id="{CA87D03F-EA7F-53A4-7388-8CE02E26EA21}"/>
              </a:ext>
            </a:extLst>
          </p:cNvPr>
          <p:cNvSpPr/>
          <p:nvPr/>
        </p:nvSpPr>
        <p:spPr>
          <a:xfrm>
            <a:off x="976354" y="2517142"/>
            <a:ext cx="10239292" cy="2710840"/>
          </a:xfrm>
          <a:prstGeom prst="roundRect">
            <a:avLst>
              <a:gd name="adj" fmla="val 13838"/>
            </a:avLst>
          </a:prstGeom>
          <a:noFill/>
          <a:ln>
            <a:solidFill>
              <a:schemeClr val="bg1"/>
            </a:solidFill>
          </a:ln>
          <a:effectLst>
            <a:outerShdw sx="1000" sy="1000" algn="ctr" rotWithShape="0">
              <a:schemeClr val="tx1"/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b="1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9" name="CaixaDeTexto 38">
            <a:extLst>
              <a:ext uri="{FF2B5EF4-FFF2-40B4-BE49-F238E27FC236}">
                <a16:creationId xmlns:a16="http://schemas.microsoft.com/office/drawing/2014/main" id="{77A331CB-040F-8EED-CBCD-B1ADB3F05142}"/>
              </a:ext>
            </a:extLst>
          </p:cNvPr>
          <p:cNvSpPr txBox="1"/>
          <p:nvPr/>
        </p:nvSpPr>
        <p:spPr>
          <a:xfrm>
            <a:off x="2293566" y="2894448"/>
            <a:ext cx="7604868" cy="707886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pt-BR" sz="2000" b="1" dirty="0">
                <a:solidFill>
                  <a:schemeClr val="bg1"/>
                </a:solidFill>
                <a:latin typeface="AMX" pitchFamily="2" charset="77"/>
              </a:rPr>
              <a:t>É possível contratar outro serviço Claro empresas com melhores preços, se o cliente contratar a Locação de equipamentos?</a:t>
            </a:r>
          </a:p>
        </p:txBody>
      </p:sp>
      <p:grpSp>
        <p:nvGrpSpPr>
          <p:cNvPr id="5" name="Agrupar 4">
            <a:extLst>
              <a:ext uri="{FF2B5EF4-FFF2-40B4-BE49-F238E27FC236}">
                <a16:creationId xmlns:a16="http://schemas.microsoft.com/office/drawing/2014/main" id="{BDD88C55-BB3F-972D-E254-B2299DBA7FFF}"/>
              </a:ext>
            </a:extLst>
          </p:cNvPr>
          <p:cNvGrpSpPr/>
          <p:nvPr/>
        </p:nvGrpSpPr>
        <p:grpSpPr>
          <a:xfrm>
            <a:off x="12461912" y="4088132"/>
            <a:ext cx="3664255" cy="497886"/>
            <a:chOff x="8040053" y="1432560"/>
            <a:chExt cx="3481387" cy="548640"/>
          </a:xfrm>
        </p:grpSpPr>
        <p:sp>
          <p:nvSpPr>
            <p:cNvPr id="6" name="Retângulo Arredondado 5">
              <a:extLst>
                <a:ext uri="{FF2B5EF4-FFF2-40B4-BE49-F238E27FC236}">
                  <a16:creationId xmlns:a16="http://schemas.microsoft.com/office/drawing/2014/main" id="{C20C839D-64ED-4DDF-B14A-9E38BB13DE25}"/>
                </a:ext>
              </a:extLst>
            </p:cNvPr>
            <p:cNvSpPr/>
            <p:nvPr/>
          </p:nvSpPr>
          <p:spPr>
            <a:xfrm>
              <a:off x="8040053" y="1432560"/>
              <a:ext cx="3481387" cy="54864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solidFill>
                <a:schemeClr val="bg1">
                  <a:lumMod val="75000"/>
                </a:schemeClr>
              </a:solidFill>
            </a:ln>
            <a:effectLst>
              <a:outerShdw sx="1000" sy="1000" algn="ctr" rotWithShape="0">
                <a:schemeClr val="tx1"/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7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endParaRPr>
            </a:p>
          </p:txBody>
        </p:sp>
        <p:sp>
          <p:nvSpPr>
            <p:cNvPr id="7" name="CaixaDeTexto 6">
              <a:extLst>
                <a:ext uri="{FF2B5EF4-FFF2-40B4-BE49-F238E27FC236}">
                  <a16:creationId xmlns:a16="http://schemas.microsoft.com/office/drawing/2014/main" id="{59798BA8-E334-E67E-A1FF-B8E3F9EEAA3C}"/>
                </a:ext>
              </a:extLst>
            </p:cNvPr>
            <p:cNvSpPr txBox="1"/>
            <p:nvPr/>
          </p:nvSpPr>
          <p:spPr>
            <a:xfrm>
              <a:off x="8116338" y="1528666"/>
              <a:ext cx="3239452" cy="39002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1700" b="1" i="1" spc="300" dirty="0">
                  <a:solidFill>
                    <a:schemeClr val="bg2">
                      <a:lumMod val="25000"/>
                    </a:schemeClr>
                  </a:solidFill>
                  <a:latin typeface="AMX" pitchFamily="2" charset="77"/>
                </a:rPr>
                <a:t>NÃO</a:t>
              </a:r>
            </a:p>
          </p:txBody>
        </p:sp>
      </p:grpSp>
      <p:grpSp>
        <p:nvGrpSpPr>
          <p:cNvPr id="12" name="Agrupar 11">
            <a:extLst>
              <a:ext uri="{FF2B5EF4-FFF2-40B4-BE49-F238E27FC236}">
                <a16:creationId xmlns:a16="http://schemas.microsoft.com/office/drawing/2014/main" id="{E8175AD6-7DAB-5282-27AD-3E0466A6729D}"/>
              </a:ext>
            </a:extLst>
          </p:cNvPr>
          <p:cNvGrpSpPr/>
          <p:nvPr/>
        </p:nvGrpSpPr>
        <p:grpSpPr>
          <a:xfrm>
            <a:off x="4263873" y="4088132"/>
            <a:ext cx="3664255" cy="497886"/>
            <a:chOff x="8040053" y="1432560"/>
            <a:chExt cx="3481387" cy="548640"/>
          </a:xfrm>
        </p:grpSpPr>
        <p:sp>
          <p:nvSpPr>
            <p:cNvPr id="13" name="Retângulo Arredondado 12">
              <a:extLst>
                <a:ext uri="{FF2B5EF4-FFF2-40B4-BE49-F238E27FC236}">
                  <a16:creationId xmlns:a16="http://schemas.microsoft.com/office/drawing/2014/main" id="{99E32AF0-DAD5-2F72-E0C6-2E5EC4877B7F}"/>
                </a:ext>
              </a:extLst>
            </p:cNvPr>
            <p:cNvSpPr/>
            <p:nvPr/>
          </p:nvSpPr>
          <p:spPr>
            <a:xfrm>
              <a:off x="8040053" y="1432560"/>
              <a:ext cx="3481387" cy="54864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solidFill>
                <a:schemeClr val="bg1">
                  <a:lumMod val="75000"/>
                </a:schemeClr>
              </a:solidFill>
            </a:ln>
            <a:effectLst>
              <a:outerShdw sx="1000" sy="1000" algn="ctr" rotWithShape="0">
                <a:schemeClr val="tx1"/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7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endParaRPr>
            </a:p>
          </p:txBody>
        </p:sp>
        <p:sp>
          <p:nvSpPr>
            <p:cNvPr id="14" name="CaixaDeTexto 13">
              <a:extLst>
                <a:ext uri="{FF2B5EF4-FFF2-40B4-BE49-F238E27FC236}">
                  <a16:creationId xmlns:a16="http://schemas.microsoft.com/office/drawing/2014/main" id="{0C1BC835-0533-2F54-A382-EB2AD2785E41}"/>
                </a:ext>
              </a:extLst>
            </p:cNvPr>
            <p:cNvSpPr txBox="1"/>
            <p:nvPr/>
          </p:nvSpPr>
          <p:spPr>
            <a:xfrm>
              <a:off x="8116338" y="1528666"/>
              <a:ext cx="3239452" cy="39002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1700" b="1" i="1" spc="300" dirty="0">
                  <a:solidFill>
                    <a:schemeClr val="bg2">
                      <a:lumMod val="25000"/>
                    </a:schemeClr>
                  </a:solidFill>
                  <a:latin typeface="AMX" pitchFamily="2" charset="77"/>
                </a:rPr>
                <a:t>SIM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35356406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6F2096-DE49-7F4E-1CDE-506802FEE7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m 7">
            <a:extLst>
              <a:ext uri="{FF2B5EF4-FFF2-40B4-BE49-F238E27FC236}">
                <a16:creationId xmlns:a16="http://schemas.microsoft.com/office/drawing/2014/main" id="{7552875C-7A2F-7B6E-C0A8-8CBFEC42B71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114" r="113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9" name="Agrupar 18">
            <a:extLst>
              <a:ext uri="{FF2B5EF4-FFF2-40B4-BE49-F238E27FC236}">
                <a16:creationId xmlns:a16="http://schemas.microsoft.com/office/drawing/2014/main" id="{2AFFDE1F-232C-AAEB-C8F9-45E26FE7BDC8}"/>
              </a:ext>
            </a:extLst>
          </p:cNvPr>
          <p:cNvGrpSpPr/>
          <p:nvPr/>
        </p:nvGrpSpPr>
        <p:grpSpPr>
          <a:xfrm>
            <a:off x="359029" y="196784"/>
            <a:ext cx="11597745" cy="493726"/>
            <a:chOff x="359029" y="196784"/>
            <a:chExt cx="11597745" cy="493726"/>
          </a:xfrm>
        </p:grpSpPr>
        <p:sp>
          <p:nvSpPr>
            <p:cNvPr id="9" name="Retângulo Arredondado 8">
              <a:extLst>
                <a:ext uri="{FF2B5EF4-FFF2-40B4-BE49-F238E27FC236}">
                  <a16:creationId xmlns:a16="http://schemas.microsoft.com/office/drawing/2014/main" id="{E26FC3BA-8B2E-7BDE-A7DE-BDE7CD072A9B}"/>
                </a:ext>
              </a:extLst>
            </p:cNvPr>
            <p:cNvSpPr/>
            <p:nvPr/>
          </p:nvSpPr>
          <p:spPr>
            <a:xfrm>
              <a:off x="359029" y="196784"/>
              <a:ext cx="11597745" cy="493726"/>
            </a:xfrm>
            <a:prstGeom prst="roundRect">
              <a:avLst>
                <a:gd name="adj" fmla="val 50000"/>
              </a:avLst>
            </a:prstGeom>
            <a:noFill/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10" name="Gráfico 9">
              <a:extLst>
                <a:ext uri="{FF2B5EF4-FFF2-40B4-BE49-F238E27FC236}">
                  <a16:creationId xmlns:a16="http://schemas.microsoft.com/office/drawing/2014/main" id="{B91D0670-61B4-A7FD-0896-95C4FBDB304B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10835343" y="271716"/>
              <a:ext cx="799830" cy="287818"/>
            </a:xfrm>
            <a:prstGeom prst="rect">
              <a:avLst/>
            </a:prstGeom>
          </p:spPr>
        </p:pic>
        <p:pic>
          <p:nvPicPr>
            <p:cNvPr id="11" name="Imagem 10">
              <a:extLst>
                <a:ext uri="{FF2B5EF4-FFF2-40B4-BE49-F238E27FC236}">
                  <a16:creationId xmlns:a16="http://schemas.microsoft.com/office/drawing/2014/main" id="{63BE3ED4-83EF-A7FE-1687-23E5A7A60F4C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rcRect/>
            <a:stretch/>
          </p:blipFill>
          <p:spPr>
            <a:xfrm>
              <a:off x="614819" y="268371"/>
              <a:ext cx="935711" cy="351235"/>
            </a:xfrm>
            <a:prstGeom prst="rect">
              <a:avLst/>
            </a:prstGeom>
          </p:spPr>
        </p:pic>
        <p:sp>
          <p:nvSpPr>
            <p:cNvPr id="12" name="CaixaDeTexto 11">
              <a:extLst>
                <a:ext uri="{FF2B5EF4-FFF2-40B4-BE49-F238E27FC236}">
                  <a16:creationId xmlns:a16="http://schemas.microsoft.com/office/drawing/2014/main" id="{DD479B99-7131-816D-8385-054FDD05F0E3}"/>
                </a:ext>
              </a:extLst>
            </p:cNvPr>
            <p:cNvSpPr txBox="1"/>
            <p:nvPr/>
          </p:nvSpPr>
          <p:spPr>
            <a:xfrm>
              <a:off x="4593772" y="242455"/>
              <a:ext cx="3004457" cy="3806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pt-BR" sz="1800" i="1" dirty="0">
                  <a:solidFill>
                    <a:schemeClr val="bg1"/>
                  </a:solidFill>
                  <a:latin typeface="AMX" pitchFamily="2" charset="77"/>
                </a:rPr>
                <a:t>Locação de </a:t>
              </a:r>
              <a:r>
                <a:rPr lang="pt-BR" b="1" i="1" dirty="0">
                  <a:solidFill>
                    <a:schemeClr val="bg1"/>
                  </a:solidFill>
                  <a:latin typeface="AMX" pitchFamily="2" charset="77"/>
                </a:rPr>
                <a:t>E</a:t>
              </a:r>
              <a:r>
                <a:rPr lang="pt-BR" sz="1800" b="1" dirty="0">
                  <a:solidFill>
                    <a:schemeClr val="bg1"/>
                  </a:solidFill>
                  <a:latin typeface="AMX" pitchFamily="2" charset="77"/>
                </a:rPr>
                <a:t>quipamentos</a:t>
              </a:r>
              <a:endParaRPr lang="pt-BR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" name="Agrupar 1">
            <a:extLst>
              <a:ext uri="{FF2B5EF4-FFF2-40B4-BE49-F238E27FC236}">
                <a16:creationId xmlns:a16="http://schemas.microsoft.com/office/drawing/2014/main" id="{6CB9A524-0FB5-AC45-21DE-6B4172E859E3}"/>
              </a:ext>
            </a:extLst>
          </p:cNvPr>
          <p:cNvGrpSpPr/>
          <p:nvPr/>
        </p:nvGrpSpPr>
        <p:grpSpPr>
          <a:xfrm>
            <a:off x="2134412" y="1253076"/>
            <a:ext cx="8117952" cy="5074882"/>
            <a:chOff x="2134412" y="767301"/>
            <a:chExt cx="8117952" cy="5074882"/>
          </a:xfrm>
        </p:grpSpPr>
        <p:grpSp>
          <p:nvGrpSpPr>
            <p:cNvPr id="3" name="Agrupar 2">
              <a:extLst>
                <a:ext uri="{FF2B5EF4-FFF2-40B4-BE49-F238E27FC236}">
                  <a16:creationId xmlns:a16="http://schemas.microsoft.com/office/drawing/2014/main" id="{12B5CA3B-C7CF-2D75-89F4-547E9A0D9BA9}"/>
                </a:ext>
              </a:extLst>
            </p:cNvPr>
            <p:cNvGrpSpPr/>
            <p:nvPr/>
          </p:nvGrpSpPr>
          <p:grpSpPr>
            <a:xfrm>
              <a:off x="2134412" y="767301"/>
              <a:ext cx="8117952" cy="5074882"/>
              <a:chOff x="2134412" y="767301"/>
              <a:chExt cx="8117952" cy="5074882"/>
            </a:xfrm>
          </p:grpSpPr>
          <p:pic>
            <p:nvPicPr>
              <p:cNvPr id="13" name="Imagem 12">
                <a:extLst>
                  <a:ext uri="{FF2B5EF4-FFF2-40B4-BE49-F238E27FC236}">
                    <a16:creationId xmlns:a16="http://schemas.microsoft.com/office/drawing/2014/main" id="{6545FAA3-EAE4-348D-BF58-E08FA7558FD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artisticBlur radius="44"/>
                        </a14:imgEffect>
                      </a14:imgLayer>
                    </a14:imgProps>
                  </a:ext>
                </a:extLst>
              </a:blip>
              <a:srcRect l="20322" t="12403" r="17329" b="13599"/>
              <a:stretch>
                <a:fillRect/>
              </a:stretch>
            </p:blipFill>
            <p:spPr>
              <a:xfrm>
                <a:off x="2143910" y="767301"/>
                <a:ext cx="8108454" cy="5074882"/>
              </a:xfrm>
              <a:prstGeom prst="roundRect">
                <a:avLst>
                  <a:gd name="adj" fmla="val 6540"/>
                </a:avLst>
              </a:prstGeom>
            </p:spPr>
          </p:pic>
          <p:sp>
            <p:nvSpPr>
              <p:cNvPr id="14" name="Retângulo Arredondado 13">
                <a:extLst>
                  <a:ext uri="{FF2B5EF4-FFF2-40B4-BE49-F238E27FC236}">
                    <a16:creationId xmlns:a16="http://schemas.microsoft.com/office/drawing/2014/main" id="{3EC8F21E-BF6C-5517-EC76-27C8A46DA44D}"/>
                  </a:ext>
                </a:extLst>
              </p:cNvPr>
              <p:cNvSpPr/>
              <p:nvPr/>
            </p:nvSpPr>
            <p:spPr>
              <a:xfrm>
                <a:off x="2134412" y="793493"/>
                <a:ext cx="8102008" cy="5039832"/>
              </a:xfrm>
              <a:prstGeom prst="roundRect">
                <a:avLst>
                  <a:gd name="adj" fmla="val 6041"/>
                </a:avLst>
              </a:prstGeom>
              <a:solidFill>
                <a:schemeClr val="bg2">
                  <a:lumMod val="25000"/>
                  <a:alpha val="59425"/>
                </a:schemeClr>
              </a:solidFill>
              <a:ln>
                <a:solidFill>
                  <a:schemeClr val="bg2">
                    <a:lumMod val="75000"/>
                  </a:schemeClr>
                </a:solidFill>
              </a:ln>
              <a:effectLst>
                <a:outerShdw blurRad="260345" sx="99541" sy="99541" algn="ctr" rotWithShape="0">
                  <a:schemeClr val="tx1">
                    <a:alpha val="79000"/>
                  </a:scheme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b="1" dirty="0">
                  <a:ln w="22225">
                    <a:solidFill>
                      <a:schemeClr val="accent2"/>
                    </a:solidFill>
                    <a:prstDash val="solid"/>
                  </a:ln>
                  <a:solidFill>
                    <a:schemeClr val="accent2">
                      <a:lumMod val="40000"/>
                      <a:lumOff val="60000"/>
                    </a:schemeClr>
                  </a:solidFill>
                </a:endParaRPr>
              </a:p>
            </p:txBody>
          </p:sp>
        </p:grpSp>
        <p:grpSp>
          <p:nvGrpSpPr>
            <p:cNvPr id="4" name="Agrupar 3">
              <a:extLst>
                <a:ext uri="{FF2B5EF4-FFF2-40B4-BE49-F238E27FC236}">
                  <a16:creationId xmlns:a16="http://schemas.microsoft.com/office/drawing/2014/main" id="{1E0F14B2-80EF-C195-DD46-AD9F9B0A7507}"/>
                </a:ext>
              </a:extLst>
            </p:cNvPr>
            <p:cNvGrpSpPr/>
            <p:nvPr/>
          </p:nvGrpSpPr>
          <p:grpSpPr>
            <a:xfrm>
              <a:off x="2506435" y="1077686"/>
              <a:ext cx="742462" cy="179615"/>
              <a:chOff x="2506435" y="1077686"/>
              <a:chExt cx="742462" cy="179615"/>
            </a:xfrm>
          </p:grpSpPr>
          <p:sp>
            <p:nvSpPr>
              <p:cNvPr id="5" name="Oval 4">
                <a:extLst>
                  <a:ext uri="{FF2B5EF4-FFF2-40B4-BE49-F238E27FC236}">
                    <a16:creationId xmlns:a16="http://schemas.microsoft.com/office/drawing/2014/main" id="{321B2DD8-61D8-6435-0EB7-15C9C9184183}"/>
                  </a:ext>
                </a:extLst>
              </p:cNvPr>
              <p:cNvSpPr/>
              <p:nvPr/>
            </p:nvSpPr>
            <p:spPr>
              <a:xfrm>
                <a:off x="2506435" y="1077686"/>
                <a:ext cx="179615" cy="179615"/>
              </a:xfrm>
              <a:prstGeom prst="ellipse">
                <a:avLst/>
              </a:prstGeom>
              <a:solidFill>
                <a:schemeClr val="bg1">
                  <a:lumMod val="95000"/>
                  <a:alpha val="26606"/>
                </a:schemeClr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6" name="Oval 5">
                <a:extLst>
                  <a:ext uri="{FF2B5EF4-FFF2-40B4-BE49-F238E27FC236}">
                    <a16:creationId xmlns:a16="http://schemas.microsoft.com/office/drawing/2014/main" id="{B9D35834-7DAA-09D8-4FBE-364CFBC9AD73}"/>
                  </a:ext>
                </a:extLst>
              </p:cNvPr>
              <p:cNvSpPr/>
              <p:nvPr/>
            </p:nvSpPr>
            <p:spPr>
              <a:xfrm>
                <a:off x="2781250" y="1077686"/>
                <a:ext cx="179615" cy="179615"/>
              </a:xfrm>
              <a:prstGeom prst="ellipse">
                <a:avLst/>
              </a:prstGeom>
              <a:solidFill>
                <a:schemeClr val="bg1">
                  <a:lumMod val="95000"/>
                  <a:alpha val="26606"/>
                </a:schemeClr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7" name="Oval 6">
                <a:extLst>
                  <a:ext uri="{FF2B5EF4-FFF2-40B4-BE49-F238E27FC236}">
                    <a16:creationId xmlns:a16="http://schemas.microsoft.com/office/drawing/2014/main" id="{43F1F616-4E01-44B2-5027-7722C87011D9}"/>
                  </a:ext>
                </a:extLst>
              </p:cNvPr>
              <p:cNvSpPr/>
              <p:nvPr/>
            </p:nvSpPr>
            <p:spPr>
              <a:xfrm>
                <a:off x="3069282" y="1077686"/>
                <a:ext cx="179615" cy="179615"/>
              </a:xfrm>
              <a:prstGeom prst="ellipse">
                <a:avLst/>
              </a:prstGeom>
              <a:solidFill>
                <a:schemeClr val="bg1">
                  <a:lumMod val="95000"/>
                  <a:alpha val="26606"/>
                </a:schemeClr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</p:grpSp>
      </p:grpSp>
      <p:sp>
        <p:nvSpPr>
          <p:cNvPr id="15" name="CaixaDeTexto 14">
            <a:extLst>
              <a:ext uri="{FF2B5EF4-FFF2-40B4-BE49-F238E27FC236}">
                <a16:creationId xmlns:a16="http://schemas.microsoft.com/office/drawing/2014/main" id="{67DE7E64-5DD8-EE9B-3BAA-49871FF494CF}"/>
              </a:ext>
            </a:extLst>
          </p:cNvPr>
          <p:cNvSpPr txBox="1"/>
          <p:nvPr/>
        </p:nvSpPr>
        <p:spPr>
          <a:xfrm>
            <a:off x="2669420" y="1850844"/>
            <a:ext cx="70000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400" spc="300" dirty="0">
                <a:solidFill>
                  <a:schemeClr val="bg1"/>
                </a:solidFill>
                <a:latin typeface="AMX" pitchFamily="2" charset="77"/>
              </a:rPr>
              <a:t>VAMOS CONVERSAR SOBRE:</a:t>
            </a:r>
          </a:p>
        </p:txBody>
      </p:sp>
      <p:grpSp>
        <p:nvGrpSpPr>
          <p:cNvPr id="20" name="Agrupar 19">
            <a:extLst>
              <a:ext uri="{FF2B5EF4-FFF2-40B4-BE49-F238E27FC236}">
                <a16:creationId xmlns:a16="http://schemas.microsoft.com/office/drawing/2014/main" id="{CDC92F50-B837-407C-2938-C855F43C466C}"/>
              </a:ext>
            </a:extLst>
          </p:cNvPr>
          <p:cNvGrpSpPr/>
          <p:nvPr/>
        </p:nvGrpSpPr>
        <p:grpSpPr>
          <a:xfrm>
            <a:off x="3837211" y="3796725"/>
            <a:ext cx="4718960" cy="703447"/>
            <a:chOff x="3837211" y="3310950"/>
            <a:chExt cx="4718960" cy="703447"/>
          </a:xfrm>
        </p:grpSpPr>
        <p:sp>
          <p:nvSpPr>
            <p:cNvPr id="21" name="Retângulo Arredondado 20">
              <a:extLst>
                <a:ext uri="{FF2B5EF4-FFF2-40B4-BE49-F238E27FC236}">
                  <a16:creationId xmlns:a16="http://schemas.microsoft.com/office/drawing/2014/main" id="{47244F47-859A-B14F-FF62-453607EEC3BF}"/>
                </a:ext>
              </a:extLst>
            </p:cNvPr>
            <p:cNvSpPr/>
            <p:nvPr/>
          </p:nvSpPr>
          <p:spPr>
            <a:xfrm>
              <a:off x="3837211" y="3310950"/>
              <a:ext cx="4718960" cy="703447"/>
            </a:xfrm>
            <a:prstGeom prst="roundRect">
              <a:avLst>
                <a:gd name="adj" fmla="val 50000"/>
              </a:avLst>
            </a:prstGeom>
            <a:solidFill>
              <a:schemeClr val="bg2">
                <a:lumMod val="25000"/>
                <a:alpha val="89740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22" name="CaixaDeTexto 21">
              <a:extLst>
                <a:ext uri="{FF2B5EF4-FFF2-40B4-BE49-F238E27FC236}">
                  <a16:creationId xmlns:a16="http://schemas.microsoft.com/office/drawing/2014/main" id="{A899DC9E-D1C0-4E9E-15F3-64A89D8FF1D3}"/>
                </a:ext>
              </a:extLst>
            </p:cNvPr>
            <p:cNvSpPr txBox="1"/>
            <p:nvPr/>
          </p:nvSpPr>
          <p:spPr>
            <a:xfrm>
              <a:off x="4193418" y="3456817"/>
              <a:ext cx="299115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2400" i="1" spc="300" dirty="0">
                  <a:solidFill>
                    <a:schemeClr val="bg1"/>
                  </a:solidFill>
                  <a:latin typeface="AMX" pitchFamily="2" charset="77"/>
                </a:rPr>
                <a:t>COMO VENDER</a:t>
              </a:r>
            </a:p>
          </p:txBody>
        </p:sp>
      </p:grpSp>
      <p:grpSp>
        <p:nvGrpSpPr>
          <p:cNvPr id="23" name="Agrupar 22">
            <a:extLst>
              <a:ext uri="{FF2B5EF4-FFF2-40B4-BE49-F238E27FC236}">
                <a16:creationId xmlns:a16="http://schemas.microsoft.com/office/drawing/2014/main" id="{DF84CF49-1507-B06C-3415-D4E260A0A3DC}"/>
              </a:ext>
            </a:extLst>
          </p:cNvPr>
          <p:cNvGrpSpPr/>
          <p:nvPr/>
        </p:nvGrpSpPr>
        <p:grpSpPr>
          <a:xfrm>
            <a:off x="3837211" y="4876845"/>
            <a:ext cx="4718960" cy="703447"/>
            <a:chOff x="3837211" y="4391070"/>
            <a:chExt cx="4718960" cy="703447"/>
          </a:xfrm>
        </p:grpSpPr>
        <p:sp>
          <p:nvSpPr>
            <p:cNvPr id="24" name="Retângulo Arredondado 23">
              <a:extLst>
                <a:ext uri="{FF2B5EF4-FFF2-40B4-BE49-F238E27FC236}">
                  <a16:creationId xmlns:a16="http://schemas.microsoft.com/office/drawing/2014/main" id="{40636E66-3008-8F69-9E4E-D5F3C3FC430D}"/>
                </a:ext>
              </a:extLst>
            </p:cNvPr>
            <p:cNvSpPr/>
            <p:nvPr/>
          </p:nvSpPr>
          <p:spPr>
            <a:xfrm>
              <a:off x="3837211" y="4391070"/>
              <a:ext cx="4718960" cy="703447"/>
            </a:xfrm>
            <a:prstGeom prst="roundRect">
              <a:avLst>
                <a:gd name="adj" fmla="val 50000"/>
              </a:avLst>
            </a:prstGeom>
            <a:solidFill>
              <a:schemeClr val="bg2">
                <a:lumMod val="25000"/>
                <a:alpha val="85000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25" name="CaixaDeTexto 24">
              <a:extLst>
                <a:ext uri="{FF2B5EF4-FFF2-40B4-BE49-F238E27FC236}">
                  <a16:creationId xmlns:a16="http://schemas.microsoft.com/office/drawing/2014/main" id="{92B7DAC0-D25D-0089-C354-D27A3D5C2FD4}"/>
                </a:ext>
              </a:extLst>
            </p:cNvPr>
            <p:cNvSpPr txBox="1"/>
            <p:nvPr/>
          </p:nvSpPr>
          <p:spPr>
            <a:xfrm>
              <a:off x="4193418" y="4536937"/>
              <a:ext cx="3725937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2400" i="1" spc="300" dirty="0">
                  <a:solidFill>
                    <a:schemeClr val="bg1"/>
                  </a:solidFill>
                  <a:latin typeface="AMX" pitchFamily="2" charset="77"/>
                </a:rPr>
                <a:t>FLUXOS DA JORNADA</a:t>
              </a:r>
            </a:p>
          </p:txBody>
        </p:sp>
      </p:grpSp>
      <p:cxnSp>
        <p:nvCxnSpPr>
          <p:cNvPr id="26" name="Conector de Seta Reta 25">
            <a:extLst>
              <a:ext uri="{FF2B5EF4-FFF2-40B4-BE49-F238E27FC236}">
                <a16:creationId xmlns:a16="http://schemas.microsoft.com/office/drawing/2014/main" id="{D535BABF-2499-2895-1CC4-2F56EA2C0C81}"/>
              </a:ext>
            </a:extLst>
          </p:cNvPr>
          <p:cNvCxnSpPr>
            <a:cxnSpLocks/>
          </p:cNvCxnSpPr>
          <p:nvPr/>
        </p:nvCxnSpPr>
        <p:spPr>
          <a:xfrm>
            <a:off x="2122713" y="3082018"/>
            <a:ext cx="1387929" cy="0"/>
          </a:xfrm>
          <a:prstGeom prst="straightConnector1">
            <a:avLst/>
          </a:prstGeom>
          <a:ln w="31750">
            <a:gradFill flip="none" rotWithShape="1">
              <a:gsLst>
                <a:gs pos="100000">
                  <a:schemeClr val="bg1">
                    <a:lumMod val="65000"/>
                    <a:alpha val="0"/>
                  </a:schemeClr>
                </a:gs>
                <a:gs pos="0">
                  <a:schemeClr val="bg1"/>
                </a:gs>
              </a:gsLst>
              <a:lin ang="10800000" scaled="1"/>
              <a:tileRect/>
            </a:gradFill>
            <a:tailEnd type="oval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7" name="Conector de Seta Reta 26">
            <a:extLst>
              <a:ext uri="{FF2B5EF4-FFF2-40B4-BE49-F238E27FC236}">
                <a16:creationId xmlns:a16="http://schemas.microsoft.com/office/drawing/2014/main" id="{70DDAAC0-513E-BF08-B360-59060A240744}"/>
              </a:ext>
            </a:extLst>
          </p:cNvPr>
          <p:cNvCxnSpPr>
            <a:cxnSpLocks/>
          </p:cNvCxnSpPr>
          <p:nvPr/>
        </p:nvCxnSpPr>
        <p:spPr>
          <a:xfrm>
            <a:off x="2122713" y="4130799"/>
            <a:ext cx="1387929" cy="0"/>
          </a:xfrm>
          <a:prstGeom prst="straightConnector1">
            <a:avLst/>
          </a:prstGeom>
          <a:ln w="31750">
            <a:gradFill flip="none" rotWithShape="1">
              <a:gsLst>
                <a:gs pos="100000">
                  <a:schemeClr val="bg1">
                    <a:lumMod val="65000"/>
                    <a:alpha val="0"/>
                  </a:schemeClr>
                </a:gs>
                <a:gs pos="0">
                  <a:schemeClr val="bg1"/>
                </a:gs>
              </a:gsLst>
              <a:lin ang="10800000" scaled="1"/>
              <a:tileRect/>
            </a:gradFill>
            <a:tailEnd type="oval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8" name="Conector de Seta Reta 27">
            <a:extLst>
              <a:ext uri="{FF2B5EF4-FFF2-40B4-BE49-F238E27FC236}">
                <a16:creationId xmlns:a16="http://schemas.microsoft.com/office/drawing/2014/main" id="{CCBE2729-F65C-8A07-D566-44B27678AB12}"/>
              </a:ext>
            </a:extLst>
          </p:cNvPr>
          <p:cNvCxnSpPr>
            <a:cxnSpLocks/>
          </p:cNvCxnSpPr>
          <p:nvPr/>
        </p:nvCxnSpPr>
        <p:spPr>
          <a:xfrm>
            <a:off x="2122713" y="5210919"/>
            <a:ext cx="1387929" cy="0"/>
          </a:xfrm>
          <a:prstGeom prst="straightConnector1">
            <a:avLst/>
          </a:prstGeom>
          <a:ln w="31750">
            <a:gradFill flip="none" rotWithShape="1">
              <a:gsLst>
                <a:gs pos="100000">
                  <a:schemeClr val="bg1">
                    <a:lumMod val="65000"/>
                    <a:alpha val="0"/>
                  </a:schemeClr>
                </a:gs>
                <a:gs pos="0">
                  <a:schemeClr val="bg1"/>
                </a:gs>
              </a:gsLst>
              <a:lin ang="10800000" scaled="1"/>
              <a:tileRect/>
            </a:gradFill>
            <a:tailEnd type="oval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9" name="Notification Sound Effects (Copyright Free) - Creator Assets (youtube)">
            <a:hlinkClick r:id="" action="ppaction://media"/>
            <a:extLst>
              <a:ext uri="{FF2B5EF4-FFF2-40B4-BE49-F238E27FC236}">
                <a16:creationId xmlns:a16="http://schemas.microsoft.com/office/drawing/2014/main" id="{2ECE1959-2BDA-502B-C633-3F3AF0C9F416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29886.3965" end="19179.5758"/>
                </p14:media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79200" y="-952570"/>
            <a:ext cx="812800" cy="812800"/>
          </a:xfrm>
          <a:prstGeom prst="rect">
            <a:avLst/>
          </a:prstGeom>
        </p:spPr>
      </p:pic>
      <p:grpSp>
        <p:nvGrpSpPr>
          <p:cNvPr id="30" name="Agrupar 29">
            <a:extLst>
              <a:ext uri="{FF2B5EF4-FFF2-40B4-BE49-F238E27FC236}">
                <a16:creationId xmlns:a16="http://schemas.microsoft.com/office/drawing/2014/main" id="{6B2DAF76-D4F0-0968-C9F0-2B4D7F709B33}"/>
              </a:ext>
            </a:extLst>
          </p:cNvPr>
          <p:cNvGrpSpPr/>
          <p:nvPr/>
        </p:nvGrpSpPr>
        <p:grpSpPr>
          <a:xfrm>
            <a:off x="3837211" y="2722791"/>
            <a:ext cx="4718960" cy="703447"/>
            <a:chOff x="3837211" y="2237016"/>
            <a:chExt cx="4718960" cy="703447"/>
          </a:xfrm>
        </p:grpSpPr>
        <p:sp>
          <p:nvSpPr>
            <p:cNvPr id="31" name="Retângulo Arredondado 30">
              <a:extLst>
                <a:ext uri="{FF2B5EF4-FFF2-40B4-BE49-F238E27FC236}">
                  <a16:creationId xmlns:a16="http://schemas.microsoft.com/office/drawing/2014/main" id="{88590FAC-C16B-F48F-0195-C1EC7DDC0E95}"/>
                </a:ext>
              </a:extLst>
            </p:cNvPr>
            <p:cNvSpPr/>
            <p:nvPr/>
          </p:nvSpPr>
          <p:spPr>
            <a:xfrm>
              <a:off x="3837211" y="2237016"/>
              <a:ext cx="4718960" cy="703447"/>
            </a:xfrm>
            <a:prstGeom prst="roundRect">
              <a:avLst>
                <a:gd name="adj" fmla="val 50000"/>
              </a:avLst>
            </a:prstGeom>
            <a:solidFill>
              <a:schemeClr val="bg2">
                <a:lumMod val="25000"/>
                <a:alpha val="90000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32" name="CaixaDeTexto 31">
              <a:extLst>
                <a:ext uri="{FF2B5EF4-FFF2-40B4-BE49-F238E27FC236}">
                  <a16:creationId xmlns:a16="http://schemas.microsoft.com/office/drawing/2014/main" id="{A8DED82A-BB06-2C94-C778-C533A56580C8}"/>
                </a:ext>
              </a:extLst>
            </p:cNvPr>
            <p:cNvSpPr txBox="1"/>
            <p:nvPr/>
          </p:nvSpPr>
          <p:spPr>
            <a:xfrm>
              <a:off x="4193418" y="2382883"/>
              <a:ext cx="222370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2400" i="1" spc="300" dirty="0">
                  <a:solidFill>
                    <a:schemeClr val="bg1"/>
                  </a:solidFill>
                  <a:latin typeface="AMX" pitchFamily="2" charset="77"/>
                </a:rPr>
                <a:t>A SOLUÇÃO</a:t>
              </a:r>
            </a:p>
          </p:txBody>
        </p:sp>
      </p:grpSp>
      <p:grpSp>
        <p:nvGrpSpPr>
          <p:cNvPr id="33" name="Agrupar 32">
            <a:extLst>
              <a:ext uri="{FF2B5EF4-FFF2-40B4-BE49-F238E27FC236}">
                <a16:creationId xmlns:a16="http://schemas.microsoft.com/office/drawing/2014/main" id="{D4A7581A-3FE9-3460-F802-2641153D222D}"/>
              </a:ext>
            </a:extLst>
          </p:cNvPr>
          <p:cNvGrpSpPr/>
          <p:nvPr/>
        </p:nvGrpSpPr>
        <p:grpSpPr>
          <a:xfrm>
            <a:off x="3837211" y="4883329"/>
            <a:ext cx="4718960" cy="703447"/>
            <a:chOff x="3837211" y="2237016"/>
            <a:chExt cx="4718960" cy="703447"/>
          </a:xfrm>
        </p:grpSpPr>
        <p:sp>
          <p:nvSpPr>
            <p:cNvPr id="34" name="Retângulo Arredondado 33">
              <a:extLst>
                <a:ext uri="{FF2B5EF4-FFF2-40B4-BE49-F238E27FC236}">
                  <a16:creationId xmlns:a16="http://schemas.microsoft.com/office/drawing/2014/main" id="{9C67F2AD-EE0E-6A14-55AC-C3492E9BD873}"/>
                </a:ext>
              </a:extLst>
            </p:cNvPr>
            <p:cNvSpPr/>
            <p:nvPr/>
          </p:nvSpPr>
          <p:spPr>
            <a:xfrm>
              <a:off x="3837211" y="2237016"/>
              <a:ext cx="4718960" cy="703447"/>
            </a:xfrm>
            <a:prstGeom prst="roundRect">
              <a:avLst>
                <a:gd name="adj" fmla="val 50000"/>
              </a:avLst>
            </a:prstGeom>
            <a:solidFill>
              <a:srgbClr val="A81823">
                <a:alpha val="79910"/>
              </a:srgb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35" name="CaixaDeTexto 34">
              <a:extLst>
                <a:ext uri="{FF2B5EF4-FFF2-40B4-BE49-F238E27FC236}">
                  <a16:creationId xmlns:a16="http://schemas.microsoft.com/office/drawing/2014/main" id="{7B8738DE-A32B-7573-569F-AF0BE161B653}"/>
                </a:ext>
              </a:extLst>
            </p:cNvPr>
            <p:cNvSpPr txBox="1"/>
            <p:nvPr/>
          </p:nvSpPr>
          <p:spPr>
            <a:xfrm>
              <a:off x="4193418" y="2382883"/>
              <a:ext cx="434098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2400" b="1" i="1" spc="300" dirty="0">
                  <a:solidFill>
                    <a:schemeClr val="bg1"/>
                  </a:solidFill>
                  <a:latin typeface="AMX" pitchFamily="2" charset="77"/>
                </a:rPr>
                <a:t>FLUXOS DA JORNADA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81137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76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repeatCount="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Imagem 28">
            <a:extLst>
              <a:ext uri="{FF2B5EF4-FFF2-40B4-BE49-F238E27FC236}">
                <a16:creationId xmlns:a16="http://schemas.microsoft.com/office/drawing/2014/main" id="{87A4D72E-94AF-DB7B-50D2-EBAC6093E7F3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2309210" y="534942"/>
            <a:ext cx="8571110" cy="6842604"/>
          </a:xfrm>
          <a:prstGeom prst="rect">
            <a:avLst/>
          </a:prstGeom>
          <a:effectLst>
            <a:outerShdw blurRad="426099" sx="99000" sy="99000" algn="ctr" rotWithShape="0">
              <a:prstClr val="black">
                <a:alpha val="8937"/>
              </a:prstClr>
            </a:outerShdw>
          </a:effectLst>
        </p:spPr>
      </p:pic>
      <p:grpSp>
        <p:nvGrpSpPr>
          <p:cNvPr id="21" name="Agrupar 20">
            <a:extLst>
              <a:ext uri="{FF2B5EF4-FFF2-40B4-BE49-F238E27FC236}">
                <a16:creationId xmlns:a16="http://schemas.microsoft.com/office/drawing/2014/main" id="{07210CFD-A105-F720-6498-2597BC836D62}"/>
              </a:ext>
            </a:extLst>
          </p:cNvPr>
          <p:cNvGrpSpPr/>
          <p:nvPr/>
        </p:nvGrpSpPr>
        <p:grpSpPr>
          <a:xfrm>
            <a:off x="3682308" y="2199336"/>
            <a:ext cx="5149966" cy="2772457"/>
            <a:chOff x="6006020" y="1575880"/>
            <a:chExt cx="5900113" cy="3176295"/>
          </a:xfrm>
        </p:grpSpPr>
        <p:sp>
          <p:nvSpPr>
            <p:cNvPr id="22" name="Retângulo Arredondado 21">
              <a:extLst>
                <a:ext uri="{FF2B5EF4-FFF2-40B4-BE49-F238E27FC236}">
                  <a16:creationId xmlns:a16="http://schemas.microsoft.com/office/drawing/2014/main" id="{19B847DD-3DE6-2D8D-E2CC-9279ADCA569F}"/>
                </a:ext>
              </a:extLst>
            </p:cNvPr>
            <p:cNvSpPr/>
            <p:nvPr/>
          </p:nvSpPr>
          <p:spPr>
            <a:xfrm>
              <a:off x="6006020" y="1575880"/>
              <a:ext cx="5900113" cy="3176295"/>
            </a:xfrm>
            <a:prstGeom prst="roundRect">
              <a:avLst>
                <a:gd name="adj" fmla="val 6041"/>
              </a:avLst>
            </a:prstGeom>
            <a:solidFill>
              <a:schemeClr val="bg2">
                <a:lumMod val="25000"/>
                <a:alpha val="54000"/>
              </a:schemeClr>
            </a:solidFill>
            <a:ln>
              <a:solidFill>
                <a:schemeClr val="bg1">
                  <a:lumMod val="75000"/>
                </a:schemeClr>
              </a:solidFill>
            </a:ln>
            <a:effectLst>
              <a:outerShdw blurRad="260345" sx="99541" sy="99541" algn="ctr" rotWithShape="0">
                <a:schemeClr val="tx1">
                  <a:alpha val="79000"/>
                </a:scheme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endParaRPr>
            </a:p>
          </p:txBody>
        </p:sp>
        <p:grpSp>
          <p:nvGrpSpPr>
            <p:cNvPr id="23" name="Agrupar 22">
              <a:extLst>
                <a:ext uri="{FF2B5EF4-FFF2-40B4-BE49-F238E27FC236}">
                  <a16:creationId xmlns:a16="http://schemas.microsoft.com/office/drawing/2014/main" id="{9560DF7B-2162-334A-A4F8-8B987E7BECF7}"/>
                </a:ext>
              </a:extLst>
            </p:cNvPr>
            <p:cNvGrpSpPr/>
            <p:nvPr/>
          </p:nvGrpSpPr>
          <p:grpSpPr>
            <a:xfrm>
              <a:off x="6415520" y="1946057"/>
              <a:ext cx="4871582" cy="2095193"/>
              <a:chOff x="6434976" y="1965512"/>
              <a:chExt cx="4871582" cy="2095193"/>
            </a:xfrm>
          </p:grpSpPr>
          <p:sp>
            <p:nvSpPr>
              <p:cNvPr id="24" name="CaixaDeTexto 23">
                <a:extLst>
                  <a:ext uri="{FF2B5EF4-FFF2-40B4-BE49-F238E27FC236}">
                    <a16:creationId xmlns:a16="http://schemas.microsoft.com/office/drawing/2014/main" id="{6DC1DCB0-0A1A-C07A-2C9B-2E881E47EBD6}"/>
                  </a:ext>
                </a:extLst>
              </p:cNvPr>
              <p:cNvSpPr txBox="1"/>
              <p:nvPr/>
            </p:nvSpPr>
            <p:spPr>
              <a:xfrm>
                <a:off x="6500014" y="2685536"/>
                <a:ext cx="4806544" cy="1375169"/>
              </a:xfrm>
              <a:prstGeom prst="rect">
                <a:avLst/>
              </a:prstGeom>
              <a:noFill/>
            </p:spPr>
            <p:txBody>
              <a:bodyPr wrap="square" lIns="91440" tIns="45720" rIns="91440" bIns="45720" anchor="t">
                <a:spAutoFit/>
              </a:bodyPr>
              <a:lstStyle/>
              <a:p>
                <a:r>
                  <a:rPr lang="pt-BR" sz="2400" i="1" dirty="0">
                    <a:solidFill>
                      <a:schemeClr val="bg1"/>
                    </a:solidFill>
                    <a:latin typeface="AMX" pitchFamily="2" charset="77"/>
                  </a:rPr>
                  <a:t>Veja a seguir o mapa da jornada de </a:t>
                </a:r>
                <a:r>
                  <a:rPr lang="pt-BR" sz="2400" b="1" i="1" dirty="0">
                    <a:solidFill>
                      <a:schemeClr val="bg1"/>
                    </a:solidFill>
                    <a:latin typeface="AMX" pitchFamily="2" charset="77"/>
                  </a:rPr>
                  <a:t> </a:t>
                </a:r>
                <a:r>
                  <a:rPr lang="pt-BR" sz="2400" b="1" dirty="0">
                    <a:solidFill>
                      <a:schemeClr val="bg1"/>
                    </a:solidFill>
                    <a:latin typeface="AMX" pitchFamily="2" charset="77"/>
                  </a:rPr>
                  <a:t>Processo de Locação </a:t>
                </a:r>
              </a:p>
              <a:p>
                <a:r>
                  <a:rPr lang="pt-BR" sz="2400" b="1" dirty="0">
                    <a:solidFill>
                      <a:schemeClr val="bg1"/>
                    </a:solidFill>
                    <a:latin typeface="AMX" pitchFamily="2" charset="77"/>
                  </a:rPr>
                  <a:t>de Equipamento.</a:t>
                </a:r>
              </a:p>
            </p:txBody>
          </p:sp>
          <p:grpSp>
            <p:nvGrpSpPr>
              <p:cNvPr id="25" name="Agrupar 24">
                <a:extLst>
                  <a:ext uri="{FF2B5EF4-FFF2-40B4-BE49-F238E27FC236}">
                    <a16:creationId xmlns:a16="http://schemas.microsoft.com/office/drawing/2014/main" id="{1A1B0CCC-9817-C397-97F0-159AC4ADF118}"/>
                  </a:ext>
                </a:extLst>
              </p:cNvPr>
              <p:cNvGrpSpPr/>
              <p:nvPr/>
            </p:nvGrpSpPr>
            <p:grpSpPr>
              <a:xfrm>
                <a:off x="6434976" y="1965512"/>
                <a:ext cx="719498" cy="174060"/>
                <a:chOff x="9192985" y="1077686"/>
                <a:chExt cx="742462" cy="179615"/>
              </a:xfrm>
            </p:grpSpPr>
            <p:sp>
              <p:nvSpPr>
                <p:cNvPr id="26" name="Oval 25">
                  <a:extLst>
                    <a:ext uri="{FF2B5EF4-FFF2-40B4-BE49-F238E27FC236}">
                      <a16:creationId xmlns:a16="http://schemas.microsoft.com/office/drawing/2014/main" id="{B23D7397-99C2-F8C9-6EAA-7FB2FA98607D}"/>
                    </a:ext>
                  </a:extLst>
                </p:cNvPr>
                <p:cNvSpPr/>
                <p:nvPr/>
              </p:nvSpPr>
              <p:spPr>
                <a:xfrm>
                  <a:off x="9192985" y="1077686"/>
                  <a:ext cx="179615" cy="179615"/>
                </a:xfrm>
                <a:prstGeom prst="ellipse">
                  <a:avLst/>
                </a:prstGeom>
                <a:noFill/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/>
                </a:p>
              </p:txBody>
            </p:sp>
            <p:sp>
              <p:nvSpPr>
                <p:cNvPr id="27" name="Oval 26">
                  <a:extLst>
                    <a:ext uri="{FF2B5EF4-FFF2-40B4-BE49-F238E27FC236}">
                      <a16:creationId xmlns:a16="http://schemas.microsoft.com/office/drawing/2014/main" id="{4570EEF8-0D9D-BCD7-689B-760E730128D4}"/>
                    </a:ext>
                  </a:extLst>
                </p:cNvPr>
                <p:cNvSpPr/>
                <p:nvPr/>
              </p:nvSpPr>
              <p:spPr>
                <a:xfrm>
                  <a:off x="9467800" y="1077686"/>
                  <a:ext cx="179615" cy="179615"/>
                </a:xfrm>
                <a:prstGeom prst="ellipse">
                  <a:avLst/>
                </a:prstGeom>
                <a:noFill/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/>
                </a:p>
              </p:txBody>
            </p:sp>
            <p:sp>
              <p:nvSpPr>
                <p:cNvPr id="28" name="Oval 27">
                  <a:extLst>
                    <a:ext uri="{FF2B5EF4-FFF2-40B4-BE49-F238E27FC236}">
                      <a16:creationId xmlns:a16="http://schemas.microsoft.com/office/drawing/2014/main" id="{4BEA86F3-370E-18AD-7B70-ABA635BD9E14}"/>
                    </a:ext>
                  </a:extLst>
                </p:cNvPr>
                <p:cNvSpPr/>
                <p:nvPr/>
              </p:nvSpPr>
              <p:spPr>
                <a:xfrm>
                  <a:off x="9755832" y="1077686"/>
                  <a:ext cx="179615" cy="179615"/>
                </a:xfrm>
                <a:prstGeom prst="ellipse">
                  <a:avLst/>
                </a:prstGeom>
                <a:noFill/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/>
                </a:p>
              </p:txBody>
            </p:sp>
          </p:grpSp>
        </p:grpSp>
      </p:grpSp>
      <p:pic>
        <p:nvPicPr>
          <p:cNvPr id="30" name="Notification Sound Effects (Copyright Free) - Creator Assets (youtube)">
            <a:hlinkClick r:id="" action="ppaction://media"/>
            <a:extLst>
              <a:ext uri="{FF2B5EF4-FFF2-40B4-BE49-F238E27FC236}">
                <a16:creationId xmlns:a16="http://schemas.microsoft.com/office/drawing/2014/main" id="{E0DBD5CF-FDC2-3C1E-A4B2-0BA75AF77311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18776.2642" end="30656.0997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344484" y="-100530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6519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1010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repeatCount="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0"/>
                </p:tgtEl>
              </p:cMediaNode>
            </p:audio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2" name="Imagem 311">
            <a:extLst>
              <a:ext uri="{FF2B5EF4-FFF2-40B4-BE49-F238E27FC236}">
                <a16:creationId xmlns:a16="http://schemas.microsoft.com/office/drawing/2014/main" id="{E6FD867A-7911-7CF8-CF58-2BEE0EEBEB6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2309210" y="534942"/>
            <a:ext cx="8571110" cy="6842604"/>
          </a:xfrm>
          <a:prstGeom prst="rect">
            <a:avLst/>
          </a:prstGeom>
          <a:effectLst>
            <a:outerShdw blurRad="426099" sx="99000" sy="99000" algn="ctr" rotWithShape="0">
              <a:prstClr val="black">
                <a:alpha val="8937"/>
              </a:prstClr>
            </a:outerShdw>
          </a:effectLst>
        </p:spPr>
      </p:pic>
      <p:grpSp>
        <p:nvGrpSpPr>
          <p:cNvPr id="311" name="Agrupar 310">
            <a:extLst>
              <a:ext uri="{FF2B5EF4-FFF2-40B4-BE49-F238E27FC236}">
                <a16:creationId xmlns:a16="http://schemas.microsoft.com/office/drawing/2014/main" id="{4C23EA5A-DD1B-3A6D-07B5-98E51A1708F5}"/>
              </a:ext>
            </a:extLst>
          </p:cNvPr>
          <p:cNvGrpSpPr/>
          <p:nvPr/>
        </p:nvGrpSpPr>
        <p:grpSpPr>
          <a:xfrm>
            <a:off x="3285209" y="4316812"/>
            <a:ext cx="3778184" cy="1407956"/>
            <a:chOff x="3198664" y="4778577"/>
            <a:chExt cx="4890407" cy="1822430"/>
          </a:xfrm>
        </p:grpSpPr>
        <p:sp>
          <p:nvSpPr>
            <p:cNvPr id="187" name="Retângulo Arredondado 186">
              <a:extLst>
                <a:ext uri="{FF2B5EF4-FFF2-40B4-BE49-F238E27FC236}">
                  <a16:creationId xmlns:a16="http://schemas.microsoft.com/office/drawing/2014/main" id="{A4D75718-7BBA-9757-F1FE-44DF387E23CF}"/>
                </a:ext>
              </a:extLst>
            </p:cNvPr>
            <p:cNvSpPr>
              <a:spLocks/>
            </p:cNvSpPr>
            <p:nvPr/>
          </p:nvSpPr>
          <p:spPr>
            <a:xfrm>
              <a:off x="3198664" y="4778577"/>
              <a:ext cx="4890407" cy="1822430"/>
            </a:xfrm>
            <a:prstGeom prst="roundRect">
              <a:avLst>
                <a:gd name="adj" fmla="val 7773"/>
              </a:avLst>
            </a:prstGeom>
            <a:solidFill>
              <a:schemeClr val="bg1">
                <a:lumMod val="95000"/>
              </a:schemeClr>
            </a:solidFill>
            <a:ln>
              <a:solidFill>
                <a:schemeClr val="accent5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100" dirty="0"/>
            </a:p>
          </p:txBody>
        </p:sp>
        <p:grpSp>
          <p:nvGrpSpPr>
            <p:cNvPr id="188" name="Agrupar 187">
              <a:extLst>
                <a:ext uri="{FF2B5EF4-FFF2-40B4-BE49-F238E27FC236}">
                  <a16:creationId xmlns:a16="http://schemas.microsoft.com/office/drawing/2014/main" id="{060497FB-8D86-D267-A00A-DBBC2F54D20F}"/>
                </a:ext>
              </a:extLst>
            </p:cNvPr>
            <p:cNvGrpSpPr/>
            <p:nvPr/>
          </p:nvGrpSpPr>
          <p:grpSpPr>
            <a:xfrm>
              <a:off x="3288992" y="5291627"/>
              <a:ext cx="1200831" cy="1167295"/>
              <a:chOff x="2972448" y="2076112"/>
              <a:chExt cx="1200831" cy="1167295"/>
            </a:xfrm>
          </p:grpSpPr>
          <p:sp>
            <p:nvSpPr>
              <p:cNvPr id="189" name="Fluxograma: Processo Alternativo 51">
                <a:extLst>
                  <a:ext uri="{FF2B5EF4-FFF2-40B4-BE49-F238E27FC236}">
                    <a16:creationId xmlns:a16="http://schemas.microsoft.com/office/drawing/2014/main" id="{DB7984A1-85D6-A375-66A4-A471AC8C30D8}"/>
                  </a:ext>
                </a:extLst>
              </p:cNvPr>
              <p:cNvSpPr/>
              <p:nvPr/>
            </p:nvSpPr>
            <p:spPr>
              <a:xfrm>
                <a:off x="3099391" y="3045407"/>
                <a:ext cx="1073888" cy="198000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400" b="1" dirty="0">
                    <a:solidFill>
                      <a:schemeClr val="bg1"/>
                    </a:solidFill>
                    <a:latin typeface="AMX" pitchFamily="2" charset="0"/>
                  </a:rPr>
                  <a:t>FORMS</a:t>
                </a:r>
              </a:p>
            </p:txBody>
          </p:sp>
          <p:sp>
            <p:nvSpPr>
              <p:cNvPr id="190" name="Retângulo de cantos arredondados 41">
                <a:extLst>
                  <a:ext uri="{FF2B5EF4-FFF2-40B4-BE49-F238E27FC236}">
                    <a16:creationId xmlns:a16="http://schemas.microsoft.com/office/drawing/2014/main" id="{42477202-AE88-A4C0-E90B-5BAD7CD437B0}"/>
                  </a:ext>
                </a:extLst>
              </p:cNvPr>
              <p:cNvSpPr/>
              <p:nvPr/>
            </p:nvSpPr>
            <p:spPr>
              <a:xfrm>
                <a:off x="3109992" y="2076773"/>
                <a:ext cx="1038387" cy="885459"/>
              </a:xfrm>
              <a:prstGeom prst="roundRect">
                <a:avLst>
                  <a:gd name="adj" fmla="val 15145"/>
                </a:avLst>
              </a:prstGeom>
              <a:noFill/>
              <a:ln w="3175">
                <a:solidFill>
                  <a:schemeClr val="bg2">
                    <a:lumMod val="2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500" dirty="0">
                  <a:solidFill>
                    <a:schemeClr val="tx1"/>
                  </a:solidFill>
                  <a:latin typeface="AMX" pitchFamily="2" charset="0"/>
                </a:endParaRPr>
              </a:p>
              <a:p>
                <a:pPr algn="ctr"/>
                <a:r>
                  <a:rPr lang="pt-BR" sz="500" dirty="0">
                    <a:solidFill>
                      <a:schemeClr val="tx1"/>
                    </a:solidFill>
                    <a:latin typeface="AMX" pitchFamily="2" charset="0"/>
                  </a:rPr>
                  <a:t>Anexar documento e selfie</a:t>
                </a:r>
                <a:endParaRPr lang="pt-BR" sz="500" dirty="0">
                  <a:ln w="19050">
                    <a:noFill/>
                  </a:ln>
                  <a:solidFill>
                    <a:schemeClr val="tx1"/>
                  </a:solidFill>
                  <a:latin typeface="AMX" pitchFamily="2" charset="0"/>
                </a:endParaRPr>
              </a:p>
            </p:txBody>
          </p:sp>
          <p:cxnSp>
            <p:nvCxnSpPr>
              <p:cNvPr id="191" name="Conector de Seta Reta 190">
                <a:extLst>
                  <a:ext uri="{FF2B5EF4-FFF2-40B4-BE49-F238E27FC236}">
                    <a16:creationId xmlns:a16="http://schemas.microsoft.com/office/drawing/2014/main" id="{2171E50A-8EFB-F2E3-AB42-E77F0E6E5076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972448" y="2607117"/>
                <a:ext cx="130065" cy="2011"/>
              </a:xfrm>
              <a:prstGeom prst="straightConnector1">
                <a:avLst/>
              </a:prstGeom>
              <a:ln>
                <a:solidFill>
                  <a:schemeClr val="accent5">
                    <a:lumMod val="60000"/>
                    <a:lumOff val="40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2" name="Conector reto 66">
                <a:extLst>
                  <a:ext uri="{FF2B5EF4-FFF2-40B4-BE49-F238E27FC236}">
                    <a16:creationId xmlns:a16="http://schemas.microsoft.com/office/drawing/2014/main" id="{8AFA2515-D2B6-A850-E2AE-95722B9C78B6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635433" y="2962040"/>
                <a:ext cx="1466" cy="77920"/>
              </a:xfrm>
              <a:prstGeom prst="line">
                <a:avLst/>
              </a:prstGeom>
              <a:ln>
                <a:solidFill>
                  <a:schemeClr val="accent5">
                    <a:lumMod val="60000"/>
                    <a:lumOff val="40000"/>
                  </a:schemeClr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193" name="Pentágono 6">
                <a:extLst>
                  <a:ext uri="{FF2B5EF4-FFF2-40B4-BE49-F238E27FC236}">
                    <a16:creationId xmlns:a16="http://schemas.microsoft.com/office/drawing/2014/main" id="{F8ADDB25-87E4-A237-0980-2AA8FD3E9326}"/>
                  </a:ext>
                </a:extLst>
              </p:cNvPr>
              <p:cNvSpPr/>
              <p:nvPr/>
            </p:nvSpPr>
            <p:spPr>
              <a:xfrm>
                <a:off x="3108960" y="2076112"/>
                <a:ext cx="1038497" cy="255608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247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400" b="1" dirty="0" err="1">
                    <a:solidFill>
                      <a:schemeClr val="bg1"/>
                    </a:solidFill>
                    <a:latin typeface="AMX" pitchFamily="2" charset="0"/>
                  </a:rPr>
                  <a:t>Arklok</a:t>
                </a:r>
                <a:endParaRPr lang="pt-BR" sz="400" b="1" dirty="0">
                  <a:solidFill>
                    <a:schemeClr val="bg1"/>
                  </a:solidFill>
                  <a:latin typeface="AMX" pitchFamily="2" charset="0"/>
                </a:endParaRPr>
              </a:p>
            </p:txBody>
          </p:sp>
          <p:pic>
            <p:nvPicPr>
              <p:cNvPr id="194" name="Imagem 193">
                <a:extLst>
                  <a:ext uri="{FF2B5EF4-FFF2-40B4-BE49-F238E27FC236}">
                    <a16:creationId xmlns:a16="http://schemas.microsoft.com/office/drawing/2014/main" id="{200CF353-EE50-2D62-CF68-3EF343C93C2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BEBA8EAE-BF5A-486C-A8C5-ECC9F3942E4B}">
                    <a14:imgProps xmlns:a14="http://schemas.microsoft.com/office/drawing/2010/main">
                      <a14:imgLayer r:embed="rId4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3221498" y="3076879"/>
                <a:ext cx="139409" cy="139409"/>
              </a:xfrm>
              <a:prstGeom prst="rect">
                <a:avLst/>
              </a:prstGeom>
            </p:spPr>
          </p:pic>
        </p:grpSp>
        <p:sp>
          <p:nvSpPr>
            <p:cNvPr id="195" name="CaixaDeTexto 194">
              <a:extLst>
                <a:ext uri="{FF2B5EF4-FFF2-40B4-BE49-F238E27FC236}">
                  <a16:creationId xmlns:a16="http://schemas.microsoft.com/office/drawing/2014/main" id="{FDEA9E8B-3C1E-AAE5-0DFA-023F05214D7F}"/>
                </a:ext>
              </a:extLst>
            </p:cNvPr>
            <p:cNvSpPr txBox="1"/>
            <p:nvPr/>
          </p:nvSpPr>
          <p:spPr>
            <a:xfrm>
              <a:off x="3317797" y="4875272"/>
              <a:ext cx="4258080" cy="2694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900" b="1" dirty="0">
                  <a:solidFill>
                    <a:schemeClr val="bg2">
                      <a:lumMod val="25000"/>
                    </a:schemeClr>
                  </a:solidFill>
                  <a:latin typeface="AMX" pitchFamily="2" charset="0"/>
                </a:rPr>
                <a:t>3.     Etapa fornecedor/logística</a:t>
              </a:r>
            </a:p>
          </p:txBody>
        </p:sp>
        <p:grpSp>
          <p:nvGrpSpPr>
            <p:cNvPr id="196" name="Agrupar 195">
              <a:extLst>
                <a:ext uri="{FF2B5EF4-FFF2-40B4-BE49-F238E27FC236}">
                  <a16:creationId xmlns:a16="http://schemas.microsoft.com/office/drawing/2014/main" id="{FBB85C34-D944-52E0-0AFB-3A6ACB2D3754}"/>
                </a:ext>
              </a:extLst>
            </p:cNvPr>
            <p:cNvGrpSpPr/>
            <p:nvPr/>
          </p:nvGrpSpPr>
          <p:grpSpPr>
            <a:xfrm>
              <a:off x="4478664" y="5291627"/>
              <a:ext cx="1200831" cy="1167295"/>
              <a:chOff x="2972448" y="2076112"/>
              <a:chExt cx="1200831" cy="1167295"/>
            </a:xfrm>
          </p:grpSpPr>
          <p:sp>
            <p:nvSpPr>
              <p:cNvPr id="197" name="Fluxograma: Processo Alternativo 51">
                <a:extLst>
                  <a:ext uri="{FF2B5EF4-FFF2-40B4-BE49-F238E27FC236}">
                    <a16:creationId xmlns:a16="http://schemas.microsoft.com/office/drawing/2014/main" id="{78E16C9D-F8D7-F657-7665-07E78403C41A}"/>
                  </a:ext>
                </a:extLst>
              </p:cNvPr>
              <p:cNvSpPr/>
              <p:nvPr/>
            </p:nvSpPr>
            <p:spPr>
              <a:xfrm>
                <a:off x="3099391" y="3045407"/>
                <a:ext cx="1073888" cy="198000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400" b="1" dirty="0">
                    <a:solidFill>
                      <a:schemeClr val="bg1"/>
                    </a:solidFill>
                    <a:latin typeface="AMX" pitchFamily="2" charset="0"/>
                  </a:rPr>
                  <a:t>FORMS</a:t>
                </a:r>
              </a:p>
            </p:txBody>
          </p:sp>
          <p:sp>
            <p:nvSpPr>
              <p:cNvPr id="198" name="Retângulo de cantos arredondados 41">
                <a:extLst>
                  <a:ext uri="{FF2B5EF4-FFF2-40B4-BE49-F238E27FC236}">
                    <a16:creationId xmlns:a16="http://schemas.microsoft.com/office/drawing/2014/main" id="{6B0A109F-D2D9-5CE5-77E7-67DCCBDAA82F}"/>
                  </a:ext>
                </a:extLst>
              </p:cNvPr>
              <p:cNvSpPr/>
              <p:nvPr/>
            </p:nvSpPr>
            <p:spPr>
              <a:xfrm>
                <a:off x="3109992" y="2076773"/>
                <a:ext cx="1038387" cy="885459"/>
              </a:xfrm>
              <a:prstGeom prst="roundRect">
                <a:avLst>
                  <a:gd name="adj" fmla="val 15145"/>
                </a:avLst>
              </a:prstGeom>
              <a:noFill/>
              <a:ln w="3175">
                <a:solidFill>
                  <a:schemeClr val="bg2">
                    <a:lumMod val="2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500" dirty="0">
                  <a:solidFill>
                    <a:schemeClr val="tx1"/>
                  </a:solidFill>
                  <a:latin typeface="AMX" pitchFamily="2" charset="0"/>
                </a:endParaRPr>
              </a:p>
              <a:p>
                <a:pPr algn="ctr"/>
                <a:r>
                  <a:rPr lang="pt-BR" sz="500" dirty="0">
                    <a:solidFill>
                      <a:schemeClr val="tx1"/>
                    </a:solidFill>
                    <a:latin typeface="AMX" pitchFamily="2" charset="0"/>
                  </a:rPr>
                  <a:t>Validar informações e concluir Card</a:t>
                </a:r>
                <a:endParaRPr lang="pt-BR" sz="500" dirty="0">
                  <a:ln w="19050">
                    <a:noFill/>
                  </a:ln>
                  <a:solidFill>
                    <a:schemeClr val="tx1"/>
                  </a:solidFill>
                  <a:latin typeface="AMX" pitchFamily="2" charset="0"/>
                </a:endParaRPr>
              </a:p>
            </p:txBody>
          </p:sp>
          <p:cxnSp>
            <p:nvCxnSpPr>
              <p:cNvPr id="199" name="Conector de Seta Reta 198">
                <a:extLst>
                  <a:ext uri="{FF2B5EF4-FFF2-40B4-BE49-F238E27FC236}">
                    <a16:creationId xmlns:a16="http://schemas.microsoft.com/office/drawing/2014/main" id="{83B9B6CB-7ED3-8B2F-9186-B9E355C82B8E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972448" y="2607117"/>
                <a:ext cx="130065" cy="2011"/>
              </a:xfrm>
              <a:prstGeom prst="straightConnector1">
                <a:avLst/>
              </a:prstGeom>
              <a:ln>
                <a:solidFill>
                  <a:schemeClr val="accent5">
                    <a:lumMod val="60000"/>
                    <a:lumOff val="40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0" name="Conector reto 66">
                <a:extLst>
                  <a:ext uri="{FF2B5EF4-FFF2-40B4-BE49-F238E27FC236}">
                    <a16:creationId xmlns:a16="http://schemas.microsoft.com/office/drawing/2014/main" id="{F948B365-DC3D-2D7B-D2A3-0080C6262A95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635433" y="2962040"/>
                <a:ext cx="1466" cy="77920"/>
              </a:xfrm>
              <a:prstGeom prst="line">
                <a:avLst/>
              </a:prstGeom>
              <a:ln>
                <a:solidFill>
                  <a:schemeClr val="accent5">
                    <a:lumMod val="60000"/>
                    <a:lumOff val="40000"/>
                  </a:schemeClr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201" name="Pentágono 6">
                <a:extLst>
                  <a:ext uri="{FF2B5EF4-FFF2-40B4-BE49-F238E27FC236}">
                    <a16:creationId xmlns:a16="http://schemas.microsoft.com/office/drawing/2014/main" id="{53F09CDF-1A1E-989D-251A-4BCB6DA112B1}"/>
                  </a:ext>
                </a:extLst>
              </p:cNvPr>
              <p:cNvSpPr/>
              <p:nvPr/>
            </p:nvSpPr>
            <p:spPr>
              <a:xfrm>
                <a:off x="3108960" y="2076112"/>
                <a:ext cx="1038497" cy="255608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247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400" b="1" dirty="0" err="1">
                    <a:solidFill>
                      <a:schemeClr val="bg1"/>
                    </a:solidFill>
                    <a:latin typeface="AMX" pitchFamily="2" charset="0"/>
                  </a:rPr>
                  <a:t>Hitss</a:t>
                </a:r>
                <a:r>
                  <a:rPr lang="pt-BR" sz="400" b="1" dirty="0">
                    <a:solidFill>
                      <a:schemeClr val="bg1"/>
                    </a:solidFill>
                    <a:latin typeface="AMX" pitchFamily="2" charset="0"/>
                  </a:rPr>
                  <a:t> BPO</a:t>
                </a:r>
              </a:p>
            </p:txBody>
          </p:sp>
          <p:pic>
            <p:nvPicPr>
              <p:cNvPr id="202" name="Imagem 201">
                <a:extLst>
                  <a:ext uri="{FF2B5EF4-FFF2-40B4-BE49-F238E27FC236}">
                    <a16:creationId xmlns:a16="http://schemas.microsoft.com/office/drawing/2014/main" id="{A1C51908-9306-7EE8-2435-A529BEFC194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3221498" y="3076879"/>
                <a:ext cx="139409" cy="139409"/>
              </a:xfrm>
              <a:prstGeom prst="rect">
                <a:avLst/>
              </a:prstGeom>
            </p:spPr>
          </p:pic>
        </p:grpSp>
        <p:grpSp>
          <p:nvGrpSpPr>
            <p:cNvPr id="203" name="Agrupar 202">
              <a:extLst>
                <a:ext uri="{FF2B5EF4-FFF2-40B4-BE49-F238E27FC236}">
                  <a16:creationId xmlns:a16="http://schemas.microsoft.com/office/drawing/2014/main" id="{44B2D441-3943-85AA-D287-7F4BB4C9B83A}"/>
                </a:ext>
              </a:extLst>
            </p:cNvPr>
            <p:cNvGrpSpPr/>
            <p:nvPr/>
          </p:nvGrpSpPr>
          <p:grpSpPr>
            <a:xfrm>
              <a:off x="5659976" y="5291627"/>
              <a:ext cx="1689076" cy="1167295"/>
              <a:chOff x="2972448" y="2076112"/>
              <a:chExt cx="1689076" cy="1167295"/>
            </a:xfrm>
          </p:grpSpPr>
          <p:sp>
            <p:nvSpPr>
              <p:cNvPr id="204" name="Fluxograma: Processo Alternativo 51">
                <a:extLst>
                  <a:ext uri="{FF2B5EF4-FFF2-40B4-BE49-F238E27FC236}">
                    <a16:creationId xmlns:a16="http://schemas.microsoft.com/office/drawing/2014/main" id="{9E403981-7DA0-9847-3549-6DC2281B6FB1}"/>
                  </a:ext>
                </a:extLst>
              </p:cNvPr>
              <p:cNvSpPr/>
              <p:nvPr/>
            </p:nvSpPr>
            <p:spPr>
              <a:xfrm>
                <a:off x="3099390" y="3045407"/>
                <a:ext cx="1558257" cy="198000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400" b="1" dirty="0">
                    <a:solidFill>
                      <a:schemeClr val="bg1"/>
                    </a:solidFill>
                    <a:latin typeface="AMX" pitchFamily="2" charset="0"/>
                  </a:rPr>
                  <a:t>ITP</a:t>
                </a:r>
              </a:p>
            </p:txBody>
          </p:sp>
          <p:sp>
            <p:nvSpPr>
              <p:cNvPr id="205" name="Retângulo de cantos arredondados 41">
                <a:extLst>
                  <a:ext uri="{FF2B5EF4-FFF2-40B4-BE49-F238E27FC236}">
                    <a16:creationId xmlns:a16="http://schemas.microsoft.com/office/drawing/2014/main" id="{9768506F-5299-BD60-22B7-E53083957E05}"/>
                  </a:ext>
                </a:extLst>
              </p:cNvPr>
              <p:cNvSpPr/>
              <p:nvPr/>
            </p:nvSpPr>
            <p:spPr>
              <a:xfrm>
                <a:off x="3109992" y="2076773"/>
                <a:ext cx="1541805" cy="885459"/>
              </a:xfrm>
              <a:prstGeom prst="roundRect">
                <a:avLst>
                  <a:gd name="adj" fmla="val 15145"/>
                </a:avLst>
              </a:prstGeom>
              <a:solidFill>
                <a:srgbClr val="E81924">
                  <a:alpha val="88000"/>
                </a:srgbClr>
              </a:solidFill>
              <a:ln w="3175">
                <a:solidFill>
                  <a:schemeClr val="bg2">
                    <a:lumMod val="2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500" dirty="0">
                  <a:solidFill>
                    <a:schemeClr val="bg1"/>
                  </a:solidFill>
                  <a:latin typeface="AMX" pitchFamily="2" charset="0"/>
                </a:endParaRPr>
              </a:p>
              <a:p>
                <a:pPr algn="ctr"/>
                <a:r>
                  <a:rPr lang="pt-BR" sz="500" b="1" dirty="0">
                    <a:solidFill>
                      <a:schemeClr val="bg1"/>
                    </a:solidFill>
                    <a:latin typeface="AMX" pitchFamily="2" charset="0"/>
                  </a:rPr>
                  <a:t>Anexar na OI self, a foto do </a:t>
                </a:r>
                <a:r>
                  <a:rPr lang="pt-BR" sz="500" b="1" dirty="0" err="1">
                    <a:solidFill>
                      <a:schemeClr val="bg1"/>
                    </a:solidFill>
                    <a:latin typeface="AMX" pitchFamily="2" charset="0"/>
                  </a:rPr>
                  <a:t>doc</a:t>
                </a:r>
                <a:r>
                  <a:rPr lang="pt-BR" sz="500" b="1" dirty="0">
                    <a:solidFill>
                      <a:schemeClr val="bg1"/>
                    </a:solidFill>
                    <a:latin typeface="AMX" pitchFamily="2" charset="0"/>
                  </a:rPr>
                  <a:t> e canhota da nota assinada e concluir</a:t>
                </a:r>
                <a:endParaRPr lang="pt-BR" sz="500" b="1" dirty="0">
                  <a:ln w="19050">
                    <a:noFill/>
                  </a:ln>
                  <a:solidFill>
                    <a:schemeClr val="bg1"/>
                  </a:solidFill>
                  <a:latin typeface="AMX" pitchFamily="2" charset="0"/>
                </a:endParaRPr>
              </a:p>
            </p:txBody>
          </p:sp>
          <p:cxnSp>
            <p:nvCxnSpPr>
              <p:cNvPr id="206" name="Conector de Seta Reta 205">
                <a:extLst>
                  <a:ext uri="{FF2B5EF4-FFF2-40B4-BE49-F238E27FC236}">
                    <a16:creationId xmlns:a16="http://schemas.microsoft.com/office/drawing/2014/main" id="{54A77BEB-5F96-FEA8-0DE4-8CAA1AF845D1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972448" y="2607117"/>
                <a:ext cx="130065" cy="2011"/>
              </a:xfrm>
              <a:prstGeom prst="straightConnector1">
                <a:avLst/>
              </a:prstGeom>
              <a:ln>
                <a:solidFill>
                  <a:schemeClr val="accent5">
                    <a:lumMod val="60000"/>
                    <a:lumOff val="40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7" name="Conector reto 66">
                <a:extLst>
                  <a:ext uri="{FF2B5EF4-FFF2-40B4-BE49-F238E27FC236}">
                    <a16:creationId xmlns:a16="http://schemas.microsoft.com/office/drawing/2014/main" id="{344E473E-E430-D24C-0FC0-33E0B3CA7128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876067" y="2962040"/>
                <a:ext cx="1466" cy="77920"/>
              </a:xfrm>
              <a:prstGeom prst="line">
                <a:avLst/>
              </a:prstGeom>
              <a:ln>
                <a:solidFill>
                  <a:schemeClr val="accent5">
                    <a:lumMod val="60000"/>
                    <a:lumOff val="40000"/>
                  </a:schemeClr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208" name="Pentágono 6">
                <a:extLst>
                  <a:ext uri="{FF2B5EF4-FFF2-40B4-BE49-F238E27FC236}">
                    <a16:creationId xmlns:a16="http://schemas.microsoft.com/office/drawing/2014/main" id="{ECDFB902-F99C-3824-8950-2E030982D8F7}"/>
                  </a:ext>
                </a:extLst>
              </p:cNvPr>
              <p:cNvSpPr/>
              <p:nvPr/>
            </p:nvSpPr>
            <p:spPr>
              <a:xfrm>
                <a:off x="3108960" y="2076112"/>
                <a:ext cx="1552564" cy="255608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247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400" b="1" dirty="0" err="1">
                    <a:solidFill>
                      <a:schemeClr val="bg1"/>
                    </a:solidFill>
                    <a:latin typeface="AMX" pitchFamily="2" charset="0"/>
                  </a:rPr>
                  <a:t>Hitss</a:t>
                </a:r>
                <a:r>
                  <a:rPr lang="pt-BR" sz="400" b="1" dirty="0">
                    <a:solidFill>
                      <a:schemeClr val="bg1"/>
                    </a:solidFill>
                    <a:latin typeface="AMX" pitchFamily="2" charset="0"/>
                  </a:rPr>
                  <a:t> BPO</a:t>
                </a:r>
              </a:p>
            </p:txBody>
          </p:sp>
          <p:pic>
            <p:nvPicPr>
              <p:cNvPr id="209" name="Imagem 208">
                <a:extLst>
                  <a:ext uri="{FF2B5EF4-FFF2-40B4-BE49-F238E27FC236}">
                    <a16:creationId xmlns:a16="http://schemas.microsoft.com/office/drawing/2014/main" id="{AF5A19CA-84BA-E001-6147-9310BDC01CE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3248998" y="3076879"/>
                <a:ext cx="139409" cy="139409"/>
              </a:xfrm>
              <a:prstGeom prst="rect">
                <a:avLst/>
              </a:prstGeom>
            </p:spPr>
          </p:pic>
        </p:grpSp>
        <p:grpSp>
          <p:nvGrpSpPr>
            <p:cNvPr id="210" name="Agrupar 209">
              <a:extLst>
                <a:ext uri="{FF2B5EF4-FFF2-40B4-BE49-F238E27FC236}">
                  <a16:creationId xmlns:a16="http://schemas.microsoft.com/office/drawing/2014/main" id="{B2A48A74-9BAD-E57B-312F-543B9927C42B}"/>
                </a:ext>
              </a:extLst>
            </p:cNvPr>
            <p:cNvGrpSpPr/>
            <p:nvPr/>
          </p:nvGrpSpPr>
          <p:grpSpPr>
            <a:xfrm>
              <a:off x="7338959" y="5682214"/>
              <a:ext cx="473712" cy="303576"/>
              <a:chOff x="4668911" y="5096998"/>
              <a:chExt cx="473712" cy="303576"/>
            </a:xfrm>
          </p:grpSpPr>
          <p:sp>
            <p:nvSpPr>
              <p:cNvPr id="211" name="Círculo: Vazio 67">
                <a:extLst>
                  <a:ext uri="{FF2B5EF4-FFF2-40B4-BE49-F238E27FC236}">
                    <a16:creationId xmlns:a16="http://schemas.microsoft.com/office/drawing/2014/main" id="{D7C5043D-8198-46D7-2511-638502A066CF}"/>
                  </a:ext>
                </a:extLst>
              </p:cNvPr>
              <p:cNvSpPr/>
              <p:nvPr/>
            </p:nvSpPr>
            <p:spPr>
              <a:xfrm>
                <a:off x="4842875" y="5096998"/>
                <a:ext cx="299748" cy="303576"/>
              </a:xfrm>
              <a:prstGeom prst="donut">
                <a:avLst/>
              </a:prstGeom>
              <a:solidFill>
                <a:srgbClr val="FD002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700">
                  <a:solidFill>
                    <a:schemeClr val="tx1"/>
                  </a:solidFill>
                  <a:latin typeface="AMX" pitchFamily="2" charset="0"/>
                </a:endParaRPr>
              </a:p>
            </p:txBody>
          </p:sp>
          <p:cxnSp>
            <p:nvCxnSpPr>
              <p:cNvPr id="212" name="Conector de Seta Reta 211">
                <a:extLst>
                  <a:ext uri="{FF2B5EF4-FFF2-40B4-BE49-F238E27FC236}">
                    <a16:creationId xmlns:a16="http://schemas.microsoft.com/office/drawing/2014/main" id="{33A6CA9E-9364-29EC-C853-FFE20BDC283C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668911" y="5242585"/>
                <a:ext cx="130065" cy="2011"/>
              </a:xfrm>
              <a:prstGeom prst="straightConnector1">
                <a:avLst/>
              </a:prstGeom>
              <a:ln>
                <a:solidFill>
                  <a:schemeClr val="accent5">
                    <a:lumMod val="60000"/>
                    <a:lumOff val="40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213" name="Agrupar 212">
            <a:extLst>
              <a:ext uri="{FF2B5EF4-FFF2-40B4-BE49-F238E27FC236}">
                <a16:creationId xmlns:a16="http://schemas.microsoft.com/office/drawing/2014/main" id="{2E3746A3-E30D-4AC7-A71E-648979D93885}"/>
              </a:ext>
            </a:extLst>
          </p:cNvPr>
          <p:cNvGrpSpPr/>
          <p:nvPr/>
        </p:nvGrpSpPr>
        <p:grpSpPr>
          <a:xfrm>
            <a:off x="3278351" y="2802467"/>
            <a:ext cx="6034595" cy="1414797"/>
            <a:chOff x="521012" y="2246537"/>
            <a:chExt cx="6690671" cy="1568613"/>
          </a:xfrm>
        </p:grpSpPr>
        <p:sp>
          <p:nvSpPr>
            <p:cNvPr id="215" name="Retângulo Arredondado 214">
              <a:extLst>
                <a:ext uri="{FF2B5EF4-FFF2-40B4-BE49-F238E27FC236}">
                  <a16:creationId xmlns:a16="http://schemas.microsoft.com/office/drawing/2014/main" id="{55279F02-36B2-3CA2-AFE0-FB43B6951D60}"/>
                </a:ext>
              </a:extLst>
            </p:cNvPr>
            <p:cNvSpPr>
              <a:spLocks/>
            </p:cNvSpPr>
            <p:nvPr/>
          </p:nvSpPr>
          <p:spPr>
            <a:xfrm>
              <a:off x="521012" y="2246537"/>
              <a:ext cx="6690671" cy="1568613"/>
            </a:xfrm>
            <a:prstGeom prst="roundRect">
              <a:avLst>
                <a:gd name="adj" fmla="val 7773"/>
              </a:avLst>
            </a:prstGeom>
            <a:solidFill>
              <a:schemeClr val="bg1">
                <a:lumMod val="95000"/>
              </a:schemeClr>
            </a:solidFill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000" dirty="0"/>
            </a:p>
          </p:txBody>
        </p:sp>
        <p:grpSp>
          <p:nvGrpSpPr>
            <p:cNvPr id="216" name="Agrupar 215">
              <a:extLst>
                <a:ext uri="{FF2B5EF4-FFF2-40B4-BE49-F238E27FC236}">
                  <a16:creationId xmlns:a16="http://schemas.microsoft.com/office/drawing/2014/main" id="{B1C7110E-ED1B-8358-F7A1-253CC2DFCF98}"/>
                </a:ext>
              </a:extLst>
            </p:cNvPr>
            <p:cNvGrpSpPr/>
            <p:nvPr/>
          </p:nvGrpSpPr>
          <p:grpSpPr>
            <a:xfrm>
              <a:off x="552302" y="2882687"/>
              <a:ext cx="630999" cy="613377"/>
              <a:chOff x="2972448" y="2076112"/>
              <a:chExt cx="1200831" cy="1167295"/>
            </a:xfrm>
          </p:grpSpPr>
          <p:sp>
            <p:nvSpPr>
              <p:cNvPr id="305" name="Fluxograma: Processo Alternativo 51">
                <a:extLst>
                  <a:ext uri="{FF2B5EF4-FFF2-40B4-BE49-F238E27FC236}">
                    <a16:creationId xmlns:a16="http://schemas.microsoft.com/office/drawing/2014/main" id="{9EF4B99A-6163-0264-238A-BCBDF8849AB9}"/>
                  </a:ext>
                </a:extLst>
              </p:cNvPr>
              <p:cNvSpPr/>
              <p:nvPr/>
            </p:nvSpPr>
            <p:spPr>
              <a:xfrm>
                <a:off x="3099391" y="3045407"/>
                <a:ext cx="1073888" cy="198000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200" b="1" dirty="0">
                    <a:solidFill>
                      <a:schemeClr val="bg1"/>
                    </a:solidFill>
                    <a:latin typeface="AMX" pitchFamily="2" charset="0"/>
                  </a:rPr>
                  <a:t>ITP</a:t>
                </a:r>
              </a:p>
            </p:txBody>
          </p:sp>
          <p:sp>
            <p:nvSpPr>
              <p:cNvPr id="306" name="Retângulo de cantos arredondados 41">
                <a:extLst>
                  <a:ext uri="{FF2B5EF4-FFF2-40B4-BE49-F238E27FC236}">
                    <a16:creationId xmlns:a16="http://schemas.microsoft.com/office/drawing/2014/main" id="{EFBFB796-3E9D-23DA-69FF-5A8A9647263F}"/>
                  </a:ext>
                </a:extLst>
              </p:cNvPr>
              <p:cNvSpPr/>
              <p:nvPr/>
            </p:nvSpPr>
            <p:spPr>
              <a:xfrm>
                <a:off x="3109992" y="2076773"/>
                <a:ext cx="1038387" cy="885459"/>
              </a:xfrm>
              <a:prstGeom prst="roundRect">
                <a:avLst>
                  <a:gd name="adj" fmla="val 15145"/>
                </a:avLst>
              </a:prstGeom>
              <a:noFill/>
              <a:ln w="3175">
                <a:solidFill>
                  <a:schemeClr val="bg2">
                    <a:lumMod val="2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300" dirty="0">
                  <a:solidFill>
                    <a:schemeClr val="tx1"/>
                  </a:solidFill>
                  <a:latin typeface="AMX" pitchFamily="2" charset="0"/>
                </a:endParaRPr>
              </a:p>
              <a:p>
                <a:pPr algn="ctr"/>
                <a:endParaRPr lang="pt-BR" sz="300" dirty="0">
                  <a:solidFill>
                    <a:schemeClr val="tx1"/>
                  </a:solidFill>
                  <a:latin typeface="AMX" pitchFamily="2" charset="0"/>
                </a:endParaRPr>
              </a:p>
              <a:p>
                <a:pPr algn="ctr"/>
                <a:r>
                  <a:rPr lang="pt-BR" sz="300" dirty="0">
                    <a:solidFill>
                      <a:schemeClr val="tx1"/>
                    </a:solidFill>
                    <a:latin typeface="AMX" pitchFamily="2" charset="0"/>
                  </a:rPr>
                  <a:t>Validar documentação</a:t>
                </a:r>
                <a:endParaRPr lang="pt-BR" sz="300" dirty="0">
                  <a:ln w="19050">
                    <a:noFill/>
                  </a:ln>
                  <a:solidFill>
                    <a:schemeClr val="tx1"/>
                  </a:solidFill>
                  <a:latin typeface="AMX" pitchFamily="2" charset="0"/>
                </a:endParaRPr>
              </a:p>
            </p:txBody>
          </p:sp>
          <p:cxnSp>
            <p:nvCxnSpPr>
              <p:cNvPr id="307" name="Conector de Seta Reta 306">
                <a:extLst>
                  <a:ext uri="{FF2B5EF4-FFF2-40B4-BE49-F238E27FC236}">
                    <a16:creationId xmlns:a16="http://schemas.microsoft.com/office/drawing/2014/main" id="{58139760-8EE0-2FE3-96CF-0D75B64D71D8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972448" y="2607117"/>
                <a:ext cx="130065" cy="2011"/>
              </a:xfrm>
              <a:prstGeom prst="straightConnector1">
                <a:avLst/>
              </a:prstGeom>
              <a:ln>
                <a:solidFill>
                  <a:schemeClr val="accent1">
                    <a:lumMod val="60000"/>
                    <a:lumOff val="40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8" name="Conector reto 66">
                <a:extLst>
                  <a:ext uri="{FF2B5EF4-FFF2-40B4-BE49-F238E27FC236}">
                    <a16:creationId xmlns:a16="http://schemas.microsoft.com/office/drawing/2014/main" id="{C15CEB4E-CABF-5C15-8704-B1D8A60A959C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635433" y="2962040"/>
                <a:ext cx="1466" cy="77920"/>
              </a:xfrm>
              <a:prstGeom prst="line">
                <a:avLst/>
              </a:prstGeom>
              <a:ln>
                <a:solidFill>
                  <a:schemeClr val="accent1">
                    <a:lumMod val="60000"/>
                    <a:lumOff val="40000"/>
                  </a:schemeClr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309" name="Pentágono 6">
                <a:extLst>
                  <a:ext uri="{FF2B5EF4-FFF2-40B4-BE49-F238E27FC236}">
                    <a16:creationId xmlns:a16="http://schemas.microsoft.com/office/drawing/2014/main" id="{FAE4B4FB-EE2E-00F6-B717-30157811E1E4}"/>
                  </a:ext>
                </a:extLst>
              </p:cNvPr>
              <p:cNvSpPr/>
              <p:nvPr/>
            </p:nvSpPr>
            <p:spPr>
              <a:xfrm>
                <a:off x="3108960" y="2076112"/>
                <a:ext cx="1038497" cy="255608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247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200" b="1" dirty="0" err="1">
                    <a:solidFill>
                      <a:schemeClr val="bg1"/>
                    </a:solidFill>
                    <a:latin typeface="AMX" pitchFamily="2" charset="0"/>
                  </a:rPr>
                  <a:t>Hitss</a:t>
                </a:r>
                <a:r>
                  <a:rPr lang="pt-BR" sz="200" b="1" dirty="0">
                    <a:solidFill>
                      <a:schemeClr val="bg1"/>
                    </a:solidFill>
                    <a:latin typeface="AMX" pitchFamily="2" charset="0"/>
                  </a:rPr>
                  <a:t> BPO</a:t>
                </a:r>
              </a:p>
            </p:txBody>
          </p:sp>
          <p:pic>
            <p:nvPicPr>
              <p:cNvPr id="310" name="Imagem 309">
                <a:extLst>
                  <a:ext uri="{FF2B5EF4-FFF2-40B4-BE49-F238E27FC236}">
                    <a16:creationId xmlns:a16="http://schemas.microsoft.com/office/drawing/2014/main" id="{973BD630-8E6E-C5D2-E1BC-4F2C9576A22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3221498" y="3076879"/>
                <a:ext cx="139409" cy="139409"/>
              </a:xfrm>
              <a:prstGeom prst="rect">
                <a:avLst/>
              </a:prstGeom>
            </p:spPr>
          </p:pic>
        </p:grpSp>
        <p:grpSp>
          <p:nvGrpSpPr>
            <p:cNvPr id="217" name="Agrupar 216">
              <a:extLst>
                <a:ext uri="{FF2B5EF4-FFF2-40B4-BE49-F238E27FC236}">
                  <a16:creationId xmlns:a16="http://schemas.microsoft.com/office/drawing/2014/main" id="{604A7D5A-93E3-DD5A-D781-4C02D3BF6FBB}"/>
                </a:ext>
              </a:extLst>
            </p:cNvPr>
            <p:cNvGrpSpPr/>
            <p:nvPr/>
          </p:nvGrpSpPr>
          <p:grpSpPr>
            <a:xfrm>
              <a:off x="1169311" y="2881753"/>
              <a:ext cx="685325" cy="614312"/>
              <a:chOff x="4146655" y="2074333"/>
              <a:chExt cx="1304217" cy="1169074"/>
            </a:xfrm>
          </p:grpSpPr>
          <p:sp>
            <p:nvSpPr>
              <p:cNvPr id="299" name="Retângulo de cantos arredondados 41">
                <a:extLst>
                  <a:ext uri="{FF2B5EF4-FFF2-40B4-BE49-F238E27FC236}">
                    <a16:creationId xmlns:a16="http://schemas.microsoft.com/office/drawing/2014/main" id="{81929E25-57D2-686D-D951-83A3549900E4}"/>
                  </a:ext>
                </a:extLst>
              </p:cNvPr>
              <p:cNvSpPr/>
              <p:nvPr/>
            </p:nvSpPr>
            <p:spPr>
              <a:xfrm>
                <a:off x="4316294" y="2074333"/>
                <a:ext cx="1123122" cy="884993"/>
              </a:xfrm>
              <a:prstGeom prst="roundRect">
                <a:avLst>
                  <a:gd name="adj" fmla="val 15710"/>
                </a:avLst>
              </a:prstGeom>
              <a:noFill/>
              <a:ln w="3175">
                <a:solidFill>
                  <a:schemeClr val="bg2">
                    <a:lumMod val="2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300" dirty="0">
                  <a:ln w="19050">
                    <a:noFill/>
                  </a:ln>
                  <a:solidFill>
                    <a:schemeClr val="tx1"/>
                  </a:solidFill>
                  <a:latin typeface="AMX" pitchFamily="2" charset="0"/>
                </a:endParaRPr>
              </a:p>
              <a:p>
                <a:pPr algn="ctr"/>
                <a:endParaRPr lang="pt-BR" sz="300" dirty="0">
                  <a:ln w="19050">
                    <a:noFill/>
                  </a:ln>
                  <a:solidFill>
                    <a:schemeClr val="tx1"/>
                  </a:solidFill>
                  <a:latin typeface="AMX" pitchFamily="2" charset="0"/>
                </a:endParaRPr>
              </a:p>
              <a:p>
                <a:pPr algn="ctr"/>
                <a:r>
                  <a:rPr lang="pt-BR" sz="300" dirty="0">
                    <a:ln w="19050">
                      <a:noFill/>
                    </a:ln>
                    <a:solidFill>
                      <a:schemeClr val="tx1"/>
                    </a:solidFill>
                    <a:latin typeface="AMX" pitchFamily="2" charset="0"/>
                  </a:rPr>
                  <a:t>Abrir solicitação </a:t>
                </a:r>
              </a:p>
              <a:p>
                <a:pPr algn="ctr"/>
                <a:r>
                  <a:rPr lang="pt-BR" sz="300" dirty="0">
                    <a:ln w="19050">
                      <a:noFill/>
                    </a:ln>
                    <a:solidFill>
                      <a:schemeClr val="tx1"/>
                    </a:solidFill>
                    <a:latin typeface="AMX" pitchFamily="2" charset="0"/>
                  </a:rPr>
                  <a:t>e anexar documentação</a:t>
                </a:r>
              </a:p>
            </p:txBody>
          </p:sp>
          <p:cxnSp>
            <p:nvCxnSpPr>
              <p:cNvPr id="300" name="Conector de Seta Reta 299">
                <a:extLst>
                  <a:ext uri="{FF2B5EF4-FFF2-40B4-BE49-F238E27FC236}">
                    <a16:creationId xmlns:a16="http://schemas.microsoft.com/office/drawing/2014/main" id="{8BC01B62-6F5C-5784-ED82-E75C7891079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146655" y="2602232"/>
                <a:ext cx="179435" cy="0"/>
              </a:xfrm>
              <a:prstGeom prst="straightConnector1">
                <a:avLst/>
              </a:prstGeom>
              <a:ln>
                <a:solidFill>
                  <a:schemeClr val="accent1">
                    <a:lumMod val="60000"/>
                    <a:lumOff val="40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1" name="Conector reto 85">
                <a:extLst>
                  <a:ext uri="{FF2B5EF4-FFF2-40B4-BE49-F238E27FC236}">
                    <a16:creationId xmlns:a16="http://schemas.microsoft.com/office/drawing/2014/main" id="{CC15E38C-9917-D6F4-6B58-E10232577F3A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829607" y="2963918"/>
                <a:ext cx="0" cy="73328"/>
              </a:xfrm>
              <a:prstGeom prst="line">
                <a:avLst/>
              </a:prstGeom>
              <a:ln>
                <a:solidFill>
                  <a:schemeClr val="accent1">
                    <a:lumMod val="60000"/>
                    <a:lumOff val="40000"/>
                  </a:schemeClr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302" name="Pentágono 6">
                <a:extLst>
                  <a:ext uri="{FF2B5EF4-FFF2-40B4-BE49-F238E27FC236}">
                    <a16:creationId xmlns:a16="http://schemas.microsoft.com/office/drawing/2014/main" id="{3D72DF90-6A0D-59FE-774B-49CE1D1B65DD}"/>
                  </a:ext>
                </a:extLst>
              </p:cNvPr>
              <p:cNvSpPr/>
              <p:nvPr/>
            </p:nvSpPr>
            <p:spPr>
              <a:xfrm>
                <a:off x="4327942" y="2076511"/>
                <a:ext cx="1114752" cy="253814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200" b="1" dirty="0" err="1">
                    <a:solidFill>
                      <a:schemeClr val="bg1"/>
                    </a:solidFill>
                    <a:latin typeface="AMX" pitchFamily="2" charset="0"/>
                  </a:rPr>
                  <a:t>Hitss</a:t>
                </a:r>
                <a:r>
                  <a:rPr lang="pt-BR" sz="200" b="1" dirty="0">
                    <a:solidFill>
                      <a:schemeClr val="bg1"/>
                    </a:solidFill>
                    <a:latin typeface="AMX" pitchFamily="2" charset="0"/>
                  </a:rPr>
                  <a:t> BPO</a:t>
                </a:r>
              </a:p>
            </p:txBody>
          </p:sp>
          <p:sp>
            <p:nvSpPr>
              <p:cNvPr id="303" name="Fluxograma: Processo Alternativo 51">
                <a:extLst>
                  <a:ext uri="{FF2B5EF4-FFF2-40B4-BE49-F238E27FC236}">
                    <a16:creationId xmlns:a16="http://schemas.microsoft.com/office/drawing/2014/main" id="{063CE4CB-259F-EC59-D151-4DC4239544AF}"/>
                  </a:ext>
                </a:extLst>
              </p:cNvPr>
              <p:cNvSpPr/>
              <p:nvPr/>
            </p:nvSpPr>
            <p:spPr>
              <a:xfrm>
                <a:off x="4334932" y="3045407"/>
                <a:ext cx="1115940" cy="198000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200" b="1" dirty="0">
                    <a:solidFill>
                      <a:schemeClr val="bg1"/>
                    </a:solidFill>
                    <a:latin typeface="AMX" pitchFamily="2" charset="0"/>
                  </a:rPr>
                  <a:t> FORMS</a:t>
                </a:r>
              </a:p>
            </p:txBody>
          </p:sp>
          <p:pic>
            <p:nvPicPr>
              <p:cNvPr id="304" name="Imagem 303">
                <a:extLst>
                  <a:ext uri="{FF2B5EF4-FFF2-40B4-BE49-F238E27FC236}">
                    <a16:creationId xmlns:a16="http://schemas.microsoft.com/office/drawing/2014/main" id="{0C55AD03-D366-8718-A632-C3C0F84FB5B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4434839" y="3076879"/>
                <a:ext cx="139409" cy="139409"/>
              </a:xfrm>
              <a:prstGeom prst="rect">
                <a:avLst/>
              </a:prstGeom>
            </p:spPr>
          </p:pic>
        </p:grpSp>
        <p:grpSp>
          <p:nvGrpSpPr>
            <p:cNvPr id="218" name="Agrupar 217">
              <a:extLst>
                <a:ext uri="{FF2B5EF4-FFF2-40B4-BE49-F238E27FC236}">
                  <a16:creationId xmlns:a16="http://schemas.microsoft.com/office/drawing/2014/main" id="{F30009D3-CF6C-AB32-31C2-F354A2E3C777}"/>
                </a:ext>
              </a:extLst>
            </p:cNvPr>
            <p:cNvGrpSpPr/>
            <p:nvPr/>
          </p:nvGrpSpPr>
          <p:grpSpPr>
            <a:xfrm>
              <a:off x="1847078" y="2881094"/>
              <a:ext cx="614651" cy="803932"/>
              <a:chOff x="5303912" y="2073080"/>
              <a:chExt cx="1169720" cy="1529933"/>
            </a:xfrm>
          </p:grpSpPr>
          <p:sp>
            <p:nvSpPr>
              <p:cNvPr id="290" name="Retângulo de cantos arredondados 41">
                <a:extLst>
                  <a:ext uri="{FF2B5EF4-FFF2-40B4-BE49-F238E27FC236}">
                    <a16:creationId xmlns:a16="http://schemas.microsoft.com/office/drawing/2014/main" id="{4E7422A8-9B3E-B312-86C2-3D838B012091}"/>
                  </a:ext>
                </a:extLst>
              </p:cNvPr>
              <p:cNvSpPr/>
              <p:nvPr/>
            </p:nvSpPr>
            <p:spPr>
              <a:xfrm>
                <a:off x="5473381" y="2077792"/>
                <a:ext cx="972000" cy="879898"/>
              </a:xfrm>
              <a:prstGeom prst="roundRect">
                <a:avLst>
                  <a:gd name="adj" fmla="val 12875"/>
                </a:avLst>
              </a:prstGeom>
              <a:noFill/>
              <a:ln w="3175">
                <a:solidFill>
                  <a:schemeClr val="bg2">
                    <a:lumMod val="2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300" dirty="0">
                  <a:solidFill>
                    <a:schemeClr val="tx1"/>
                  </a:solidFill>
                  <a:latin typeface="AMX" pitchFamily="2" charset="0"/>
                </a:endParaRPr>
              </a:p>
              <a:p>
                <a:pPr algn="ctr"/>
                <a:endParaRPr lang="pt-BR" sz="300" dirty="0">
                  <a:solidFill>
                    <a:schemeClr val="tx1"/>
                  </a:solidFill>
                  <a:latin typeface="AMX" pitchFamily="2" charset="0"/>
                </a:endParaRPr>
              </a:p>
              <a:p>
                <a:pPr algn="ctr"/>
                <a:r>
                  <a:rPr lang="pt-BR" sz="300" dirty="0">
                    <a:solidFill>
                      <a:schemeClr val="tx1"/>
                    </a:solidFill>
                    <a:latin typeface="AMX" pitchFamily="2" charset="0"/>
                  </a:rPr>
                  <a:t>Tratar card </a:t>
                </a:r>
                <a:br>
                  <a:rPr lang="pt-BR" sz="300" dirty="0">
                    <a:solidFill>
                      <a:schemeClr val="tx1"/>
                    </a:solidFill>
                    <a:latin typeface="AMX" pitchFamily="2" charset="0"/>
                  </a:rPr>
                </a:br>
                <a:r>
                  <a:rPr lang="pt-BR" sz="300" dirty="0">
                    <a:solidFill>
                      <a:schemeClr val="tx1"/>
                    </a:solidFill>
                    <a:latin typeface="AMX" pitchFamily="2" charset="0"/>
                  </a:rPr>
                  <a:t>e realizar contato com </a:t>
                </a:r>
                <a:br>
                  <a:rPr lang="pt-BR" sz="300" dirty="0">
                    <a:solidFill>
                      <a:schemeClr val="tx1"/>
                    </a:solidFill>
                    <a:latin typeface="AMX" pitchFamily="2" charset="0"/>
                  </a:rPr>
                </a:br>
                <a:r>
                  <a:rPr lang="pt-BR" sz="300" dirty="0">
                    <a:solidFill>
                      <a:schemeClr val="tx1"/>
                    </a:solidFill>
                    <a:latin typeface="AMX" pitchFamily="2" charset="0"/>
                  </a:rPr>
                  <a:t>o cliente</a:t>
                </a:r>
              </a:p>
            </p:txBody>
          </p:sp>
          <p:sp>
            <p:nvSpPr>
              <p:cNvPr id="291" name="Pentágono 6">
                <a:extLst>
                  <a:ext uri="{FF2B5EF4-FFF2-40B4-BE49-F238E27FC236}">
                    <a16:creationId xmlns:a16="http://schemas.microsoft.com/office/drawing/2014/main" id="{C5E88A4C-F2BF-4917-3B36-60BC0DEE566D}"/>
                  </a:ext>
                </a:extLst>
              </p:cNvPr>
              <p:cNvSpPr/>
              <p:nvPr/>
            </p:nvSpPr>
            <p:spPr>
              <a:xfrm>
                <a:off x="5472635" y="2073080"/>
                <a:ext cx="975461" cy="249298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200" b="1" dirty="0" err="1">
                    <a:solidFill>
                      <a:schemeClr val="bg1"/>
                    </a:solidFill>
                    <a:latin typeface="AMX" pitchFamily="2" charset="0"/>
                  </a:rPr>
                  <a:t>Arklok</a:t>
                </a:r>
                <a:endParaRPr lang="pt-BR" sz="200" b="1" dirty="0">
                  <a:solidFill>
                    <a:schemeClr val="bg1"/>
                  </a:solidFill>
                  <a:latin typeface="AMX" pitchFamily="2" charset="0"/>
                </a:endParaRPr>
              </a:p>
            </p:txBody>
          </p:sp>
          <p:cxnSp>
            <p:nvCxnSpPr>
              <p:cNvPr id="292" name="Conector de Seta Reta 291">
                <a:extLst>
                  <a:ext uri="{FF2B5EF4-FFF2-40B4-BE49-F238E27FC236}">
                    <a16:creationId xmlns:a16="http://schemas.microsoft.com/office/drawing/2014/main" id="{02D7C94B-089C-433D-57CF-2DE3411CFFF4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303912" y="2602232"/>
                <a:ext cx="179435" cy="0"/>
              </a:xfrm>
              <a:prstGeom prst="straightConnector1">
                <a:avLst/>
              </a:prstGeom>
              <a:ln>
                <a:solidFill>
                  <a:schemeClr val="accent1">
                    <a:lumMod val="60000"/>
                    <a:lumOff val="40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3" name="Conector reto 85">
                <a:extLst>
                  <a:ext uri="{FF2B5EF4-FFF2-40B4-BE49-F238E27FC236}">
                    <a16:creationId xmlns:a16="http://schemas.microsoft.com/office/drawing/2014/main" id="{22FB0A4B-028B-2F10-F6BE-FB4F34F75DB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982111" y="2963918"/>
                <a:ext cx="0" cy="73328"/>
              </a:xfrm>
              <a:prstGeom prst="line">
                <a:avLst/>
              </a:prstGeom>
              <a:ln>
                <a:solidFill>
                  <a:schemeClr val="accent1">
                    <a:lumMod val="60000"/>
                    <a:lumOff val="40000"/>
                  </a:schemeClr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294" name="Fluxograma: Processo Alternativo 51">
                <a:extLst>
                  <a:ext uri="{FF2B5EF4-FFF2-40B4-BE49-F238E27FC236}">
                    <a16:creationId xmlns:a16="http://schemas.microsoft.com/office/drawing/2014/main" id="{CAD3D15A-7101-D130-325E-A3DFAD0A38C8}"/>
                  </a:ext>
                </a:extLst>
              </p:cNvPr>
              <p:cNvSpPr/>
              <p:nvPr/>
            </p:nvSpPr>
            <p:spPr>
              <a:xfrm>
                <a:off x="5487436" y="3045407"/>
                <a:ext cx="976489" cy="198000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200" b="1" dirty="0">
                    <a:solidFill>
                      <a:schemeClr val="bg1"/>
                    </a:solidFill>
                    <a:latin typeface="AMX" pitchFamily="2" charset="0"/>
                  </a:rPr>
                  <a:t> FORMS</a:t>
                </a:r>
              </a:p>
            </p:txBody>
          </p:sp>
          <p:pic>
            <p:nvPicPr>
              <p:cNvPr id="295" name="Imagem 294">
                <a:extLst>
                  <a:ext uri="{FF2B5EF4-FFF2-40B4-BE49-F238E27FC236}">
                    <a16:creationId xmlns:a16="http://schemas.microsoft.com/office/drawing/2014/main" id="{5229D385-5F6B-E837-4212-DD01A54FC48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BEBA8EAE-BF5A-486C-A8C5-ECC9F3942E4B}">
                    <a14:imgProps xmlns:a14="http://schemas.microsoft.com/office/drawing/2010/main">
                      <a14:imgLayer r:embed="rId9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5587343" y="3076879"/>
                <a:ext cx="139409" cy="139409"/>
              </a:xfrm>
              <a:prstGeom prst="rect">
                <a:avLst/>
              </a:prstGeom>
            </p:spPr>
          </p:pic>
          <p:cxnSp>
            <p:nvCxnSpPr>
              <p:cNvPr id="296" name="Conector reto 85">
                <a:extLst>
                  <a:ext uri="{FF2B5EF4-FFF2-40B4-BE49-F238E27FC236}">
                    <a16:creationId xmlns:a16="http://schemas.microsoft.com/office/drawing/2014/main" id="{28C21D3D-B176-3F0B-49D1-1C01B1A40729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982111" y="3252132"/>
                <a:ext cx="0" cy="73328"/>
              </a:xfrm>
              <a:prstGeom prst="line">
                <a:avLst/>
              </a:prstGeom>
              <a:ln>
                <a:solidFill>
                  <a:schemeClr val="accent1">
                    <a:lumMod val="60000"/>
                    <a:lumOff val="40000"/>
                  </a:schemeClr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297" name="Fluxograma: Processo Alternativo 51">
                <a:extLst>
                  <a:ext uri="{FF2B5EF4-FFF2-40B4-BE49-F238E27FC236}">
                    <a16:creationId xmlns:a16="http://schemas.microsoft.com/office/drawing/2014/main" id="{B33FB23D-A829-373F-2A6E-9F03A4EDAF24}"/>
                  </a:ext>
                </a:extLst>
              </p:cNvPr>
              <p:cNvSpPr/>
              <p:nvPr/>
            </p:nvSpPr>
            <p:spPr>
              <a:xfrm>
                <a:off x="5487435" y="3333621"/>
                <a:ext cx="986197" cy="269392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marL="47625" algn="ctr"/>
                <a:r>
                  <a:rPr lang="pt-BR" sz="200" b="1" dirty="0">
                    <a:solidFill>
                      <a:schemeClr val="bg1"/>
                    </a:solidFill>
                    <a:latin typeface="AMX" pitchFamily="2" charset="0"/>
                  </a:rPr>
                  <a:t> Meios de Comunicação</a:t>
                </a:r>
              </a:p>
            </p:txBody>
          </p:sp>
          <p:pic>
            <p:nvPicPr>
              <p:cNvPr id="298" name="Imagem 297">
                <a:extLst>
                  <a:ext uri="{FF2B5EF4-FFF2-40B4-BE49-F238E27FC236}">
                    <a16:creationId xmlns:a16="http://schemas.microsoft.com/office/drawing/2014/main" id="{A8060147-F95B-F9A9-1A64-4189090B3A4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BEBA8EAE-BF5A-486C-A8C5-ECC9F3942E4B}">
                    <a14:imgProps xmlns:a14="http://schemas.microsoft.com/office/drawing/2010/main">
                      <a14:imgLayer r:embed="rId10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5526383" y="3401669"/>
                <a:ext cx="139409" cy="139409"/>
              </a:xfrm>
              <a:prstGeom prst="rect">
                <a:avLst/>
              </a:prstGeom>
            </p:spPr>
          </p:pic>
        </p:grpSp>
        <p:grpSp>
          <p:nvGrpSpPr>
            <p:cNvPr id="219" name="Agrupar 218">
              <a:extLst>
                <a:ext uri="{FF2B5EF4-FFF2-40B4-BE49-F238E27FC236}">
                  <a16:creationId xmlns:a16="http://schemas.microsoft.com/office/drawing/2014/main" id="{A63B1652-D430-9935-E86C-7D81D60D4714}"/>
                </a:ext>
              </a:extLst>
            </p:cNvPr>
            <p:cNvGrpSpPr/>
            <p:nvPr/>
          </p:nvGrpSpPr>
          <p:grpSpPr>
            <a:xfrm>
              <a:off x="2442453" y="2851883"/>
              <a:ext cx="602828" cy="636961"/>
              <a:chOff x="3738139" y="3846680"/>
              <a:chExt cx="1009333" cy="1066483"/>
            </a:xfrm>
          </p:grpSpPr>
          <p:sp>
            <p:nvSpPr>
              <p:cNvPr id="283" name="Retângulo: Único Canto Arredondado 45">
                <a:extLst>
                  <a:ext uri="{FF2B5EF4-FFF2-40B4-BE49-F238E27FC236}">
                    <a16:creationId xmlns:a16="http://schemas.microsoft.com/office/drawing/2014/main" id="{6A6EF8AB-F587-6EB9-8360-105348B389F6}"/>
                  </a:ext>
                </a:extLst>
              </p:cNvPr>
              <p:cNvSpPr/>
              <p:nvPr/>
            </p:nvSpPr>
            <p:spPr>
              <a:xfrm>
                <a:off x="3888788" y="4116630"/>
                <a:ext cx="732515" cy="503768"/>
              </a:xfrm>
              <a:prstGeom prst="roundRect">
                <a:avLst>
                  <a:gd name="adj" fmla="val 15218"/>
                </a:avLst>
              </a:prstGeom>
              <a:solidFill>
                <a:schemeClr val="accent1">
                  <a:lumMod val="60000"/>
                  <a:lumOff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pt-BR" sz="200" b="1" dirty="0">
                    <a:solidFill>
                      <a:schemeClr val="bg1"/>
                    </a:solidFill>
                    <a:latin typeface="AMX" pitchFamily="2" charset="77"/>
                  </a:rPr>
                  <a:t>Aparelho em estoque?</a:t>
                </a:r>
              </a:p>
            </p:txBody>
          </p:sp>
          <p:cxnSp>
            <p:nvCxnSpPr>
              <p:cNvPr id="284" name="Conector reto 66">
                <a:extLst>
                  <a:ext uri="{FF2B5EF4-FFF2-40B4-BE49-F238E27FC236}">
                    <a16:creationId xmlns:a16="http://schemas.microsoft.com/office/drawing/2014/main" id="{48639ECD-BD1E-8736-7D93-D6E6BD72EF4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254628" y="4015768"/>
                <a:ext cx="0" cy="109043"/>
              </a:xfrm>
              <a:prstGeom prst="line">
                <a:avLst/>
              </a:prstGeom>
              <a:ln>
                <a:solidFill>
                  <a:schemeClr val="accent1">
                    <a:lumMod val="60000"/>
                    <a:lumOff val="40000"/>
                  </a:schemeClr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85" name="Conector reto 66">
                <a:extLst>
                  <a:ext uri="{FF2B5EF4-FFF2-40B4-BE49-F238E27FC236}">
                    <a16:creationId xmlns:a16="http://schemas.microsoft.com/office/drawing/2014/main" id="{7745BC28-A435-89DF-56FD-E9233963AE02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251002" y="4626601"/>
                <a:ext cx="0" cy="109043"/>
              </a:xfrm>
              <a:prstGeom prst="line">
                <a:avLst/>
              </a:prstGeom>
              <a:ln>
                <a:solidFill>
                  <a:schemeClr val="accent1">
                    <a:lumMod val="60000"/>
                    <a:lumOff val="40000"/>
                  </a:schemeClr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286" name="CaixaDeTexto 285">
                <a:extLst>
                  <a:ext uri="{FF2B5EF4-FFF2-40B4-BE49-F238E27FC236}">
                    <a16:creationId xmlns:a16="http://schemas.microsoft.com/office/drawing/2014/main" id="{D00C6D11-0E0F-EA8B-A04C-A2EB8959B1E7}"/>
                  </a:ext>
                </a:extLst>
              </p:cNvPr>
              <p:cNvSpPr txBox="1"/>
              <p:nvPr/>
            </p:nvSpPr>
            <p:spPr>
              <a:xfrm>
                <a:off x="4030829" y="3846680"/>
                <a:ext cx="484283" cy="23189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pt-BR" sz="300" b="1" dirty="0">
                    <a:solidFill>
                      <a:schemeClr val="bg2">
                        <a:lumMod val="25000"/>
                      </a:schemeClr>
                    </a:solidFill>
                    <a:latin typeface="AMX" pitchFamily="2" charset="0"/>
                  </a:rPr>
                  <a:t>Sim</a:t>
                </a:r>
              </a:p>
            </p:txBody>
          </p:sp>
          <p:sp>
            <p:nvSpPr>
              <p:cNvPr id="287" name="CaixaDeTexto 286">
                <a:extLst>
                  <a:ext uri="{FF2B5EF4-FFF2-40B4-BE49-F238E27FC236}">
                    <a16:creationId xmlns:a16="http://schemas.microsoft.com/office/drawing/2014/main" id="{89EE59C5-17B2-ACBB-9B9F-8CC62D3F6E3A}"/>
                  </a:ext>
                </a:extLst>
              </p:cNvPr>
              <p:cNvSpPr txBox="1"/>
              <p:nvPr/>
            </p:nvSpPr>
            <p:spPr>
              <a:xfrm>
                <a:off x="4021663" y="4681270"/>
                <a:ext cx="475115" cy="23189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pt-BR" sz="300" b="1" dirty="0">
                    <a:solidFill>
                      <a:schemeClr val="bg2">
                        <a:lumMod val="25000"/>
                      </a:schemeClr>
                    </a:solidFill>
                    <a:latin typeface="AMX" pitchFamily="2" charset="0"/>
                  </a:rPr>
                  <a:t>Não</a:t>
                </a:r>
              </a:p>
            </p:txBody>
          </p:sp>
          <p:cxnSp>
            <p:nvCxnSpPr>
              <p:cNvPr id="288" name="Conector reto 66">
                <a:extLst>
                  <a:ext uri="{FF2B5EF4-FFF2-40B4-BE49-F238E27FC236}">
                    <a16:creationId xmlns:a16="http://schemas.microsoft.com/office/drawing/2014/main" id="{A08832AD-8EFE-74F3-3919-172B563F3645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385085" y="3960969"/>
                <a:ext cx="362387" cy="0"/>
              </a:xfrm>
              <a:prstGeom prst="line">
                <a:avLst/>
              </a:prstGeom>
              <a:ln>
                <a:solidFill>
                  <a:schemeClr val="accent1">
                    <a:lumMod val="60000"/>
                    <a:lumOff val="40000"/>
                  </a:schemeClr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89" name="Conector de Seta Reta 288">
                <a:extLst>
                  <a:ext uri="{FF2B5EF4-FFF2-40B4-BE49-F238E27FC236}">
                    <a16:creationId xmlns:a16="http://schemas.microsoft.com/office/drawing/2014/main" id="{77F54055-7434-022B-B72E-FAE2505F6C52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738139" y="4362306"/>
                <a:ext cx="157868" cy="0"/>
              </a:xfrm>
              <a:prstGeom prst="straightConnector1">
                <a:avLst/>
              </a:prstGeom>
              <a:ln>
                <a:solidFill>
                  <a:schemeClr val="accent1">
                    <a:lumMod val="60000"/>
                    <a:lumOff val="40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20" name="Agrupar 219">
              <a:extLst>
                <a:ext uri="{FF2B5EF4-FFF2-40B4-BE49-F238E27FC236}">
                  <a16:creationId xmlns:a16="http://schemas.microsoft.com/office/drawing/2014/main" id="{6C371169-56FC-3738-5C7D-8B3B083EF684}"/>
                </a:ext>
              </a:extLst>
            </p:cNvPr>
            <p:cNvGrpSpPr/>
            <p:nvPr/>
          </p:nvGrpSpPr>
          <p:grpSpPr>
            <a:xfrm>
              <a:off x="3005024" y="2643137"/>
              <a:ext cx="681110" cy="514210"/>
              <a:chOff x="4146655" y="2074334"/>
              <a:chExt cx="1296195" cy="978573"/>
            </a:xfrm>
          </p:grpSpPr>
          <p:sp>
            <p:nvSpPr>
              <p:cNvPr id="278" name="Retângulo de cantos arredondados 41">
                <a:extLst>
                  <a:ext uri="{FF2B5EF4-FFF2-40B4-BE49-F238E27FC236}">
                    <a16:creationId xmlns:a16="http://schemas.microsoft.com/office/drawing/2014/main" id="{7BD70A6B-272B-49FA-05C1-EC6F3AC7B178}"/>
                  </a:ext>
                </a:extLst>
              </p:cNvPr>
              <p:cNvSpPr/>
              <p:nvPr/>
            </p:nvSpPr>
            <p:spPr>
              <a:xfrm>
                <a:off x="4316294" y="2074334"/>
                <a:ext cx="1123122" cy="704364"/>
              </a:xfrm>
              <a:prstGeom prst="roundRect">
                <a:avLst>
                  <a:gd name="adj" fmla="val 15710"/>
                </a:avLst>
              </a:prstGeom>
              <a:noFill/>
              <a:ln w="3175">
                <a:solidFill>
                  <a:schemeClr val="bg2">
                    <a:lumMod val="2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300" dirty="0">
                  <a:ln w="19050">
                    <a:noFill/>
                  </a:ln>
                  <a:solidFill>
                    <a:schemeClr val="tx1"/>
                  </a:solidFill>
                  <a:latin typeface="AMX" pitchFamily="2" charset="0"/>
                </a:endParaRPr>
              </a:p>
              <a:p>
                <a:pPr algn="ctr"/>
                <a:endParaRPr lang="pt-BR" sz="300" dirty="0">
                  <a:ln w="19050">
                    <a:noFill/>
                  </a:ln>
                  <a:solidFill>
                    <a:schemeClr val="tx1"/>
                  </a:solidFill>
                  <a:latin typeface="AMX" pitchFamily="2" charset="0"/>
                </a:endParaRPr>
              </a:p>
              <a:p>
                <a:pPr algn="ctr"/>
                <a:r>
                  <a:rPr lang="pt-BR" sz="300" dirty="0">
                    <a:ln w="19050">
                      <a:noFill/>
                    </a:ln>
                    <a:solidFill>
                      <a:schemeClr val="tx1"/>
                    </a:solidFill>
                    <a:latin typeface="AMX" pitchFamily="2" charset="0"/>
                  </a:rPr>
                  <a:t>Disponibilizar equipamento</a:t>
                </a:r>
              </a:p>
            </p:txBody>
          </p:sp>
          <p:cxnSp>
            <p:nvCxnSpPr>
              <p:cNvPr id="279" name="Conector de Seta Reta 278">
                <a:extLst>
                  <a:ext uri="{FF2B5EF4-FFF2-40B4-BE49-F238E27FC236}">
                    <a16:creationId xmlns:a16="http://schemas.microsoft.com/office/drawing/2014/main" id="{8D16F9F7-F39C-8C93-948B-2F997BF92777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146655" y="2602232"/>
                <a:ext cx="179435" cy="0"/>
              </a:xfrm>
              <a:prstGeom prst="straightConnector1">
                <a:avLst/>
              </a:prstGeom>
              <a:ln>
                <a:solidFill>
                  <a:schemeClr val="accent1">
                    <a:lumMod val="60000"/>
                    <a:lumOff val="40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0" name="Conector reto 85">
                <a:extLst>
                  <a:ext uri="{FF2B5EF4-FFF2-40B4-BE49-F238E27FC236}">
                    <a16:creationId xmlns:a16="http://schemas.microsoft.com/office/drawing/2014/main" id="{ECE2CAE0-7049-881D-C0DF-D95A4EF5F85D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884037" y="2784302"/>
                <a:ext cx="0" cy="73328"/>
              </a:xfrm>
              <a:prstGeom prst="line">
                <a:avLst/>
              </a:prstGeom>
              <a:ln>
                <a:solidFill>
                  <a:schemeClr val="accent1">
                    <a:lumMod val="60000"/>
                    <a:lumOff val="40000"/>
                  </a:schemeClr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281" name="Pentágono 6">
                <a:extLst>
                  <a:ext uri="{FF2B5EF4-FFF2-40B4-BE49-F238E27FC236}">
                    <a16:creationId xmlns:a16="http://schemas.microsoft.com/office/drawing/2014/main" id="{0083A644-21F9-EA57-B013-E5100CB320EE}"/>
                  </a:ext>
                </a:extLst>
              </p:cNvPr>
              <p:cNvSpPr/>
              <p:nvPr/>
            </p:nvSpPr>
            <p:spPr>
              <a:xfrm>
                <a:off x="4314058" y="2076511"/>
                <a:ext cx="1128636" cy="253814"/>
              </a:xfrm>
              <a:prstGeom prst="roundRect">
                <a:avLst>
                  <a:gd name="adj" fmla="val 45711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200" b="1" dirty="0" err="1">
                    <a:solidFill>
                      <a:schemeClr val="bg1"/>
                    </a:solidFill>
                    <a:latin typeface="AMX" pitchFamily="2" charset="0"/>
                  </a:rPr>
                  <a:t>Arklok</a:t>
                </a:r>
                <a:endParaRPr lang="pt-BR" sz="200" b="1" dirty="0">
                  <a:solidFill>
                    <a:schemeClr val="bg1"/>
                  </a:solidFill>
                  <a:latin typeface="AMX" pitchFamily="2" charset="0"/>
                </a:endParaRPr>
              </a:p>
            </p:txBody>
          </p:sp>
          <p:sp>
            <p:nvSpPr>
              <p:cNvPr id="282" name="Fluxograma: Processo Alternativo 51">
                <a:extLst>
                  <a:ext uri="{FF2B5EF4-FFF2-40B4-BE49-F238E27FC236}">
                    <a16:creationId xmlns:a16="http://schemas.microsoft.com/office/drawing/2014/main" id="{03D3D46D-EA52-C0DD-7AEA-380ECB790CB2}"/>
                  </a:ext>
                </a:extLst>
              </p:cNvPr>
              <p:cNvSpPr/>
              <p:nvPr/>
            </p:nvSpPr>
            <p:spPr>
              <a:xfrm>
                <a:off x="4326910" y="2854907"/>
                <a:ext cx="1115940" cy="198000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200" b="1" dirty="0">
                    <a:solidFill>
                      <a:schemeClr val="bg1"/>
                    </a:solidFill>
                    <a:latin typeface="AMX" pitchFamily="2" charset="0"/>
                  </a:rPr>
                  <a:t> 30 a 45 dias</a:t>
                </a:r>
              </a:p>
            </p:txBody>
          </p:sp>
        </p:grpSp>
        <p:grpSp>
          <p:nvGrpSpPr>
            <p:cNvPr id="221" name="Agrupar 220">
              <a:extLst>
                <a:ext uri="{FF2B5EF4-FFF2-40B4-BE49-F238E27FC236}">
                  <a16:creationId xmlns:a16="http://schemas.microsoft.com/office/drawing/2014/main" id="{C54B33F6-C307-7328-1CA0-F21405535E74}"/>
                </a:ext>
              </a:extLst>
            </p:cNvPr>
            <p:cNvGrpSpPr/>
            <p:nvPr/>
          </p:nvGrpSpPr>
          <p:grpSpPr>
            <a:xfrm>
              <a:off x="2834325" y="3241850"/>
              <a:ext cx="858132" cy="514210"/>
              <a:chOff x="3817792" y="2074334"/>
              <a:chExt cx="1633080" cy="978573"/>
            </a:xfrm>
          </p:grpSpPr>
          <p:sp>
            <p:nvSpPr>
              <p:cNvPr id="273" name="Retângulo de cantos arredondados 41">
                <a:extLst>
                  <a:ext uri="{FF2B5EF4-FFF2-40B4-BE49-F238E27FC236}">
                    <a16:creationId xmlns:a16="http://schemas.microsoft.com/office/drawing/2014/main" id="{E5F8ADCB-EE20-F844-4469-EBBCB4F95341}"/>
                  </a:ext>
                </a:extLst>
              </p:cNvPr>
              <p:cNvSpPr/>
              <p:nvPr/>
            </p:nvSpPr>
            <p:spPr>
              <a:xfrm>
                <a:off x="4316294" y="2074334"/>
                <a:ext cx="1123122" cy="704364"/>
              </a:xfrm>
              <a:prstGeom prst="roundRect">
                <a:avLst>
                  <a:gd name="adj" fmla="val 15710"/>
                </a:avLst>
              </a:prstGeom>
              <a:noFill/>
              <a:ln w="3175">
                <a:solidFill>
                  <a:schemeClr val="bg2">
                    <a:lumMod val="2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300" dirty="0">
                  <a:ln w="19050">
                    <a:noFill/>
                  </a:ln>
                  <a:solidFill>
                    <a:schemeClr val="tx1"/>
                  </a:solidFill>
                  <a:latin typeface="AMX" pitchFamily="2" charset="0"/>
                </a:endParaRPr>
              </a:p>
              <a:p>
                <a:pPr algn="ctr"/>
                <a:endParaRPr lang="pt-BR" sz="300" dirty="0">
                  <a:ln w="19050">
                    <a:noFill/>
                  </a:ln>
                  <a:solidFill>
                    <a:schemeClr val="tx1"/>
                  </a:solidFill>
                  <a:latin typeface="AMX" pitchFamily="2" charset="0"/>
                </a:endParaRPr>
              </a:p>
              <a:p>
                <a:pPr algn="ctr"/>
                <a:r>
                  <a:rPr lang="pt-BR" sz="300" dirty="0">
                    <a:ln w="19050">
                      <a:noFill/>
                    </a:ln>
                    <a:solidFill>
                      <a:schemeClr val="tx1"/>
                    </a:solidFill>
                    <a:latin typeface="AMX" pitchFamily="2" charset="0"/>
                  </a:rPr>
                  <a:t>Comprar equipamento</a:t>
                </a:r>
              </a:p>
            </p:txBody>
          </p:sp>
          <p:cxnSp>
            <p:nvCxnSpPr>
              <p:cNvPr id="274" name="Conector de Seta Reta 273">
                <a:extLst>
                  <a:ext uri="{FF2B5EF4-FFF2-40B4-BE49-F238E27FC236}">
                    <a16:creationId xmlns:a16="http://schemas.microsoft.com/office/drawing/2014/main" id="{BD682704-140F-DDB4-7CD9-78126B6666CA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817792" y="2429780"/>
                <a:ext cx="463894" cy="0"/>
              </a:xfrm>
              <a:prstGeom prst="straightConnector1">
                <a:avLst/>
              </a:prstGeom>
              <a:ln>
                <a:solidFill>
                  <a:schemeClr val="accent1">
                    <a:lumMod val="60000"/>
                    <a:lumOff val="40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5" name="Conector reto 85">
                <a:extLst>
                  <a:ext uri="{FF2B5EF4-FFF2-40B4-BE49-F238E27FC236}">
                    <a16:creationId xmlns:a16="http://schemas.microsoft.com/office/drawing/2014/main" id="{01DC4294-B6D6-0FEA-BACC-C40A95FEFB1C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884037" y="2784302"/>
                <a:ext cx="0" cy="73328"/>
              </a:xfrm>
              <a:prstGeom prst="line">
                <a:avLst/>
              </a:prstGeom>
              <a:ln>
                <a:solidFill>
                  <a:schemeClr val="accent1">
                    <a:lumMod val="60000"/>
                    <a:lumOff val="40000"/>
                  </a:schemeClr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276" name="Pentágono 6">
                <a:extLst>
                  <a:ext uri="{FF2B5EF4-FFF2-40B4-BE49-F238E27FC236}">
                    <a16:creationId xmlns:a16="http://schemas.microsoft.com/office/drawing/2014/main" id="{6BD1509F-A593-6794-B0C8-7CDE68E79A52}"/>
                  </a:ext>
                </a:extLst>
              </p:cNvPr>
              <p:cNvSpPr/>
              <p:nvPr/>
            </p:nvSpPr>
            <p:spPr>
              <a:xfrm>
                <a:off x="4314058" y="2076511"/>
                <a:ext cx="1128636" cy="253814"/>
              </a:xfrm>
              <a:prstGeom prst="roundRect">
                <a:avLst>
                  <a:gd name="adj" fmla="val 45711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200" b="1" dirty="0" err="1">
                    <a:solidFill>
                      <a:schemeClr val="bg1"/>
                    </a:solidFill>
                    <a:latin typeface="AMX" pitchFamily="2" charset="0"/>
                  </a:rPr>
                  <a:t>Arklok</a:t>
                </a:r>
                <a:endParaRPr lang="pt-BR" sz="200" b="1" dirty="0">
                  <a:solidFill>
                    <a:schemeClr val="bg1"/>
                  </a:solidFill>
                  <a:latin typeface="AMX" pitchFamily="2" charset="0"/>
                </a:endParaRPr>
              </a:p>
            </p:txBody>
          </p:sp>
          <p:sp>
            <p:nvSpPr>
              <p:cNvPr id="277" name="Fluxograma: Processo Alternativo 51">
                <a:extLst>
                  <a:ext uri="{FF2B5EF4-FFF2-40B4-BE49-F238E27FC236}">
                    <a16:creationId xmlns:a16="http://schemas.microsoft.com/office/drawing/2014/main" id="{DF449F37-178F-9608-BB03-0D3A5BF5F708}"/>
                  </a:ext>
                </a:extLst>
              </p:cNvPr>
              <p:cNvSpPr/>
              <p:nvPr/>
            </p:nvSpPr>
            <p:spPr>
              <a:xfrm>
                <a:off x="4334932" y="2854907"/>
                <a:ext cx="1115940" cy="198000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200" b="1" dirty="0">
                    <a:solidFill>
                      <a:schemeClr val="bg1"/>
                    </a:solidFill>
                    <a:latin typeface="AMX" pitchFamily="2" charset="0"/>
                  </a:rPr>
                  <a:t>45 a 60 dias</a:t>
                </a:r>
              </a:p>
            </p:txBody>
          </p:sp>
        </p:grpSp>
        <p:grpSp>
          <p:nvGrpSpPr>
            <p:cNvPr id="222" name="Agrupar 221">
              <a:extLst>
                <a:ext uri="{FF2B5EF4-FFF2-40B4-BE49-F238E27FC236}">
                  <a16:creationId xmlns:a16="http://schemas.microsoft.com/office/drawing/2014/main" id="{8E3671E4-E3AD-07C8-89A7-9BED26A5AF48}"/>
                </a:ext>
              </a:extLst>
            </p:cNvPr>
            <p:cNvGrpSpPr/>
            <p:nvPr/>
          </p:nvGrpSpPr>
          <p:grpSpPr>
            <a:xfrm>
              <a:off x="3688210" y="2643137"/>
              <a:ext cx="681110" cy="1067928"/>
              <a:chOff x="7854672" y="3825326"/>
              <a:chExt cx="1296195" cy="2032334"/>
            </a:xfrm>
          </p:grpSpPr>
          <p:cxnSp>
            <p:nvCxnSpPr>
              <p:cNvPr id="264" name="Conector de Seta Reta 263">
                <a:extLst>
                  <a:ext uri="{FF2B5EF4-FFF2-40B4-BE49-F238E27FC236}">
                    <a16:creationId xmlns:a16="http://schemas.microsoft.com/office/drawing/2014/main" id="{09CC4760-9374-BE0F-7922-0D7916ACEDA1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8589831" y="4837357"/>
                <a:ext cx="0" cy="1020303"/>
              </a:xfrm>
              <a:prstGeom prst="straightConnector1">
                <a:avLst/>
              </a:prstGeom>
              <a:ln>
                <a:solidFill>
                  <a:schemeClr val="accent1">
                    <a:lumMod val="60000"/>
                    <a:lumOff val="40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265" name="Agrupar 264">
                <a:extLst>
                  <a:ext uri="{FF2B5EF4-FFF2-40B4-BE49-F238E27FC236}">
                    <a16:creationId xmlns:a16="http://schemas.microsoft.com/office/drawing/2014/main" id="{F60B530D-8CEE-4509-DD4B-2D6055B64732}"/>
                  </a:ext>
                </a:extLst>
              </p:cNvPr>
              <p:cNvGrpSpPr/>
              <p:nvPr/>
            </p:nvGrpSpPr>
            <p:grpSpPr>
              <a:xfrm>
                <a:off x="7854672" y="3825326"/>
                <a:ext cx="1296195" cy="978573"/>
                <a:chOff x="4146655" y="2074334"/>
                <a:chExt cx="1296195" cy="978573"/>
              </a:xfrm>
            </p:grpSpPr>
            <p:sp>
              <p:nvSpPr>
                <p:cNvPr id="268" name="Retângulo de cantos arredondados 41">
                  <a:extLst>
                    <a:ext uri="{FF2B5EF4-FFF2-40B4-BE49-F238E27FC236}">
                      <a16:creationId xmlns:a16="http://schemas.microsoft.com/office/drawing/2014/main" id="{B33C6DB1-DC5A-E2F5-93BB-3CECE431E616}"/>
                    </a:ext>
                  </a:extLst>
                </p:cNvPr>
                <p:cNvSpPr/>
                <p:nvPr/>
              </p:nvSpPr>
              <p:spPr>
                <a:xfrm>
                  <a:off x="4316294" y="2074334"/>
                  <a:ext cx="1123122" cy="704364"/>
                </a:xfrm>
                <a:prstGeom prst="roundRect">
                  <a:avLst>
                    <a:gd name="adj" fmla="val 15710"/>
                  </a:avLst>
                </a:prstGeom>
                <a:noFill/>
                <a:ln w="3175">
                  <a:solidFill>
                    <a:schemeClr val="bg2">
                      <a:lumMod val="2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sz="300" dirty="0">
                    <a:ln w="19050">
                      <a:noFill/>
                    </a:ln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endParaRPr lang="pt-BR" sz="300" dirty="0">
                    <a:ln w="19050">
                      <a:noFill/>
                    </a:ln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r>
                    <a:rPr lang="pt-BR" sz="300" dirty="0">
                      <a:ln w="19050">
                        <a:noFill/>
                      </a:ln>
                      <a:solidFill>
                        <a:schemeClr val="tx1"/>
                      </a:solidFill>
                      <a:latin typeface="AMX" pitchFamily="2" charset="0"/>
                    </a:rPr>
                    <a:t>Emitir nota fiscal</a:t>
                  </a:r>
                </a:p>
              </p:txBody>
            </p:sp>
            <p:cxnSp>
              <p:nvCxnSpPr>
                <p:cNvPr id="269" name="Conector de Seta Reta 268">
                  <a:extLst>
                    <a:ext uri="{FF2B5EF4-FFF2-40B4-BE49-F238E27FC236}">
                      <a16:creationId xmlns:a16="http://schemas.microsoft.com/office/drawing/2014/main" id="{71805972-92CC-193B-126B-CB1F2764D656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4146655" y="2602232"/>
                  <a:ext cx="179435" cy="0"/>
                </a:xfrm>
                <a:prstGeom prst="straightConnector1">
                  <a:avLst/>
                </a:prstGeom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70" name="Conector reto 85">
                  <a:extLst>
                    <a:ext uri="{FF2B5EF4-FFF2-40B4-BE49-F238E27FC236}">
                      <a16:creationId xmlns:a16="http://schemas.microsoft.com/office/drawing/2014/main" id="{4F1FF493-99CD-E463-6B07-DDBA4AB4C67D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4884037" y="2784302"/>
                  <a:ext cx="0" cy="73328"/>
                </a:xfrm>
                <a:prstGeom prst="line">
                  <a:avLst/>
                </a:prstGeom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  <a:headEnd type="none" w="med" len="med"/>
                  <a:tailEnd type="none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sp>
              <p:nvSpPr>
                <p:cNvPr id="271" name="Pentágono 6">
                  <a:extLst>
                    <a:ext uri="{FF2B5EF4-FFF2-40B4-BE49-F238E27FC236}">
                      <a16:creationId xmlns:a16="http://schemas.microsoft.com/office/drawing/2014/main" id="{1081364D-2C7A-D313-A5CD-6A08B98AA156}"/>
                    </a:ext>
                  </a:extLst>
                </p:cNvPr>
                <p:cNvSpPr/>
                <p:nvPr/>
              </p:nvSpPr>
              <p:spPr>
                <a:xfrm>
                  <a:off x="4314058" y="2076511"/>
                  <a:ext cx="1128636" cy="253814"/>
                </a:xfrm>
                <a:prstGeom prst="roundRect">
                  <a:avLst>
                    <a:gd name="adj" fmla="val 45711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200" b="1" dirty="0" err="1">
                      <a:solidFill>
                        <a:schemeClr val="bg1"/>
                      </a:solidFill>
                      <a:latin typeface="AMX" pitchFamily="2" charset="0"/>
                    </a:rPr>
                    <a:t>Arklok</a:t>
                  </a:r>
                  <a:endParaRPr lang="pt-BR" sz="200" b="1" dirty="0">
                    <a:solidFill>
                      <a:schemeClr val="bg1"/>
                    </a:solidFill>
                    <a:latin typeface="AMX" pitchFamily="2" charset="0"/>
                  </a:endParaRPr>
                </a:p>
              </p:txBody>
            </p:sp>
            <p:sp>
              <p:nvSpPr>
                <p:cNvPr id="272" name="Fluxograma: Processo Alternativo 51">
                  <a:extLst>
                    <a:ext uri="{FF2B5EF4-FFF2-40B4-BE49-F238E27FC236}">
                      <a16:creationId xmlns:a16="http://schemas.microsoft.com/office/drawing/2014/main" id="{D27F9D64-58B8-934A-EAC5-4EF2208096F0}"/>
                    </a:ext>
                  </a:extLst>
                </p:cNvPr>
                <p:cNvSpPr/>
                <p:nvPr/>
              </p:nvSpPr>
              <p:spPr>
                <a:xfrm>
                  <a:off x="4326910" y="2854907"/>
                  <a:ext cx="1115940" cy="198000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200" b="1" dirty="0">
                      <a:solidFill>
                        <a:schemeClr val="bg1"/>
                      </a:solidFill>
                      <a:latin typeface="AMX" pitchFamily="2" charset="0"/>
                    </a:rPr>
                    <a:t> SAP</a:t>
                  </a:r>
                </a:p>
              </p:txBody>
            </p:sp>
          </p:grpSp>
          <p:pic>
            <p:nvPicPr>
              <p:cNvPr id="266" name="Imagem 265">
                <a:extLst>
                  <a:ext uri="{FF2B5EF4-FFF2-40B4-BE49-F238E27FC236}">
                    <a16:creationId xmlns:a16="http://schemas.microsoft.com/office/drawing/2014/main" id="{5549D0EE-CFF8-447A-0541-A8172717410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BEBA8EAE-BF5A-486C-A8C5-ECC9F3942E4B}">
                    <a14:imgProps xmlns:a14="http://schemas.microsoft.com/office/drawing/2010/main">
                      <a14:imgLayer r:embed="rId11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8151709" y="4629701"/>
                <a:ext cx="139409" cy="139409"/>
              </a:xfrm>
              <a:prstGeom prst="rect">
                <a:avLst/>
              </a:prstGeom>
            </p:spPr>
          </p:pic>
          <p:cxnSp>
            <p:nvCxnSpPr>
              <p:cNvPr id="267" name="Conector Reto 266">
                <a:extLst>
                  <a:ext uri="{FF2B5EF4-FFF2-40B4-BE49-F238E27FC236}">
                    <a16:creationId xmlns:a16="http://schemas.microsoft.com/office/drawing/2014/main" id="{F3641FBE-0559-9074-2764-2E1D3ABF9F75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7856966" y="5854855"/>
                <a:ext cx="737019" cy="0"/>
              </a:xfrm>
              <a:prstGeom prst="line">
                <a:avLst/>
              </a:prstGeom>
              <a:ln w="12700">
                <a:solidFill>
                  <a:schemeClr val="accent1">
                    <a:lumMod val="60000"/>
                    <a:lumOff val="4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23" name="Agrupar 222">
              <a:extLst>
                <a:ext uri="{FF2B5EF4-FFF2-40B4-BE49-F238E27FC236}">
                  <a16:creationId xmlns:a16="http://schemas.microsoft.com/office/drawing/2014/main" id="{66F2FBF3-7BF7-7087-1D10-5DC6138A9E63}"/>
                </a:ext>
              </a:extLst>
            </p:cNvPr>
            <p:cNvGrpSpPr/>
            <p:nvPr/>
          </p:nvGrpSpPr>
          <p:grpSpPr>
            <a:xfrm>
              <a:off x="4375399" y="2643137"/>
              <a:ext cx="706064" cy="514210"/>
              <a:chOff x="7832079" y="3825326"/>
              <a:chExt cx="1343684" cy="978573"/>
            </a:xfrm>
          </p:grpSpPr>
          <p:grpSp>
            <p:nvGrpSpPr>
              <p:cNvPr id="257" name="Agrupar 256">
                <a:extLst>
                  <a:ext uri="{FF2B5EF4-FFF2-40B4-BE49-F238E27FC236}">
                    <a16:creationId xmlns:a16="http://schemas.microsoft.com/office/drawing/2014/main" id="{22BEC38C-4E3A-667E-1E31-F073BF60DBCA}"/>
                  </a:ext>
                </a:extLst>
              </p:cNvPr>
              <p:cNvGrpSpPr/>
              <p:nvPr/>
            </p:nvGrpSpPr>
            <p:grpSpPr>
              <a:xfrm>
                <a:off x="7832079" y="3825326"/>
                <a:ext cx="1343684" cy="978573"/>
                <a:chOff x="4124062" y="2074334"/>
                <a:chExt cx="1343684" cy="978573"/>
              </a:xfrm>
            </p:grpSpPr>
            <p:sp>
              <p:nvSpPr>
                <p:cNvPr id="259" name="Retângulo de cantos arredondados 41">
                  <a:extLst>
                    <a:ext uri="{FF2B5EF4-FFF2-40B4-BE49-F238E27FC236}">
                      <a16:creationId xmlns:a16="http://schemas.microsoft.com/office/drawing/2014/main" id="{40428C60-4A65-C2C3-D952-1175EF1E099E}"/>
                    </a:ext>
                  </a:extLst>
                </p:cNvPr>
                <p:cNvSpPr/>
                <p:nvPr/>
              </p:nvSpPr>
              <p:spPr>
                <a:xfrm>
                  <a:off x="4292862" y="2074334"/>
                  <a:ext cx="1161615" cy="704365"/>
                </a:xfrm>
                <a:prstGeom prst="roundRect">
                  <a:avLst>
                    <a:gd name="adj" fmla="val 15710"/>
                  </a:avLst>
                </a:prstGeom>
                <a:noFill/>
                <a:ln w="3175">
                  <a:solidFill>
                    <a:schemeClr val="bg2">
                      <a:lumMod val="2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sz="300" dirty="0">
                    <a:ln w="19050">
                      <a:noFill/>
                    </a:ln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endParaRPr lang="pt-BR" sz="300" dirty="0">
                    <a:ln w="19050">
                      <a:noFill/>
                    </a:ln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r>
                    <a:rPr lang="pt-BR" sz="300" dirty="0">
                      <a:ln w="19050">
                        <a:noFill/>
                      </a:ln>
                      <a:solidFill>
                        <a:schemeClr val="tx1"/>
                      </a:solidFill>
                      <a:latin typeface="AMX" pitchFamily="2" charset="0"/>
                    </a:rPr>
                    <a:t>Anexar nota fiscal para triangulação e avançar card</a:t>
                  </a:r>
                </a:p>
              </p:txBody>
            </p:sp>
            <p:cxnSp>
              <p:nvCxnSpPr>
                <p:cNvPr id="260" name="Conector de Seta Reta 259">
                  <a:extLst>
                    <a:ext uri="{FF2B5EF4-FFF2-40B4-BE49-F238E27FC236}">
                      <a16:creationId xmlns:a16="http://schemas.microsoft.com/office/drawing/2014/main" id="{3F138A70-197E-E5A7-4222-5CDBE25A7378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4124062" y="2602232"/>
                  <a:ext cx="179435" cy="0"/>
                </a:xfrm>
                <a:prstGeom prst="straightConnector1">
                  <a:avLst/>
                </a:prstGeom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61" name="Conector reto 85">
                  <a:extLst>
                    <a:ext uri="{FF2B5EF4-FFF2-40B4-BE49-F238E27FC236}">
                      <a16:creationId xmlns:a16="http://schemas.microsoft.com/office/drawing/2014/main" id="{33AAEC43-1EEC-8371-0007-2CE81F204725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4876506" y="2784302"/>
                  <a:ext cx="0" cy="73328"/>
                </a:xfrm>
                <a:prstGeom prst="line">
                  <a:avLst/>
                </a:prstGeom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  <a:headEnd type="none" w="med" len="med"/>
                  <a:tailEnd type="none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sp>
              <p:nvSpPr>
                <p:cNvPr id="262" name="Pentágono 6">
                  <a:extLst>
                    <a:ext uri="{FF2B5EF4-FFF2-40B4-BE49-F238E27FC236}">
                      <a16:creationId xmlns:a16="http://schemas.microsoft.com/office/drawing/2014/main" id="{9880253D-F7F4-3BF9-2403-0880006C7B91}"/>
                    </a:ext>
                  </a:extLst>
                </p:cNvPr>
                <p:cNvSpPr/>
                <p:nvPr/>
              </p:nvSpPr>
              <p:spPr>
                <a:xfrm>
                  <a:off x="4292865" y="2076511"/>
                  <a:ext cx="1174881" cy="253814"/>
                </a:xfrm>
                <a:prstGeom prst="roundRect">
                  <a:avLst>
                    <a:gd name="adj" fmla="val 45711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200" b="1" dirty="0" err="1">
                      <a:solidFill>
                        <a:schemeClr val="bg1"/>
                      </a:solidFill>
                      <a:latin typeface="AMX" pitchFamily="2" charset="0"/>
                    </a:rPr>
                    <a:t>Arklok</a:t>
                  </a:r>
                  <a:endParaRPr lang="pt-BR" sz="200" b="1" dirty="0">
                    <a:solidFill>
                      <a:schemeClr val="bg1"/>
                    </a:solidFill>
                    <a:latin typeface="AMX" pitchFamily="2" charset="0"/>
                  </a:endParaRPr>
                </a:p>
              </p:txBody>
            </p:sp>
            <p:sp>
              <p:nvSpPr>
                <p:cNvPr id="263" name="Fluxograma: Processo Alternativo 51">
                  <a:extLst>
                    <a:ext uri="{FF2B5EF4-FFF2-40B4-BE49-F238E27FC236}">
                      <a16:creationId xmlns:a16="http://schemas.microsoft.com/office/drawing/2014/main" id="{EC5A1439-D32F-34D3-AD9C-D3D74B311575}"/>
                    </a:ext>
                  </a:extLst>
                </p:cNvPr>
                <p:cNvSpPr/>
                <p:nvPr/>
              </p:nvSpPr>
              <p:spPr>
                <a:xfrm>
                  <a:off x="4307931" y="2854907"/>
                  <a:ext cx="1134920" cy="198000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200" b="1" dirty="0">
                      <a:solidFill>
                        <a:schemeClr val="bg1"/>
                      </a:solidFill>
                      <a:latin typeface="AMX" pitchFamily="2" charset="0"/>
                    </a:rPr>
                    <a:t> FORMS</a:t>
                  </a:r>
                </a:p>
              </p:txBody>
            </p:sp>
          </p:grpSp>
          <p:pic>
            <p:nvPicPr>
              <p:cNvPr id="258" name="Imagem 257">
                <a:extLst>
                  <a:ext uri="{FF2B5EF4-FFF2-40B4-BE49-F238E27FC236}">
                    <a16:creationId xmlns:a16="http://schemas.microsoft.com/office/drawing/2014/main" id="{94E79BC2-0D5A-0CE2-947D-5004B77C19D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BEBA8EAE-BF5A-486C-A8C5-ECC9F3942E4B}">
                    <a14:imgProps xmlns:a14="http://schemas.microsoft.com/office/drawing/2010/main">
                      <a14:imgLayer r:embed="rId12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8151709" y="4629701"/>
                <a:ext cx="139409" cy="139409"/>
              </a:xfrm>
              <a:prstGeom prst="rect">
                <a:avLst/>
              </a:prstGeom>
            </p:spPr>
          </p:pic>
        </p:grpSp>
        <p:grpSp>
          <p:nvGrpSpPr>
            <p:cNvPr id="224" name="Agrupar 223">
              <a:extLst>
                <a:ext uri="{FF2B5EF4-FFF2-40B4-BE49-F238E27FC236}">
                  <a16:creationId xmlns:a16="http://schemas.microsoft.com/office/drawing/2014/main" id="{02350C09-65AD-3C00-80EF-08AD06E9B611}"/>
                </a:ext>
              </a:extLst>
            </p:cNvPr>
            <p:cNvGrpSpPr/>
            <p:nvPr/>
          </p:nvGrpSpPr>
          <p:grpSpPr>
            <a:xfrm>
              <a:off x="5751252" y="2643137"/>
              <a:ext cx="681110" cy="651015"/>
              <a:chOff x="7854672" y="3825326"/>
              <a:chExt cx="1296195" cy="1238923"/>
            </a:xfrm>
          </p:grpSpPr>
          <p:grpSp>
            <p:nvGrpSpPr>
              <p:cNvPr id="247" name="Agrupar 246">
                <a:extLst>
                  <a:ext uri="{FF2B5EF4-FFF2-40B4-BE49-F238E27FC236}">
                    <a16:creationId xmlns:a16="http://schemas.microsoft.com/office/drawing/2014/main" id="{83545BA8-A364-6459-EE28-493BA7FC8827}"/>
                  </a:ext>
                </a:extLst>
              </p:cNvPr>
              <p:cNvGrpSpPr/>
              <p:nvPr/>
            </p:nvGrpSpPr>
            <p:grpSpPr>
              <a:xfrm>
                <a:off x="7854672" y="3825326"/>
                <a:ext cx="1296195" cy="1238923"/>
                <a:chOff x="4146655" y="2074334"/>
                <a:chExt cx="1296195" cy="1238923"/>
              </a:xfrm>
            </p:grpSpPr>
            <p:sp>
              <p:nvSpPr>
                <p:cNvPr id="250" name="Retângulo de cantos arredondados 41">
                  <a:extLst>
                    <a:ext uri="{FF2B5EF4-FFF2-40B4-BE49-F238E27FC236}">
                      <a16:creationId xmlns:a16="http://schemas.microsoft.com/office/drawing/2014/main" id="{C059FBE1-5A3A-709B-F490-DF362DFC77CA}"/>
                    </a:ext>
                  </a:extLst>
                </p:cNvPr>
                <p:cNvSpPr/>
                <p:nvPr/>
              </p:nvSpPr>
              <p:spPr>
                <a:xfrm>
                  <a:off x="4316294" y="2074334"/>
                  <a:ext cx="1123122" cy="704364"/>
                </a:xfrm>
                <a:prstGeom prst="roundRect">
                  <a:avLst>
                    <a:gd name="adj" fmla="val 15710"/>
                  </a:avLst>
                </a:prstGeom>
                <a:solidFill>
                  <a:srgbClr val="E81924">
                    <a:alpha val="87990"/>
                  </a:srgbClr>
                </a:solidFill>
                <a:ln w="3175">
                  <a:solidFill>
                    <a:schemeClr val="bg2">
                      <a:lumMod val="2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sz="300" dirty="0">
                    <a:ln w="19050">
                      <a:noFill/>
                    </a:ln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endParaRPr lang="pt-BR" sz="300" dirty="0">
                    <a:ln w="19050">
                      <a:noFill/>
                    </a:ln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r>
                    <a:rPr lang="pt-BR" sz="300" b="1" dirty="0">
                      <a:ln w="19050">
                        <a:noFill/>
                      </a:ln>
                      <a:solidFill>
                        <a:schemeClr val="bg1"/>
                      </a:solidFill>
                      <a:latin typeface="AMX" pitchFamily="2" charset="0"/>
                    </a:rPr>
                    <a:t>Anexar nota fiscal e avançar card</a:t>
                  </a:r>
                </a:p>
              </p:txBody>
            </p:sp>
            <p:cxnSp>
              <p:nvCxnSpPr>
                <p:cNvPr id="251" name="Conector de Seta Reta 250">
                  <a:extLst>
                    <a:ext uri="{FF2B5EF4-FFF2-40B4-BE49-F238E27FC236}">
                      <a16:creationId xmlns:a16="http://schemas.microsoft.com/office/drawing/2014/main" id="{4912B3C8-67F0-2AAF-DB69-34E47A9E0643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4146655" y="2602232"/>
                  <a:ext cx="179435" cy="0"/>
                </a:xfrm>
                <a:prstGeom prst="straightConnector1">
                  <a:avLst/>
                </a:prstGeom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52" name="Conector reto 85">
                  <a:extLst>
                    <a:ext uri="{FF2B5EF4-FFF2-40B4-BE49-F238E27FC236}">
                      <a16:creationId xmlns:a16="http://schemas.microsoft.com/office/drawing/2014/main" id="{06688410-DAE6-63AE-C478-A2372E2224C7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4884037" y="3038302"/>
                  <a:ext cx="0" cy="73328"/>
                </a:xfrm>
                <a:prstGeom prst="line">
                  <a:avLst/>
                </a:prstGeom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  <a:headEnd type="none" w="med" len="med"/>
                  <a:tailEnd type="none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sp>
              <p:nvSpPr>
                <p:cNvPr id="253" name="Pentágono 6">
                  <a:extLst>
                    <a:ext uri="{FF2B5EF4-FFF2-40B4-BE49-F238E27FC236}">
                      <a16:creationId xmlns:a16="http://schemas.microsoft.com/office/drawing/2014/main" id="{E92F504B-29E0-B338-AB4A-2C6DC5B63FC7}"/>
                    </a:ext>
                  </a:extLst>
                </p:cNvPr>
                <p:cNvSpPr/>
                <p:nvPr/>
              </p:nvSpPr>
              <p:spPr>
                <a:xfrm>
                  <a:off x="4314058" y="2076511"/>
                  <a:ext cx="1128636" cy="253814"/>
                </a:xfrm>
                <a:prstGeom prst="roundRect">
                  <a:avLst>
                    <a:gd name="adj" fmla="val 45711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200" b="1" dirty="0" err="1">
                      <a:solidFill>
                        <a:schemeClr val="bg1"/>
                      </a:solidFill>
                      <a:latin typeface="AMX" pitchFamily="2" charset="0"/>
                    </a:rPr>
                    <a:t>Hitss</a:t>
                  </a:r>
                  <a:r>
                    <a:rPr lang="pt-BR" sz="200" b="1" dirty="0">
                      <a:solidFill>
                        <a:schemeClr val="bg1"/>
                      </a:solidFill>
                      <a:latin typeface="AMX" pitchFamily="2" charset="0"/>
                    </a:rPr>
                    <a:t> BPO</a:t>
                  </a:r>
                </a:p>
              </p:txBody>
            </p:sp>
            <p:sp>
              <p:nvSpPr>
                <p:cNvPr id="254" name="Fluxograma: Processo Alternativo 51">
                  <a:extLst>
                    <a:ext uri="{FF2B5EF4-FFF2-40B4-BE49-F238E27FC236}">
                      <a16:creationId xmlns:a16="http://schemas.microsoft.com/office/drawing/2014/main" id="{275B0D9E-9725-78FD-2DCD-4B94C5A1D0E3}"/>
                    </a:ext>
                  </a:extLst>
                </p:cNvPr>
                <p:cNvSpPr/>
                <p:nvPr/>
              </p:nvSpPr>
              <p:spPr>
                <a:xfrm>
                  <a:off x="4326910" y="3115257"/>
                  <a:ext cx="1115940" cy="198000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200" b="1" dirty="0">
                      <a:solidFill>
                        <a:schemeClr val="bg1"/>
                      </a:solidFill>
                      <a:latin typeface="AMX" pitchFamily="2" charset="0"/>
                    </a:rPr>
                    <a:t> FORMS</a:t>
                  </a:r>
                </a:p>
              </p:txBody>
            </p:sp>
            <p:cxnSp>
              <p:nvCxnSpPr>
                <p:cNvPr id="255" name="Conector reto 85">
                  <a:extLst>
                    <a:ext uri="{FF2B5EF4-FFF2-40B4-BE49-F238E27FC236}">
                      <a16:creationId xmlns:a16="http://schemas.microsoft.com/office/drawing/2014/main" id="{803CB42A-F0B0-25AF-B633-7A71A261C070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4884037" y="2784931"/>
                  <a:ext cx="0" cy="73328"/>
                </a:xfrm>
                <a:prstGeom prst="line">
                  <a:avLst/>
                </a:prstGeom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  <a:headEnd type="none" w="med" len="med"/>
                  <a:tailEnd type="none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sp>
              <p:nvSpPr>
                <p:cNvPr id="256" name="Fluxograma: Processo Alternativo 51">
                  <a:extLst>
                    <a:ext uri="{FF2B5EF4-FFF2-40B4-BE49-F238E27FC236}">
                      <a16:creationId xmlns:a16="http://schemas.microsoft.com/office/drawing/2014/main" id="{01DD7441-3007-9F01-65F6-CBA945103C44}"/>
                    </a:ext>
                  </a:extLst>
                </p:cNvPr>
                <p:cNvSpPr/>
                <p:nvPr/>
              </p:nvSpPr>
              <p:spPr>
                <a:xfrm>
                  <a:off x="4326910" y="2855536"/>
                  <a:ext cx="1115940" cy="198000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200" b="1" dirty="0">
                      <a:solidFill>
                        <a:schemeClr val="bg1"/>
                      </a:solidFill>
                      <a:latin typeface="AMX" pitchFamily="2" charset="0"/>
                    </a:rPr>
                    <a:t> SAP</a:t>
                  </a:r>
                </a:p>
              </p:txBody>
            </p:sp>
          </p:grpSp>
          <p:pic>
            <p:nvPicPr>
              <p:cNvPr id="248" name="Imagem 247">
                <a:extLst>
                  <a:ext uri="{FF2B5EF4-FFF2-40B4-BE49-F238E27FC236}">
                    <a16:creationId xmlns:a16="http://schemas.microsoft.com/office/drawing/2014/main" id="{B65DE531-6D68-7C21-CBBE-F6E219B31AE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BEBA8EAE-BF5A-486C-A8C5-ECC9F3942E4B}">
                    <a14:imgProps xmlns:a14="http://schemas.microsoft.com/office/drawing/2010/main">
                      <a14:imgLayer r:embed="rId13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8151709" y="4890051"/>
                <a:ext cx="139409" cy="139409"/>
              </a:xfrm>
              <a:prstGeom prst="rect">
                <a:avLst/>
              </a:prstGeom>
            </p:spPr>
          </p:pic>
          <p:pic>
            <p:nvPicPr>
              <p:cNvPr id="249" name="Imagem 248">
                <a:extLst>
                  <a:ext uri="{FF2B5EF4-FFF2-40B4-BE49-F238E27FC236}">
                    <a16:creationId xmlns:a16="http://schemas.microsoft.com/office/drawing/2014/main" id="{069DFFBC-FB13-574F-7FC0-00DAEE884C3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8151709" y="4630330"/>
                <a:ext cx="139409" cy="139409"/>
              </a:xfrm>
              <a:prstGeom prst="rect">
                <a:avLst/>
              </a:prstGeom>
            </p:spPr>
          </p:pic>
        </p:grpSp>
        <p:grpSp>
          <p:nvGrpSpPr>
            <p:cNvPr id="225" name="Agrupar 224">
              <a:extLst>
                <a:ext uri="{FF2B5EF4-FFF2-40B4-BE49-F238E27FC236}">
                  <a16:creationId xmlns:a16="http://schemas.microsoft.com/office/drawing/2014/main" id="{14867F2E-924A-5CF1-FF69-6453A1CB80DB}"/>
                </a:ext>
              </a:extLst>
            </p:cNvPr>
            <p:cNvGrpSpPr/>
            <p:nvPr/>
          </p:nvGrpSpPr>
          <p:grpSpPr>
            <a:xfrm>
              <a:off x="5072072" y="2643137"/>
              <a:ext cx="681110" cy="514540"/>
              <a:chOff x="7854672" y="3825326"/>
              <a:chExt cx="1296195" cy="979202"/>
            </a:xfrm>
          </p:grpSpPr>
          <p:grpSp>
            <p:nvGrpSpPr>
              <p:cNvPr id="240" name="Agrupar 239">
                <a:extLst>
                  <a:ext uri="{FF2B5EF4-FFF2-40B4-BE49-F238E27FC236}">
                    <a16:creationId xmlns:a16="http://schemas.microsoft.com/office/drawing/2014/main" id="{1C95C48C-C39C-387F-009C-7E7CD1D2573A}"/>
                  </a:ext>
                </a:extLst>
              </p:cNvPr>
              <p:cNvGrpSpPr/>
              <p:nvPr/>
            </p:nvGrpSpPr>
            <p:grpSpPr>
              <a:xfrm>
                <a:off x="7854672" y="3825326"/>
                <a:ext cx="1296195" cy="979202"/>
                <a:chOff x="4146655" y="2074334"/>
                <a:chExt cx="1296195" cy="979202"/>
              </a:xfrm>
            </p:grpSpPr>
            <p:sp>
              <p:nvSpPr>
                <p:cNvPr id="242" name="Retângulo de cantos arredondados 41">
                  <a:extLst>
                    <a:ext uri="{FF2B5EF4-FFF2-40B4-BE49-F238E27FC236}">
                      <a16:creationId xmlns:a16="http://schemas.microsoft.com/office/drawing/2014/main" id="{55181C19-E87A-BB8E-13DB-C6BF08DE7F08}"/>
                    </a:ext>
                  </a:extLst>
                </p:cNvPr>
                <p:cNvSpPr/>
                <p:nvPr/>
              </p:nvSpPr>
              <p:spPr>
                <a:xfrm>
                  <a:off x="4316294" y="2074334"/>
                  <a:ext cx="1123122" cy="704364"/>
                </a:xfrm>
                <a:prstGeom prst="roundRect">
                  <a:avLst>
                    <a:gd name="adj" fmla="val 15710"/>
                  </a:avLst>
                </a:prstGeom>
                <a:solidFill>
                  <a:srgbClr val="E81924">
                    <a:alpha val="87894"/>
                  </a:srgbClr>
                </a:solidFill>
                <a:ln w="3175">
                  <a:solidFill>
                    <a:schemeClr val="bg2">
                      <a:lumMod val="2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sz="300" dirty="0">
                    <a:ln w="19050">
                      <a:noFill/>
                    </a:ln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endParaRPr lang="pt-BR" sz="300" dirty="0">
                    <a:ln w="19050">
                      <a:noFill/>
                    </a:ln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r>
                    <a:rPr lang="pt-BR" sz="300" b="1" dirty="0">
                      <a:ln w="19050">
                        <a:noFill/>
                      </a:ln>
                      <a:solidFill>
                        <a:schemeClr val="bg1"/>
                      </a:solidFill>
                      <a:latin typeface="AMX" pitchFamily="2" charset="0"/>
                    </a:rPr>
                    <a:t>Tratar Card </a:t>
                  </a:r>
                </a:p>
                <a:p>
                  <a:pPr algn="ctr"/>
                  <a:r>
                    <a:rPr lang="pt-BR" sz="300" b="1" dirty="0">
                      <a:ln w="19050">
                        <a:noFill/>
                      </a:ln>
                      <a:solidFill>
                        <a:schemeClr val="bg1"/>
                      </a:solidFill>
                      <a:latin typeface="AMX" pitchFamily="2" charset="0"/>
                    </a:rPr>
                    <a:t>e realizar triangulação</a:t>
                  </a:r>
                </a:p>
              </p:txBody>
            </p:sp>
            <p:cxnSp>
              <p:nvCxnSpPr>
                <p:cNvPr id="243" name="Conector de Seta Reta 242">
                  <a:extLst>
                    <a:ext uri="{FF2B5EF4-FFF2-40B4-BE49-F238E27FC236}">
                      <a16:creationId xmlns:a16="http://schemas.microsoft.com/office/drawing/2014/main" id="{0100A009-1339-357B-58CD-F5FC6DF13C95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4146655" y="2602232"/>
                  <a:ext cx="179435" cy="0"/>
                </a:xfrm>
                <a:prstGeom prst="straightConnector1">
                  <a:avLst/>
                </a:prstGeom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244" name="Pentágono 6">
                  <a:extLst>
                    <a:ext uri="{FF2B5EF4-FFF2-40B4-BE49-F238E27FC236}">
                      <a16:creationId xmlns:a16="http://schemas.microsoft.com/office/drawing/2014/main" id="{AC81EED6-E794-5942-A4CF-23F4F5BA3742}"/>
                    </a:ext>
                  </a:extLst>
                </p:cNvPr>
                <p:cNvSpPr/>
                <p:nvPr/>
              </p:nvSpPr>
              <p:spPr>
                <a:xfrm>
                  <a:off x="4314058" y="2076511"/>
                  <a:ext cx="1128636" cy="253814"/>
                </a:xfrm>
                <a:prstGeom prst="roundRect">
                  <a:avLst>
                    <a:gd name="adj" fmla="val 45711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200" b="1" dirty="0" err="1">
                      <a:solidFill>
                        <a:schemeClr val="bg1"/>
                      </a:solidFill>
                      <a:latin typeface="AMX" pitchFamily="2" charset="0"/>
                    </a:rPr>
                    <a:t>Hitss</a:t>
                  </a:r>
                  <a:r>
                    <a:rPr lang="pt-BR" sz="200" b="1" dirty="0">
                      <a:solidFill>
                        <a:schemeClr val="bg1"/>
                      </a:solidFill>
                      <a:latin typeface="AMX" pitchFamily="2" charset="0"/>
                    </a:rPr>
                    <a:t> BPO</a:t>
                  </a:r>
                </a:p>
              </p:txBody>
            </p:sp>
            <p:cxnSp>
              <p:nvCxnSpPr>
                <p:cNvPr id="245" name="Conector reto 85">
                  <a:extLst>
                    <a:ext uri="{FF2B5EF4-FFF2-40B4-BE49-F238E27FC236}">
                      <a16:creationId xmlns:a16="http://schemas.microsoft.com/office/drawing/2014/main" id="{49138DFF-39F4-50EC-0E67-A9C73D1EC6E9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4884037" y="2784931"/>
                  <a:ext cx="0" cy="73328"/>
                </a:xfrm>
                <a:prstGeom prst="line">
                  <a:avLst/>
                </a:prstGeom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  <a:headEnd type="none" w="med" len="med"/>
                  <a:tailEnd type="none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sp>
              <p:nvSpPr>
                <p:cNvPr id="246" name="Fluxograma: Processo Alternativo 51">
                  <a:extLst>
                    <a:ext uri="{FF2B5EF4-FFF2-40B4-BE49-F238E27FC236}">
                      <a16:creationId xmlns:a16="http://schemas.microsoft.com/office/drawing/2014/main" id="{EC9D12F3-A387-EAE4-CCB5-5D99D96D30BA}"/>
                    </a:ext>
                  </a:extLst>
                </p:cNvPr>
                <p:cNvSpPr/>
                <p:nvPr/>
              </p:nvSpPr>
              <p:spPr>
                <a:xfrm>
                  <a:off x="4326910" y="2855536"/>
                  <a:ext cx="1115940" cy="198000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200" b="1" dirty="0">
                      <a:solidFill>
                        <a:schemeClr val="bg1"/>
                      </a:solidFill>
                      <a:latin typeface="AMX" pitchFamily="2" charset="0"/>
                    </a:rPr>
                    <a:t> FORMS</a:t>
                  </a:r>
                </a:p>
              </p:txBody>
            </p:sp>
          </p:grpSp>
          <p:pic>
            <p:nvPicPr>
              <p:cNvPr id="241" name="Imagem 240">
                <a:extLst>
                  <a:ext uri="{FF2B5EF4-FFF2-40B4-BE49-F238E27FC236}">
                    <a16:creationId xmlns:a16="http://schemas.microsoft.com/office/drawing/2014/main" id="{0FA1FA83-7CF7-7311-F806-B0F11A335C6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BEBA8EAE-BF5A-486C-A8C5-ECC9F3942E4B}">
                    <a14:imgProps xmlns:a14="http://schemas.microsoft.com/office/drawing/2010/main">
                      <a14:imgLayer r:embed="rId15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8151709" y="4630330"/>
                <a:ext cx="139409" cy="139409"/>
              </a:xfrm>
              <a:prstGeom prst="rect">
                <a:avLst/>
              </a:prstGeom>
            </p:spPr>
          </p:pic>
        </p:grpSp>
        <p:grpSp>
          <p:nvGrpSpPr>
            <p:cNvPr id="226" name="Agrupar 225">
              <a:extLst>
                <a:ext uri="{FF2B5EF4-FFF2-40B4-BE49-F238E27FC236}">
                  <a16:creationId xmlns:a16="http://schemas.microsoft.com/office/drawing/2014/main" id="{1421131F-8F43-B23C-ECE8-53126B824693}"/>
                </a:ext>
              </a:extLst>
            </p:cNvPr>
            <p:cNvGrpSpPr/>
            <p:nvPr/>
          </p:nvGrpSpPr>
          <p:grpSpPr>
            <a:xfrm>
              <a:off x="6430811" y="2643137"/>
              <a:ext cx="681110" cy="604919"/>
              <a:chOff x="7854672" y="3825326"/>
              <a:chExt cx="1296195" cy="1151199"/>
            </a:xfrm>
          </p:grpSpPr>
          <p:grpSp>
            <p:nvGrpSpPr>
              <p:cNvPr id="233" name="Agrupar 232">
                <a:extLst>
                  <a:ext uri="{FF2B5EF4-FFF2-40B4-BE49-F238E27FC236}">
                    <a16:creationId xmlns:a16="http://schemas.microsoft.com/office/drawing/2014/main" id="{4AAFF2D3-4B7D-712E-E5A4-5125E7656B65}"/>
                  </a:ext>
                </a:extLst>
              </p:cNvPr>
              <p:cNvGrpSpPr/>
              <p:nvPr/>
            </p:nvGrpSpPr>
            <p:grpSpPr>
              <a:xfrm>
                <a:off x="7854672" y="3825326"/>
                <a:ext cx="1296195" cy="1151199"/>
                <a:chOff x="4146655" y="2074334"/>
                <a:chExt cx="1296195" cy="1151199"/>
              </a:xfrm>
            </p:grpSpPr>
            <p:sp>
              <p:nvSpPr>
                <p:cNvPr id="235" name="Retângulo de cantos arredondados 41">
                  <a:extLst>
                    <a:ext uri="{FF2B5EF4-FFF2-40B4-BE49-F238E27FC236}">
                      <a16:creationId xmlns:a16="http://schemas.microsoft.com/office/drawing/2014/main" id="{10B12EAA-E561-AC48-1CF1-A91C1C5010D6}"/>
                    </a:ext>
                  </a:extLst>
                </p:cNvPr>
                <p:cNvSpPr/>
                <p:nvPr/>
              </p:nvSpPr>
              <p:spPr>
                <a:xfrm>
                  <a:off x="4316294" y="2074334"/>
                  <a:ext cx="1123122" cy="871802"/>
                </a:xfrm>
                <a:prstGeom prst="roundRect">
                  <a:avLst>
                    <a:gd name="adj" fmla="val 15710"/>
                  </a:avLst>
                </a:prstGeom>
                <a:noFill/>
                <a:ln w="3175">
                  <a:solidFill>
                    <a:schemeClr val="bg2">
                      <a:lumMod val="2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sz="300" dirty="0">
                    <a:ln w="19050">
                      <a:noFill/>
                    </a:ln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endParaRPr lang="pt-BR" sz="300" dirty="0">
                    <a:ln w="19050">
                      <a:noFill/>
                    </a:ln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r>
                    <a:rPr lang="pt-BR" sz="300" dirty="0">
                      <a:ln w="19050">
                        <a:noFill/>
                      </a:ln>
                      <a:solidFill>
                        <a:schemeClr val="tx1"/>
                      </a:solidFill>
                      <a:latin typeface="AMX" pitchFamily="2" charset="0"/>
                    </a:rPr>
                    <a:t>Entregar aparelho e tirar foto documento e selfie</a:t>
                  </a:r>
                </a:p>
              </p:txBody>
            </p:sp>
            <p:cxnSp>
              <p:nvCxnSpPr>
                <p:cNvPr id="236" name="Conector de Seta Reta 235">
                  <a:extLst>
                    <a:ext uri="{FF2B5EF4-FFF2-40B4-BE49-F238E27FC236}">
                      <a16:creationId xmlns:a16="http://schemas.microsoft.com/office/drawing/2014/main" id="{418968EE-30A6-C7A4-BF15-D86F4C5D28F8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4146655" y="2602232"/>
                  <a:ext cx="179435" cy="0"/>
                </a:xfrm>
                <a:prstGeom prst="straightConnector1">
                  <a:avLst/>
                </a:prstGeom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37" name="Conector reto 85">
                  <a:extLst>
                    <a:ext uri="{FF2B5EF4-FFF2-40B4-BE49-F238E27FC236}">
                      <a16:creationId xmlns:a16="http://schemas.microsoft.com/office/drawing/2014/main" id="{BD230144-567E-FB38-BAEA-9FFBB969A7F1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4884037" y="2947931"/>
                  <a:ext cx="0" cy="73328"/>
                </a:xfrm>
                <a:prstGeom prst="line">
                  <a:avLst/>
                </a:prstGeom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  <a:headEnd type="none" w="med" len="med"/>
                  <a:tailEnd type="none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sp>
              <p:nvSpPr>
                <p:cNvPr id="238" name="Pentágono 6">
                  <a:extLst>
                    <a:ext uri="{FF2B5EF4-FFF2-40B4-BE49-F238E27FC236}">
                      <a16:creationId xmlns:a16="http://schemas.microsoft.com/office/drawing/2014/main" id="{B1DE3B14-C259-BE1D-682A-4A2A98A56056}"/>
                    </a:ext>
                  </a:extLst>
                </p:cNvPr>
                <p:cNvSpPr/>
                <p:nvPr/>
              </p:nvSpPr>
              <p:spPr>
                <a:xfrm>
                  <a:off x="4314058" y="2076511"/>
                  <a:ext cx="1128636" cy="253814"/>
                </a:xfrm>
                <a:prstGeom prst="roundRect">
                  <a:avLst>
                    <a:gd name="adj" fmla="val 45711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200" b="1" dirty="0" err="1">
                      <a:solidFill>
                        <a:schemeClr val="bg1"/>
                      </a:solidFill>
                      <a:latin typeface="AMX" pitchFamily="2" charset="0"/>
                    </a:rPr>
                    <a:t>Arklok</a:t>
                  </a:r>
                  <a:endParaRPr lang="pt-BR" sz="200" b="1" dirty="0">
                    <a:solidFill>
                      <a:schemeClr val="bg1"/>
                    </a:solidFill>
                    <a:latin typeface="AMX" pitchFamily="2" charset="0"/>
                  </a:endParaRPr>
                </a:p>
              </p:txBody>
            </p:sp>
            <p:sp>
              <p:nvSpPr>
                <p:cNvPr id="239" name="Fluxograma: Processo Alternativo 51">
                  <a:extLst>
                    <a:ext uri="{FF2B5EF4-FFF2-40B4-BE49-F238E27FC236}">
                      <a16:creationId xmlns:a16="http://schemas.microsoft.com/office/drawing/2014/main" id="{288D4780-5E62-236D-91AD-94F43187E9C7}"/>
                    </a:ext>
                  </a:extLst>
                </p:cNvPr>
                <p:cNvSpPr/>
                <p:nvPr/>
              </p:nvSpPr>
              <p:spPr>
                <a:xfrm>
                  <a:off x="4326910" y="3027533"/>
                  <a:ext cx="1115940" cy="198000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200" b="1" dirty="0">
                      <a:solidFill>
                        <a:schemeClr val="bg1"/>
                      </a:solidFill>
                      <a:latin typeface="AMX" pitchFamily="2" charset="0"/>
                    </a:rPr>
                    <a:t> FORMS</a:t>
                  </a:r>
                </a:p>
              </p:txBody>
            </p:sp>
          </p:grpSp>
          <p:pic>
            <p:nvPicPr>
              <p:cNvPr id="234" name="Imagem 233">
                <a:extLst>
                  <a:ext uri="{FF2B5EF4-FFF2-40B4-BE49-F238E27FC236}">
                    <a16:creationId xmlns:a16="http://schemas.microsoft.com/office/drawing/2014/main" id="{CEC2A06A-BD0D-5A1D-91A1-C2EDAF29AD1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BEBA8EAE-BF5A-486C-A8C5-ECC9F3942E4B}">
                    <a14:imgProps xmlns:a14="http://schemas.microsoft.com/office/drawing/2010/main">
                      <a14:imgLayer r:embed="rId16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8151709" y="4802327"/>
                <a:ext cx="139409" cy="139409"/>
              </a:xfrm>
              <a:prstGeom prst="rect">
                <a:avLst/>
              </a:prstGeom>
            </p:spPr>
          </p:pic>
        </p:grpSp>
        <p:grpSp>
          <p:nvGrpSpPr>
            <p:cNvPr id="227" name="Agrupar 226">
              <a:extLst>
                <a:ext uri="{FF2B5EF4-FFF2-40B4-BE49-F238E27FC236}">
                  <a16:creationId xmlns:a16="http://schemas.microsoft.com/office/drawing/2014/main" id="{608F665D-D1AC-3C1A-6319-36E483B86969}"/>
                </a:ext>
              </a:extLst>
            </p:cNvPr>
            <p:cNvGrpSpPr/>
            <p:nvPr/>
          </p:nvGrpSpPr>
          <p:grpSpPr>
            <a:xfrm>
              <a:off x="6544322" y="3250911"/>
              <a:ext cx="591845" cy="458811"/>
              <a:chOff x="10546387" y="4514782"/>
              <a:chExt cx="990944" cy="768201"/>
            </a:xfrm>
          </p:grpSpPr>
          <p:sp>
            <p:nvSpPr>
              <p:cNvPr id="231" name="Google Shape;914;g1e5bc5d4dfe_0_1532">
                <a:extLst>
                  <a:ext uri="{FF2B5EF4-FFF2-40B4-BE49-F238E27FC236}">
                    <a16:creationId xmlns:a16="http://schemas.microsoft.com/office/drawing/2014/main" id="{E2BF19BA-F4C8-7A37-02E2-55D9734F493B}"/>
                  </a:ext>
                </a:extLst>
              </p:cNvPr>
              <p:cNvSpPr/>
              <p:nvPr/>
            </p:nvSpPr>
            <p:spPr>
              <a:xfrm>
                <a:off x="10546387" y="4587044"/>
                <a:ext cx="990944" cy="695939"/>
              </a:xfrm>
              <a:prstGeom prst="rect">
                <a:avLst/>
              </a:prstGeom>
              <a:solidFill>
                <a:srgbClr val="FBDDDE"/>
              </a:solidFill>
              <a:ln w="9525" cap="flat" cmpd="sng" algn="ctr">
                <a:solidFill>
                  <a:srgbClr val="FF0000"/>
                </a:solidFill>
                <a:prstDash val="dashDot"/>
                <a:miter lim="800000"/>
              </a:ln>
              <a:effectLst/>
            </p:spPr>
            <p:txBody>
              <a:bodyPr numCol="1" rtlCol="0" anchor="t"/>
              <a:lstStyle/>
              <a:p>
                <a:pPr marL="228600" indent="-228600">
                  <a:buClr>
                    <a:srgbClr val="FF0000"/>
                  </a:buClr>
                  <a:buFont typeface="+mj-lt"/>
                  <a:buAutoNum type="arabicParenR"/>
                </a:pPr>
                <a:r>
                  <a:rPr lang="pt-BR" sz="100" b="1" dirty="0">
                    <a:latin typeface="AMX" panose="020B0604020202020204" charset="0"/>
                  </a:rPr>
                  <a:t>Capitais: </a:t>
                </a:r>
                <a:br>
                  <a:rPr lang="pt-BR" sz="100" dirty="0">
                    <a:latin typeface="AMX" panose="020B0604020202020204" charset="0"/>
                  </a:rPr>
                </a:br>
                <a:r>
                  <a:rPr lang="pt-BR" sz="100" dirty="0">
                    <a:latin typeface="AMX" panose="020B0604020202020204" charset="0"/>
                  </a:rPr>
                  <a:t>Motoboy próprio</a:t>
                </a:r>
                <a:br>
                  <a:rPr lang="pt-BR" sz="100" dirty="0">
                    <a:latin typeface="AMX" panose="020B0604020202020204" charset="0"/>
                  </a:rPr>
                </a:br>
                <a:endParaRPr lang="pt-BR" sz="100" dirty="0">
                  <a:latin typeface="AMX" panose="020B0604020202020204" charset="0"/>
                </a:endParaRPr>
              </a:p>
              <a:p>
                <a:pPr marL="228600" indent="-228600">
                  <a:buClr>
                    <a:srgbClr val="FF0000"/>
                  </a:buClr>
                  <a:buFont typeface="+mj-lt"/>
                  <a:buAutoNum type="arabicParenR"/>
                </a:pPr>
                <a:r>
                  <a:rPr lang="pt-BR" sz="100" b="1" dirty="0">
                    <a:latin typeface="AMX" panose="020B0604020202020204" charset="0"/>
                  </a:rPr>
                  <a:t>Interior ou extremos: </a:t>
                </a:r>
                <a:r>
                  <a:rPr lang="pt-BR" sz="100" dirty="0">
                    <a:latin typeface="AMX" panose="020B0604020202020204" charset="0"/>
                  </a:rPr>
                  <a:t>Correios </a:t>
                </a:r>
              </a:p>
            </p:txBody>
          </p:sp>
          <p:cxnSp>
            <p:nvCxnSpPr>
              <p:cNvPr id="232" name="Conector reto 85">
                <a:extLst>
                  <a:ext uri="{FF2B5EF4-FFF2-40B4-BE49-F238E27FC236}">
                    <a16:creationId xmlns:a16="http://schemas.microsoft.com/office/drawing/2014/main" id="{29274245-DFA5-72AF-5A9A-38963F76E28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1017505" y="4514782"/>
                <a:ext cx="0" cy="64515"/>
              </a:xfrm>
              <a:prstGeom prst="line">
                <a:avLst/>
              </a:prstGeom>
              <a:ln>
                <a:solidFill>
                  <a:schemeClr val="accent1">
                    <a:lumMod val="60000"/>
                    <a:lumOff val="40000"/>
                  </a:schemeClr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228" name="Agrupar 227">
              <a:extLst>
                <a:ext uri="{FF2B5EF4-FFF2-40B4-BE49-F238E27FC236}">
                  <a16:creationId xmlns:a16="http://schemas.microsoft.com/office/drawing/2014/main" id="{A3E433F1-6F91-60F1-616F-48B0BE9F791E}"/>
                </a:ext>
              </a:extLst>
            </p:cNvPr>
            <p:cNvGrpSpPr/>
            <p:nvPr/>
          </p:nvGrpSpPr>
          <p:grpSpPr>
            <a:xfrm>
              <a:off x="635658" y="2762200"/>
              <a:ext cx="518019" cy="89213"/>
              <a:chOff x="695175" y="3692830"/>
              <a:chExt cx="923281" cy="159007"/>
            </a:xfrm>
          </p:grpSpPr>
          <p:sp>
            <p:nvSpPr>
              <p:cNvPr id="229" name="Retângulo: Único Canto Arredondado 45">
                <a:extLst>
                  <a:ext uri="{FF2B5EF4-FFF2-40B4-BE49-F238E27FC236}">
                    <a16:creationId xmlns:a16="http://schemas.microsoft.com/office/drawing/2014/main" id="{26B45494-2156-F3A5-DC01-AAFD79C107E5}"/>
                  </a:ext>
                </a:extLst>
              </p:cNvPr>
              <p:cNvSpPr/>
              <p:nvPr/>
            </p:nvSpPr>
            <p:spPr>
              <a:xfrm>
                <a:off x="695175" y="3693188"/>
                <a:ext cx="923281" cy="158649"/>
              </a:xfrm>
              <a:prstGeom prst="roundRect">
                <a:avLst>
                  <a:gd name="adj" fmla="val 50000"/>
                </a:avLst>
              </a:prstGeom>
              <a:solidFill>
                <a:schemeClr val="accent1">
                  <a:lumMod val="60000"/>
                  <a:lumOff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pt-BR" sz="200" dirty="0">
                    <a:solidFill>
                      <a:schemeClr val="bg1"/>
                    </a:solidFill>
                  </a:rPr>
                  <a:t>     </a:t>
                </a:r>
                <a:r>
                  <a:rPr lang="pt-BR" sz="200" b="1" dirty="0">
                    <a:solidFill>
                      <a:schemeClr val="bg1"/>
                    </a:solidFill>
                    <a:latin typeface="AMX" panose="020B0604020202020204" charset="0"/>
                  </a:rPr>
                  <a:t>3 dias (</a:t>
                </a:r>
                <a:r>
                  <a:rPr lang="pt-BR" sz="200" b="1" dirty="0" err="1">
                    <a:solidFill>
                      <a:schemeClr val="bg1"/>
                    </a:solidFill>
                    <a:latin typeface="AMX" panose="020B0604020202020204" charset="0"/>
                  </a:rPr>
                  <a:t>Hitss</a:t>
                </a:r>
                <a:r>
                  <a:rPr lang="pt-BR" sz="200" b="1" dirty="0">
                    <a:solidFill>
                      <a:schemeClr val="bg1"/>
                    </a:solidFill>
                    <a:latin typeface="AMX" panose="020B0604020202020204" charset="0"/>
                  </a:rPr>
                  <a:t>)</a:t>
                </a:r>
              </a:p>
            </p:txBody>
          </p:sp>
          <p:pic>
            <p:nvPicPr>
              <p:cNvPr id="230" name="Gráfico 229">
                <a:extLst>
                  <a:ext uri="{FF2B5EF4-FFF2-40B4-BE49-F238E27FC236}">
                    <a16:creationId xmlns:a16="http://schemas.microsoft.com/office/drawing/2014/main" id="{8B04415E-9059-D347-8F1B-706D51BF1A7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17"/>
                  </a:ext>
                </a:extLst>
              </a:blip>
              <a:srcRect r="7048" b="15513"/>
              <a:stretch>
                <a:fillRect/>
              </a:stretch>
            </p:blipFill>
            <p:spPr>
              <a:xfrm>
                <a:off x="783097" y="3692830"/>
                <a:ext cx="129663" cy="145161"/>
              </a:xfrm>
              <a:prstGeom prst="rect">
                <a:avLst/>
              </a:prstGeom>
            </p:spPr>
          </p:pic>
        </p:grpSp>
        <p:sp>
          <p:nvSpPr>
            <p:cNvPr id="214" name="CaixaDeTexto 213">
              <a:extLst>
                <a:ext uri="{FF2B5EF4-FFF2-40B4-BE49-F238E27FC236}">
                  <a16:creationId xmlns:a16="http://schemas.microsoft.com/office/drawing/2014/main" id="{5BB56884-F003-3AB6-B4C6-DC9A8497EA4E}"/>
                </a:ext>
              </a:extLst>
            </p:cNvPr>
            <p:cNvSpPr txBox="1"/>
            <p:nvPr/>
          </p:nvSpPr>
          <p:spPr>
            <a:xfrm>
              <a:off x="596706" y="2321748"/>
              <a:ext cx="3365694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900" b="1" dirty="0">
                  <a:solidFill>
                    <a:schemeClr val="bg2">
                      <a:lumMod val="25000"/>
                    </a:schemeClr>
                  </a:solidFill>
                  <a:latin typeface="AMX" pitchFamily="2" charset="0"/>
                </a:rPr>
                <a:t>2.     Etapa Análise de Documentação e Input</a:t>
              </a:r>
            </a:p>
          </p:txBody>
        </p:sp>
      </p:grpSp>
      <p:grpSp>
        <p:nvGrpSpPr>
          <p:cNvPr id="133" name="Agrupar 132">
            <a:extLst>
              <a:ext uri="{FF2B5EF4-FFF2-40B4-BE49-F238E27FC236}">
                <a16:creationId xmlns:a16="http://schemas.microsoft.com/office/drawing/2014/main" id="{8A2CCE43-4EB6-AE8E-8F11-23D912E6F308}"/>
              </a:ext>
            </a:extLst>
          </p:cNvPr>
          <p:cNvGrpSpPr/>
          <p:nvPr/>
        </p:nvGrpSpPr>
        <p:grpSpPr>
          <a:xfrm>
            <a:off x="3256648" y="1471354"/>
            <a:ext cx="3507740" cy="1233714"/>
            <a:chOff x="1803234" y="1241072"/>
            <a:chExt cx="7643656" cy="2688366"/>
          </a:xfrm>
        </p:grpSpPr>
        <p:sp>
          <p:nvSpPr>
            <p:cNvPr id="134" name="Retângulo Arredondado 133">
              <a:extLst>
                <a:ext uri="{FF2B5EF4-FFF2-40B4-BE49-F238E27FC236}">
                  <a16:creationId xmlns:a16="http://schemas.microsoft.com/office/drawing/2014/main" id="{13A7B29F-DB3D-CEC8-359B-CCE1BFBCA72F}"/>
                </a:ext>
              </a:extLst>
            </p:cNvPr>
            <p:cNvSpPr>
              <a:spLocks/>
            </p:cNvSpPr>
            <p:nvPr/>
          </p:nvSpPr>
          <p:spPr>
            <a:xfrm>
              <a:off x="1803234" y="1241072"/>
              <a:ext cx="7643656" cy="2688366"/>
            </a:xfrm>
            <a:prstGeom prst="roundRect">
              <a:avLst>
                <a:gd name="adj" fmla="val 7773"/>
              </a:avLst>
            </a:prstGeom>
            <a:solidFill>
              <a:schemeClr val="bg1">
                <a:lumMod val="95000"/>
              </a:schemeClr>
            </a:solidFill>
            <a:ln w="15875">
              <a:solidFill>
                <a:schemeClr val="accent6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050" dirty="0"/>
            </a:p>
          </p:txBody>
        </p:sp>
        <p:sp>
          <p:nvSpPr>
            <p:cNvPr id="135" name="Retângulo: Único Canto Arredondado 45">
              <a:extLst>
                <a:ext uri="{FF2B5EF4-FFF2-40B4-BE49-F238E27FC236}">
                  <a16:creationId xmlns:a16="http://schemas.microsoft.com/office/drawing/2014/main" id="{FB901A76-50FE-BF27-7A18-44C2119B2750}"/>
                </a:ext>
              </a:extLst>
            </p:cNvPr>
            <p:cNvSpPr/>
            <p:nvPr/>
          </p:nvSpPr>
          <p:spPr>
            <a:xfrm>
              <a:off x="2393888" y="1967722"/>
              <a:ext cx="4387175" cy="180322"/>
            </a:xfrm>
            <a:prstGeom prst="roundRect">
              <a:avLst>
                <a:gd name="adj" fmla="val 50000"/>
              </a:avLst>
            </a:pr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pt-BR" sz="300" dirty="0">
                  <a:solidFill>
                    <a:schemeClr val="tx1"/>
                  </a:solidFill>
                </a:rPr>
                <a:t>  </a:t>
              </a:r>
              <a:r>
                <a:rPr lang="pt-BR" sz="300" b="1" dirty="0">
                  <a:solidFill>
                    <a:schemeClr val="tx1"/>
                  </a:solidFill>
                  <a:latin typeface="AMX" panose="020B0604020202020204" charset="0"/>
                </a:rPr>
                <a:t>1 dia (Vendas)</a:t>
              </a:r>
            </a:p>
          </p:txBody>
        </p:sp>
        <p:sp>
          <p:nvSpPr>
            <p:cNvPr id="136" name="Círculo: Vazio 67">
              <a:extLst>
                <a:ext uri="{FF2B5EF4-FFF2-40B4-BE49-F238E27FC236}">
                  <a16:creationId xmlns:a16="http://schemas.microsoft.com/office/drawing/2014/main" id="{1FB69BE7-10E5-23C3-F0B4-85A35C6409BF}"/>
                </a:ext>
              </a:extLst>
            </p:cNvPr>
            <p:cNvSpPr/>
            <p:nvPr/>
          </p:nvSpPr>
          <p:spPr>
            <a:xfrm>
              <a:off x="1925898" y="2582798"/>
              <a:ext cx="299748" cy="303576"/>
            </a:xfrm>
            <a:prstGeom prst="donut">
              <a:avLst/>
            </a:prstGeom>
            <a:solidFill>
              <a:srgbClr val="00B0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600">
                <a:solidFill>
                  <a:schemeClr val="tx1"/>
                </a:solidFill>
                <a:latin typeface="AMX" pitchFamily="2" charset="0"/>
              </a:endParaRPr>
            </a:p>
          </p:txBody>
        </p:sp>
        <p:sp>
          <p:nvSpPr>
            <p:cNvPr id="137" name="CaixaDeTexto 136">
              <a:extLst>
                <a:ext uri="{FF2B5EF4-FFF2-40B4-BE49-F238E27FC236}">
                  <a16:creationId xmlns:a16="http://schemas.microsoft.com/office/drawing/2014/main" id="{4229A055-42CC-E5D9-7155-D46BCD866D71}"/>
                </a:ext>
              </a:extLst>
            </p:cNvPr>
            <p:cNvSpPr txBox="1"/>
            <p:nvPr/>
          </p:nvSpPr>
          <p:spPr>
            <a:xfrm>
              <a:off x="1954034" y="1398515"/>
              <a:ext cx="3064779" cy="45367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342900" indent="-342900">
                <a:buFont typeface="+mj-lt"/>
                <a:buAutoNum type="arabicPeriod"/>
              </a:pPr>
              <a:r>
                <a:rPr lang="pt-BR" sz="900" b="1" dirty="0">
                  <a:solidFill>
                    <a:schemeClr val="bg2">
                      <a:lumMod val="25000"/>
                    </a:schemeClr>
                  </a:solidFill>
                  <a:latin typeface="AMX" pitchFamily="2" charset="0"/>
                </a:rPr>
                <a:t>Etapa Pré-Venda</a:t>
              </a:r>
            </a:p>
          </p:txBody>
        </p:sp>
        <p:grpSp>
          <p:nvGrpSpPr>
            <p:cNvPr id="138" name="Agrupar 137">
              <a:extLst>
                <a:ext uri="{FF2B5EF4-FFF2-40B4-BE49-F238E27FC236}">
                  <a16:creationId xmlns:a16="http://schemas.microsoft.com/office/drawing/2014/main" id="{9D6862FB-D7FC-BBA7-EC14-11DCA540EAEA}"/>
                </a:ext>
              </a:extLst>
            </p:cNvPr>
            <p:cNvGrpSpPr/>
            <p:nvPr/>
          </p:nvGrpSpPr>
          <p:grpSpPr>
            <a:xfrm>
              <a:off x="3424820" y="3468997"/>
              <a:ext cx="2535331" cy="232374"/>
              <a:chOff x="4796053" y="3303845"/>
              <a:chExt cx="2535331" cy="232374"/>
            </a:xfrm>
          </p:grpSpPr>
          <p:sp>
            <p:nvSpPr>
              <p:cNvPr id="185" name="Google Shape;914;g1e5bc5d4dfe_0_1532">
                <a:extLst>
                  <a:ext uri="{FF2B5EF4-FFF2-40B4-BE49-F238E27FC236}">
                    <a16:creationId xmlns:a16="http://schemas.microsoft.com/office/drawing/2014/main" id="{75C93DD1-A342-0E40-7754-1A4DBE1B1E8A}"/>
                  </a:ext>
                </a:extLst>
              </p:cNvPr>
              <p:cNvSpPr/>
              <p:nvPr/>
            </p:nvSpPr>
            <p:spPr>
              <a:xfrm>
                <a:off x="4887589" y="3303845"/>
                <a:ext cx="2443795" cy="232374"/>
              </a:xfrm>
              <a:prstGeom prst="rect">
                <a:avLst/>
              </a:prstGeom>
              <a:solidFill>
                <a:srgbClr val="FBDDDE"/>
              </a:solidFill>
              <a:ln w="9525" cap="flat" cmpd="sng" algn="ctr">
                <a:solidFill>
                  <a:srgbClr val="FF0000"/>
                </a:solidFill>
                <a:prstDash val="dashDot"/>
                <a:miter lim="800000"/>
              </a:ln>
              <a:effectLst/>
            </p:spPr>
            <p:txBody>
              <a:bodyPr numCol="1" rtlCol="0" anchor="t"/>
              <a:lstStyle/>
              <a:p>
                <a:pPr>
                  <a:buClr>
                    <a:srgbClr val="FF0000"/>
                  </a:buClr>
                </a:pPr>
                <a:r>
                  <a:rPr lang="pt-BR" sz="400" dirty="0">
                    <a:latin typeface="AMX" panose="020B0604020202020204" charset="0"/>
                  </a:rPr>
                  <a:t>  A validade da análise de credito é por 30 dias</a:t>
                </a:r>
              </a:p>
            </p:txBody>
          </p:sp>
          <p:pic>
            <p:nvPicPr>
              <p:cNvPr id="186" name="Imagem 185">
                <a:extLst>
                  <a:ext uri="{FF2B5EF4-FFF2-40B4-BE49-F238E27FC236}">
                    <a16:creationId xmlns:a16="http://schemas.microsoft.com/office/drawing/2014/main" id="{B3669372-F8CA-2D94-0D7F-D74964A93B7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8"/>
              <a:stretch>
                <a:fillRect/>
              </a:stretch>
            </p:blipFill>
            <p:spPr>
              <a:xfrm rot="10800000" flipV="1">
                <a:off x="4796053" y="3321427"/>
                <a:ext cx="190173" cy="190173"/>
              </a:xfrm>
              <a:prstGeom prst="rect">
                <a:avLst/>
              </a:prstGeom>
            </p:spPr>
          </p:pic>
        </p:grpSp>
        <p:grpSp>
          <p:nvGrpSpPr>
            <p:cNvPr id="139" name="Agrupar 138">
              <a:extLst>
                <a:ext uri="{FF2B5EF4-FFF2-40B4-BE49-F238E27FC236}">
                  <a16:creationId xmlns:a16="http://schemas.microsoft.com/office/drawing/2014/main" id="{4B8D0DD3-A7E0-2C57-56B1-C7029C4590DA}"/>
                </a:ext>
              </a:extLst>
            </p:cNvPr>
            <p:cNvGrpSpPr/>
            <p:nvPr/>
          </p:nvGrpSpPr>
          <p:grpSpPr>
            <a:xfrm>
              <a:off x="2224302" y="2200803"/>
              <a:ext cx="1200831" cy="1167295"/>
              <a:chOff x="2972448" y="2076112"/>
              <a:chExt cx="1200831" cy="1167295"/>
            </a:xfrm>
          </p:grpSpPr>
          <p:sp>
            <p:nvSpPr>
              <p:cNvPr id="179" name="Fluxograma: Processo Alternativo 51">
                <a:extLst>
                  <a:ext uri="{FF2B5EF4-FFF2-40B4-BE49-F238E27FC236}">
                    <a16:creationId xmlns:a16="http://schemas.microsoft.com/office/drawing/2014/main" id="{6D0E97BF-9FC9-B6F1-0A64-D97690220874}"/>
                  </a:ext>
                </a:extLst>
              </p:cNvPr>
              <p:cNvSpPr/>
              <p:nvPr/>
            </p:nvSpPr>
            <p:spPr>
              <a:xfrm>
                <a:off x="3099391" y="3045407"/>
                <a:ext cx="1073888" cy="198000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300" b="1" dirty="0">
                    <a:solidFill>
                      <a:schemeClr val="bg1"/>
                    </a:solidFill>
                    <a:latin typeface="AMX" pitchFamily="2" charset="0"/>
                  </a:rPr>
                  <a:t>Radar</a:t>
                </a:r>
              </a:p>
            </p:txBody>
          </p:sp>
          <p:sp>
            <p:nvSpPr>
              <p:cNvPr id="180" name="Retângulo de cantos arredondados 41">
                <a:extLst>
                  <a:ext uri="{FF2B5EF4-FFF2-40B4-BE49-F238E27FC236}">
                    <a16:creationId xmlns:a16="http://schemas.microsoft.com/office/drawing/2014/main" id="{D67AB99C-BD9E-0377-5248-BF21723029C8}"/>
                  </a:ext>
                </a:extLst>
              </p:cNvPr>
              <p:cNvSpPr/>
              <p:nvPr/>
            </p:nvSpPr>
            <p:spPr>
              <a:xfrm>
                <a:off x="3109992" y="2076773"/>
                <a:ext cx="1038387" cy="885459"/>
              </a:xfrm>
              <a:prstGeom prst="roundRect">
                <a:avLst>
                  <a:gd name="adj" fmla="val 15145"/>
                </a:avLst>
              </a:prstGeom>
              <a:noFill/>
              <a:ln w="3175">
                <a:solidFill>
                  <a:schemeClr val="bg2">
                    <a:lumMod val="2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400" dirty="0">
                  <a:solidFill>
                    <a:schemeClr val="tx1"/>
                  </a:solidFill>
                  <a:latin typeface="AMX" pitchFamily="2" charset="0"/>
                </a:endParaRPr>
              </a:p>
              <a:p>
                <a:pPr algn="ctr"/>
                <a:r>
                  <a:rPr lang="pt-BR" sz="400" dirty="0">
                    <a:solidFill>
                      <a:schemeClr val="tx1"/>
                    </a:solidFill>
                    <a:latin typeface="AMX" pitchFamily="2" charset="0"/>
                  </a:rPr>
                  <a:t>Criar oportunidade</a:t>
                </a:r>
                <a:endParaRPr lang="pt-BR" sz="400" dirty="0">
                  <a:ln w="19050">
                    <a:noFill/>
                  </a:ln>
                  <a:solidFill>
                    <a:schemeClr val="tx1"/>
                  </a:solidFill>
                  <a:latin typeface="AMX" pitchFamily="2" charset="0"/>
                </a:endParaRPr>
              </a:p>
            </p:txBody>
          </p:sp>
          <p:cxnSp>
            <p:nvCxnSpPr>
              <p:cNvPr id="181" name="Conector de Seta Reta 180">
                <a:extLst>
                  <a:ext uri="{FF2B5EF4-FFF2-40B4-BE49-F238E27FC236}">
                    <a16:creationId xmlns:a16="http://schemas.microsoft.com/office/drawing/2014/main" id="{22275BF0-55CF-D1DC-72F0-9FB1A816C60B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972448" y="2607117"/>
                <a:ext cx="130065" cy="2011"/>
              </a:xfrm>
              <a:prstGeom prst="straightConnector1">
                <a:avLst/>
              </a:prstGeom>
              <a:ln w="0">
                <a:solidFill>
                  <a:schemeClr val="accent6">
                    <a:lumMod val="60000"/>
                    <a:lumOff val="40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2" name="Conector reto 66">
                <a:extLst>
                  <a:ext uri="{FF2B5EF4-FFF2-40B4-BE49-F238E27FC236}">
                    <a16:creationId xmlns:a16="http://schemas.microsoft.com/office/drawing/2014/main" id="{DB0EC6B1-B368-49E9-FAC8-9F5744B8FC8C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635433" y="2962040"/>
                <a:ext cx="1466" cy="77920"/>
              </a:xfrm>
              <a:prstGeom prst="line">
                <a:avLst/>
              </a:prstGeom>
              <a:ln>
                <a:solidFill>
                  <a:schemeClr val="accent6">
                    <a:lumMod val="60000"/>
                    <a:lumOff val="40000"/>
                  </a:schemeClr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183" name="Pentágono 6">
                <a:extLst>
                  <a:ext uri="{FF2B5EF4-FFF2-40B4-BE49-F238E27FC236}">
                    <a16:creationId xmlns:a16="http://schemas.microsoft.com/office/drawing/2014/main" id="{FF06F593-99FE-6DDD-4D0A-E81CA9FABB88}"/>
                  </a:ext>
                </a:extLst>
              </p:cNvPr>
              <p:cNvSpPr/>
              <p:nvPr/>
            </p:nvSpPr>
            <p:spPr>
              <a:xfrm>
                <a:off x="3108960" y="2076112"/>
                <a:ext cx="1038497" cy="255608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247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300" b="1" dirty="0">
                    <a:solidFill>
                      <a:schemeClr val="bg1"/>
                    </a:solidFill>
                    <a:latin typeface="AMX" pitchFamily="2" charset="0"/>
                  </a:rPr>
                  <a:t>Vendas e CSOL</a:t>
                </a:r>
              </a:p>
            </p:txBody>
          </p:sp>
          <p:pic>
            <p:nvPicPr>
              <p:cNvPr id="184" name="Imagem 183">
                <a:extLst>
                  <a:ext uri="{FF2B5EF4-FFF2-40B4-BE49-F238E27FC236}">
                    <a16:creationId xmlns:a16="http://schemas.microsoft.com/office/drawing/2014/main" id="{D86F7ABB-9933-A86B-5708-64EB8819002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BEBA8EAE-BF5A-486C-A8C5-ECC9F3942E4B}">
                    <a14:imgProps xmlns:a14="http://schemas.microsoft.com/office/drawing/2010/main">
                      <a14:imgLayer r:embed="rId19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3221498" y="3076879"/>
                <a:ext cx="139409" cy="139409"/>
              </a:xfrm>
              <a:prstGeom prst="rect">
                <a:avLst/>
              </a:prstGeom>
            </p:spPr>
          </p:pic>
        </p:grpSp>
        <p:grpSp>
          <p:nvGrpSpPr>
            <p:cNvPr id="140" name="Agrupar 139">
              <a:extLst>
                <a:ext uri="{FF2B5EF4-FFF2-40B4-BE49-F238E27FC236}">
                  <a16:creationId xmlns:a16="http://schemas.microsoft.com/office/drawing/2014/main" id="{076BC391-D668-088E-28CF-1DD513881A02}"/>
                </a:ext>
              </a:extLst>
            </p:cNvPr>
            <p:cNvGrpSpPr/>
            <p:nvPr/>
          </p:nvGrpSpPr>
          <p:grpSpPr>
            <a:xfrm>
              <a:off x="3407936" y="2199024"/>
              <a:ext cx="1155339" cy="1169074"/>
              <a:chOff x="4156082" y="2074333"/>
              <a:chExt cx="1155339" cy="1169074"/>
            </a:xfrm>
          </p:grpSpPr>
          <p:sp>
            <p:nvSpPr>
              <p:cNvPr id="173" name="Retângulo de cantos arredondados 41">
                <a:extLst>
                  <a:ext uri="{FF2B5EF4-FFF2-40B4-BE49-F238E27FC236}">
                    <a16:creationId xmlns:a16="http://schemas.microsoft.com/office/drawing/2014/main" id="{C12CF8C6-5246-74B5-3DF0-798506F472CD}"/>
                  </a:ext>
                </a:extLst>
              </p:cNvPr>
              <p:cNvSpPr/>
              <p:nvPr/>
            </p:nvSpPr>
            <p:spPr>
              <a:xfrm>
                <a:off x="4326467" y="2074333"/>
                <a:ext cx="977900" cy="884993"/>
              </a:xfrm>
              <a:prstGeom prst="roundRect">
                <a:avLst>
                  <a:gd name="adj" fmla="val 15710"/>
                </a:avLst>
              </a:prstGeom>
              <a:noFill/>
              <a:ln w="3175">
                <a:solidFill>
                  <a:schemeClr val="bg2">
                    <a:lumMod val="2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400" dirty="0">
                  <a:ln w="19050">
                    <a:noFill/>
                  </a:ln>
                  <a:solidFill>
                    <a:schemeClr val="tx1"/>
                  </a:solidFill>
                  <a:latin typeface="AMX" pitchFamily="2" charset="0"/>
                </a:endParaRPr>
              </a:p>
              <a:p>
                <a:pPr algn="ctr"/>
                <a:r>
                  <a:rPr lang="pt-BR" sz="400" dirty="0">
                    <a:ln w="19050">
                      <a:noFill/>
                    </a:ln>
                    <a:solidFill>
                      <a:schemeClr val="tx1"/>
                    </a:solidFill>
                    <a:latin typeface="AMX" pitchFamily="2" charset="0"/>
                  </a:rPr>
                  <a:t>Cadastrar (</a:t>
                </a:r>
                <a:r>
                  <a:rPr lang="pt-BR" sz="400" dirty="0" err="1">
                    <a:ln w="19050">
                      <a:noFill/>
                    </a:ln>
                    <a:solidFill>
                      <a:schemeClr val="tx1"/>
                    </a:solidFill>
                    <a:latin typeface="AMX" pitchFamily="2" charset="0"/>
                  </a:rPr>
                  <a:t>loc</a:t>
                </a:r>
                <a:r>
                  <a:rPr lang="pt-BR" sz="400" dirty="0">
                    <a:ln w="19050">
                      <a:noFill/>
                    </a:ln>
                    <a:solidFill>
                      <a:schemeClr val="tx1"/>
                    </a:solidFill>
                    <a:latin typeface="AMX" pitchFamily="2" charset="0"/>
                  </a:rPr>
                  <a:t> PME a definir)</a:t>
                </a:r>
              </a:p>
            </p:txBody>
          </p:sp>
          <p:cxnSp>
            <p:nvCxnSpPr>
              <p:cNvPr id="174" name="Conector de Seta Reta 173">
                <a:extLst>
                  <a:ext uri="{FF2B5EF4-FFF2-40B4-BE49-F238E27FC236}">
                    <a16:creationId xmlns:a16="http://schemas.microsoft.com/office/drawing/2014/main" id="{0A87EC26-0556-CFAD-BCBE-FDDB864887AC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156082" y="2602232"/>
                <a:ext cx="179435" cy="0"/>
              </a:xfrm>
              <a:prstGeom prst="straightConnector1">
                <a:avLst/>
              </a:prstGeom>
              <a:ln w="0">
                <a:solidFill>
                  <a:schemeClr val="accent6">
                    <a:lumMod val="60000"/>
                    <a:lumOff val="40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5" name="Conector reto 85">
                <a:extLst>
                  <a:ext uri="{FF2B5EF4-FFF2-40B4-BE49-F238E27FC236}">
                    <a16:creationId xmlns:a16="http://schemas.microsoft.com/office/drawing/2014/main" id="{20B10EDD-C41F-2857-4DA8-F647F3D0E59D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829607" y="2963918"/>
                <a:ext cx="0" cy="73328"/>
              </a:xfrm>
              <a:prstGeom prst="line">
                <a:avLst/>
              </a:prstGeom>
              <a:ln>
                <a:solidFill>
                  <a:schemeClr val="accent6">
                    <a:lumMod val="60000"/>
                    <a:lumOff val="40000"/>
                  </a:schemeClr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176" name="Pentágono 6">
                <a:extLst>
                  <a:ext uri="{FF2B5EF4-FFF2-40B4-BE49-F238E27FC236}">
                    <a16:creationId xmlns:a16="http://schemas.microsoft.com/office/drawing/2014/main" id="{72C2BD10-4609-2F76-A0BD-089CA6F77CC8}"/>
                  </a:ext>
                </a:extLst>
              </p:cNvPr>
              <p:cNvSpPr/>
              <p:nvPr/>
            </p:nvSpPr>
            <p:spPr>
              <a:xfrm>
                <a:off x="4327942" y="2076511"/>
                <a:ext cx="979782" cy="253814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300" b="1" dirty="0">
                    <a:solidFill>
                      <a:schemeClr val="bg1"/>
                    </a:solidFill>
                    <a:latin typeface="AMX" pitchFamily="2" charset="0"/>
                  </a:rPr>
                  <a:t>Vendas e CSOL</a:t>
                </a:r>
              </a:p>
            </p:txBody>
          </p:sp>
          <p:sp>
            <p:nvSpPr>
              <p:cNvPr id="177" name="Fluxograma: Processo Alternativo 51">
                <a:extLst>
                  <a:ext uri="{FF2B5EF4-FFF2-40B4-BE49-F238E27FC236}">
                    <a16:creationId xmlns:a16="http://schemas.microsoft.com/office/drawing/2014/main" id="{6D82293E-E7B1-1F7C-40A0-CC802CE2566C}"/>
                  </a:ext>
                </a:extLst>
              </p:cNvPr>
              <p:cNvSpPr/>
              <p:nvPr/>
            </p:nvSpPr>
            <p:spPr>
              <a:xfrm>
                <a:off x="4334932" y="3045407"/>
                <a:ext cx="976489" cy="198000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300" b="1" dirty="0">
                    <a:solidFill>
                      <a:schemeClr val="bg1"/>
                    </a:solidFill>
                    <a:latin typeface="AMX" pitchFamily="2" charset="0"/>
                  </a:rPr>
                  <a:t> Radar</a:t>
                </a:r>
              </a:p>
            </p:txBody>
          </p:sp>
          <p:pic>
            <p:nvPicPr>
              <p:cNvPr id="178" name="Imagem 177">
                <a:extLst>
                  <a:ext uri="{FF2B5EF4-FFF2-40B4-BE49-F238E27FC236}">
                    <a16:creationId xmlns:a16="http://schemas.microsoft.com/office/drawing/2014/main" id="{784B8AD8-5841-9308-69C5-BBD02B3FB94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BEBA8EAE-BF5A-486C-A8C5-ECC9F3942E4B}">
                    <a14:imgProps xmlns:a14="http://schemas.microsoft.com/office/drawing/2010/main">
                      <a14:imgLayer r:embed="rId20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4434839" y="3076879"/>
                <a:ext cx="139409" cy="139409"/>
              </a:xfrm>
              <a:prstGeom prst="rect">
                <a:avLst/>
              </a:prstGeom>
            </p:spPr>
          </p:pic>
        </p:grpSp>
        <p:grpSp>
          <p:nvGrpSpPr>
            <p:cNvPr id="141" name="Agrupar 140">
              <a:extLst>
                <a:ext uri="{FF2B5EF4-FFF2-40B4-BE49-F238E27FC236}">
                  <a16:creationId xmlns:a16="http://schemas.microsoft.com/office/drawing/2014/main" id="{72FE77F5-FC06-297C-AA69-4A72CBB45066}"/>
                </a:ext>
              </a:extLst>
            </p:cNvPr>
            <p:cNvGrpSpPr/>
            <p:nvPr/>
          </p:nvGrpSpPr>
          <p:grpSpPr>
            <a:xfrm>
              <a:off x="4555766" y="2197771"/>
              <a:ext cx="1160013" cy="1170327"/>
              <a:chOff x="5303912" y="2073080"/>
              <a:chExt cx="1160013" cy="1170327"/>
            </a:xfrm>
          </p:grpSpPr>
          <p:sp>
            <p:nvSpPr>
              <p:cNvPr id="167" name="Retângulo de cantos arredondados 41">
                <a:extLst>
                  <a:ext uri="{FF2B5EF4-FFF2-40B4-BE49-F238E27FC236}">
                    <a16:creationId xmlns:a16="http://schemas.microsoft.com/office/drawing/2014/main" id="{7E2CC7B9-712F-727F-55FE-C7C0BCBE08C1}"/>
                  </a:ext>
                </a:extLst>
              </p:cNvPr>
              <p:cNvSpPr/>
              <p:nvPr/>
            </p:nvSpPr>
            <p:spPr>
              <a:xfrm>
                <a:off x="5473381" y="2077792"/>
                <a:ext cx="972000" cy="879898"/>
              </a:xfrm>
              <a:prstGeom prst="roundRect">
                <a:avLst>
                  <a:gd name="adj" fmla="val 12875"/>
                </a:avLst>
              </a:prstGeom>
              <a:noFill/>
              <a:ln w="3175">
                <a:solidFill>
                  <a:schemeClr val="bg2">
                    <a:lumMod val="2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400" dirty="0">
                  <a:solidFill>
                    <a:schemeClr val="tx1"/>
                  </a:solidFill>
                  <a:latin typeface="AMX" pitchFamily="2" charset="0"/>
                </a:endParaRPr>
              </a:p>
              <a:p>
                <a:pPr algn="ctr"/>
                <a:r>
                  <a:rPr lang="pt-BR" sz="400" dirty="0">
                    <a:solidFill>
                      <a:schemeClr val="tx1"/>
                    </a:solidFill>
                    <a:latin typeface="AMX" pitchFamily="2" charset="0"/>
                  </a:rPr>
                  <a:t>Checar crédito</a:t>
                </a:r>
              </a:p>
            </p:txBody>
          </p:sp>
          <p:sp>
            <p:nvSpPr>
              <p:cNvPr id="168" name="Pentágono 6">
                <a:extLst>
                  <a:ext uri="{FF2B5EF4-FFF2-40B4-BE49-F238E27FC236}">
                    <a16:creationId xmlns:a16="http://schemas.microsoft.com/office/drawing/2014/main" id="{D6148610-5805-A897-5C05-28CE03ADACB9}"/>
                  </a:ext>
                </a:extLst>
              </p:cNvPr>
              <p:cNvSpPr/>
              <p:nvPr/>
            </p:nvSpPr>
            <p:spPr>
              <a:xfrm>
                <a:off x="5472635" y="2073080"/>
                <a:ext cx="975461" cy="249298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300" b="1" dirty="0">
                    <a:solidFill>
                      <a:schemeClr val="bg1"/>
                    </a:solidFill>
                    <a:latin typeface="AMX" pitchFamily="2" charset="0"/>
                  </a:rPr>
                  <a:t>Vendas</a:t>
                </a:r>
              </a:p>
            </p:txBody>
          </p:sp>
          <p:cxnSp>
            <p:nvCxnSpPr>
              <p:cNvPr id="169" name="Conector de Seta Reta 168">
                <a:extLst>
                  <a:ext uri="{FF2B5EF4-FFF2-40B4-BE49-F238E27FC236}">
                    <a16:creationId xmlns:a16="http://schemas.microsoft.com/office/drawing/2014/main" id="{0CDB7990-3895-3EA5-5890-8D7FD0F6AEBC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303912" y="2602232"/>
                <a:ext cx="179435" cy="0"/>
              </a:xfrm>
              <a:prstGeom prst="straightConnector1">
                <a:avLst/>
              </a:prstGeom>
              <a:ln w="0">
                <a:solidFill>
                  <a:schemeClr val="accent6">
                    <a:lumMod val="60000"/>
                    <a:lumOff val="40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0" name="Conector reto 85">
                <a:extLst>
                  <a:ext uri="{FF2B5EF4-FFF2-40B4-BE49-F238E27FC236}">
                    <a16:creationId xmlns:a16="http://schemas.microsoft.com/office/drawing/2014/main" id="{F073F212-8855-7755-631F-3DB9971465E2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982111" y="2963918"/>
                <a:ext cx="0" cy="73328"/>
              </a:xfrm>
              <a:prstGeom prst="line">
                <a:avLst/>
              </a:prstGeom>
              <a:ln>
                <a:solidFill>
                  <a:schemeClr val="accent6">
                    <a:lumMod val="60000"/>
                    <a:lumOff val="40000"/>
                  </a:schemeClr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171" name="Fluxograma: Processo Alternativo 51">
                <a:extLst>
                  <a:ext uri="{FF2B5EF4-FFF2-40B4-BE49-F238E27FC236}">
                    <a16:creationId xmlns:a16="http://schemas.microsoft.com/office/drawing/2014/main" id="{16D0FE65-35AF-6877-503E-EC483636B9DE}"/>
                  </a:ext>
                </a:extLst>
              </p:cNvPr>
              <p:cNvSpPr/>
              <p:nvPr/>
            </p:nvSpPr>
            <p:spPr>
              <a:xfrm>
                <a:off x="5487436" y="3045407"/>
                <a:ext cx="976489" cy="198000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300" b="1" dirty="0">
                    <a:solidFill>
                      <a:schemeClr val="bg1"/>
                    </a:solidFill>
                    <a:latin typeface="AMX" pitchFamily="2" charset="0"/>
                  </a:rPr>
                  <a:t> Radar</a:t>
                </a:r>
              </a:p>
            </p:txBody>
          </p:sp>
          <p:pic>
            <p:nvPicPr>
              <p:cNvPr id="172" name="Imagem 171">
                <a:extLst>
                  <a:ext uri="{FF2B5EF4-FFF2-40B4-BE49-F238E27FC236}">
                    <a16:creationId xmlns:a16="http://schemas.microsoft.com/office/drawing/2014/main" id="{C30B01EB-FBAA-2CDE-3510-79C742B81B3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BEBA8EAE-BF5A-486C-A8C5-ECC9F3942E4B}">
                    <a14:imgProps xmlns:a14="http://schemas.microsoft.com/office/drawing/2010/main">
                      <a14:imgLayer r:embed="rId21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5587343" y="3076879"/>
                <a:ext cx="139409" cy="139409"/>
              </a:xfrm>
              <a:prstGeom prst="rect">
                <a:avLst/>
              </a:prstGeom>
            </p:spPr>
          </p:pic>
        </p:grpSp>
        <p:grpSp>
          <p:nvGrpSpPr>
            <p:cNvPr id="142" name="Agrupar 141">
              <a:extLst>
                <a:ext uri="{FF2B5EF4-FFF2-40B4-BE49-F238E27FC236}">
                  <a16:creationId xmlns:a16="http://schemas.microsoft.com/office/drawing/2014/main" id="{1B5F7FF3-4115-3722-3BDC-F69AF016AF4B}"/>
                </a:ext>
              </a:extLst>
            </p:cNvPr>
            <p:cNvGrpSpPr/>
            <p:nvPr/>
          </p:nvGrpSpPr>
          <p:grpSpPr>
            <a:xfrm>
              <a:off x="5702451" y="2202484"/>
              <a:ext cx="1158448" cy="1165614"/>
              <a:chOff x="6450597" y="2077793"/>
              <a:chExt cx="1158448" cy="1165614"/>
            </a:xfrm>
          </p:grpSpPr>
          <p:sp>
            <p:nvSpPr>
              <p:cNvPr id="161" name="Retângulo de cantos arredondados 41">
                <a:extLst>
                  <a:ext uri="{FF2B5EF4-FFF2-40B4-BE49-F238E27FC236}">
                    <a16:creationId xmlns:a16="http://schemas.microsoft.com/office/drawing/2014/main" id="{D4C4693F-705F-A706-9414-D50A255C7FFC}"/>
                  </a:ext>
                </a:extLst>
              </p:cNvPr>
              <p:cNvSpPr/>
              <p:nvPr/>
            </p:nvSpPr>
            <p:spPr>
              <a:xfrm>
                <a:off x="6621498" y="2077793"/>
                <a:ext cx="972000" cy="885540"/>
              </a:xfrm>
              <a:prstGeom prst="roundRect">
                <a:avLst>
                  <a:gd name="adj" fmla="val 13818"/>
                </a:avLst>
              </a:prstGeom>
              <a:noFill/>
              <a:ln w="3175">
                <a:solidFill>
                  <a:schemeClr val="bg2">
                    <a:lumMod val="2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400" dirty="0">
                  <a:solidFill>
                    <a:schemeClr val="tx1"/>
                  </a:solidFill>
                  <a:latin typeface="AMX" pitchFamily="2" charset="0"/>
                </a:endParaRPr>
              </a:p>
              <a:p>
                <a:pPr algn="ctr"/>
                <a:r>
                  <a:rPr lang="pt-BR" sz="400" dirty="0">
                    <a:solidFill>
                      <a:schemeClr val="tx1"/>
                    </a:solidFill>
                    <a:latin typeface="AMX" pitchFamily="2" charset="0"/>
                  </a:rPr>
                  <a:t>Analisar dados</a:t>
                </a:r>
              </a:p>
            </p:txBody>
          </p:sp>
          <p:sp>
            <p:nvSpPr>
              <p:cNvPr id="162" name="Pentágono 6">
                <a:extLst>
                  <a:ext uri="{FF2B5EF4-FFF2-40B4-BE49-F238E27FC236}">
                    <a16:creationId xmlns:a16="http://schemas.microsoft.com/office/drawing/2014/main" id="{63D08B87-8B9A-B990-9418-006C76D190EB}"/>
                  </a:ext>
                </a:extLst>
              </p:cNvPr>
              <p:cNvSpPr/>
              <p:nvPr/>
            </p:nvSpPr>
            <p:spPr>
              <a:xfrm>
                <a:off x="6624089" y="2078823"/>
                <a:ext cx="971959" cy="251501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300" b="1" dirty="0">
                    <a:solidFill>
                      <a:schemeClr val="bg1"/>
                    </a:solidFill>
                    <a:latin typeface="AMX" pitchFamily="2" charset="0"/>
                  </a:rPr>
                  <a:t>Antifraude</a:t>
                </a:r>
              </a:p>
            </p:txBody>
          </p:sp>
          <p:cxnSp>
            <p:nvCxnSpPr>
              <p:cNvPr id="163" name="Conector de Seta Reta 162">
                <a:extLst>
                  <a:ext uri="{FF2B5EF4-FFF2-40B4-BE49-F238E27FC236}">
                    <a16:creationId xmlns:a16="http://schemas.microsoft.com/office/drawing/2014/main" id="{C028A801-E751-92DE-579B-D6E19B3EA953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450597" y="2602232"/>
                <a:ext cx="179435" cy="0"/>
              </a:xfrm>
              <a:prstGeom prst="straightConnector1">
                <a:avLst/>
              </a:prstGeom>
              <a:ln w="0">
                <a:solidFill>
                  <a:schemeClr val="accent6">
                    <a:lumMod val="60000"/>
                    <a:lumOff val="40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4" name="Conector reto 85">
                <a:extLst>
                  <a:ext uri="{FF2B5EF4-FFF2-40B4-BE49-F238E27FC236}">
                    <a16:creationId xmlns:a16="http://schemas.microsoft.com/office/drawing/2014/main" id="{F1D812BE-7EBA-71E8-E0C9-3A044F8B8BC4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7127231" y="2963918"/>
                <a:ext cx="0" cy="73328"/>
              </a:xfrm>
              <a:prstGeom prst="line">
                <a:avLst/>
              </a:prstGeom>
              <a:ln>
                <a:solidFill>
                  <a:schemeClr val="accent6">
                    <a:lumMod val="60000"/>
                    <a:lumOff val="40000"/>
                  </a:schemeClr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165" name="Fluxograma: Processo Alternativo 51">
                <a:extLst>
                  <a:ext uri="{FF2B5EF4-FFF2-40B4-BE49-F238E27FC236}">
                    <a16:creationId xmlns:a16="http://schemas.microsoft.com/office/drawing/2014/main" id="{BBD53CF4-24BE-AB09-EED4-2929A0D26F2D}"/>
                  </a:ext>
                </a:extLst>
              </p:cNvPr>
              <p:cNvSpPr/>
              <p:nvPr/>
            </p:nvSpPr>
            <p:spPr>
              <a:xfrm>
                <a:off x="6632556" y="3045407"/>
                <a:ext cx="976489" cy="198000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300" b="1" dirty="0">
                    <a:solidFill>
                      <a:schemeClr val="bg1"/>
                    </a:solidFill>
                    <a:latin typeface="AMX" pitchFamily="2" charset="0"/>
                  </a:rPr>
                  <a:t> Radar</a:t>
                </a:r>
              </a:p>
            </p:txBody>
          </p:sp>
          <p:pic>
            <p:nvPicPr>
              <p:cNvPr id="166" name="Imagem 165">
                <a:extLst>
                  <a:ext uri="{FF2B5EF4-FFF2-40B4-BE49-F238E27FC236}">
                    <a16:creationId xmlns:a16="http://schemas.microsoft.com/office/drawing/2014/main" id="{D49562EC-B33A-DE4C-6487-1B20A985080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BEBA8EAE-BF5A-486C-A8C5-ECC9F3942E4B}">
                    <a14:imgProps xmlns:a14="http://schemas.microsoft.com/office/drawing/2010/main">
                      <a14:imgLayer r:embed="rId22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6732463" y="3076879"/>
                <a:ext cx="139409" cy="139409"/>
              </a:xfrm>
              <a:prstGeom prst="rect">
                <a:avLst/>
              </a:prstGeom>
            </p:spPr>
          </p:pic>
        </p:grpSp>
        <p:grpSp>
          <p:nvGrpSpPr>
            <p:cNvPr id="143" name="Agrupar 142">
              <a:extLst>
                <a:ext uri="{FF2B5EF4-FFF2-40B4-BE49-F238E27FC236}">
                  <a16:creationId xmlns:a16="http://schemas.microsoft.com/office/drawing/2014/main" id="{C0522F41-8284-4876-9412-E2264CE424BC}"/>
                </a:ext>
              </a:extLst>
            </p:cNvPr>
            <p:cNvGrpSpPr/>
            <p:nvPr/>
          </p:nvGrpSpPr>
          <p:grpSpPr>
            <a:xfrm>
              <a:off x="6852878" y="2202483"/>
              <a:ext cx="1146751" cy="1525266"/>
              <a:chOff x="7601024" y="2077792"/>
              <a:chExt cx="1146751" cy="1525266"/>
            </a:xfrm>
          </p:grpSpPr>
          <p:sp>
            <p:nvSpPr>
              <p:cNvPr id="151" name="Retângulo de cantos arredondados 41">
                <a:extLst>
                  <a:ext uri="{FF2B5EF4-FFF2-40B4-BE49-F238E27FC236}">
                    <a16:creationId xmlns:a16="http://schemas.microsoft.com/office/drawing/2014/main" id="{9DFA983E-C087-0342-3FEE-9BE2D2AEE1AE}"/>
                  </a:ext>
                </a:extLst>
              </p:cNvPr>
              <p:cNvSpPr/>
              <p:nvPr/>
            </p:nvSpPr>
            <p:spPr>
              <a:xfrm>
                <a:off x="7777398" y="2077792"/>
                <a:ext cx="964988" cy="1004552"/>
              </a:xfrm>
              <a:prstGeom prst="roundRect">
                <a:avLst>
                  <a:gd name="adj" fmla="val 13824"/>
                </a:avLst>
              </a:prstGeom>
              <a:noFill/>
              <a:ln w="3175">
                <a:solidFill>
                  <a:schemeClr val="bg2">
                    <a:lumMod val="2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400" dirty="0">
                  <a:solidFill>
                    <a:schemeClr val="tx1"/>
                  </a:solidFill>
                  <a:latin typeface="AMX" pitchFamily="2" charset="0"/>
                </a:endParaRPr>
              </a:p>
              <a:p>
                <a:pPr algn="ctr"/>
                <a:endParaRPr lang="pt-BR" sz="400" dirty="0">
                  <a:solidFill>
                    <a:schemeClr val="tx1"/>
                  </a:solidFill>
                  <a:latin typeface="AMX" pitchFamily="2" charset="0"/>
                </a:endParaRPr>
              </a:p>
              <a:p>
                <a:pPr algn="ctr"/>
                <a:r>
                  <a:rPr lang="pt-BR" sz="400" dirty="0">
                    <a:solidFill>
                      <a:schemeClr val="tx1"/>
                    </a:solidFill>
                    <a:latin typeface="AMX" pitchFamily="2" charset="0"/>
                  </a:rPr>
                  <a:t>Gerar</a:t>
                </a:r>
              </a:p>
              <a:p>
                <a:pPr algn="ctr"/>
                <a:r>
                  <a:rPr lang="pt-BR" sz="400" dirty="0">
                    <a:solidFill>
                      <a:schemeClr val="tx1"/>
                    </a:solidFill>
                    <a:latin typeface="AMX" pitchFamily="2" charset="0"/>
                  </a:rPr>
                  <a:t>Documentos enviar link assinatura eletrônica</a:t>
                </a:r>
              </a:p>
            </p:txBody>
          </p:sp>
          <p:sp>
            <p:nvSpPr>
              <p:cNvPr id="152" name="Pentágono 6">
                <a:extLst>
                  <a:ext uri="{FF2B5EF4-FFF2-40B4-BE49-F238E27FC236}">
                    <a16:creationId xmlns:a16="http://schemas.microsoft.com/office/drawing/2014/main" id="{3E3853E0-3DBA-3931-B36C-91BA6CC0CF1E}"/>
                  </a:ext>
                </a:extLst>
              </p:cNvPr>
              <p:cNvSpPr/>
              <p:nvPr/>
            </p:nvSpPr>
            <p:spPr>
              <a:xfrm>
                <a:off x="7778055" y="2078823"/>
                <a:ext cx="969720" cy="251501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300" b="1" dirty="0">
                    <a:solidFill>
                      <a:schemeClr val="bg1"/>
                    </a:solidFill>
                    <a:latin typeface="AMX" pitchFamily="2" charset="0"/>
                  </a:rPr>
                  <a:t>Vendas e CSOL</a:t>
                </a:r>
              </a:p>
            </p:txBody>
          </p:sp>
          <p:cxnSp>
            <p:nvCxnSpPr>
              <p:cNvPr id="153" name="Conector de Seta Reta 152">
                <a:extLst>
                  <a:ext uri="{FF2B5EF4-FFF2-40B4-BE49-F238E27FC236}">
                    <a16:creationId xmlns:a16="http://schemas.microsoft.com/office/drawing/2014/main" id="{56E34E23-E049-7738-E707-26A76D3EC617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7601024" y="2602232"/>
                <a:ext cx="179435" cy="0"/>
              </a:xfrm>
              <a:prstGeom prst="straightConnector1">
                <a:avLst/>
              </a:prstGeom>
              <a:ln w="0">
                <a:solidFill>
                  <a:schemeClr val="accent6">
                    <a:lumMod val="60000"/>
                    <a:lumOff val="40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154" name="Agrupar 153">
                <a:extLst>
                  <a:ext uri="{FF2B5EF4-FFF2-40B4-BE49-F238E27FC236}">
                    <a16:creationId xmlns:a16="http://schemas.microsoft.com/office/drawing/2014/main" id="{32B7F9AA-30F3-8447-69C8-A0FB1C4E62FF}"/>
                  </a:ext>
                </a:extLst>
              </p:cNvPr>
              <p:cNvGrpSpPr/>
              <p:nvPr/>
            </p:nvGrpSpPr>
            <p:grpSpPr>
              <a:xfrm>
                <a:off x="7767752" y="3078996"/>
                <a:ext cx="976489" cy="524062"/>
                <a:chOff x="7767752" y="3078996"/>
                <a:chExt cx="976489" cy="524062"/>
              </a:xfrm>
            </p:grpSpPr>
            <p:sp>
              <p:nvSpPr>
                <p:cNvPr id="155" name="Fluxograma: Processo Alternativo 51">
                  <a:extLst>
                    <a:ext uri="{FF2B5EF4-FFF2-40B4-BE49-F238E27FC236}">
                      <a16:creationId xmlns:a16="http://schemas.microsoft.com/office/drawing/2014/main" id="{2F328A7C-3F5F-9E55-C46D-47C69D221104}"/>
                    </a:ext>
                  </a:extLst>
                </p:cNvPr>
                <p:cNvSpPr/>
                <p:nvPr/>
              </p:nvSpPr>
              <p:spPr>
                <a:xfrm>
                  <a:off x="7767752" y="3152653"/>
                  <a:ext cx="976489" cy="198000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300" b="1" dirty="0">
                      <a:solidFill>
                        <a:schemeClr val="bg1"/>
                      </a:solidFill>
                      <a:latin typeface="AMX" pitchFamily="2" charset="0"/>
                    </a:rPr>
                    <a:t> Radar</a:t>
                  </a:r>
                </a:p>
              </p:txBody>
            </p:sp>
            <p:pic>
              <p:nvPicPr>
                <p:cNvPr id="156" name="Imagem 155">
                  <a:extLst>
                    <a:ext uri="{FF2B5EF4-FFF2-40B4-BE49-F238E27FC236}">
                      <a16:creationId xmlns:a16="http://schemas.microsoft.com/office/drawing/2014/main" id="{E9A4E3C4-55E1-52A6-F465-D56E4FFCED21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3">
                  <a:extLst>
                    <a:ext uri="{BEBA8EAE-BF5A-486C-A8C5-ECC9F3942E4B}">
                      <a14:imgProps xmlns:a14="http://schemas.microsoft.com/office/drawing/2010/main">
                        <a14:imgLayer r:embed="rId23">
                          <a14:imgEffect>
                            <a14:brightnessContrast bright="100000" contrast="100000"/>
                          </a14:imgEffect>
                        </a14:imgLayer>
                      </a14:imgProps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7867659" y="3184125"/>
                  <a:ext cx="139409" cy="139409"/>
                </a:xfrm>
                <a:prstGeom prst="rect">
                  <a:avLst/>
                </a:prstGeom>
              </p:spPr>
            </p:pic>
            <p:sp>
              <p:nvSpPr>
                <p:cNvPr id="157" name="Fluxograma: Processo Alternativo 51">
                  <a:extLst>
                    <a:ext uri="{FF2B5EF4-FFF2-40B4-BE49-F238E27FC236}">
                      <a16:creationId xmlns:a16="http://schemas.microsoft.com/office/drawing/2014/main" id="{E04B5989-D04B-BB13-C19B-AED6BC2D17A5}"/>
                    </a:ext>
                  </a:extLst>
                </p:cNvPr>
                <p:cNvSpPr/>
                <p:nvPr/>
              </p:nvSpPr>
              <p:spPr>
                <a:xfrm>
                  <a:off x="7767752" y="3405058"/>
                  <a:ext cx="976489" cy="198000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300" b="1" dirty="0">
                      <a:solidFill>
                        <a:schemeClr val="bg1"/>
                      </a:solidFill>
                      <a:latin typeface="AMX" pitchFamily="2" charset="0"/>
                    </a:rPr>
                    <a:t> </a:t>
                  </a:r>
                  <a:r>
                    <a:rPr lang="pt-BR" sz="300" b="1" dirty="0" err="1">
                      <a:solidFill>
                        <a:schemeClr val="bg1"/>
                      </a:solidFill>
                      <a:latin typeface="AMX" pitchFamily="2" charset="0"/>
                    </a:rPr>
                    <a:t>Docusign</a:t>
                  </a:r>
                  <a:endParaRPr lang="pt-BR" sz="300" b="1" dirty="0">
                    <a:solidFill>
                      <a:schemeClr val="bg1"/>
                    </a:solidFill>
                    <a:latin typeface="AMX" pitchFamily="2" charset="0"/>
                  </a:endParaRPr>
                </a:p>
              </p:txBody>
            </p:sp>
            <p:pic>
              <p:nvPicPr>
                <p:cNvPr id="158" name="Imagem 157">
                  <a:extLst>
                    <a:ext uri="{FF2B5EF4-FFF2-40B4-BE49-F238E27FC236}">
                      <a16:creationId xmlns:a16="http://schemas.microsoft.com/office/drawing/2014/main" id="{E279110C-7C71-20A0-999B-CE340F3EEE44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3">
                  <a:extLst>
                    <a:ext uri="{BEBA8EAE-BF5A-486C-A8C5-ECC9F3942E4B}">
                      <a14:imgProps xmlns:a14="http://schemas.microsoft.com/office/drawing/2010/main">
                        <a14:imgLayer r:embed="rId24">
                          <a14:imgEffect>
                            <a14:brightnessContrast bright="100000" contrast="100000"/>
                          </a14:imgEffect>
                        </a14:imgLayer>
                      </a14:imgProps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7867659" y="3436530"/>
                  <a:ext cx="139409" cy="139409"/>
                </a:xfrm>
                <a:prstGeom prst="rect">
                  <a:avLst/>
                </a:prstGeom>
              </p:spPr>
            </p:pic>
            <p:cxnSp>
              <p:nvCxnSpPr>
                <p:cNvPr id="159" name="Conector reto 85">
                  <a:extLst>
                    <a:ext uri="{FF2B5EF4-FFF2-40B4-BE49-F238E27FC236}">
                      <a16:creationId xmlns:a16="http://schemas.microsoft.com/office/drawing/2014/main" id="{D307BA98-DAAC-FDCF-5BB3-4C075B565800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8261211" y="3078996"/>
                  <a:ext cx="0" cy="73328"/>
                </a:xfrm>
                <a:prstGeom prst="line">
                  <a:avLst/>
                </a:prstGeom>
                <a:ln>
                  <a:solidFill>
                    <a:schemeClr val="accent6">
                      <a:lumMod val="60000"/>
                      <a:lumOff val="40000"/>
                    </a:schemeClr>
                  </a:solidFill>
                  <a:headEnd type="none" w="med" len="med"/>
                  <a:tailEnd type="none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60" name="Conector reto 85">
                  <a:extLst>
                    <a:ext uri="{FF2B5EF4-FFF2-40B4-BE49-F238E27FC236}">
                      <a16:creationId xmlns:a16="http://schemas.microsoft.com/office/drawing/2014/main" id="{59E3AFE1-1252-A813-C23A-C4161D724B86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8261211" y="3346705"/>
                  <a:ext cx="0" cy="55116"/>
                </a:xfrm>
                <a:prstGeom prst="line">
                  <a:avLst/>
                </a:prstGeom>
                <a:ln>
                  <a:solidFill>
                    <a:schemeClr val="accent6">
                      <a:lumMod val="60000"/>
                      <a:lumOff val="40000"/>
                    </a:schemeClr>
                  </a:solidFill>
                  <a:headEnd type="none" w="med" len="med"/>
                  <a:tailEnd type="none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</p:grpSp>
        </p:grpSp>
        <p:grpSp>
          <p:nvGrpSpPr>
            <p:cNvPr id="144" name="Agrupar 143">
              <a:extLst>
                <a:ext uri="{FF2B5EF4-FFF2-40B4-BE49-F238E27FC236}">
                  <a16:creationId xmlns:a16="http://schemas.microsoft.com/office/drawing/2014/main" id="{3CF95407-EA49-1CD2-9374-E1029BCF8CB2}"/>
                </a:ext>
              </a:extLst>
            </p:cNvPr>
            <p:cNvGrpSpPr/>
            <p:nvPr/>
          </p:nvGrpSpPr>
          <p:grpSpPr>
            <a:xfrm>
              <a:off x="7997862" y="2211068"/>
              <a:ext cx="1163671" cy="1166656"/>
              <a:chOff x="8746008" y="2086377"/>
              <a:chExt cx="1163671" cy="1166656"/>
            </a:xfrm>
          </p:grpSpPr>
          <p:sp>
            <p:nvSpPr>
              <p:cNvPr id="145" name="Retângulo de cantos arredondados 41">
                <a:extLst>
                  <a:ext uri="{FF2B5EF4-FFF2-40B4-BE49-F238E27FC236}">
                    <a16:creationId xmlns:a16="http://schemas.microsoft.com/office/drawing/2014/main" id="{DF1576DD-8AF7-E4AA-35CA-69589668298C}"/>
                  </a:ext>
                </a:extLst>
              </p:cNvPr>
              <p:cNvSpPr/>
              <p:nvPr/>
            </p:nvSpPr>
            <p:spPr>
              <a:xfrm>
                <a:off x="8927955" y="2086377"/>
                <a:ext cx="968656" cy="897605"/>
              </a:xfrm>
              <a:prstGeom prst="roundRect">
                <a:avLst>
                  <a:gd name="adj" fmla="val 14276"/>
                </a:avLst>
              </a:prstGeom>
              <a:noFill/>
              <a:ln w="3175">
                <a:solidFill>
                  <a:schemeClr val="bg2">
                    <a:lumMod val="2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400" dirty="0">
                  <a:solidFill>
                    <a:schemeClr val="tx1"/>
                  </a:solidFill>
                  <a:latin typeface="AMX" pitchFamily="2" charset="0"/>
                </a:endParaRPr>
              </a:p>
              <a:p>
                <a:pPr algn="ctr"/>
                <a:r>
                  <a:rPr lang="pt-BR" sz="400" dirty="0">
                    <a:solidFill>
                      <a:schemeClr val="tx1"/>
                    </a:solidFill>
                    <a:latin typeface="AMX" pitchFamily="2" charset="0"/>
                  </a:rPr>
                  <a:t>Abrir OI  anexar documentos</a:t>
                </a:r>
              </a:p>
            </p:txBody>
          </p:sp>
          <p:sp>
            <p:nvSpPr>
              <p:cNvPr id="146" name="Pentágono 6">
                <a:extLst>
                  <a:ext uri="{FF2B5EF4-FFF2-40B4-BE49-F238E27FC236}">
                    <a16:creationId xmlns:a16="http://schemas.microsoft.com/office/drawing/2014/main" id="{AC9EA95D-F543-B8F9-C1DC-593E34DA5EA7}"/>
                  </a:ext>
                </a:extLst>
              </p:cNvPr>
              <p:cNvSpPr/>
              <p:nvPr/>
            </p:nvSpPr>
            <p:spPr>
              <a:xfrm>
                <a:off x="8927808" y="2088846"/>
                <a:ext cx="969720" cy="241478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300" b="1" dirty="0">
                    <a:solidFill>
                      <a:schemeClr val="bg1"/>
                    </a:solidFill>
                    <a:latin typeface="AMX" pitchFamily="2" charset="0"/>
                  </a:rPr>
                  <a:t>Vendas</a:t>
                </a:r>
              </a:p>
            </p:txBody>
          </p:sp>
          <p:cxnSp>
            <p:nvCxnSpPr>
              <p:cNvPr id="147" name="Conector de Seta Reta 146">
                <a:extLst>
                  <a:ext uri="{FF2B5EF4-FFF2-40B4-BE49-F238E27FC236}">
                    <a16:creationId xmlns:a16="http://schemas.microsoft.com/office/drawing/2014/main" id="{83FA485E-16F6-4880-4EA8-686BB4316EB4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746008" y="2602232"/>
                <a:ext cx="179435" cy="0"/>
              </a:xfrm>
              <a:prstGeom prst="straightConnector1">
                <a:avLst/>
              </a:prstGeom>
              <a:ln w="0">
                <a:solidFill>
                  <a:schemeClr val="accent6">
                    <a:lumMod val="60000"/>
                    <a:lumOff val="40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48" name="Fluxograma: Processo Alternativo 51">
                <a:extLst>
                  <a:ext uri="{FF2B5EF4-FFF2-40B4-BE49-F238E27FC236}">
                    <a16:creationId xmlns:a16="http://schemas.microsoft.com/office/drawing/2014/main" id="{AD20C89D-4791-7133-1CA1-41BBD8186996}"/>
                  </a:ext>
                </a:extLst>
              </p:cNvPr>
              <p:cNvSpPr/>
              <p:nvPr/>
            </p:nvSpPr>
            <p:spPr>
              <a:xfrm>
                <a:off x="8933190" y="3055033"/>
                <a:ext cx="976489" cy="198000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300" b="1" dirty="0">
                    <a:solidFill>
                      <a:schemeClr val="bg1"/>
                    </a:solidFill>
                    <a:latin typeface="AMX" pitchFamily="2" charset="0"/>
                  </a:rPr>
                  <a:t> ITP</a:t>
                </a:r>
              </a:p>
            </p:txBody>
          </p:sp>
          <p:pic>
            <p:nvPicPr>
              <p:cNvPr id="149" name="Imagem 148">
                <a:extLst>
                  <a:ext uri="{FF2B5EF4-FFF2-40B4-BE49-F238E27FC236}">
                    <a16:creationId xmlns:a16="http://schemas.microsoft.com/office/drawing/2014/main" id="{F4D305FC-4F1E-D029-7941-21C943B802A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BEBA8EAE-BF5A-486C-A8C5-ECC9F3942E4B}">
                    <a14:imgProps xmlns:a14="http://schemas.microsoft.com/office/drawing/2010/main">
                      <a14:imgLayer r:embed="rId25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9033097" y="3086505"/>
                <a:ext cx="139409" cy="139409"/>
              </a:xfrm>
              <a:prstGeom prst="rect">
                <a:avLst/>
              </a:prstGeom>
            </p:spPr>
          </p:pic>
          <p:cxnSp>
            <p:nvCxnSpPr>
              <p:cNvPr id="150" name="Conector reto 85">
                <a:extLst>
                  <a:ext uri="{FF2B5EF4-FFF2-40B4-BE49-F238E27FC236}">
                    <a16:creationId xmlns:a16="http://schemas.microsoft.com/office/drawing/2014/main" id="{E9FF6A8F-6F59-97EE-A411-E688526E3371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9416439" y="2981564"/>
                <a:ext cx="0" cy="73328"/>
              </a:xfrm>
              <a:prstGeom prst="line">
                <a:avLst/>
              </a:prstGeom>
              <a:ln>
                <a:solidFill>
                  <a:schemeClr val="accent6">
                    <a:lumMod val="60000"/>
                    <a:lumOff val="40000"/>
                  </a:schemeClr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314" name="Agrupar 313">
            <a:extLst>
              <a:ext uri="{FF2B5EF4-FFF2-40B4-BE49-F238E27FC236}">
                <a16:creationId xmlns:a16="http://schemas.microsoft.com/office/drawing/2014/main" id="{40822F80-824E-B074-A8CD-A55211DEDA61}"/>
              </a:ext>
            </a:extLst>
          </p:cNvPr>
          <p:cNvGrpSpPr/>
          <p:nvPr/>
        </p:nvGrpSpPr>
        <p:grpSpPr>
          <a:xfrm>
            <a:off x="10008646" y="4733365"/>
            <a:ext cx="2013198" cy="1414806"/>
            <a:chOff x="8210856" y="4487521"/>
            <a:chExt cx="2133408" cy="1499286"/>
          </a:xfrm>
        </p:grpSpPr>
        <p:sp>
          <p:nvSpPr>
            <p:cNvPr id="315" name="Retângulo de cantos arredondados 41">
              <a:extLst>
                <a:ext uri="{FF2B5EF4-FFF2-40B4-BE49-F238E27FC236}">
                  <a16:creationId xmlns:a16="http://schemas.microsoft.com/office/drawing/2014/main" id="{78A22D21-A91E-8BD2-0C52-A5B208D6292E}"/>
                </a:ext>
              </a:extLst>
            </p:cNvPr>
            <p:cNvSpPr/>
            <p:nvPr/>
          </p:nvSpPr>
          <p:spPr>
            <a:xfrm>
              <a:off x="8383022" y="5611622"/>
              <a:ext cx="506729" cy="187761"/>
            </a:xfrm>
            <a:prstGeom prst="roundRect">
              <a:avLst>
                <a:gd name="adj" fmla="val 50000"/>
              </a:avLst>
            </a:prstGeom>
            <a:solidFill>
              <a:srgbClr val="E81924">
                <a:alpha val="88000"/>
              </a:srgbClr>
            </a:solidFill>
            <a:ln w="3175">
              <a:solidFill>
                <a:srgbClr val="880000">
                  <a:alpha val="69804"/>
                </a:srgb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800" b="1">
                <a:ln w="19050">
                  <a:noFill/>
                </a:ln>
                <a:solidFill>
                  <a:schemeClr val="tx1"/>
                </a:solidFill>
                <a:latin typeface="AMX" pitchFamily="2" charset="0"/>
              </a:endParaRPr>
            </a:p>
          </p:txBody>
        </p:sp>
        <p:sp>
          <p:nvSpPr>
            <p:cNvPr id="316" name="CaixaDeTexto 315">
              <a:extLst>
                <a:ext uri="{FF2B5EF4-FFF2-40B4-BE49-F238E27FC236}">
                  <a16:creationId xmlns:a16="http://schemas.microsoft.com/office/drawing/2014/main" id="{EF2177AB-FEAC-30FF-E8CE-2BE535DEB693}"/>
                </a:ext>
              </a:extLst>
            </p:cNvPr>
            <p:cNvSpPr txBox="1"/>
            <p:nvPr/>
          </p:nvSpPr>
          <p:spPr>
            <a:xfrm>
              <a:off x="8864349" y="5599407"/>
              <a:ext cx="708690" cy="22830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pt-BR" sz="800" b="1" dirty="0">
                  <a:latin typeface="AMX" pitchFamily="2" charset="0"/>
                </a:rPr>
                <a:t>Atenção </a:t>
              </a:r>
              <a:endParaRPr lang="pt-BR" sz="800" b="1" dirty="0">
                <a:ln w="19050">
                  <a:noFill/>
                </a:ln>
                <a:latin typeface="AMX" pitchFamily="2" charset="0"/>
              </a:endParaRPr>
            </a:p>
          </p:txBody>
        </p:sp>
        <p:sp>
          <p:nvSpPr>
            <p:cNvPr id="317" name="CaixaDeTexto 316">
              <a:extLst>
                <a:ext uri="{FF2B5EF4-FFF2-40B4-BE49-F238E27FC236}">
                  <a16:creationId xmlns:a16="http://schemas.microsoft.com/office/drawing/2014/main" id="{26E52F42-9F99-1785-EB6B-EEC5C9DEDBF3}"/>
                </a:ext>
              </a:extLst>
            </p:cNvPr>
            <p:cNvSpPr txBox="1"/>
            <p:nvPr/>
          </p:nvSpPr>
          <p:spPr>
            <a:xfrm>
              <a:off x="8864349" y="4663563"/>
              <a:ext cx="702087" cy="21544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pt-BR" sz="800" b="1" dirty="0">
                  <a:ln w="19050">
                    <a:noFill/>
                  </a:ln>
                  <a:latin typeface="AMX" pitchFamily="2" charset="0"/>
                </a:rPr>
                <a:t>Sistema</a:t>
              </a:r>
              <a:endParaRPr lang="pt-BR" sz="800" b="1" dirty="0">
                <a:ln w="19050">
                  <a:noFill/>
                </a:ln>
                <a:solidFill>
                  <a:schemeClr val="tx1"/>
                </a:solidFill>
                <a:latin typeface="AMX" pitchFamily="2" charset="0"/>
              </a:endParaRPr>
            </a:p>
          </p:txBody>
        </p:sp>
        <p:sp>
          <p:nvSpPr>
            <p:cNvPr id="318" name="CaixaDeTexto 317">
              <a:extLst>
                <a:ext uri="{FF2B5EF4-FFF2-40B4-BE49-F238E27FC236}">
                  <a16:creationId xmlns:a16="http://schemas.microsoft.com/office/drawing/2014/main" id="{70E09E93-C394-8BA8-A3D3-F426F9311EBB}"/>
                </a:ext>
              </a:extLst>
            </p:cNvPr>
            <p:cNvSpPr txBox="1"/>
            <p:nvPr/>
          </p:nvSpPr>
          <p:spPr>
            <a:xfrm>
              <a:off x="8864350" y="4961043"/>
              <a:ext cx="1479914" cy="21544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pt-BR" sz="800" b="1" dirty="0">
                  <a:ln w="19050">
                    <a:noFill/>
                  </a:ln>
                  <a:latin typeface="AMX" pitchFamily="2" charset="0"/>
                </a:rPr>
                <a:t>SLA - Tempo da Tratativa</a:t>
              </a:r>
              <a:endParaRPr lang="pt-BR" sz="800" b="1" dirty="0">
                <a:ln w="19050">
                  <a:noFill/>
                </a:ln>
                <a:solidFill>
                  <a:schemeClr val="tx1"/>
                </a:solidFill>
                <a:latin typeface="AMX" pitchFamily="2" charset="0"/>
              </a:endParaRPr>
            </a:p>
          </p:txBody>
        </p:sp>
        <p:sp>
          <p:nvSpPr>
            <p:cNvPr id="319" name="Pentágono 6">
              <a:extLst>
                <a:ext uri="{FF2B5EF4-FFF2-40B4-BE49-F238E27FC236}">
                  <a16:creationId xmlns:a16="http://schemas.microsoft.com/office/drawing/2014/main" id="{97712B61-D3A8-8892-BA27-817BE9079D8F}"/>
                </a:ext>
              </a:extLst>
            </p:cNvPr>
            <p:cNvSpPr/>
            <p:nvPr/>
          </p:nvSpPr>
          <p:spPr>
            <a:xfrm>
              <a:off x="8392072" y="5280874"/>
              <a:ext cx="497928" cy="187178"/>
            </a:xfrm>
            <a:prstGeom prst="roundRect">
              <a:avLst>
                <a:gd name="adj" fmla="val 50000"/>
              </a:avLst>
            </a:prstGeom>
            <a:solidFill>
              <a:schemeClr val="tx1">
                <a:lumMod val="85000"/>
                <a:lumOff val="15000"/>
                <a:alpha val="80247"/>
              </a:schemeClr>
            </a:solidFill>
            <a:ln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pt-BR" sz="800" b="1" dirty="0">
                <a:solidFill>
                  <a:schemeClr val="bg1"/>
                </a:solidFill>
                <a:latin typeface="AMX" pitchFamily="2" charset="0"/>
              </a:endParaRPr>
            </a:p>
          </p:txBody>
        </p:sp>
        <p:sp>
          <p:nvSpPr>
            <p:cNvPr id="320" name="CaixaDeTexto 319">
              <a:extLst>
                <a:ext uri="{FF2B5EF4-FFF2-40B4-BE49-F238E27FC236}">
                  <a16:creationId xmlns:a16="http://schemas.microsoft.com/office/drawing/2014/main" id="{2B1FF31C-A22D-DFFD-99C7-71AB76A2A33D}"/>
                </a:ext>
              </a:extLst>
            </p:cNvPr>
            <p:cNvSpPr txBox="1"/>
            <p:nvPr/>
          </p:nvSpPr>
          <p:spPr>
            <a:xfrm>
              <a:off x="8864349" y="5276494"/>
              <a:ext cx="1119972" cy="21544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pt-BR" sz="800" b="1" dirty="0">
                  <a:latin typeface="AMX" pitchFamily="2" charset="0"/>
                </a:rPr>
                <a:t>Setor responsável</a:t>
              </a:r>
              <a:endParaRPr lang="pt-BR" sz="800" b="1" dirty="0">
                <a:ln w="19050">
                  <a:noFill/>
                </a:ln>
                <a:latin typeface="AMX" pitchFamily="2" charset="0"/>
              </a:endParaRPr>
            </a:p>
          </p:txBody>
        </p:sp>
        <p:pic>
          <p:nvPicPr>
            <p:cNvPr id="321" name="Imagem 320">
              <a:extLst>
                <a:ext uri="{FF2B5EF4-FFF2-40B4-BE49-F238E27FC236}">
                  <a16:creationId xmlns:a16="http://schemas.microsoft.com/office/drawing/2014/main" id="{A7723A3D-DDE8-C189-5818-F0F75E9B9717}"/>
                </a:ext>
              </a:extLst>
            </p:cNvPr>
            <p:cNvPicPr>
              <a:picLocks noChangeAspect="1"/>
            </p:cNvPicPr>
            <p:nvPr/>
          </p:nvPicPr>
          <p:blipFill>
            <a:blip r:embed="rId26">
              <a:extLst>
                <a:ext uri="{BEBA8EAE-BF5A-486C-A8C5-ECC9F3942E4B}">
                  <a14:imgProps xmlns:a14="http://schemas.microsoft.com/office/drawing/2010/main">
                    <a14:imgLayer r:embed="rId27">
                      <a14:imgEffect>
                        <a14:brightnessContrast bright="28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8627037" y="4640380"/>
              <a:ext cx="228182" cy="228182"/>
            </a:xfrm>
            <a:prstGeom prst="rect">
              <a:avLst/>
            </a:prstGeom>
          </p:spPr>
        </p:pic>
        <p:pic>
          <p:nvPicPr>
            <p:cNvPr id="322" name="Gráfico 321">
              <a:extLst>
                <a:ext uri="{FF2B5EF4-FFF2-40B4-BE49-F238E27FC236}">
                  <a16:creationId xmlns:a16="http://schemas.microsoft.com/office/drawing/2014/main" id="{520378F7-2896-EB7A-D04D-6F8120F10EEB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8"/>
                </a:ext>
              </a:extLst>
            </a:blip>
            <a:srcRect r="7048" b="15513"/>
            <a:stretch>
              <a:fillRect/>
            </a:stretch>
          </p:blipFill>
          <p:spPr>
            <a:xfrm>
              <a:off x="8638610" y="4917994"/>
              <a:ext cx="225304" cy="252234"/>
            </a:xfrm>
            <a:prstGeom prst="rect">
              <a:avLst/>
            </a:prstGeom>
          </p:spPr>
        </p:pic>
        <p:sp>
          <p:nvSpPr>
            <p:cNvPr id="323" name="Retângulo Arredondado 322">
              <a:extLst>
                <a:ext uri="{FF2B5EF4-FFF2-40B4-BE49-F238E27FC236}">
                  <a16:creationId xmlns:a16="http://schemas.microsoft.com/office/drawing/2014/main" id="{92C070E0-A61F-48F1-BF30-E96976A9A710}"/>
                </a:ext>
              </a:extLst>
            </p:cNvPr>
            <p:cNvSpPr>
              <a:spLocks/>
            </p:cNvSpPr>
            <p:nvPr/>
          </p:nvSpPr>
          <p:spPr>
            <a:xfrm>
              <a:off x="8210856" y="4487521"/>
              <a:ext cx="2100649" cy="1499286"/>
            </a:xfrm>
            <a:prstGeom prst="roundRect">
              <a:avLst>
                <a:gd name="adj" fmla="val 7773"/>
              </a:avLst>
            </a:prstGeom>
            <a:noFill/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</p:grpSp>
    </p:spTree>
    <p:extLst>
      <p:ext uri="{BB962C8B-B14F-4D97-AF65-F5344CB8AC3E}">
        <p14:creationId xmlns:p14="http://schemas.microsoft.com/office/powerpoint/2010/main" val="57990595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1B0491-F321-0430-884C-D244A5616C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6" name="Agrupar 55">
            <a:extLst>
              <a:ext uri="{FF2B5EF4-FFF2-40B4-BE49-F238E27FC236}">
                <a16:creationId xmlns:a16="http://schemas.microsoft.com/office/drawing/2014/main" id="{8F699A3E-AAF6-AA37-65C5-C38C63805C4C}"/>
              </a:ext>
            </a:extLst>
          </p:cNvPr>
          <p:cNvGrpSpPr/>
          <p:nvPr/>
        </p:nvGrpSpPr>
        <p:grpSpPr>
          <a:xfrm>
            <a:off x="10008646" y="4733365"/>
            <a:ext cx="2013198" cy="1414806"/>
            <a:chOff x="8210856" y="4487521"/>
            <a:chExt cx="2133408" cy="1499286"/>
          </a:xfrm>
        </p:grpSpPr>
        <p:sp>
          <p:nvSpPr>
            <p:cNvPr id="57" name="Retângulo de cantos arredondados 41">
              <a:extLst>
                <a:ext uri="{FF2B5EF4-FFF2-40B4-BE49-F238E27FC236}">
                  <a16:creationId xmlns:a16="http://schemas.microsoft.com/office/drawing/2014/main" id="{193E0E15-7051-54AE-AF17-EC9762FC5772}"/>
                </a:ext>
              </a:extLst>
            </p:cNvPr>
            <p:cNvSpPr/>
            <p:nvPr/>
          </p:nvSpPr>
          <p:spPr>
            <a:xfrm>
              <a:off x="8383022" y="5611622"/>
              <a:ext cx="506729" cy="187761"/>
            </a:xfrm>
            <a:prstGeom prst="roundRect">
              <a:avLst>
                <a:gd name="adj" fmla="val 50000"/>
              </a:avLst>
            </a:prstGeom>
            <a:solidFill>
              <a:srgbClr val="E81924">
                <a:alpha val="88000"/>
              </a:srgbClr>
            </a:solidFill>
            <a:ln w="3175">
              <a:solidFill>
                <a:srgbClr val="880000">
                  <a:alpha val="69804"/>
                </a:srgb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800" b="1">
                <a:ln w="19050">
                  <a:noFill/>
                </a:ln>
                <a:solidFill>
                  <a:schemeClr val="tx1"/>
                </a:solidFill>
                <a:latin typeface="AMX" pitchFamily="2" charset="0"/>
              </a:endParaRPr>
            </a:p>
          </p:txBody>
        </p:sp>
        <p:sp>
          <p:nvSpPr>
            <p:cNvPr id="58" name="CaixaDeTexto 57">
              <a:extLst>
                <a:ext uri="{FF2B5EF4-FFF2-40B4-BE49-F238E27FC236}">
                  <a16:creationId xmlns:a16="http://schemas.microsoft.com/office/drawing/2014/main" id="{B0BA27A3-5C9C-4458-E8CB-0C02450A5111}"/>
                </a:ext>
              </a:extLst>
            </p:cNvPr>
            <p:cNvSpPr txBox="1"/>
            <p:nvPr/>
          </p:nvSpPr>
          <p:spPr>
            <a:xfrm>
              <a:off x="8864349" y="5599407"/>
              <a:ext cx="708690" cy="22830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pt-BR" sz="800" b="1" dirty="0">
                  <a:latin typeface="AMX" pitchFamily="2" charset="0"/>
                </a:rPr>
                <a:t>Atenção </a:t>
              </a:r>
              <a:endParaRPr lang="pt-BR" sz="800" b="1" dirty="0">
                <a:ln w="19050">
                  <a:noFill/>
                </a:ln>
                <a:latin typeface="AMX" pitchFamily="2" charset="0"/>
              </a:endParaRPr>
            </a:p>
          </p:txBody>
        </p:sp>
        <p:sp>
          <p:nvSpPr>
            <p:cNvPr id="59" name="CaixaDeTexto 58">
              <a:extLst>
                <a:ext uri="{FF2B5EF4-FFF2-40B4-BE49-F238E27FC236}">
                  <a16:creationId xmlns:a16="http://schemas.microsoft.com/office/drawing/2014/main" id="{53D8CED6-577E-033B-AFD4-8C8D37634B73}"/>
                </a:ext>
              </a:extLst>
            </p:cNvPr>
            <p:cNvSpPr txBox="1"/>
            <p:nvPr/>
          </p:nvSpPr>
          <p:spPr>
            <a:xfrm>
              <a:off x="8864349" y="4663563"/>
              <a:ext cx="702087" cy="21544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pt-BR" sz="800" b="1" dirty="0">
                  <a:ln w="19050">
                    <a:noFill/>
                  </a:ln>
                  <a:latin typeface="AMX" pitchFamily="2" charset="0"/>
                </a:rPr>
                <a:t>Sistema</a:t>
              </a:r>
              <a:endParaRPr lang="pt-BR" sz="800" b="1" dirty="0">
                <a:ln w="19050">
                  <a:noFill/>
                </a:ln>
                <a:solidFill>
                  <a:schemeClr val="tx1"/>
                </a:solidFill>
                <a:latin typeface="AMX" pitchFamily="2" charset="0"/>
              </a:endParaRPr>
            </a:p>
          </p:txBody>
        </p:sp>
        <p:sp>
          <p:nvSpPr>
            <p:cNvPr id="60" name="CaixaDeTexto 59">
              <a:extLst>
                <a:ext uri="{FF2B5EF4-FFF2-40B4-BE49-F238E27FC236}">
                  <a16:creationId xmlns:a16="http://schemas.microsoft.com/office/drawing/2014/main" id="{F84CE925-2961-19EA-701B-CD951A78B9FE}"/>
                </a:ext>
              </a:extLst>
            </p:cNvPr>
            <p:cNvSpPr txBox="1"/>
            <p:nvPr/>
          </p:nvSpPr>
          <p:spPr>
            <a:xfrm>
              <a:off x="8864350" y="4961043"/>
              <a:ext cx="1479914" cy="21544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pt-BR" sz="800" b="1" dirty="0">
                  <a:ln w="19050">
                    <a:noFill/>
                  </a:ln>
                  <a:latin typeface="AMX" pitchFamily="2" charset="0"/>
                </a:rPr>
                <a:t>SLA - Tempo da Tratativa</a:t>
              </a:r>
              <a:endParaRPr lang="pt-BR" sz="800" b="1" dirty="0">
                <a:ln w="19050">
                  <a:noFill/>
                </a:ln>
                <a:solidFill>
                  <a:schemeClr val="tx1"/>
                </a:solidFill>
                <a:latin typeface="AMX" pitchFamily="2" charset="0"/>
              </a:endParaRPr>
            </a:p>
          </p:txBody>
        </p:sp>
        <p:sp>
          <p:nvSpPr>
            <p:cNvPr id="61" name="Pentágono 6">
              <a:extLst>
                <a:ext uri="{FF2B5EF4-FFF2-40B4-BE49-F238E27FC236}">
                  <a16:creationId xmlns:a16="http://schemas.microsoft.com/office/drawing/2014/main" id="{2448B798-16F5-6FB5-FBBE-677A9546CE00}"/>
                </a:ext>
              </a:extLst>
            </p:cNvPr>
            <p:cNvSpPr/>
            <p:nvPr/>
          </p:nvSpPr>
          <p:spPr>
            <a:xfrm>
              <a:off x="8392072" y="5280874"/>
              <a:ext cx="497928" cy="187178"/>
            </a:xfrm>
            <a:prstGeom prst="roundRect">
              <a:avLst>
                <a:gd name="adj" fmla="val 50000"/>
              </a:avLst>
            </a:prstGeom>
            <a:solidFill>
              <a:schemeClr val="tx1">
                <a:lumMod val="85000"/>
                <a:lumOff val="15000"/>
                <a:alpha val="80247"/>
              </a:schemeClr>
            </a:solidFill>
            <a:ln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pt-BR" sz="800" b="1" dirty="0">
                <a:solidFill>
                  <a:schemeClr val="bg1"/>
                </a:solidFill>
                <a:latin typeface="AMX" pitchFamily="2" charset="0"/>
              </a:endParaRPr>
            </a:p>
          </p:txBody>
        </p:sp>
        <p:sp>
          <p:nvSpPr>
            <p:cNvPr id="62" name="CaixaDeTexto 61">
              <a:extLst>
                <a:ext uri="{FF2B5EF4-FFF2-40B4-BE49-F238E27FC236}">
                  <a16:creationId xmlns:a16="http://schemas.microsoft.com/office/drawing/2014/main" id="{13BD454E-6FAD-71B3-C5C2-7B375F2E19CE}"/>
                </a:ext>
              </a:extLst>
            </p:cNvPr>
            <p:cNvSpPr txBox="1"/>
            <p:nvPr/>
          </p:nvSpPr>
          <p:spPr>
            <a:xfrm>
              <a:off x="8864349" y="5276494"/>
              <a:ext cx="1119972" cy="21544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pt-BR" sz="800" b="1" dirty="0">
                  <a:latin typeface="AMX" pitchFamily="2" charset="0"/>
                </a:rPr>
                <a:t>Setor responsável</a:t>
              </a:r>
              <a:endParaRPr lang="pt-BR" sz="800" b="1" dirty="0">
                <a:ln w="19050">
                  <a:noFill/>
                </a:ln>
                <a:latin typeface="AMX" pitchFamily="2" charset="0"/>
              </a:endParaRPr>
            </a:p>
          </p:txBody>
        </p:sp>
        <p:pic>
          <p:nvPicPr>
            <p:cNvPr id="63" name="Imagem 62">
              <a:extLst>
                <a:ext uri="{FF2B5EF4-FFF2-40B4-BE49-F238E27FC236}">
                  <a16:creationId xmlns:a16="http://schemas.microsoft.com/office/drawing/2014/main" id="{A0083F26-11C1-C31C-9654-FA60950F254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rightnessContrast bright="28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8627037" y="4640380"/>
              <a:ext cx="228182" cy="228182"/>
            </a:xfrm>
            <a:prstGeom prst="rect">
              <a:avLst/>
            </a:prstGeom>
          </p:spPr>
        </p:pic>
        <p:pic>
          <p:nvPicPr>
            <p:cNvPr id="128" name="Gráfico 127">
              <a:extLst>
                <a:ext uri="{FF2B5EF4-FFF2-40B4-BE49-F238E27FC236}">
                  <a16:creationId xmlns:a16="http://schemas.microsoft.com/office/drawing/2014/main" id="{09CE4F6A-9BD9-E74C-4CBF-65FE20230BD6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 r="7048" b="15513"/>
            <a:stretch>
              <a:fillRect/>
            </a:stretch>
          </p:blipFill>
          <p:spPr>
            <a:xfrm>
              <a:off x="8638610" y="4917994"/>
              <a:ext cx="225304" cy="252234"/>
            </a:xfrm>
            <a:prstGeom prst="rect">
              <a:avLst/>
            </a:prstGeom>
          </p:spPr>
        </p:pic>
        <p:sp>
          <p:nvSpPr>
            <p:cNvPr id="129" name="Retângulo Arredondado 128">
              <a:extLst>
                <a:ext uri="{FF2B5EF4-FFF2-40B4-BE49-F238E27FC236}">
                  <a16:creationId xmlns:a16="http://schemas.microsoft.com/office/drawing/2014/main" id="{314227D5-E896-5F3A-755C-3647BF8FB690}"/>
                </a:ext>
              </a:extLst>
            </p:cNvPr>
            <p:cNvSpPr>
              <a:spLocks/>
            </p:cNvSpPr>
            <p:nvPr/>
          </p:nvSpPr>
          <p:spPr>
            <a:xfrm>
              <a:off x="8210856" y="4487521"/>
              <a:ext cx="2100649" cy="1499286"/>
            </a:xfrm>
            <a:prstGeom prst="roundRect">
              <a:avLst>
                <a:gd name="adj" fmla="val 7773"/>
              </a:avLst>
            </a:prstGeom>
            <a:noFill/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</p:grpSp>
      <p:pic>
        <p:nvPicPr>
          <p:cNvPr id="312" name="Imagem 311">
            <a:extLst>
              <a:ext uri="{FF2B5EF4-FFF2-40B4-BE49-F238E27FC236}">
                <a16:creationId xmlns:a16="http://schemas.microsoft.com/office/drawing/2014/main" id="{8F45477F-21C1-783C-5E84-E2C92C677CDD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2309210" y="534942"/>
            <a:ext cx="8571110" cy="6842604"/>
          </a:xfrm>
          <a:prstGeom prst="rect">
            <a:avLst/>
          </a:prstGeom>
          <a:effectLst>
            <a:outerShdw blurRad="426099" sx="99000" sy="99000" algn="ctr" rotWithShape="0">
              <a:prstClr val="black">
                <a:alpha val="8937"/>
              </a:prstClr>
            </a:outerShdw>
          </a:effectLst>
        </p:spPr>
      </p:pic>
      <p:grpSp>
        <p:nvGrpSpPr>
          <p:cNvPr id="130" name="Agrupar 129">
            <a:extLst>
              <a:ext uri="{FF2B5EF4-FFF2-40B4-BE49-F238E27FC236}">
                <a16:creationId xmlns:a16="http://schemas.microsoft.com/office/drawing/2014/main" id="{5002D77F-C136-B96E-E903-3F18E5303775}"/>
              </a:ext>
            </a:extLst>
          </p:cNvPr>
          <p:cNvGrpSpPr/>
          <p:nvPr/>
        </p:nvGrpSpPr>
        <p:grpSpPr>
          <a:xfrm>
            <a:off x="3285209" y="4316812"/>
            <a:ext cx="3778184" cy="1407956"/>
            <a:chOff x="3198664" y="4778577"/>
            <a:chExt cx="4890407" cy="1822430"/>
          </a:xfrm>
        </p:grpSpPr>
        <p:sp>
          <p:nvSpPr>
            <p:cNvPr id="131" name="Retângulo Arredondado 130">
              <a:extLst>
                <a:ext uri="{FF2B5EF4-FFF2-40B4-BE49-F238E27FC236}">
                  <a16:creationId xmlns:a16="http://schemas.microsoft.com/office/drawing/2014/main" id="{37CF53EC-3459-C2AE-3927-FDA6FD312301}"/>
                </a:ext>
              </a:extLst>
            </p:cNvPr>
            <p:cNvSpPr>
              <a:spLocks/>
            </p:cNvSpPr>
            <p:nvPr/>
          </p:nvSpPr>
          <p:spPr>
            <a:xfrm>
              <a:off x="3198664" y="4778577"/>
              <a:ext cx="4890407" cy="1822430"/>
            </a:xfrm>
            <a:prstGeom prst="roundRect">
              <a:avLst>
                <a:gd name="adj" fmla="val 7773"/>
              </a:avLst>
            </a:prstGeom>
            <a:solidFill>
              <a:schemeClr val="bg1">
                <a:lumMod val="95000"/>
              </a:schemeClr>
            </a:solidFill>
            <a:ln>
              <a:solidFill>
                <a:schemeClr val="accent5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100" dirty="0"/>
            </a:p>
          </p:txBody>
        </p:sp>
        <p:grpSp>
          <p:nvGrpSpPr>
            <p:cNvPr id="132" name="Agrupar 131">
              <a:extLst>
                <a:ext uri="{FF2B5EF4-FFF2-40B4-BE49-F238E27FC236}">
                  <a16:creationId xmlns:a16="http://schemas.microsoft.com/office/drawing/2014/main" id="{78B9CFEE-9CD4-2348-0597-495294AE63CD}"/>
                </a:ext>
              </a:extLst>
            </p:cNvPr>
            <p:cNvGrpSpPr/>
            <p:nvPr/>
          </p:nvGrpSpPr>
          <p:grpSpPr>
            <a:xfrm>
              <a:off x="3288992" y="5291627"/>
              <a:ext cx="1200831" cy="1167295"/>
              <a:chOff x="2972448" y="2076112"/>
              <a:chExt cx="1200831" cy="1167295"/>
            </a:xfrm>
          </p:grpSpPr>
          <p:sp>
            <p:nvSpPr>
              <p:cNvPr id="332" name="Fluxograma: Processo Alternativo 51">
                <a:extLst>
                  <a:ext uri="{FF2B5EF4-FFF2-40B4-BE49-F238E27FC236}">
                    <a16:creationId xmlns:a16="http://schemas.microsoft.com/office/drawing/2014/main" id="{EFDDDBB6-4379-B974-A144-70C0429A49D8}"/>
                  </a:ext>
                </a:extLst>
              </p:cNvPr>
              <p:cNvSpPr/>
              <p:nvPr/>
            </p:nvSpPr>
            <p:spPr>
              <a:xfrm>
                <a:off x="3099391" y="3045407"/>
                <a:ext cx="1073888" cy="198000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400" b="1" dirty="0">
                    <a:solidFill>
                      <a:schemeClr val="bg1"/>
                    </a:solidFill>
                    <a:latin typeface="AMX" pitchFamily="2" charset="0"/>
                  </a:rPr>
                  <a:t>FORMS</a:t>
                </a:r>
              </a:p>
            </p:txBody>
          </p:sp>
          <p:sp>
            <p:nvSpPr>
              <p:cNvPr id="333" name="Retângulo de cantos arredondados 41">
                <a:extLst>
                  <a:ext uri="{FF2B5EF4-FFF2-40B4-BE49-F238E27FC236}">
                    <a16:creationId xmlns:a16="http://schemas.microsoft.com/office/drawing/2014/main" id="{A53C1BC5-1D20-E100-DBE9-38AB24F19272}"/>
                  </a:ext>
                </a:extLst>
              </p:cNvPr>
              <p:cNvSpPr/>
              <p:nvPr/>
            </p:nvSpPr>
            <p:spPr>
              <a:xfrm>
                <a:off x="3109992" y="2076773"/>
                <a:ext cx="1038387" cy="885459"/>
              </a:xfrm>
              <a:prstGeom prst="roundRect">
                <a:avLst>
                  <a:gd name="adj" fmla="val 15145"/>
                </a:avLst>
              </a:prstGeom>
              <a:noFill/>
              <a:ln w="3175">
                <a:solidFill>
                  <a:schemeClr val="bg2">
                    <a:lumMod val="2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500" dirty="0">
                  <a:solidFill>
                    <a:schemeClr val="tx1"/>
                  </a:solidFill>
                  <a:latin typeface="AMX" pitchFamily="2" charset="0"/>
                </a:endParaRPr>
              </a:p>
              <a:p>
                <a:pPr algn="ctr"/>
                <a:r>
                  <a:rPr lang="pt-BR" sz="500" dirty="0">
                    <a:solidFill>
                      <a:schemeClr val="tx1"/>
                    </a:solidFill>
                    <a:latin typeface="AMX" pitchFamily="2" charset="0"/>
                  </a:rPr>
                  <a:t>Anexar documento e selfie</a:t>
                </a:r>
                <a:endParaRPr lang="pt-BR" sz="500" dirty="0">
                  <a:ln w="19050">
                    <a:noFill/>
                  </a:ln>
                  <a:solidFill>
                    <a:schemeClr val="tx1"/>
                  </a:solidFill>
                  <a:latin typeface="AMX" pitchFamily="2" charset="0"/>
                </a:endParaRPr>
              </a:p>
            </p:txBody>
          </p:sp>
          <p:cxnSp>
            <p:nvCxnSpPr>
              <p:cNvPr id="334" name="Conector de Seta Reta 333">
                <a:extLst>
                  <a:ext uri="{FF2B5EF4-FFF2-40B4-BE49-F238E27FC236}">
                    <a16:creationId xmlns:a16="http://schemas.microsoft.com/office/drawing/2014/main" id="{EFBFD60D-02C9-80A5-291C-7AB8F65338E6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972448" y="2607117"/>
                <a:ext cx="130065" cy="2011"/>
              </a:xfrm>
              <a:prstGeom prst="straightConnector1">
                <a:avLst/>
              </a:prstGeom>
              <a:ln>
                <a:solidFill>
                  <a:schemeClr val="accent5">
                    <a:lumMod val="60000"/>
                    <a:lumOff val="40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5" name="Conector reto 66">
                <a:extLst>
                  <a:ext uri="{FF2B5EF4-FFF2-40B4-BE49-F238E27FC236}">
                    <a16:creationId xmlns:a16="http://schemas.microsoft.com/office/drawing/2014/main" id="{8C33CD59-E233-934C-064E-46173B177352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635433" y="2962040"/>
                <a:ext cx="1466" cy="77920"/>
              </a:xfrm>
              <a:prstGeom prst="line">
                <a:avLst/>
              </a:prstGeom>
              <a:ln>
                <a:solidFill>
                  <a:schemeClr val="accent5">
                    <a:lumMod val="60000"/>
                    <a:lumOff val="40000"/>
                  </a:schemeClr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336" name="Pentágono 6">
                <a:extLst>
                  <a:ext uri="{FF2B5EF4-FFF2-40B4-BE49-F238E27FC236}">
                    <a16:creationId xmlns:a16="http://schemas.microsoft.com/office/drawing/2014/main" id="{30821EE4-7DBC-D92D-247E-D20446ED37EF}"/>
                  </a:ext>
                </a:extLst>
              </p:cNvPr>
              <p:cNvSpPr/>
              <p:nvPr/>
            </p:nvSpPr>
            <p:spPr>
              <a:xfrm>
                <a:off x="3108960" y="2076112"/>
                <a:ext cx="1038497" cy="255608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247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400" b="1" dirty="0" err="1">
                    <a:solidFill>
                      <a:schemeClr val="bg1"/>
                    </a:solidFill>
                    <a:latin typeface="AMX" pitchFamily="2" charset="0"/>
                  </a:rPr>
                  <a:t>Arklok</a:t>
                </a:r>
                <a:endParaRPr lang="pt-BR" sz="400" b="1" dirty="0">
                  <a:solidFill>
                    <a:schemeClr val="bg1"/>
                  </a:solidFill>
                  <a:latin typeface="AMX" pitchFamily="2" charset="0"/>
                </a:endParaRPr>
              </a:p>
            </p:txBody>
          </p:sp>
          <p:pic>
            <p:nvPicPr>
              <p:cNvPr id="337" name="Imagem 336">
                <a:extLst>
                  <a:ext uri="{FF2B5EF4-FFF2-40B4-BE49-F238E27FC236}">
                    <a16:creationId xmlns:a16="http://schemas.microsoft.com/office/drawing/2014/main" id="{92A3B5FC-4DB0-18E3-A77B-FF7A75A5012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3221498" y="3076879"/>
                <a:ext cx="139409" cy="139409"/>
              </a:xfrm>
              <a:prstGeom prst="rect">
                <a:avLst/>
              </a:prstGeom>
            </p:spPr>
          </p:pic>
        </p:grpSp>
        <p:sp>
          <p:nvSpPr>
            <p:cNvPr id="314" name="CaixaDeTexto 313">
              <a:extLst>
                <a:ext uri="{FF2B5EF4-FFF2-40B4-BE49-F238E27FC236}">
                  <a16:creationId xmlns:a16="http://schemas.microsoft.com/office/drawing/2014/main" id="{27B336B6-C2B2-0B93-8430-B38142BAD44C}"/>
                </a:ext>
              </a:extLst>
            </p:cNvPr>
            <p:cNvSpPr txBox="1"/>
            <p:nvPr/>
          </p:nvSpPr>
          <p:spPr>
            <a:xfrm>
              <a:off x="3317797" y="4875272"/>
              <a:ext cx="4258080" cy="2694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900" b="1" dirty="0">
                  <a:solidFill>
                    <a:schemeClr val="bg2">
                      <a:lumMod val="25000"/>
                    </a:schemeClr>
                  </a:solidFill>
                  <a:latin typeface="AMX" pitchFamily="2" charset="0"/>
                </a:rPr>
                <a:t>3.     Etapa fornecedor/logística</a:t>
              </a:r>
            </a:p>
          </p:txBody>
        </p:sp>
        <p:grpSp>
          <p:nvGrpSpPr>
            <p:cNvPr id="315" name="Agrupar 314">
              <a:extLst>
                <a:ext uri="{FF2B5EF4-FFF2-40B4-BE49-F238E27FC236}">
                  <a16:creationId xmlns:a16="http://schemas.microsoft.com/office/drawing/2014/main" id="{A69FC4EE-2E16-3602-55FB-8606FDA8CCDD}"/>
                </a:ext>
              </a:extLst>
            </p:cNvPr>
            <p:cNvGrpSpPr/>
            <p:nvPr/>
          </p:nvGrpSpPr>
          <p:grpSpPr>
            <a:xfrm>
              <a:off x="4478664" y="5291627"/>
              <a:ext cx="1200831" cy="1167295"/>
              <a:chOff x="2972448" y="2076112"/>
              <a:chExt cx="1200831" cy="1167295"/>
            </a:xfrm>
          </p:grpSpPr>
          <p:sp>
            <p:nvSpPr>
              <p:cNvPr id="326" name="Fluxograma: Processo Alternativo 51">
                <a:extLst>
                  <a:ext uri="{FF2B5EF4-FFF2-40B4-BE49-F238E27FC236}">
                    <a16:creationId xmlns:a16="http://schemas.microsoft.com/office/drawing/2014/main" id="{798F19D0-B0A7-D640-34A2-417F33A3DC77}"/>
                  </a:ext>
                </a:extLst>
              </p:cNvPr>
              <p:cNvSpPr/>
              <p:nvPr/>
            </p:nvSpPr>
            <p:spPr>
              <a:xfrm>
                <a:off x="3099391" y="3045407"/>
                <a:ext cx="1073888" cy="198000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400" b="1" dirty="0">
                    <a:solidFill>
                      <a:schemeClr val="bg1"/>
                    </a:solidFill>
                    <a:latin typeface="AMX" pitchFamily="2" charset="0"/>
                  </a:rPr>
                  <a:t>FORMS</a:t>
                </a:r>
              </a:p>
            </p:txBody>
          </p:sp>
          <p:sp>
            <p:nvSpPr>
              <p:cNvPr id="327" name="Retângulo de cantos arredondados 41">
                <a:extLst>
                  <a:ext uri="{FF2B5EF4-FFF2-40B4-BE49-F238E27FC236}">
                    <a16:creationId xmlns:a16="http://schemas.microsoft.com/office/drawing/2014/main" id="{55B756D8-69F3-662A-F067-6E2364D7ADD0}"/>
                  </a:ext>
                </a:extLst>
              </p:cNvPr>
              <p:cNvSpPr/>
              <p:nvPr/>
            </p:nvSpPr>
            <p:spPr>
              <a:xfrm>
                <a:off x="3109992" y="2076773"/>
                <a:ext cx="1038387" cy="885459"/>
              </a:xfrm>
              <a:prstGeom prst="roundRect">
                <a:avLst>
                  <a:gd name="adj" fmla="val 15145"/>
                </a:avLst>
              </a:prstGeom>
              <a:noFill/>
              <a:ln w="3175">
                <a:solidFill>
                  <a:schemeClr val="bg2">
                    <a:lumMod val="2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500" dirty="0">
                  <a:solidFill>
                    <a:schemeClr val="tx1"/>
                  </a:solidFill>
                  <a:latin typeface="AMX" pitchFamily="2" charset="0"/>
                </a:endParaRPr>
              </a:p>
              <a:p>
                <a:pPr algn="ctr"/>
                <a:r>
                  <a:rPr lang="pt-BR" sz="500" dirty="0">
                    <a:solidFill>
                      <a:schemeClr val="tx1"/>
                    </a:solidFill>
                    <a:latin typeface="AMX" pitchFamily="2" charset="0"/>
                  </a:rPr>
                  <a:t>Validar informações e concluir Card</a:t>
                </a:r>
                <a:endParaRPr lang="pt-BR" sz="500" dirty="0">
                  <a:ln w="19050">
                    <a:noFill/>
                  </a:ln>
                  <a:solidFill>
                    <a:schemeClr val="tx1"/>
                  </a:solidFill>
                  <a:latin typeface="AMX" pitchFamily="2" charset="0"/>
                </a:endParaRPr>
              </a:p>
            </p:txBody>
          </p:sp>
          <p:cxnSp>
            <p:nvCxnSpPr>
              <p:cNvPr id="328" name="Conector de Seta Reta 327">
                <a:extLst>
                  <a:ext uri="{FF2B5EF4-FFF2-40B4-BE49-F238E27FC236}">
                    <a16:creationId xmlns:a16="http://schemas.microsoft.com/office/drawing/2014/main" id="{CF406FBB-9C17-92D8-D264-0FDAAB7A21FD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972448" y="2607117"/>
                <a:ext cx="130065" cy="2011"/>
              </a:xfrm>
              <a:prstGeom prst="straightConnector1">
                <a:avLst/>
              </a:prstGeom>
              <a:ln>
                <a:solidFill>
                  <a:schemeClr val="accent5">
                    <a:lumMod val="60000"/>
                    <a:lumOff val="40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9" name="Conector reto 66">
                <a:extLst>
                  <a:ext uri="{FF2B5EF4-FFF2-40B4-BE49-F238E27FC236}">
                    <a16:creationId xmlns:a16="http://schemas.microsoft.com/office/drawing/2014/main" id="{43DDB18C-7A47-CE09-740E-0E8A13075A42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635433" y="2962040"/>
                <a:ext cx="1466" cy="77920"/>
              </a:xfrm>
              <a:prstGeom prst="line">
                <a:avLst/>
              </a:prstGeom>
              <a:ln>
                <a:solidFill>
                  <a:schemeClr val="accent5">
                    <a:lumMod val="60000"/>
                    <a:lumOff val="40000"/>
                  </a:schemeClr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330" name="Pentágono 6">
                <a:extLst>
                  <a:ext uri="{FF2B5EF4-FFF2-40B4-BE49-F238E27FC236}">
                    <a16:creationId xmlns:a16="http://schemas.microsoft.com/office/drawing/2014/main" id="{C61E9CB6-A445-A675-4BBF-33CE09A89BE8}"/>
                  </a:ext>
                </a:extLst>
              </p:cNvPr>
              <p:cNvSpPr/>
              <p:nvPr/>
            </p:nvSpPr>
            <p:spPr>
              <a:xfrm>
                <a:off x="3108960" y="2076112"/>
                <a:ext cx="1038497" cy="255608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247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400" b="1" dirty="0" err="1">
                    <a:solidFill>
                      <a:schemeClr val="bg1"/>
                    </a:solidFill>
                    <a:latin typeface="AMX" pitchFamily="2" charset="0"/>
                  </a:rPr>
                  <a:t>Hitss</a:t>
                </a:r>
                <a:r>
                  <a:rPr lang="pt-BR" sz="400" b="1" dirty="0">
                    <a:solidFill>
                      <a:schemeClr val="bg1"/>
                    </a:solidFill>
                    <a:latin typeface="AMX" pitchFamily="2" charset="0"/>
                  </a:rPr>
                  <a:t> BPO</a:t>
                </a:r>
              </a:p>
            </p:txBody>
          </p:sp>
          <p:pic>
            <p:nvPicPr>
              <p:cNvPr id="331" name="Imagem 330">
                <a:extLst>
                  <a:ext uri="{FF2B5EF4-FFF2-40B4-BE49-F238E27FC236}">
                    <a16:creationId xmlns:a16="http://schemas.microsoft.com/office/drawing/2014/main" id="{90F35201-5A00-BABC-D789-3AE788075A1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3221498" y="3076879"/>
                <a:ext cx="139409" cy="139409"/>
              </a:xfrm>
              <a:prstGeom prst="rect">
                <a:avLst/>
              </a:prstGeom>
            </p:spPr>
          </p:pic>
        </p:grpSp>
        <p:grpSp>
          <p:nvGrpSpPr>
            <p:cNvPr id="316" name="Agrupar 315">
              <a:extLst>
                <a:ext uri="{FF2B5EF4-FFF2-40B4-BE49-F238E27FC236}">
                  <a16:creationId xmlns:a16="http://schemas.microsoft.com/office/drawing/2014/main" id="{9A69C36D-A9F9-A805-9D4C-E29AE0549328}"/>
                </a:ext>
              </a:extLst>
            </p:cNvPr>
            <p:cNvGrpSpPr/>
            <p:nvPr/>
          </p:nvGrpSpPr>
          <p:grpSpPr>
            <a:xfrm>
              <a:off x="5659976" y="5291627"/>
              <a:ext cx="1689076" cy="1167295"/>
              <a:chOff x="2972448" y="2076112"/>
              <a:chExt cx="1689076" cy="1167295"/>
            </a:xfrm>
          </p:grpSpPr>
          <p:sp>
            <p:nvSpPr>
              <p:cNvPr id="320" name="Fluxograma: Processo Alternativo 51">
                <a:extLst>
                  <a:ext uri="{FF2B5EF4-FFF2-40B4-BE49-F238E27FC236}">
                    <a16:creationId xmlns:a16="http://schemas.microsoft.com/office/drawing/2014/main" id="{6AD9C241-CAE3-D4D2-8B7E-264EAA9BA25F}"/>
                  </a:ext>
                </a:extLst>
              </p:cNvPr>
              <p:cNvSpPr/>
              <p:nvPr/>
            </p:nvSpPr>
            <p:spPr>
              <a:xfrm>
                <a:off x="3099390" y="3045407"/>
                <a:ext cx="1558257" cy="198000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400" b="1" dirty="0">
                    <a:solidFill>
                      <a:schemeClr val="bg1"/>
                    </a:solidFill>
                    <a:latin typeface="AMX" pitchFamily="2" charset="0"/>
                  </a:rPr>
                  <a:t>ITP</a:t>
                </a:r>
              </a:p>
            </p:txBody>
          </p:sp>
          <p:sp>
            <p:nvSpPr>
              <p:cNvPr id="321" name="Retângulo de cantos arredondados 41">
                <a:extLst>
                  <a:ext uri="{FF2B5EF4-FFF2-40B4-BE49-F238E27FC236}">
                    <a16:creationId xmlns:a16="http://schemas.microsoft.com/office/drawing/2014/main" id="{39461BB6-815A-0547-8F66-1B8E33A730D7}"/>
                  </a:ext>
                </a:extLst>
              </p:cNvPr>
              <p:cNvSpPr/>
              <p:nvPr/>
            </p:nvSpPr>
            <p:spPr>
              <a:xfrm>
                <a:off x="3109992" y="2076773"/>
                <a:ext cx="1541805" cy="885459"/>
              </a:xfrm>
              <a:prstGeom prst="roundRect">
                <a:avLst>
                  <a:gd name="adj" fmla="val 15145"/>
                </a:avLst>
              </a:prstGeom>
              <a:solidFill>
                <a:srgbClr val="E81924">
                  <a:alpha val="88000"/>
                </a:srgbClr>
              </a:solidFill>
              <a:ln w="3175">
                <a:solidFill>
                  <a:schemeClr val="bg2">
                    <a:lumMod val="2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500" dirty="0">
                  <a:solidFill>
                    <a:schemeClr val="bg1"/>
                  </a:solidFill>
                  <a:latin typeface="AMX" pitchFamily="2" charset="0"/>
                </a:endParaRPr>
              </a:p>
              <a:p>
                <a:pPr algn="ctr"/>
                <a:r>
                  <a:rPr lang="pt-BR" sz="500" b="1" dirty="0">
                    <a:solidFill>
                      <a:schemeClr val="bg1"/>
                    </a:solidFill>
                    <a:latin typeface="AMX" pitchFamily="2" charset="0"/>
                  </a:rPr>
                  <a:t>Anexar na OI self, a foto do </a:t>
                </a:r>
                <a:r>
                  <a:rPr lang="pt-BR" sz="500" b="1" dirty="0" err="1">
                    <a:solidFill>
                      <a:schemeClr val="bg1"/>
                    </a:solidFill>
                    <a:latin typeface="AMX" pitchFamily="2" charset="0"/>
                  </a:rPr>
                  <a:t>doc</a:t>
                </a:r>
                <a:r>
                  <a:rPr lang="pt-BR" sz="500" b="1" dirty="0">
                    <a:solidFill>
                      <a:schemeClr val="bg1"/>
                    </a:solidFill>
                    <a:latin typeface="AMX" pitchFamily="2" charset="0"/>
                  </a:rPr>
                  <a:t> e canhota da nota assinada e concluir</a:t>
                </a:r>
                <a:endParaRPr lang="pt-BR" sz="500" b="1" dirty="0">
                  <a:ln w="19050">
                    <a:noFill/>
                  </a:ln>
                  <a:solidFill>
                    <a:schemeClr val="bg1"/>
                  </a:solidFill>
                  <a:latin typeface="AMX" pitchFamily="2" charset="0"/>
                </a:endParaRPr>
              </a:p>
            </p:txBody>
          </p:sp>
          <p:cxnSp>
            <p:nvCxnSpPr>
              <p:cNvPr id="322" name="Conector de Seta Reta 321">
                <a:extLst>
                  <a:ext uri="{FF2B5EF4-FFF2-40B4-BE49-F238E27FC236}">
                    <a16:creationId xmlns:a16="http://schemas.microsoft.com/office/drawing/2014/main" id="{B94DD78A-054B-9633-5F13-91F72C118DB1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972448" y="2607117"/>
                <a:ext cx="130065" cy="2011"/>
              </a:xfrm>
              <a:prstGeom prst="straightConnector1">
                <a:avLst/>
              </a:prstGeom>
              <a:ln>
                <a:solidFill>
                  <a:schemeClr val="accent5">
                    <a:lumMod val="60000"/>
                    <a:lumOff val="40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3" name="Conector reto 66">
                <a:extLst>
                  <a:ext uri="{FF2B5EF4-FFF2-40B4-BE49-F238E27FC236}">
                    <a16:creationId xmlns:a16="http://schemas.microsoft.com/office/drawing/2014/main" id="{BD8F0889-8105-E892-231E-AE7845EBECDE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876067" y="2962040"/>
                <a:ext cx="1466" cy="77920"/>
              </a:xfrm>
              <a:prstGeom prst="line">
                <a:avLst/>
              </a:prstGeom>
              <a:ln>
                <a:solidFill>
                  <a:schemeClr val="accent5">
                    <a:lumMod val="60000"/>
                    <a:lumOff val="40000"/>
                  </a:schemeClr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324" name="Pentágono 6">
                <a:extLst>
                  <a:ext uri="{FF2B5EF4-FFF2-40B4-BE49-F238E27FC236}">
                    <a16:creationId xmlns:a16="http://schemas.microsoft.com/office/drawing/2014/main" id="{277D0F96-8587-B3FC-6BDB-6D85B25ABC1F}"/>
                  </a:ext>
                </a:extLst>
              </p:cNvPr>
              <p:cNvSpPr/>
              <p:nvPr/>
            </p:nvSpPr>
            <p:spPr>
              <a:xfrm>
                <a:off x="3108960" y="2076112"/>
                <a:ext cx="1552564" cy="255608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247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400" b="1" dirty="0" err="1">
                    <a:solidFill>
                      <a:schemeClr val="bg1"/>
                    </a:solidFill>
                    <a:latin typeface="AMX" pitchFamily="2" charset="0"/>
                  </a:rPr>
                  <a:t>Hitss</a:t>
                </a:r>
                <a:r>
                  <a:rPr lang="pt-BR" sz="400" b="1" dirty="0">
                    <a:solidFill>
                      <a:schemeClr val="bg1"/>
                    </a:solidFill>
                    <a:latin typeface="AMX" pitchFamily="2" charset="0"/>
                  </a:rPr>
                  <a:t> BPO</a:t>
                </a:r>
              </a:p>
            </p:txBody>
          </p:sp>
          <p:pic>
            <p:nvPicPr>
              <p:cNvPr id="325" name="Imagem 324">
                <a:extLst>
                  <a:ext uri="{FF2B5EF4-FFF2-40B4-BE49-F238E27FC236}">
                    <a16:creationId xmlns:a16="http://schemas.microsoft.com/office/drawing/2014/main" id="{4D9F1E8B-3851-4851-48CC-0E03899E4EF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BEBA8EAE-BF5A-486C-A8C5-ECC9F3942E4B}">
                    <a14:imgProps xmlns:a14="http://schemas.microsoft.com/office/drawing/2010/main">
                      <a14:imgLayer r:embed="rId9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3248998" y="3076879"/>
                <a:ext cx="139409" cy="139409"/>
              </a:xfrm>
              <a:prstGeom prst="rect">
                <a:avLst/>
              </a:prstGeom>
            </p:spPr>
          </p:pic>
        </p:grpSp>
        <p:grpSp>
          <p:nvGrpSpPr>
            <p:cNvPr id="317" name="Agrupar 316">
              <a:extLst>
                <a:ext uri="{FF2B5EF4-FFF2-40B4-BE49-F238E27FC236}">
                  <a16:creationId xmlns:a16="http://schemas.microsoft.com/office/drawing/2014/main" id="{7464498C-BCB3-55D2-7E24-045AE9D8B650}"/>
                </a:ext>
              </a:extLst>
            </p:cNvPr>
            <p:cNvGrpSpPr/>
            <p:nvPr/>
          </p:nvGrpSpPr>
          <p:grpSpPr>
            <a:xfrm>
              <a:off x="7338959" y="5682214"/>
              <a:ext cx="473712" cy="303576"/>
              <a:chOff x="4668911" y="5096998"/>
              <a:chExt cx="473712" cy="303576"/>
            </a:xfrm>
          </p:grpSpPr>
          <p:sp>
            <p:nvSpPr>
              <p:cNvPr id="318" name="Círculo: Vazio 67">
                <a:extLst>
                  <a:ext uri="{FF2B5EF4-FFF2-40B4-BE49-F238E27FC236}">
                    <a16:creationId xmlns:a16="http://schemas.microsoft.com/office/drawing/2014/main" id="{0F598E3F-4C41-967E-EB1F-D3978C5CABE7}"/>
                  </a:ext>
                </a:extLst>
              </p:cNvPr>
              <p:cNvSpPr/>
              <p:nvPr/>
            </p:nvSpPr>
            <p:spPr>
              <a:xfrm>
                <a:off x="4842875" y="5096998"/>
                <a:ext cx="299748" cy="303576"/>
              </a:xfrm>
              <a:prstGeom prst="donut">
                <a:avLst/>
              </a:prstGeom>
              <a:solidFill>
                <a:srgbClr val="FD002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700">
                  <a:solidFill>
                    <a:schemeClr val="tx1"/>
                  </a:solidFill>
                  <a:latin typeface="AMX" pitchFamily="2" charset="0"/>
                </a:endParaRPr>
              </a:p>
            </p:txBody>
          </p:sp>
          <p:cxnSp>
            <p:nvCxnSpPr>
              <p:cNvPr id="319" name="Conector de Seta Reta 318">
                <a:extLst>
                  <a:ext uri="{FF2B5EF4-FFF2-40B4-BE49-F238E27FC236}">
                    <a16:creationId xmlns:a16="http://schemas.microsoft.com/office/drawing/2014/main" id="{268C8239-2B15-4C40-8114-C12EB960A6AD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668911" y="5242585"/>
                <a:ext cx="130065" cy="2011"/>
              </a:xfrm>
              <a:prstGeom prst="straightConnector1">
                <a:avLst/>
              </a:prstGeom>
              <a:ln>
                <a:solidFill>
                  <a:schemeClr val="accent5">
                    <a:lumMod val="60000"/>
                    <a:lumOff val="40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338" name="Agrupar 337">
            <a:extLst>
              <a:ext uri="{FF2B5EF4-FFF2-40B4-BE49-F238E27FC236}">
                <a16:creationId xmlns:a16="http://schemas.microsoft.com/office/drawing/2014/main" id="{B2A9ED77-02D8-2F9B-96ED-27615260F5CA}"/>
              </a:ext>
            </a:extLst>
          </p:cNvPr>
          <p:cNvGrpSpPr/>
          <p:nvPr/>
        </p:nvGrpSpPr>
        <p:grpSpPr>
          <a:xfrm>
            <a:off x="3278351" y="2802467"/>
            <a:ext cx="6034595" cy="1414797"/>
            <a:chOff x="521012" y="2246537"/>
            <a:chExt cx="6690671" cy="1568613"/>
          </a:xfrm>
        </p:grpSpPr>
        <p:sp>
          <p:nvSpPr>
            <p:cNvPr id="339" name="Retângulo Arredondado 338">
              <a:extLst>
                <a:ext uri="{FF2B5EF4-FFF2-40B4-BE49-F238E27FC236}">
                  <a16:creationId xmlns:a16="http://schemas.microsoft.com/office/drawing/2014/main" id="{3CE11507-B5C6-748D-E289-085B0F0A61A5}"/>
                </a:ext>
              </a:extLst>
            </p:cNvPr>
            <p:cNvSpPr>
              <a:spLocks/>
            </p:cNvSpPr>
            <p:nvPr/>
          </p:nvSpPr>
          <p:spPr>
            <a:xfrm>
              <a:off x="521012" y="2246537"/>
              <a:ext cx="6690671" cy="1568613"/>
            </a:xfrm>
            <a:prstGeom prst="roundRect">
              <a:avLst>
                <a:gd name="adj" fmla="val 7773"/>
              </a:avLst>
            </a:prstGeom>
            <a:solidFill>
              <a:schemeClr val="bg1">
                <a:lumMod val="95000"/>
              </a:schemeClr>
            </a:solidFill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000" dirty="0"/>
            </a:p>
          </p:txBody>
        </p:sp>
        <p:grpSp>
          <p:nvGrpSpPr>
            <p:cNvPr id="340" name="Agrupar 339">
              <a:extLst>
                <a:ext uri="{FF2B5EF4-FFF2-40B4-BE49-F238E27FC236}">
                  <a16:creationId xmlns:a16="http://schemas.microsoft.com/office/drawing/2014/main" id="{5EBC0B5D-03AB-908F-68DD-26031AF7CC6B}"/>
                </a:ext>
              </a:extLst>
            </p:cNvPr>
            <p:cNvGrpSpPr/>
            <p:nvPr/>
          </p:nvGrpSpPr>
          <p:grpSpPr>
            <a:xfrm>
              <a:off x="552302" y="2882687"/>
              <a:ext cx="630999" cy="613377"/>
              <a:chOff x="2972448" y="2076112"/>
              <a:chExt cx="1200831" cy="1167295"/>
            </a:xfrm>
          </p:grpSpPr>
          <p:sp>
            <p:nvSpPr>
              <p:cNvPr id="430" name="Fluxograma: Processo Alternativo 51">
                <a:extLst>
                  <a:ext uri="{FF2B5EF4-FFF2-40B4-BE49-F238E27FC236}">
                    <a16:creationId xmlns:a16="http://schemas.microsoft.com/office/drawing/2014/main" id="{ED8985C4-9379-C4F0-69E6-B95E0AF5B2B4}"/>
                  </a:ext>
                </a:extLst>
              </p:cNvPr>
              <p:cNvSpPr/>
              <p:nvPr/>
            </p:nvSpPr>
            <p:spPr>
              <a:xfrm>
                <a:off x="3099391" y="3045407"/>
                <a:ext cx="1073888" cy="198000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200" b="1" dirty="0">
                    <a:solidFill>
                      <a:schemeClr val="bg1"/>
                    </a:solidFill>
                    <a:latin typeface="AMX" pitchFamily="2" charset="0"/>
                  </a:rPr>
                  <a:t>ITP</a:t>
                </a:r>
              </a:p>
            </p:txBody>
          </p:sp>
          <p:sp>
            <p:nvSpPr>
              <p:cNvPr id="431" name="Retângulo de cantos arredondados 41">
                <a:extLst>
                  <a:ext uri="{FF2B5EF4-FFF2-40B4-BE49-F238E27FC236}">
                    <a16:creationId xmlns:a16="http://schemas.microsoft.com/office/drawing/2014/main" id="{34C7C243-43BF-1567-4D0C-CBCF3A08E0D3}"/>
                  </a:ext>
                </a:extLst>
              </p:cNvPr>
              <p:cNvSpPr/>
              <p:nvPr/>
            </p:nvSpPr>
            <p:spPr>
              <a:xfrm>
                <a:off x="3109992" y="2076773"/>
                <a:ext cx="1038387" cy="885459"/>
              </a:xfrm>
              <a:prstGeom prst="roundRect">
                <a:avLst>
                  <a:gd name="adj" fmla="val 15145"/>
                </a:avLst>
              </a:prstGeom>
              <a:noFill/>
              <a:ln w="3175">
                <a:solidFill>
                  <a:schemeClr val="bg2">
                    <a:lumMod val="2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300" dirty="0">
                  <a:solidFill>
                    <a:schemeClr val="tx1"/>
                  </a:solidFill>
                  <a:latin typeface="AMX" pitchFamily="2" charset="0"/>
                </a:endParaRPr>
              </a:p>
              <a:p>
                <a:pPr algn="ctr"/>
                <a:endParaRPr lang="pt-BR" sz="300" dirty="0">
                  <a:solidFill>
                    <a:schemeClr val="tx1"/>
                  </a:solidFill>
                  <a:latin typeface="AMX" pitchFamily="2" charset="0"/>
                </a:endParaRPr>
              </a:p>
              <a:p>
                <a:pPr algn="ctr"/>
                <a:r>
                  <a:rPr lang="pt-BR" sz="300" dirty="0">
                    <a:solidFill>
                      <a:schemeClr val="tx1"/>
                    </a:solidFill>
                    <a:latin typeface="AMX" pitchFamily="2" charset="0"/>
                  </a:rPr>
                  <a:t>Validar documentação</a:t>
                </a:r>
                <a:endParaRPr lang="pt-BR" sz="300" dirty="0">
                  <a:ln w="19050">
                    <a:noFill/>
                  </a:ln>
                  <a:solidFill>
                    <a:schemeClr val="tx1"/>
                  </a:solidFill>
                  <a:latin typeface="AMX" pitchFamily="2" charset="0"/>
                </a:endParaRPr>
              </a:p>
            </p:txBody>
          </p:sp>
          <p:cxnSp>
            <p:nvCxnSpPr>
              <p:cNvPr id="432" name="Conector de Seta Reta 431">
                <a:extLst>
                  <a:ext uri="{FF2B5EF4-FFF2-40B4-BE49-F238E27FC236}">
                    <a16:creationId xmlns:a16="http://schemas.microsoft.com/office/drawing/2014/main" id="{9B8FA539-CC12-9DD5-D166-3DB5F468D2D9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972448" y="2607117"/>
                <a:ext cx="130065" cy="2011"/>
              </a:xfrm>
              <a:prstGeom prst="straightConnector1">
                <a:avLst/>
              </a:prstGeom>
              <a:ln>
                <a:solidFill>
                  <a:schemeClr val="accent1">
                    <a:lumMod val="60000"/>
                    <a:lumOff val="40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33" name="Conector reto 66">
                <a:extLst>
                  <a:ext uri="{FF2B5EF4-FFF2-40B4-BE49-F238E27FC236}">
                    <a16:creationId xmlns:a16="http://schemas.microsoft.com/office/drawing/2014/main" id="{6DE99998-7823-B2B6-68C2-3A050A9F9B5E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635433" y="2962040"/>
                <a:ext cx="1466" cy="77920"/>
              </a:xfrm>
              <a:prstGeom prst="line">
                <a:avLst/>
              </a:prstGeom>
              <a:ln>
                <a:solidFill>
                  <a:schemeClr val="accent1">
                    <a:lumMod val="60000"/>
                    <a:lumOff val="40000"/>
                  </a:schemeClr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434" name="Pentágono 6">
                <a:extLst>
                  <a:ext uri="{FF2B5EF4-FFF2-40B4-BE49-F238E27FC236}">
                    <a16:creationId xmlns:a16="http://schemas.microsoft.com/office/drawing/2014/main" id="{2AFC58B9-DEAD-2BF3-0CAC-1F48774D1293}"/>
                  </a:ext>
                </a:extLst>
              </p:cNvPr>
              <p:cNvSpPr/>
              <p:nvPr/>
            </p:nvSpPr>
            <p:spPr>
              <a:xfrm>
                <a:off x="3108960" y="2076112"/>
                <a:ext cx="1038497" cy="255608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247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200" b="1" dirty="0" err="1">
                    <a:solidFill>
                      <a:schemeClr val="bg1"/>
                    </a:solidFill>
                    <a:latin typeface="AMX" pitchFamily="2" charset="0"/>
                  </a:rPr>
                  <a:t>Hitss</a:t>
                </a:r>
                <a:r>
                  <a:rPr lang="pt-BR" sz="200" b="1" dirty="0">
                    <a:solidFill>
                      <a:schemeClr val="bg1"/>
                    </a:solidFill>
                    <a:latin typeface="AMX" pitchFamily="2" charset="0"/>
                  </a:rPr>
                  <a:t> BPO</a:t>
                </a:r>
              </a:p>
            </p:txBody>
          </p:sp>
          <p:pic>
            <p:nvPicPr>
              <p:cNvPr id="435" name="Imagem 434">
                <a:extLst>
                  <a:ext uri="{FF2B5EF4-FFF2-40B4-BE49-F238E27FC236}">
                    <a16:creationId xmlns:a16="http://schemas.microsoft.com/office/drawing/2014/main" id="{5291E236-535A-9B40-C494-D82A27625D0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BEBA8EAE-BF5A-486C-A8C5-ECC9F3942E4B}">
                    <a14:imgProps xmlns:a14="http://schemas.microsoft.com/office/drawing/2010/main">
                      <a14:imgLayer r:embed="rId10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3221498" y="3076879"/>
                <a:ext cx="139409" cy="139409"/>
              </a:xfrm>
              <a:prstGeom prst="rect">
                <a:avLst/>
              </a:prstGeom>
            </p:spPr>
          </p:pic>
        </p:grpSp>
        <p:grpSp>
          <p:nvGrpSpPr>
            <p:cNvPr id="341" name="Agrupar 340">
              <a:extLst>
                <a:ext uri="{FF2B5EF4-FFF2-40B4-BE49-F238E27FC236}">
                  <a16:creationId xmlns:a16="http://schemas.microsoft.com/office/drawing/2014/main" id="{685E89F0-80E2-F2A8-5BD4-F4832EF9AF14}"/>
                </a:ext>
              </a:extLst>
            </p:cNvPr>
            <p:cNvGrpSpPr/>
            <p:nvPr/>
          </p:nvGrpSpPr>
          <p:grpSpPr>
            <a:xfrm>
              <a:off x="1169311" y="2881753"/>
              <a:ext cx="685325" cy="614312"/>
              <a:chOff x="4146655" y="2074333"/>
              <a:chExt cx="1304217" cy="1169074"/>
            </a:xfrm>
          </p:grpSpPr>
          <p:sp>
            <p:nvSpPr>
              <p:cNvPr id="424" name="Retângulo de cantos arredondados 41">
                <a:extLst>
                  <a:ext uri="{FF2B5EF4-FFF2-40B4-BE49-F238E27FC236}">
                    <a16:creationId xmlns:a16="http://schemas.microsoft.com/office/drawing/2014/main" id="{F894D4C7-A3A2-8472-A5E2-8A98A0E97E94}"/>
                  </a:ext>
                </a:extLst>
              </p:cNvPr>
              <p:cNvSpPr/>
              <p:nvPr/>
            </p:nvSpPr>
            <p:spPr>
              <a:xfrm>
                <a:off x="4316294" y="2074333"/>
                <a:ext cx="1123122" cy="884993"/>
              </a:xfrm>
              <a:prstGeom prst="roundRect">
                <a:avLst>
                  <a:gd name="adj" fmla="val 15710"/>
                </a:avLst>
              </a:prstGeom>
              <a:noFill/>
              <a:ln w="3175">
                <a:solidFill>
                  <a:schemeClr val="bg2">
                    <a:lumMod val="2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300" dirty="0">
                  <a:ln w="19050">
                    <a:noFill/>
                  </a:ln>
                  <a:solidFill>
                    <a:schemeClr val="tx1"/>
                  </a:solidFill>
                  <a:latin typeface="AMX" pitchFamily="2" charset="0"/>
                </a:endParaRPr>
              </a:p>
              <a:p>
                <a:pPr algn="ctr"/>
                <a:endParaRPr lang="pt-BR" sz="300" dirty="0">
                  <a:ln w="19050">
                    <a:noFill/>
                  </a:ln>
                  <a:solidFill>
                    <a:schemeClr val="tx1"/>
                  </a:solidFill>
                  <a:latin typeface="AMX" pitchFamily="2" charset="0"/>
                </a:endParaRPr>
              </a:p>
              <a:p>
                <a:pPr algn="ctr"/>
                <a:r>
                  <a:rPr lang="pt-BR" sz="300" dirty="0">
                    <a:ln w="19050">
                      <a:noFill/>
                    </a:ln>
                    <a:solidFill>
                      <a:schemeClr val="tx1"/>
                    </a:solidFill>
                    <a:latin typeface="AMX" pitchFamily="2" charset="0"/>
                  </a:rPr>
                  <a:t>Abrir solicitação </a:t>
                </a:r>
              </a:p>
              <a:p>
                <a:pPr algn="ctr"/>
                <a:r>
                  <a:rPr lang="pt-BR" sz="300" dirty="0">
                    <a:ln w="19050">
                      <a:noFill/>
                    </a:ln>
                    <a:solidFill>
                      <a:schemeClr val="tx1"/>
                    </a:solidFill>
                    <a:latin typeface="AMX" pitchFamily="2" charset="0"/>
                  </a:rPr>
                  <a:t>e anexar documentação</a:t>
                </a:r>
              </a:p>
            </p:txBody>
          </p:sp>
          <p:cxnSp>
            <p:nvCxnSpPr>
              <p:cNvPr id="425" name="Conector de Seta Reta 424">
                <a:extLst>
                  <a:ext uri="{FF2B5EF4-FFF2-40B4-BE49-F238E27FC236}">
                    <a16:creationId xmlns:a16="http://schemas.microsoft.com/office/drawing/2014/main" id="{4132E6FA-A988-B091-EA13-2D06C25CB70C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146655" y="2602232"/>
                <a:ext cx="179435" cy="0"/>
              </a:xfrm>
              <a:prstGeom prst="straightConnector1">
                <a:avLst/>
              </a:prstGeom>
              <a:ln>
                <a:solidFill>
                  <a:schemeClr val="accent1">
                    <a:lumMod val="60000"/>
                    <a:lumOff val="40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26" name="Conector reto 85">
                <a:extLst>
                  <a:ext uri="{FF2B5EF4-FFF2-40B4-BE49-F238E27FC236}">
                    <a16:creationId xmlns:a16="http://schemas.microsoft.com/office/drawing/2014/main" id="{905ABBD8-973B-5921-8221-0BE409D41595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829607" y="2963918"/>
                <a:ext cx="0" cy="73328"/>
              </a:xfrm>
              <a:prstGeom prst="line">
                <a:avLst/>
              </a:prstGeom>
              <a:ln>
                <a:solidFill>
                  <a:schemeClr val="accent1">
                    <a:lumMod val="60000"/>
                    <a:lumOff val="40000"/>
                  </a:schemeClr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427" name="Pentágono 6">
                <a:extLst>
                  <a:ext uri="{FF2B5EF4-FFF2-40B4-BE49-F238E27FC236}">
                    <a16:creationId xmlns:a16="http://schemas.microsoft.com/office/drawing/2014/main" id="{8682B7A1-DC25-FCDB-D9CA-1F1BFFBB01FA}"/>
                  </a:ext>
                </a:extLst>
              </p:cNvPr>
              <p:cNvSpPr/>
              <p:nvPr/>
            </p:nvSpPr>
            <p:spPr>
              <a:xfrm>
                <a:off x="4327942" y="2076511"/>
                <a:ext cx="1114752" cy="253814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200" b="1" dirty="0" err="1">
                    <a:solidFill>
                      <a:schemeClr val="bg1"/>
                    </a:solidFill>
                    <a:latin typeface="AMX" pitchFamily="2" charset="0"/>
                  </a:rPr>
                  <a:t>Hitss</a:t>
                </a:r>
                <a:r>
                  <a:rPr lang="pt-BR" sz="200" b="1" dirty="0">
                    <a:solidFill>
                      <a:schemeClr val="bg1"/>
                    </a:solidFill>
                    <a:latin typeface="AMX" pitchFamily="2" charset="0"/>
                  </a:rPr>
                  <a:t> BPO</a:t>
                </a:r>
              </a:p>
            </p:txBody>
          </p:sp>
          <p:sp>
            <p:nvSpPr>
              <p:cNvPr id="428" name="Fluxograma: Processo Alternativo 51">
                <a:extLst>
                  <a:ext uri="{FF2B5EF4-FFF2-40B4-BE49-F238E27FC236}">
                    <a16:creationId xmlns:a16="http://schemas.microsoft.com/office/drawing/2014/main" id="{1AE10DBC-77D9-25EA-C79B-20D8F8770131}"/>
                  </a:ext>
                </a:extLst>
              </p:cNvPr>
              <p:cNvSpPr/>
              <p:nvPr/>
            </p:nvSpPr>
            <p:spPr>
              <a:xfrm>
                <a:off x="4334932" y="3045407"/>
                <a:ext cx="1115940" cy="198000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200" b="1" dirty="0">
                    <a:solidFill>
                      <a:schemeClr val="bg1"/>
                    </a:solidFill>
                    <a:latin typeface="AMX" pitchFamily="2" charset="0"/>
                  </a:rPr>
                  <a:t> FORMS</a:t>
                </a:r>
              </a:p>
            </p:txBody>
          </p:sp>
          <p:pic>
            <p:nvPicPr>
              <p:cNvPr id="429" name="Imagem 428">
                <a:extLst>
                  <a:ext uri="{FF2B5EF4-FFF2-40B4-BE49-F238E27FC236}">
                    <a16:creationId xmlns:a16="http://schemas.microsoft.com/office/drawing/2014/main" id="{A98E7E20-AED8-0C9A-E53B-58681E7FF34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BEBA8EAE-BF5A-486C-A8C5-ECC9F3942E4B}">
                    <a14:imgProps xmlns:a14="http://schemas.microsoft.com/office/drawing/2010/main">
                      <a14:imgLayer r:embed="rId11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4434839" y="3076879"/>
                <a:ext cx="139409" cy="139409"/>
              </a:xfrm>
              <a:prstGeom prst="rect">
                <a:avLst/>
              </a:prstGeom>
            </p:spPr>
          </p:pic>
        </p:grpSp>
        <p:grpSp>
          <p:nvGrpSpPr>
            <p:cNvPr id="342" name="Agrupar 341">
              <a:extLst>
                <a:ext uri="{FF2B5EF4-FFF2-40B4-BE49-F238E27FC236}">
                  <a16:creationId xmlns:a16="http://schemas.microsoft.com/office/drawing/2014/main" id="{55A02F89-080D-53AC-2AB0-75472E5AF48D}"/>
                </a:ext>
              </a:extLst>
            </p:cNvPr>
            <p:cNvGrpSpPr/>
            <p:nvPr/>
          </p:nvGrpSpPr>
          <p:grpSpPr>
            <a:xfrm>
              <a:off x="1847078" y="2881094"/>
              <a:ext cx="614651" cy="803932"/>
              <a:chOff x="5303912" y="2073080"/>
              <a:chExt cx="1169720" cy="1529933"/>
            </a:xfrm>
          </p:grpSpPr>
          <p:sp>
            <p:nvSpPr>
              <p:cNvPr id="415" name="Retângulo de cantos arredondados 41">
                <a:extLst>
                  <a:ext uri="{FF2B5EF4-FFF2-40B4-BE49-F238E27FC236}">
                    <a16:creationId xmlns:a16="http://schemas.microsoft.com/office/drawing/2014/main" id="{EF6F4E3D-1A50-2368-0672-F63FA8FB47A5}"/>
                  </a:ext>
                </a:extLst>
              </p:cNvPr>
              <p:cNvSpPr/>
              <p:nvPr/>
            </p:nvSpPr>
            <p:spPr>
              <a:xfrm>
                <a:off x="5473381" y="2077792"/>
                <a:ext cx="972000" cy="879898"/>
              </a:xfrm>
              <a:prstGeom prst="roundRect">
                <a:avLst>
                  <a:gd name="adj" fmla="val 12875"/>
                </a:avLst>
              </a:prstGeom>
              <a:noFill/>
              <a:ln w="3175">
                <a:solidFill>
                  <a:schemeClr val="bg2">
                    <a:lumMod val="2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300" dirty="0">
                  <a:solidFill>
                    <a:schemeClr val="tx1"/>
                  </a:solidFill>
                  <a:latin typeface="AMX" pitchFamily="2" charset="0"/>
                </a:endParaRPr>
              </a:p>
              <a:p>
                <a:pPr algn="ctr"/>
                <a:endParaRPr lang="pt-BR" sz="300" dirty="0">
                  <a:solidFill>
                    <a:schemeClr val="tx1"/>
                  </a:solidFill>
                  <a:latin typeface="AMX" pitchFamily="2" charset="0"/>
                </a:endParaRPr>
              </a:p>
              <a:p>
                <a:pPr algn="ctr"/>
                <a:r>
                  <a:rPr lang="pt-BR" sz="300" dirty="0">
                    <a:solidFill>
                      <a:schemeClr val="tx1"/>
                    </a:solidFill>
                    <a:latin typeface="AMX" pitchFamily="2" charset="0"/>
                  </a:rPr>
                  <a:t>Tratar card </a:t>
                </a:r>
                <a:br>
                  <a:rPr lang="pt-BR" sz="300" dirty="0">
                    <a:solidFill>
                      <a:schemeClr val="tx1"/>
                    </a:solidFill>
                    <a:latin typeface="AMX" pitchFamily="2" charset="0"/>
                  </a:rPr>
                </a:br>
                <a:r>
                  <a:rPr lang="pt-BR" sz="300" dirty="0">
                    <a:solidFill>
                      <a:schemeClr val="tx1"/>
                    </a:solidFill>
                    <a:latin typeface="AMX" pitchFamily="2" charset="0"/>
                  </a:rPr>
                  <a:t>e realizar contato com </a:t>
                </a:r>
                <a:br>
                  <a:rPr lang="pt-BR" sz="300" dirty="0">
                    <a:solidFill>
                      <a:schemeClr val="tx1"/>
                    </a:solidFill>
                    <a:latin typeface="AMX" pitchFamily="2" charset="0"/>
                  </a:rPr>
                </a:br>
                <a:r>
                  <a:rPr lang="pt-BR" sz="300" dirty="0">
                    <a:solidFill>
                      <a:schemeClr val="tx1"/>
                    </a:solidFill>
                    <a:latin typeface="AMX" pitchFamily="2" charset="0"/>
                  </a:rPr>
                  <a:t>o cliente</a:t>
                </a:r>
              </a:p>
            </p:txBody>
          </p:sp>
          <p:sp>
            <p:nvSpPr>
              <p:cNvPr id="416" name="Pentágono 6">
                <a:extLst>
                  <a:ext uri="{FF2B5EF4-FFF2-40B4-BE49-F238E27FC236}">
                    <a16:creationId xmlns:a16="http://schemas.microsoft.com/office/drawing/2014/main" id="{CA08CD62-E199-839F-E2E6-4EC48AD7B53C}"/>
                  </a:ext>
                </a:extLst>
              </p:cNvPr>
              <p:cNvSpPr/>
              <p:nvPr/>
            </p:nvSpPr>
            <p:spPr>
              <a:xfrm>
                <a:off x="5472635" y="2073080"/>
                <a:ext cx="975461" cy="249298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200" b="1" dirty="0" err="1">
                    <a:solidFill>
                      <a:schemeClr val="bg1"/>
                    </a:solidFill>
                    <a:latin typeface="AMX" pitchFamily="2" charset="0"/>
                  </a:rPr>
                  <a:t>Arklok</a:t>
                </a:r>
                <a:endParaRPr lang="pt-BR" sz="200" b="1" dirty="0">
                  <a:solidFill>
                    <a:schemeClr val="bg1"/>
                  </a:solidFill>
                  <a:latin typeface="AMX" pitchFamily="2" charset="0"/>
                </a:endParaRPr>
              </a:p>
            </p:txBody>
          </p:sp>
          <p:cxnSp>
            <p:nvCxnSpPr>
              <p:cNvPr id="417" name="Conector de Seta Reta 416">
                <a:extLst>
                  <a:ext uri="{FF2B5EF4-FFF2-40B4-BE49-F238E27FC236}">
                    <a16:creationId xmlns:a16="http://schemas.microsoft.com/office/drawing/2014/main" id="{22A40B71-8A15-7C62-335C-4444A1375093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303912" y="2602232"/>
                <a:ext cx="179435" cy="0"/>
              </a:xfrm>
              <a:prstGeom prst="straightConnector1">
                <a:avLst/>
              </a:prstGeom>
              <a:ln>
                <a:solidFill>
                  <a:schemeClr val="accent1">
                    <a:lumMod val="60000"/>
                    <a:lumOff val="40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8" name="Conector reto 85">
                <a:extLst>
                  <a:ext uri="{FF2B5EF4-FFF2-40B4-BE49-F238E27FC236}">
                    <a16:creationId xmlns:a16="http://schemas.microsoft.com/office/drawing/2014/main" id="{77059D1D-66A0-2113-6723-20D9E676EC30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982111" y="2963918"/>
                <a:ext cx="0" cy="73328"/>
              </a:xfrm>
              <a:prstGeom prst="line">
                <a:avLst/>
              </a:prstGeom>
              <a:ln>
                <a:solidFill>
                  <a:schemeClr val="accent1">
                    <a:lumMod val="60000"/>
                    <a:lumOff val="40000"/>
                  </a:schemeClr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419" name="Fluxograma: Processo Alternativo 51">
                <a:extLst>
                  <a:ext uri="{FF2B5EF4-FFF2-40B4-BE49-F238E27FC236}">
                    <a16:creationId xmlns:a16="http://schemas.microsoft.com/office/drawing/2014/main" id="{7880BEBE-3ED3-219E-B7EE-48BD3C5A9A16}"/>
                  </a:ext>
                </a:extLst>
              </p:cNvPr>
              <p:cNvSpPr/>
              <p:nvPr/>
            </p:nvSpPr>
            <p:spPr>
              <a:xfrm>
                <a:off x="5487436" y="3045407"/>
                <a:ext cx="976489" cy="198000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200" b="1" dirty="0">
                    <a:solidFill>
                      <a:schemeClr val="bg1"/>
                    </a:solidFill>
                    <a:latin typeface="AMX" pitchFamily="2" charset="0"/>
                  </a:rPr>
                  <a:t> FORMS</a:t>
                </a:r>
              </a:p>
            </p:txBody>
          </p:sp>
          <p:pic>
            <p:nvPicPr>
              <p:cNvPr id="420" name="Imagem 419">
                <a:extLst>
                  <a:ext uri="{FF2B5EF4-FFF2-40B4-BE49-F238E27FC236}">
                    <a16:creationId xmlns:a16="http://schemas.microsoft.com/office/drawing/2014/main" id="{5BBFD0E9-ADF5-A177-EAA0-9C8B1C2B308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BEBA8EAE-BF5A-486C-A8C5-ECC9F3942E4B}">
                    <a14:imgProps xmlns:a14="http://schemas.microsoft.com/office/drawing/2010/main">
                      <a14:imgLayer r:embed="rId12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5587343" y="3076879"/>
                <a:ext cx="139409" cy="139409"/>
              </a:xfrm>
              <a:prstGeom prst="rect">
                <a:avLst/>
              </a:prstGeom>
            </p:spPr>
          </p:pic>
          <p:cxnSp>
            <p:nvCxnSpPr>
              <p:cNvPr id="421" name="Conector reto 85">
                <a:extLst>
                  <a:ext uri="{FF2B5EF4-FFF2-40B4-BE49-F238E27FC236}">
                    <a16:creationId xmlns:a16="http://schemas.microsoft.com/office/drawing/2014/main" id="{344057D7-4BFB-2D9E-1A5E-A3B40A2F9544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982111" y="3252132"/>
                <a:ext cx="0" cy="73328"/>
              </a:xfrm>
              <a:prstGeom prst="line">
                <a:avLst/>
              </a:prstGeom>
              <a:ln>
                <a:solidFill>
                  <a:schemeClr val="accent1">
                    <a:lumMod val="60000"/>
                    <a:lumOff val="40000"/>
                  </a:schemeClr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422" name="Fluxograma: Processo Alternativo 51">
                <a:extLst>
                  <a:ext uri="{FF2B5EF4-FFF2-40B4-BE49-F238E27FC236}">
                    <a16:creationId xmlns:a16="http://schemas.microsoft.com/office/drawing/2014/main" id="{084D1C00-2380-7F9E-71F8-1447AD34F6A1}"/>
                  </a:ext>
                </a:extLst>
              </p:cNvPr>
              <p:cNvSpPr/>
              <p:nvPr/>
            </p:nvSpPr>
            <p:spPr>
              <a:xfrm>
                <a:off x="5487435" y="3333621"/>
                <a:ext cx="986197" cy="269392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marL="47625" algn="ctr"/>
                <a:r>
                  <a:rPr lang="pt-BR" sz="200" b="1" dirty="0">
                    <a:solidFill>
                      <a:schemeClr val="bg1"/>
                    </a:solidFill>
                    <a:latin typeface="AMX" pitchFamily="2" charset="0"/>
                  </a:rPr>
                  <a:t> Meios de Comunicação</a:t>
                </a:r>
              </a:p>
            </p:txBody>
          </p:sp>
          <p:pic>
            <p:nvPicPr>
              <p:cNvPr id="423" name="Imagem 422">
                <a:extLst>
                  <a:ext uri="{FF2B5EF4-FFF2-40B4-BE49-F238E27FC236}">
                    <a16:creationId xmlns:a16="http://schemas.microsoft.com/office/drawing/2014/main" id="{35B09E16-DF47-9504-4C73-2A619DC1462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BEBA8EAE-BF5A-486C-A8C5-ECC9F3942E4B}">
                    <a14:imgProps xmlns:a14="http://schemas.microsoft.com/office/drawing/2010/main">
                      <a14:imgLayer r:embed="rId13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5526383" y="3401669"/>
                <a:ext cx="139409" cy="139409"/>
              </a:xfrm>
              <a:prstGeom prst="rect">
                <a:avLst/>
              </a:prstGeom>
            </p:spPr>
          </p:pic>
        </p:grpSp>
        <p:grpSp>
          <p:nvGrpSpPr>
            <p:cNvPr id="343" name="Agrupar 342">
              <a:extLst>
                <a:ext uri="{FF2B5EF4-FFF2-40B4-BE49-F238E27FC236}">
                  <a16:creationId xmlns:a16="http://schemas.microsoft.com/office/drawing/2014/main" id="{2F7D1EFF-E19E-338C-2A87-778643DDFFA4}"/>
                </a:ext>
              </a:extLst>
            </p:cNvPr>
            <p:cNvGrpSpPr/>
            <p:nvPr/>
          </p:nvGrpSpPr>
          <p:grpSpPr>
            <a:xfrm>
              <a:off x="2442453" y="2851883"/>
              <a:ext cx="602828" cy="636961"/>
              <a:chOff x="3738139" y="3846680"/>
              <a:chExt cx="1009333" cy="1066483"/>
            </a:xfrm>
          </p:grpSpPr>
          <p:sp>
            <p:nvSpPr>
              <p:cNvPr id="408" name="Retângulo: Único Canto Arredondado 45">
                <a:extLst>
                  <a:ext uri="{FF2B5EF4-FFF2-40B4-BE49-F238E27FC236}">
                    <a16:creationId xmlns:a16="http://schemas.microsoft.com/office/drawing/2014/main" id="{769C3C3F-691A-C013-349C-B82E36F51F3B}"/>
                  </a:ext>
                </a:extLst>
              </p:cNvPr>
              <p:cNvSpPr/>
              <p:nvPr/>
            </p:nvSpPr>
            <p:spPr>
              <a:xfrm>
                <a:off x="3888788" y="4116630"/>
                <a:ext cx="732515" cy="503768"/>
              </a:xfrm>
              <a:prstGeom prst="roundRect">
                <a:avLst>
                  <a:gd name="adj" fmla="val 15218"/>
                </a:avLst>
              </a:prstGeom>
              <a:solidFill>
                <a:schemeClr val="accent1">
                  <a:lumMod val="60000"/>
                  <a:lumOff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pt-BR" sz="200" b="1" dirty="0">
                    <a:solidFill>
                      <a:schemeClr val="bg1"/>
                    </a:solidFill>
                    <a:latin typeface="AMX" pitchFamily="2" charset="77"/>
                  </a:rPr>
                  <a:t>Aparelho em estoque?</a:t>
                </a:r>
              </a:p>
            </p:txBody>
          </p:sp>
          <p:cxnSp>
            <p:nvCxnSpPr>
              <p:cNvPr id="409" name="Conector reto 66">
                <a:extLst>
                  <a:ext uri="{FF2B5EF4-FFF2-40B4-BE49-F238E27FC236}">
                    <a16:creationId xmlns:a16="http://schemas.microsoft.com/office/drawing/2014/main" id="{43B030E1-2123-9E46-2DAE-F8CAE544CCA4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254628" y="4015768"/>
                <a:ext cx="0" cy="109043"/>
              </a:xfrm>
              <a:prstGeom prst="line">
                <a:avLst/>
              </a:prstGeom>
              <a:ln>
                <a:solidFill>
                  <a:schemeClr val="accent1">
                    <a:lumMod val="60000"/>
                    <a:lumOff val="40000"/>
                  </a:schemeClr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410" name="Conector reto 66">
                <a:extLst>
                  <a:ext uri="{FF2B5EF4-FFF2-40B4-BE49-F238E27FC236}">
                    <a16:creationId xmlns:a16="http://schemas.microsoft.com/office/drawing/2014/main" id="{D6B936D0-CC41-BDCF-2976-651195269913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251002" y="4626601"/>
                <a:ext cx="0" cy="109043"/>
              </a:xfrm>
              <a:prstGeom prst="line">
                <a:avLst/>
              </a:prstGeom>
              <a:ln>
                <a:solidFill>
                  <a:schemeClr val="accent1">
                    <a:lumMod val="60000"/>
                    <a:lumOff val="40000"/>
                  </a:schemeClr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411" name="CaixaDeTexto 410">
                <a:extLst>
                  <a:ext uri="{FF2B5EF4-FFF2-40B4-BE49-F238E27FC236}">
                    <a16:creationId xmlns:a16="http://schemas.microsoft.com/office/drawing/2014/main" id="{499311B3-05F3-22CE-F1A2-4FDF59D32E55}"/>
                  </a:ext>
                </a:extLst>
              </p:cNvPr>
              <p:cNvSpPr txBox="1"/>
              <p:nvPr/>
            </p:nvSpPr>
            <p:spPr>
              <a:xfrm>
                <a:off x="4030829" y="3846680"/>
                <a:ext cx="484283" cy="23189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pt-BR" sz="300" b="1" dirty="0">
                    <a:solidFill>
                      <a:schemeClr val="bg2">
                        <a:lumMod val="25000"/>
                      </a:schemeClr>
                    </a:solidFill>
                    <a:latin typeface="AMX" pitchFamily="2" charset="0"/>
                  </a:rPr>
                  <a:t>Sim</a:t>
                </a:r>
              </a:p>
            </p:txBody>
          </p:sp>
          <p:sp>
            <p:nvSpPr>
              <p:cNvPr id="412" name="CaixaDeTexto 411">
                <a:extLst>
                  <a:ext uri="{FF2B5EF4-FFF2-40B4-BE49-F238E27FC236}">
                    <a16:creationId xmlns:a16="http://schemas.microsoft.com/office/drawing/2014/main" id="{97D3255F-FB3A-2DE0-31BB-6EFF0FED5136}"/>
                  </a:ext>
                </a:extLst>
              </p:cNvPr>
              <p:cNvSpPr txBox="1"/>
              <p:nvPr/>
            </p:nvSpPr>
            <p:spPr>
              <a:xfrm>
                <a:off x="4021663" y="4681270"/>
                <a:ext cx="475115" cy="23189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pt-BR" sz="300" b="1" dirty="0">
                    <a:solidFill>
                      <a:schemeClr val="bg2">
                        <a:lumMod val="25000"/>
                      </a:schemeClr>
                    </a:solidFill>
                    <a:latin typeface="AMX" pitchFamily="2" charset="0"/>
                  </a:rPr>
                  <a:t>Não</a:t>
                </a:r>
              </a:p>
            </p:txBody>
          </p:sp>
          <p:cxnSp>
            <p:nvCxnSpPr>
              <p:cNvPr id="413" name="Conector reto 66">
                <a:extLst>
                  <a:ext uri="{FF2B5EF4-FFF2-40B4-BE49-F238E27FC236}">
                    <a16:creationId xmlns:a16="http://schemas.microsoft.com/office/drawing/2014/main" id="{E0C3CED1-6154-DF2D-9B46-97B954B7198B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385085" y="3960969"/>
                <a:ext cx="362387" cy="0"/>
              </a:xfrm>
              <a:prstGeom prst="line">
                <a:avLst/>
              </a:prstGeom>
              <a:ln>
                <a:solidFill>
                  <a:schemeClr val="accent1">
                    <a:lumMod val="60000"/>
                    <a:lumOff val="40000"/>
                  </a:schemeClr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414" name="Conector de Seta Reta 413">
                <a:extLst>
                  <a:ext uri="{FF2B5EF4-FFF2-40B4-BE49-F238E27FC236}">
                    <a16:creationId xmlns:a16="http://schemas.microsoft.com/office/drawing/2014/main" id="{9E0A7E5C-846F-CF86-463F-07FB7323F586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738139" y="4362306"/>
                <a:ext cx="157868" cy="0"/>
              </a:xfrm>
              <a:prstGeom prst="straightConnector1">
                <a:avLst/>
              </a:prstGeom>
              <a:ln>
                <a:solidFill>
                  <a:schemeClr val="accent1">
                    <a:lumMod val="60000"/>
                    <a:lumOff val="40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44" name="Agrupar 343">
              <a:extLst>
                <a:ext uri="{FF2B5EF4-FFF2-40B4-BE49-F238E27FC236}">
                  <a16:creationId xmlns:a16="http://schemas.microsoft.com/office/drawing/2014/main" id="{0092D640-0E34-23F9-AE51-AFB13160F11E}"/>
                </a:ext>
              </a:extLst>
            </p:cNvPr>
            <p:cNvGrpSpPr/>
            <p:nvPr/>
          </p:nvGrpSpPr>
          <p:grpSpPr>
            <a:xfrm>
              <a:off x="3005024" y="2643137"/>
              <a:ext cx="681110" cy="514210"/>
              <a:chOff x="4146655" y="2074334"/>
              <a:chExt cx="1296195" cy="978573"/>
            </a:xfrm>
          </p:grpSpPr>
          <p:sp>
            <p:nvSpPr>
              <p:cNvPr id="403" name="Retângulo de cantos arredondados 41">
                <a:extLst>
                  <a:ext uri="{FF2B5EF4-FFF2-40B4-BE49-F238E27FC236}">
                    <a16:creationId xmlns:a16="http://schemas.microsoft.com/office/drawing/2014/main" id="{EEC33077-A12E-9603-7F7F-F4389B666622}"/>
                  </a:ext>
                </a:extLst>
              </p:cNvPr>
              <p:cNvSpPr/>
              <p:nvPr/>
            </p:nvSpPr>
            <p:spPr>
              <a:xfrm>
                <a:off x="4316294" y="2074334"/>
                <a:ext cx="1123122" cy="704364"/>
              </a:xfrm>
              <a:prstGeom prst="roundRect">
                <a:avLst>
                  <a:gd name="adj" fmla="val 15710"/>
                </a:avLst>
              </a:prstGeom>
              <a:noFill/>
              <a:ln w="3175">
                <a:solidFill>
                  <a:schemeClr val="bg2">
                    <a:lumMod val="2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300" dirty="0">
                  <a:ln w="19050">
                    <a:noFill/>
                  </a:ln>
                  <a:solidFill>
                    <a:schemeClr val="tx1"/>
                  </a:solidFill>
                  <a:latin typeface="AMX" pitchFamily="2" charset="0"/>
                </a:endParaRPr>
              </a:p>
              <a:p>
                <a:pPr algn="ctr"/>
                <a:endParaRPr lang="pt-BR" sz="300" dirty="0">
                  <a:ln w="19050">
                    <a:noFill/>
                  </a:ln>
                  <a:solidFill>
                    <a:schemeClr val="tx1"/>
                  </a:solidFill>
                  <a:latin typeface="AMX" pitchFamily="2" charset="0"/>
                </a:endParaRPr>
              </a:p>
              <a:p>
                <a:pPr algn="ctr"/>
                <a:r>
                  <a:rPr lang="pt-BR" sz="300" dirty="0">
                    <a:ln w="19050">
                      <a:noFill/>
                    </a:ln>
                    <a:solidFill>
                      <a:schemeClr val="tx1"/>
                    </a:solidFill>
                    <a:latin typeface="AMX" pitchFamily="2" charset="0"/>
                  </a:rPr>
                  <a:t>Disponibilizar equipamento</a:t>
                </a:r>
              </a:p>
            </p:txBody>
          </p:sp>
          <p:cxnSp>
            <p:nvCxnSpPr>
              <p:cNvPr id="404" name="Conector de Seta Reta 403">
                <a:extLst>
                  <a:ext uri="{FF2B5EF4-FFF2-40B4-BE49-F238E27FC236}">
                    <a16:creationId xmlns:a16="http://schemas.microsoft.com/office/drawing/2014/main" id="{491BBF0D-ADE0-196D-1368-A26F1ACF3EF1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146655" y="2602232"/>
                <a:ext cx="179435" cy="0"/>
              </a:xfrm>
              <a:prstGeom prst="straightConnector1">
                <a:avLst/>
              </a:prstGeom>
              <a:ln>
                <a:solidFill>
                  <a:schemeClr val="accent1">
                    <a:lumMod val="60000"/>
                    <a:lumOff val="40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5" name="Conector reto 85">
                <a:extLst>
                  <a:ext uri="{FF2B5EF4-FFF2-40B4-BE49-F238E27FC236}">
                    <a16:creationId xmlns:a16="http://schemas.microsoft.com/office/drawing/2014/main" id="{2256CE6E-3CAD-7346-94C3-BE8F998A4D7A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884037" y="2784302"/>
                <a:ext cx="0" cy="73328"/>
              </a:xfrm>
              <a:prstGeom prst="line">
                <a:avLst/>
              </a:prstGeom>
              <a:ln>
                <a:solidFill>
                  <a:schemeClr val="accent1">
                    <a:lumMod val="60000"/>
                    <a:lumOff val="40000"/>
                  </a:schemeClr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406" name="Pentágono 6">
                <a:extLst>
                  <a:ext uri="{FF2B5EF4-FFF2-40B4-BE49-F238E27FC236}">
                    <a16:creationId xmlns:a16="http://schemas.microsoft.com/office/drawing/2014/main" id="{13190C87-65BB-A3E3-B85E-81B829957D18}"/>
                  </a:ext>
                </a:extLst>
              </p:cNvPr>
              <p:cNvSpPr/>
              <p:nvPr/>
            </p:nvSpPr>
            <p:spPr>
              <a:xfrm>
                <a:off x="4314058" y="2076511"/>
                <a:ext cx="1128636" cy="253814"/>
              </a:xfrm>
              <a:prstGeom prst="roundRect">
                <a:avLst>
                  <a:gd name="adj" fmla="val 45711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200" b="1" dirty="0" err="1">
                    <a:solidFill>
                      <a:schemeClr val="bg1"/>
                    </a:solidFill>
                    <a:latin typeface="AMX" pitchFamily="2" charset="0"/>
                  </a:rPr>
                  <a:t>Arklok</a:t>
                </a:r>
                <a:endParaRPr lang="pt-BR" sz="200" b="1" dirty="0">
                  <a:solidFill>
                    <a:schemeClr val="bg1"/>
                  </a:solidFill>
                  <a:latin typeface="AMX" pitchFamily="2" charset="0"/>
                </a:endParaRPr>
              </a:p>
            </p:txBody>
          </p:sp>
          <p:sp>
            <p:nvSpPr>
              <p:cNvPr id="407" name="Fluxograma: Processo Alternativo 51">
                <a:extLst>
                  <a:ext uri="{FF2B5EF4-FFF2-40B4-BE49-F238E27FC236}">
                    <a16:creationId xmlns:a16="http://schemas.microsoft.com/office/drawing/2014/main" id="{2A53E836-58A6-90B9-EE8A-2FD74D22D6FB}"/>
                  </a:ext>
                </a:extLst>
              </p:cNvPr>
              <p:cNvSpPr/>
              <p:nvPr/>
            </p:nvSpPr>
            <p:spPr>
              <a:xfrm>
                <a:off x="4326910" y="2854907"/>
                <a:ext cx="1115940" cy="198000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200" b="1" dirty="0">
                    <a:solidFill>
                      <a:schemeClr val="bg1"/>
                    </a:solidFill>
                    <a:latin typeface="AMX" pitchFamily="2" charset="0"/>
                  </a:rPr>
                  <a:t> 30 a 45 dias</a:t>
                </a:r>
              </a:p>
            </p:txBody>
          </p:sp>
        </p:grpSp>
        <p:grpSp>
          <p:nvGrpSpPr>
            <p:cNvPr id="345" name="Agrupar 344">
              <a:extLst>
                <a:ext uri="{FF2B5EF4-FFF2-40B4-BE49-F238E27FC236}">
                  <a16:creationId xmlns:a16="http://schemas.microsoft.com/office/drawing/2014/main" id="{36A5CBF6-124D-423E-3297-B438660C5B94}"/>
                </a:ext>
              </a:extLst>
            </p:cNvPr>
            <p:cNvGrpSpPr/>
            <p:nvPr/>
          </p:nvGrpSpPr>
          <p:grpSpPr>
            <a:xfrm>
              <a:off x="2834325" y="3241850"/>
              <a:ext cx="858132" cy="514210"/>
              <a:chOff x="3817792" y="2074334"/>
              <a:chExt cx="1633080" cy="978573"/>
            </a:xfrm>
          </p:grpSpPr>
          <p:sp>
            <p:nvSpPr>
              <p:cNvPr id="398" name="Retângulo de cantos arredondados 41">
                <a:extLst>
                  <a:ext uri="{FF2B5EF4-FFF2-40B4-BE49-F238E27FC236}">
                    <a16:creationId xmlns:a16="http://schemas.microsoft.com/office/drawing/2014/main" id="{335D01F8-C4D3-1961-94CD-5090264ABAF3}"/>
                  </a:ext>
                </a:extLst>
              </p:cNvPr>
              <p:cNvSpPr/>
              <p:nvPr/>
            </p:nvSpPr>
            <p:spPr>
              <a:xfrm>
                <a:off x="4316294" y="2074334"/>
                <a:ext cx="1123122" cy="704364"/>
              </a:xfrm>
              <a:prstGeom prst="roundRect">
                <a:avLst>
                  <a:gd name="adj" fmla="val 15710"/>
                </a:avLst>
              </a:prstGeom>
              <a:noFill/>
              <a:ln w="3175">
                <a:solidFill>
                  <a:schemeClr val="bg2">
                    <a:lumMod val="2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300" dirty="0">
                  <a:ln w="19050">
                    <a:noFill/>
                  </a:ln>
                  <a:solidFill>
                    <a:schemeClr val="tx1"/>
                  </a:solidFill>
                  <a:latin typeface="AMX" pitchFamily="2" charset="0"/>
                </a:endParaRPr>
              </a:p>
              <a:p>
                <a:pPr algn="ctr"/>
                <a:endParaRPr lang="pt-BR" sz="300" dirty="0">
                  <a:ln w="19050">
                    <a:noFill/>
                  </a:ln>
                  <a:solidFill>
                    <a:schemeClr val="tx1"/>
                  </a:solidFill>
                  <a:latin typeface="AMX" pitchFamily="2" charset="0"/>
                </a:endParaRPr>
              </a:p>
              <a:p>
                <a:pPr algn="ctr"/>
                <a:r>
                  <a:rPr lang="pt-BR" sz="300" dirty="0">
                    <a:ln w="19050">
                      <a:noFill/>
                    </a:ln>
                    <a:solidFill>
                      <a:schemeClr val="tx1"/>
                    </a:solidFill>
                    <a:latin typeface="AMX" pitchFamily="2" charset="0"/>
                  </a:rPr>
                  <a:t>Comprar equipamento</a:t>
                </a:r>
              </a:p>
            </p:txBody>
          </p:sp>
          <p:cxnSp>
            <p:nvCxnSpPr>
              <p:cNvPr id="399" name="Conector de Seta Reta 398">
                <a:extLst>
                  <a:ext uri="{FF2B5EF4-FFF2-40B4-BE49-F238E27FC236}">
                    <a16:creationId xmlns:a16="http://schemas.microsoft.com/office/drawing/2014/main" id="{1C3625DB-EA3C-6A2D-180A-63A44F3721F6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817792" y="2429780"/>
                <a:ext cx="463894" cy="0"/>
              </a:xfrm>
              <a:prstGeom prst="straightConnector1">
                <a:avLst/>
              </a:prstGeom>
              <a:ln>
                <a:solidFill>
                  <a:schemeClr val="accent1">
                    <a:lumMod val="60000"/>
                    <a:lumOff val="40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0" name="Conector reto 85">
                <a:extLst>
                  <a:ext uri="{FF2B5EF4-FFF2-40B4-BE49-F238E27FC236}">
                    <a16:creationId xmlns:a16="http://schemas.microsoft.com/office/drawing/2014/main" id="{AF8EC789-1288-7682-1975-DE564D0FA54A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884037" y="2784302"/>
                <a:ext cx="0" cy="73328"/>
              </a:xfrm>
              <a:prstGeom prst="line">
                <a:avLst/>
              </a:prstGeom>
              <a:ln>
                <a:solidFill>
                  <a:schemeClr val="accent1">
                    <a:lumMod val="60000"/>
                    <a:lumOff val="40000"/>
                  </a:schemeClr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401" name="Pentágono 6">
                <a:extLst>
                  <a:ext uri="{FF2B5EF4-FFF2-40B4-BE49-F238E27FC236}">
                    <a16:creationId xmlns:a16="http://schemas.microsoft.com/office/drawing/2014/main" id="{DEBF9C6C-7C41-3DDC-7A0B-42EF90424A27}"/>
                  </a:ext>
                </a:extLst>
              </p:cNvPr>
              <p:cNvSpPr/>
              <p:nvPr/>
            </p:nvSpPr>
            <p:spPr>
              <a:xfrm>
                <a:off x="4314058" y="2076511"/>
                <a:ext cx="1128636" cy="253814"/>
              </a:xfrm>
              <a:prstGeom prst="roundRect">
                <a:avLst>
                  <a:gd name="adj" fmla="val 45711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200" b="1" dirty="0" err="1">
                    <a:solidFill>
                      <a:schemeClr val="bg1"/>
                    </a:solidFill>
                    <a:latin typeface="AMX" pitchFamily="2" charset="0"/>
                  </a:rPr>
                  <a:t>Arklok</a:t>
                </a:r>
                <a:endParaRPr lang="pt-BR" sz="200" b="1" dirty="0">
                  <a:solidFill>
                    <a:schemeClr val="bg1"/>
                  </a:solidFill>
                  <a:latin typeface="AMX" pitchFamily="2" charset="0"/>
                </a:endParaRPr>
              </a:p>
            </p:txBody>
          </p:sp>
          <p:sp>
            <p:nvSpPr>
              <p:cNvPr id="402" name="Fluxograma: Processo Alternativo 51">
                <a:extLst>
                  <a:ext uri="{FF2B5EF4-FFF2-40B4-BE49-F238E27FC236}">
                    <a16:creationId xmlns:a16="http://schemas.microsoft.com/office/drawing/2014/main" id="{3C63A75E-0F06-48E5-345B-AA133BB7CC48}"/>
                  </a:ext>
                </a:extLst>
              </p:cNvPr>
              <p:cNvSpPr/>
              <p:nvPr/>
            </p:nvSpPr>
            <p:spPr>
              <a:xfrm>
                <a:off x="4334932" y="2854907"/>
                <a:ext cx="1115940" cy="198000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200" b="1" dirty="0">
                    <a:solidFill>
                      <a:schemeClr val="bg1"/>
                    </a:solidFill>
                    <a:latin typeface="AMX" pitchFamily="2" charset="0"/>
                  </a:rPr>
                  <a:t>45 a 60 dias</a:t>
                </a:r>
              </a:p>
            </p:txBody>
          </p:sp>
        </p:grpSp>
        <p:grpSp>
          <p:nvGrpSpPr>
            <p:cNvPr id="346" name="Agrupar 345">
              <a:extLst>
                <a:ext uri="{FF2B5EF4-FFF2-40B4-BE49-F238E27FC236}">
                  <a16:creationId xmlns:a16="http://schemas.microsoft.com/office/drawing/2014/main" id="{54A473A3-FB2B-7021-3134-B3E0E966862F}"/>
                </a:ext>
              </a:extLst>
            </p:cNvPr>
            <p:cNvGrpSpPr/>
            <p:nvPr/>
          </p:nvGrpSpPr>
          <p:grpSpPr>
            <a:xfrm>
              <a:off x="3688210" y="2643137"/>
              <a:ext cx="681110" cy="1067928"/>
              <a:chOff x="7854672" y="3825326"/>
              <a:chExt cx="1296195" cy="2032334"/>
            </a:xfrm>
          </p:grpSpPr>
          <p:cxnSp>
            <p:nvCxnSpPr>
              <p:cNvPr id="389" name="Conector de Seta Reta 388">
                <a:extLst>
                  <a:ext uri="{FF2B5EF4-FFF2-40B4-BE49-F238E27FC236}">
                    <a16:creationId xmlns:a16="http://schemas.microsoft.com/office/drawing/2014/main" id="{1AE779D8-3EBB-7989-C3BD-004430E59973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8589831" y="4837357"/>
                <a:ext cx="0" cy="1020303"/>
              </a:xfrm>
              <a:prstGeom prst="straightConnector1">
                <a:avLst/>
              </a:prstGeom>
              <a:ln>
                <a:solidFill>
                  <a:schemeClr val="accent1">
                    <a:lumMod val="60000"/>
                    <a:lumOff val="40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390" name="Agrupar 389">
                <a:extLst>
                  <a:ext uri="{FF2B5EF4-FFF2-40B4-BE49-F238E27FC236}">
                    <a16:creationId xmlns:a16="http://schemas.microsoft.com/office/drawing/2014/main" id="{665DBFE0-F3EA-275C-3A44-2D54F95FA36B}"/>
                  </a:ext>
                </a:extLst>
              </p:cNvPr>
              <p:cNvGrpSpPr/>
              <p:nvPr/>
            </p:nvGrpSpPr>
            <p:grpSpPr>
              <a:xfrm>
                <a:off x="7854672" y="3825326"/>
                <a:ext cx="1296195" cy="978573"/>
                <a:chOff x="4146655" y="2074334"/>
                <a:chExt cx="1296195" cy="978573"/>
              </a:xfrm>
            </p:grpSpPr>
            <p:sp>
              <p:nvSpPr>
                <p:cNvPr id="393" name="Retângulo de cantos arredondados 41">
                  <a:extLst>
                    <a:ext uri="{FF2B5EF4-FFF2-40B4-BE49-F238E27FC236}">
                      <a16:creationId xmlns:a16="http://schemas.microsoft.com/office/drawing/2014/main" id="{8E74D0C5-EE61-E2E7-CE9C-FDD327E036BC}"/>
                    </a:ext>
                  </a:extLst>
                </p:cNvPr>
                <p:cNvSpPr/>
                <p:nvPr/>
              </p:nvSpPr>
              <p:spPr>
                <a:xfrm>
                  <a:off x="4316294" y="2074334"/>
                  <a:ext cx="1123122" cy="704364"/>
                </a:xfrm>
                <a:prstGeom prst="roundRect">
                  <a:avLst>
                    <a:gd name="adj" fmla="val 15710"/>
                  </a:avLst>
                </a:prstGeom>
                <a:noFill/>
                <a:ln w="3175">
                  <a:solidFill>
                    <a:schemeClr val="bg2">
                      <a:lumMod val="2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sz="300" dirty="0">
                    <a:ln w="19050">
                      <a:noFill/>
                    </a:ln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endParaRPr lang="pt-BR" sz="300" dirty="0">
                    <a:ln w="19050">
                      <a:noFill/>
                    </a:ln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r>
                    <a:rPr lang="pt-BR" sz="300" dirty="0">
                      <a:ln w="19050">
                        <a:noFill/>
                      </a:ln>
                      <a:solidFill>
                        <a:schemeClr val="tx1"/>
                      </a:solidFill>
                      <a:latin typeface="AMX" pitchFamily="2" charset="0"/>
                    </a:rPr>
                    <a:t>Emitir nota fiscal</a:t>
                  </a:r>
                </a:p>
              </p:txBody>
            </p:sp>
            <p:cxnSp>
              <p:nvCxnSpPr>
                <p:cNvPr id="394" name="Conector de Seta Reta 393">
                  <a:extLst>
                    <a:ext uri="{FF2B5EF4-FFF2-40B4-BE49-F238E27FC236}">
                      <a16:creationId xmlns:a16="http://schemas.microsoft.com/office/drawing/2014/main" id="{6BB98C79-9967-6CC4-84C0-BFF7D6ED2135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4146655" y="2602232"/>
                  <a:ext cx="179435" cy="0"/>
                </a:xfrm>
                <a:prstGeom prst="straightConnector1">
                  <a:avLst/>
                </a:prstGeom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95" name="Conector reto 85">
                  <a:extLst>
                    <a:ext uri="{FF2B5EF4-FFF2-40B4-BE49-F238E27FC236}">
                      <a16:creationId xmlns:a16="http://schemas.microsoft.com/office/drawing/2014/main" id="{C7364589-0843-0B93-2C5A-67136F235B0D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4884037" y="2784302"/>
                  <a:ext cx="0" cy="73328"/>
                </a:xfrm>
                <a:prstGeom prst="line">
                  <a:avLst/>
                </a:prstGeom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  <a:headEnd type="none" w="med" len="med"/>
                  <a:tailEnd type="none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sp>
              <p:nvSpPr>
                <p:cNvPr id="396" name="Pentágono 6">
                  <a:extLst>
                    <a:ext uri="{FF2B5EF4-FFF2-40B4-BE49-F238E27FC236}">
                      <a16:creationId xmlns:a16="http://schemas.microsoft.com/office/drawing/2014/main" id="{A6740E2D-A945-8BB7-E7F1-EC561920C241}"/>
                    </a:ext>
                  </a:extLst>
                </p:cNvPr>
                <p:cNvSpPr/>
                <p:nvPr/>
              </p:nvSpPr>
              <p:spPr>
                <a:xfrm>
                  <a:off x="4314058" y="2076511"/>
                  <a:ext cx="1128636" cy="253814"/>
                </a:xfrm>
                <a:prstGeom prst="roundRect">
                  <a:avLst>
                    <a:gd name="adj" fmla="val 45711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200" b="1" dirty="0" err="1">
                      <a:solidFill>
                        <a:schemeClr val="bg1"/>
                      </a:solidFill>
                      <a:latin typeface="AMX" pitchFamily="2" charset="0"/>
                    </a:rPr>
                    <a:t>Arklok</a:t>
                  </a:r>
                  <a:endParaRPr lang="pt-BR" sz="200" b="1" dirty="0">
                    <a:solidFill>
                      <a:schemeClr val="bg1"/>
                    </a:solidFill>
                    <a:latin typeface="AMX" pitchFamily="2" charset="0"/>
                  </a:endParaRPr>
                </a:p>
              </p:txBody>
            </p:sp>
            <p:sp>
              <p:nvSpPr>
                <p:cNvPr id="397" name="Fluxograma: Processo Alternativo 51">
                  <a:extLst>
                    <a:ext uri="{FF2B5EF4-FFF2-40B4-BE49-F238E27FC236}">
                      <a16:creationId xmlns:a16="http://schemas.microsoft.com/office/drawing/2014/main" id="{8FB3FCF7-6C54-F4CF-48D9-DE8D2F23AA54}"/>
                    </a:ext>
                  </a:extLst>
                </p:cNvPr>
                <p:cNvSpPr/>
                <p:nvPr/>
              </p:nvSpPr>
              <p:spPr>
                <a:xfrm>
                  <a:off x="4326910" y="2854907"/>
                  <a:ext cx="1115940" cy="198000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200" b="1" dirty="0">
                      <a:solidFill>
                        <a:schemeClr val="bg1"/>
                      </a:solidFill>
                      <a:latin typeface="AMX" pitchFamily="2" charset="0"/>
                    </a:rPr>
                    <a:t> SAP</a:t>
                  </a:r>
                </a:p>
              </p:txBody>
            </p:sp>
          </p:grpSp>
          <p:pic>
            <p:nvPicPr>
              <p:cNvPr id="391" name="Imagem 390">
                <a:extLst>
                  <a:ext uri="{FF2B5EF4-FFF2-40B4-BE49-F238E27FC236}">
                    <a16:creationId xmlns:a16="http://schemas.microsoft.com/office/drawing/2014/main" id="{23BAD349-7E03-8439-A015-A7DF252A04B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8151709" y="4629701"/>
                <a:ext cx="139409" cy="139409"/>
              </a:xfrm>
              <a:prstGeom prst="rect">
                <a:avLst/>
              </a:prstGeom>
            </p:spPr>
          </p:pic>
          <p:cxnSp>
            <p:nvCxnSpPr>
              <p:cNvPr id="392" name="Conector Reto 391">
                <a:extLst>
                  <a:ext uri="{FF2B5EF4-FFF2-40B4-BE49-F238E27FC236}">
                    <a16:creationId xmlns:a16="http://schemas.microsoft.com/office/drawing/2014/main" id="{DA188746-935B-C827-B57C-AEFE4EBCC627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7856966" y="5854855"/>
                <a:ext cx="737019" cy="0"/>
              </a:xfrm>
              <a:prstGeom prst="line">
                <a:avLst/>
              </a:prstGeom>
              <a:ln w="12700">
                <a:solidFill>
                  <a:schemeClr val="accent1">
                    <a:lumMod val="60000"/>
                    <a:lumOff val="4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47" name="Agrupar 346">
              <a:extLst>
                <a:ext uri="{FF2B5EF4-FFF2-40B4-BE49-F238E27FC236}">
                  <a16:creationId xmlns:a16="http://schemas.microsoft.com/office/drawing/2014/main" id="{B70FDB36-505F-0EB0-CED8-8BD97CEC223C}"/>
                </a:ext>
              </a:extLst>
            </p:cNvPr>
            <p:cNvGrpSpPr/>
            <p:nvPr/>
          </p:nvGrpSpPr>
          <p:grpSpPr>
            <a:xfrm>
              <a:off x="4375399" y="2643137"/>
              <a:ext cx="706064" cy="514210"/>
              <a:chOff x="7832079" y="3825326"/>
              <a:chExt cx="1343684" cy="978573"/>
            </a:xfrm>
          </p:grpSpPr>
          <p:grpSp>
            <p:nvGrpSpPr>
              <p:cNvPr id="382" name="Agrupar 381">
                <a:extLst>
                  <a:ext uri="{FF2B5EF4-FFF2-40B4-BE49-F238E27FC236}">
                    <a16:creationId xmlns:a16="http://schemas.microsoft.com/office/drawing/2014/main" id="{0EB571B9-E270-F6F3-AD7C-222DC64399A8}"/>
                  </a:ext>
                </a:extLst>
              </p:cNvPr>
              <p:cNvGrpSpPr/>
              <p:nvPr/>
            </p:nvGrpSpPr>
            <p:grpSpPr>
              <a:xfrm>
                <a:off x="7832079" y="3825326"/>
                <a:ext cx="1343684" cy="978573"/>
                <a:chOff x="4124062" y="2074334"/>
                <a:chExt cx="1343684" cy="978573"/>
              </a:xfrm>
            </p:grpSpPr>
            <p:sp>
              <p:nvSpPr>
                <p:cNvPr id="384" name="Retângulo de cantos arredondados 41">
                  <a:extLst>
                    <a:ext uri="{FF2B5EF4-FFF2-40B4-BE49-F238E27FC236}">
                      <a16:creationId xmlns:a16="http://schemas.microsoft.com/office/drawing/2014/main" id="{940605DD-2FDC-7058-2656-0A78EF3AE018}"/>
                    </a:ext>
                  </a:extLst>
                </p:cNvPr>
                <p:cNvSpPr/>
                <p:nvPr/>
              </p:nvSpPr>
              <p:spPr>
                <a:xfrm>
                  <a:off x="4292862" y="2074334"/>
                  <a:ext cx="1161615" cy="704365"/>
                </a:xfrm>
                <a:prstGeom prst="roundRect">
                  <a:avLst>
                    <a:gd name="adj" fmla="val 15710"/>
                  </a:avLst>
                </a:prstGeom>
                <a:noFill/>
                <a:ln w="3175">
                  <a:solidFill>
                    <a:schemeClr val="bg2">
                      <a:lumMod val="2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sz="300" dirty="0">
                    <a:ln w="19050">
                      <a:noFill/>
                    </a:ln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endParaRPr lang="pt-BR" sz="300" dirty="0">
                    <a:ln w="19050">
                      <a:noFill/>
                    </a:ln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r>
                    <a:rPr lang="pt-BR" sz="300" dirty="0">
                      <a:ln w="19050">
                        <a:noFill/>
                      </a:ln>
                      <a:solidFill>
                        <a:schemeClr val="tx1"/>
                      </a:solidFill>
                      <a:latin typeface="AMX" pitchFamily="2" charset="0"/>
                    </a:rPr>
                    <a:t>Anexar nota fiscal para triangulação e avançar card</a:t>
                  </a:r>
                </a:p>
              </p:txBody>
            </p:sp>
            <p:cxnSp>
              <p:nvCxnSpPr>
                <p:cNvPr id="385" name="Conector de Seta Reta 384">
                  <a:extLst>
                    <a:ext uri="{FF2B5EF4-FFF2-40B4-BE49-F238E27FC236}">
                      <a16:creationId xmlns:a16="http://schemas.microsoft.com/office/drawing/2014/main" id="{BD452F50-D28A-BF6A-26C7-0B7F9C86FFB3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4124062" y="2602232"/>
                  <a:ext cx="179435" cy="0"/>
                </a:xfrm>
                <a:prstGeom prst="straightConnector1">
                  <a:avLst/>
                </a:prstGeom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86" name="Conector reto 85">
                  <a:extLst>
                    <a:ext uri="{FF2B5EF4-FFF2-40B4-BE49-F238E27FC236}">
                      <a16:creationId xmlns:a16="http://schemas.microsoft.com/office/drawing/2014/main" id="{9159FE47-50D3-ED91-AD17-CD69781248B5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4876506" y="2784302"/>
                  <a:ext cx="0" cy="73328"/>
                </a:xfrm>
                <a:prstGeom prst="line">
                  <a:avLst/>
                </a:prstGeom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  <a:headEnd type="none" w="med" len="med"/>
                  <a:tailEnd type="none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sp>
              <p:nvSpPr>
                <p:cNvPr id="387" name="Pentágono 6">
                  <a:extLst>
                    <a:ext uri="{FF2B5EF4-FFF2-40B4-BE49-F238E27FC236}">
                      <a16:creationId xmlns:a16="http://schemas.microsoft.com/office/drawing/2014/main" id="{9369D95F-004C-5A20-960C-C007C509FB1C}"/>
                    </a:ext>
                  </a:extLst>
                </p:cNvPr>
                <p:cNvSpPr/>
                <p:nvPr/>
              </p:nvSpPr>
              <p:spPr>
                <a:xfrm>
                  <a:off x="4292865" y="2076511"/>
                  <a:ext cx="1174881" cy="253814"/>
                </a:xfrm>
                <a:prstGeom prst="roundRect">
                  <a:avLst>
                    <a:gd name="adj" fmla="val 45711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200" b="1" dirty="0" err="1">
                      <a:solidFill>
                        <a:schemeClr val="bg1"/>
                      </a:solidFill>
                      <a:latin typeface="AMX" pitchFamily="2" charset="0"/>
                    </a:rPr>
                    <a:t>Arklok</a:t>
                  </a:r>
                  <a:endParaRPr lang="pt-BR" sz="200" b="1" dirty="0">
                    <a:solidFill>
                      <a:schemeClr val="bg1"/>
                    </a:solidFill>
                    <a:latin typeface="AMX" pitchFamily="2" charset="0"/>
                  </a:endParaRPr>
                </a:p>
              </p:txBody>
            </p:sp>
            <p:sp>
              <p:nvSpPr>
                <p:cNvPr id="388" name="Fluxograma: Processo Alternativo 51">
                  <a:extLst>
                    <a:ext uri="{FF2B5EF4-FFF2-40B4-BE49-F238E27FC236}">
                      <a16:creationId xmlns:a16="http://schemas.microsoft.com/office/drawing/2014/main" id="{E12586F6-864F-A27D-1771-75753622BFBB}"/>
                    </a:ext>
                  </a:extLst>
                </p:cNvPr>
                <p:cNvSpPr/>
                <p:nvPr/>
              </p:nvSpPr>
              <p:spPr>
                <a:xfrm>
                  <a:off x="4307931" y="2854907"/>
                  <a:ext cx="1134920" cy="198000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200" b="1" dirty="0">
                      <a:solidFill>
                        <a:schemeClr val="bg1"/>
                      </a:solidFill>
                      <a:latin typeface="AMX" pitchFamily="2" charset="0"/>
                    </a:rPr>
                    <a:t> FORMS</a:t>
                  </a:r>
                </a:p>
              </p:txBody>
            </p:sp>
          </p:grpSp>
          <p:pic>
            <p:nvPicPr>
              <p:cNvPr id="383" name="Imagem 382">
                <a:extLst>
                  <a:ext uri="{FF2B5EF4-FFF2-40B4-BE49-F238E27FC236}">
                    <a16:creationId xmlns:a16="http://schemas.microsoft.com/office/drawing/2014/main" id="{E6BFCD87-77A0-0CC2-362A-10F758CA6AF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BEBA8EAE-BF5A-486C-A8C5-ECC9F3942E4B}">
                    <a14:imgProps xmlns:a14="http://schemas.microsoft.com/office/drawing/2010/main">
                      <a14:imgLayer r:embed="rId15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8151709" y="4629701"/>
                <a:ext cx="139409" cy="139409"/>
              </a:xfrm>
              <a:prstGeom prst="rect">
                <a:avLst/>
              </a:prstGeom>
            </p:spPr>
          </p:pic>
        </p:grpSp>
        <p:grpSp>
          <p:nvGrpSpPr>
            <p:cNvPr id="348" name="Agrupar 347">
              <a:extLst>
                <a:ext uri="{FF2B5EF4-FFF2-40B4-BE49-F238E27FC236}">
                  <a16:creationId xmlns:a16="http://schemas.microsoft.com/office/drawing/2014/main" id="{488A73BC-A985-98AF-950E-404F5C8FE581}"/>
                </a:ext>
              </a:extLst>
            </p:cNvPr>
            <p:cNvGrpSpPr/>
            <p:nvPr/>
          </p:nvGrpSpPr>
          <p:grpSpPr>
            <a:xfrm>
              <a:off x="5751252" y="2643137"/>
              <a:ext cx="681110" cy="651015"/>
              <a:chOff x="7854672" y="3825326"/>
              <a:chExt cx="1296195" cy="1238923"/>
            </a:xfrm>
          </p:grpSpPr>
          <p:grpSp>
            <p:nvGrpSpPr>
              <p:cNvPr id="372" name="Agrupar 371">
                <a:extLst>
                  <a:ext uri="{FF2B5EF4-FFF2-40B4-BE49-F238E27FC236}">
                    <a16:creationId xmlns:a16="http://schemas.microsoft.com/office/drawing/2014/main" id="{9A27403A-0D05-66F0-A902-E84CB8D3323F}"/>
                  </a:ext>
                </a:extLst>
              </p:cNvPr>
              <p:cNvGrpSpPr/>
              <p:nvPr/>
            </p:nvGrpSpPr>
            <p:grpSpPr>
              <a:xfrm>
                <a:off x="7854672" y="3825326"/>
                <a:ext cx="1296195" cy="1238923"/>
                <a:chOff x="4146655" y="2074334"/>
                <a:chExt cx="1296195" cy="1238923"/>
              </a:xfrm>
            </p:grpSpPr>
            <p:sp>
              <p:nvSpPr>
                <p:cNvPr id="375" name="Retângulo de cantos arredondados 41">
                  <a:extLst>
                    <a:ext uri="{FF2B5EF4-FFF2-40B4-BE49-F238E27FC236}">
                      <a16:creationId xmlns:a16="http://schemas.microsoft.com/office/drawing/2014/main" id="{5DCC5F91-4375-4038-5740-C6F0A0E0554B}"/>
                    </a:ext>
                  </a:extLst>
                </p:cNvPr>
                <p:cNvSpPr/>
                <p:nvPr/>
              </p:nvSpPr>
              <p:spPr>
                <a:xfrm>
                  <a:off x="4316294" y="2074334"/>
                  <a:ext cx="1123122" cy="704364"/>
                </a:xfrm>
                <a:prstGeom prst="roundRect">
                  <a:avLst>
                    <a:gd name="adj" fmla="val 15710"/>
                  </a:avLst>
                </a:prstGeom>
                <a:solidFill>
                  <a:srgbClr val="E81924">
                    <a:alpha val="87990"/>
                  </a:srgbClr>
                </a:solidFill>
                <a:ln w="3175">
                  <a:solidFill>
                    <a:schemeClr val="bg2">
                      <a:lumMod val="2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sz="300" dirty="0">
                    <a:ln w="19050">
                      <a:noFill/>
                    </a:ln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endParaRPr lang="pt-BR" sz="300" dirty="0">
                    <a:ln w="19050">
                      <a:noFill/>
                    </a:ln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r>
                    <a:rPr lang="pt-BR" sz="300" b="1" dirty="0">
                      <a:ln w="19050">
                        <a:noFill/>
                      </a:ln>
                      <a:solidFill>
                        <a:schemeClr val="bg1"/>
                      </a:solidFill>
                      <a:latin typeface="AMX" pitchFamily="2" charset="0"/>
                    </a:rPr>
                    <a:t>Anexar nota fiscal e avançar card</a:t>
                  </a:r>
                </a:p>
              </p:txBody>
            </p:sp>
            <p:cxnSp>
              <p:nvCxnSpPr>
                <p:cNvPr id="376" name="Conector de Seta Reta 375">
                  <a:extLst>
                    <a:ext uri="{FF2B5EF4-FFF2-40B4-BE49-F238E27FC236}">
                      <a16:creationId xmlns:a16="http://schemas.microsoft.com/office/drawing/2014/main" id="{2A268EF6-1C90-D28C-AF7A-3AFDE72E22B8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4146655" y="2602232"/>
                  <a:ext cx="179435" cy="0"/>
                </a:xfrm>
                <a:prstGeom prst="straightConnector1">
                  <a:avLst/>
                </a:prstGeom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77" name="Conector reto 85">
                  <a:extLst>
                    <a:ext uri="{FF2B5EF4-FFF2-40B4-BE49-F238E27FC236}">
                      <a16:creationId xmlns:a16="http://schemas.microsoft.com/office/drawing/2014/main" id="{8DD788DB-6FDE-924A-535F-C1D2FDF5A9D0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4884037" y="3038302"/>
                  <a:ext cx="0" cy="73328"/>
                </a:xfrm>
                <a:prstGeom prst="line">
                  <a:avLst/>
                </a:prstGeom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  <a:headEnd type="none" w="med" len="med"/>
                  <a:tailEnd type="none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sp>
              <p:nvSpPr>
                <p:cNvPr id="378" name="Pentágono 6">
                  <a:extLst>
                    <a:ext uri="{FF2B5EF4-FFF2-40B4-BE49-F238E27FC236}">
                      <a16:creationId xmlns:a16="http://schemas.microsoft.com/office/drawing/2014/main" id="{B60A2ED5-713B-D583-1DFA-CC4CCBF700A0}"/>
                    </a:ext>
                  </a:extLst>
                </p:cNvPr>
                <p:cNvSpPr/>
                <p:nvPr/>
              </p:nvSpPr>
              <p:spPr>
                <a:xfrm>
                  <a:off x="4314058" y="2076511"/>
                  <a:ext cx="1128636" cy="253814"/>
                </a:xfrm>
                <a:prstGeom prst="roundRect">
                  <a:avLst>
                    <a:gd name="adj" fmla="val 45711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200" b="1" dirty="0" err="1">
                      <a:solidFill>
                        <a:schemeClr val="bg1"/>
                      </a:solidFill>
                      <a:latin typeface="AMX" pitchFamily="2" charset="0"/>
                    </a:rPr>
                    <a:t>Hitss</a:t>
                  </a:r>
                  <a:r>
                    <a:rPr lang="pt-BR" sz="200" b="1" dirty="0">
                      <a:solidFill>
                        <a:schemeClr val="bg1"/>
                      </a:solidFill>
                      <a:latin typeface="AMX" pitchFamily="2" charset="0"/>
                    </a:rPr>
                    <a:t> BPO</a:t>
                  </a:r>
                </a:p>
              </p:txBody>
            </p:sp>
            <p:sp>
              <p:nvSpPr>
                <p:cNvPr id="379" name="Fluxograma: Processo Alternativo 51">
                  <a:extLst>
                    <a:ext uri="{FF2B5EF4-FFF2-40B4-BE49-F238E27FC236}">
                      <a16:creationId xmlns:a16="http://schemas.microsoft.com/office/drawing/2014/main" id="{D4822150-CBBC-9B26-5E23-5A0105768D27}"/>
                    </a:ext>
                  </a:extLst>
                </p:cNvPr>
                <p:cNvSpPr/>
                <p:nvPr/>
              </p:nvSpPr>
              <p:spPr>
                <a:xfrm>
                  <a:off x="4326910" y="3115257"/>
                  <a:ext cx="1115940" cy="198000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200" b="1" dirty="0">
                      <a:solidFill>
                        <a:schemeClr val="bg1"/>
                      </a:solidFill>
                      <a:latin typeface="AMX" pitchFamily="2" charset="0"/>
                    </a:rPr>
                    <a:t> FORMS</a:t>
                  </a:r>
                </a:p>
              </p:txBody>
            </p:sp>
            <p:cxnSp>
              <p:nvCxnSpPr>
                <p:cNvPr id="380" name="Conector reto 85">
                  <a:extLst>
                    <a:ext uri="{FF2B5EF4-FFF2-40B4-BE49-F238E27FC236}">
                      <a16:creationId xmlns:a16="http://schemas.microsoft.com/office/drawing/2014/main" id="{8EEB7E86-166F-FF76-FAF7-7BC5C8597E26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4884037" y="2784931"/>
                  <a:ext cx="0" cy="73328"/>
                </a:xfrm>
                <a:prstGeom prst="line">
                  <a:avLst/>
                </a:prstGeom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  <a:headEnd type="none" w="med" len="med"/>
                  <a:tailEnd type="none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sp>
              <p:nvSpPr>
                <p:cNvPr id="381" name="Fluxograma: Processo Alternativo 51">
                  <a:extLst>
                    <a:ext uri="{FF2B5EF4-FFF2-40B4-BE49-F238E27FC236}">
                      <a16:creationId xmlns:a16="http://schemas.microsoft.com/office/drawing/2014/main" id="{C21956F7-6524-7D98-0CFC-53D1BB1CC91B}"/>
                    </a:ext>
                  </a:extLst>
                </p:cNvPr>
                <p:cNvSpPr/>
                <p:nvPr/>
              </p:nvSpPr>
              <p:spPr>
                <a:xfrm>
                  <a:off x="4326910" y="2855536"/>
                  <a:ext cx="1115940" cy="198000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200" b="1" dirty="0">
                      <a:solidFill>
                        <a:schemeClr val="bg1"/>
                      </a:solidFill>
                      <a:latin typeface="AMX" pitchFamily="2" charset="0"/>
                    </a:rPr>
                    <a:t> SAP</a:t>
                  </a:r>
                </a:p>
              </p:txBody>
            </p:sp>
          </p:grpSp>
          <p:pic>
            <p:nvPicPr>
              <p:cNvPr id="373" name="Imagem 372">
                <a:extLst>
                  <a:ext uri="{FF2B5EF4-FFF2-40B4-BE49-F238E27FC236}">
                    <a16:creationId xmlns:a16="http://schemas.microsoft.com/office/drawing/2014/main" id="{E294CEAD-43B8-D90B-FA34-ECB85D0D008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BEBA8EAE-BF5A-486C-A8C5-ECC9F3942E4B}">
                    <a14:imgProps xmlns:a14="http://schemas.microsoft.com/office/drawing/2010/main">
                      <a14:imgLayer r:embed="rId16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8151709" y="4890051"/>
                <a:ext cx="139409" cy="139409"/>
              </a:xfrm>
              <a:prstGeom prst="rect">
                <a:avLst/>
              </a:prstGeom>
            </p:spPr>
          </p:pic>
          <p:pic>
            <p:nvPicPr>
              <p:cNvPr id="374" name="Imagem 373">
                <a:extLst>
                  <a:ext uri="{FF2B5EF4-FFF2-40B4-BE49-F238E27FC236}">
                    <a16:creationId xmlns:a16="http://schemas.microsoft.com/office/drawing/2014/main" id="{28C92337-1712-9C9D-1810-2D448A8E9CE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BEBA8EAE-BF5A-486C-A8C5-ECC9F3942E4B}">
                    <a14:imgProps xmlns:a14="http://schemas.microsoft.com/office/drawing/2010/main">
                      <a14:imgLayer r:embed="rId17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8151709" y="4630330"/>
                <a:ext cx="139409" cy="139409"/>
              </a:xfrm>
              <a:prstGeom prst="rect">
                <a:avLst/>
              </a:prstGeom>
            </p:spPr>
          </p:pic>
        </p:grpSp>
        <p:grpSp>
          <p:nvGrpSpPr>
            <p:cNvPr id="349" name="Agrupar 348">
              <a:extLst>
                <a:ext uri="{FF2B5EF4-FFF2-40B4-BE49-F238E27FC236}">
                  <a16:creationId xmlns:a16="http://schemas.microsoft.com/office/drawing/2014/main" id="{7FAD6D3E-E173-A99C-F092-91AC1F48C97E}"/>
                </a:ext>
              </a:extLst>
            </p:cNvPr>
            <p:cNvGrpSpPr/>
            <p:nvPr/>
          </p:nvGrpSpPr>
          <p:grpSpPr>
            <a:xfrm>
              <a:off x="5072072" y="2643137"/>
              <a:ext cx="681110" cy="514540"/>
              <a:chOff x="7854672" y="3825326"/>
              <a:chExt cx="1296195" cy="979202"/>
            </a:xfrm>
          </p:grpSpPr>
          <p:grpSp>
            <p:nvGrpSpPr>
              <p:cNvPr id="365" name="Agrupar 364">
                <a:extLst>
                  <a:ext uri="{FF2B5EF4-FFF2-40B4-BE49-F238E27FC236}">
                    <a16:creationId xmlns:a16="http://schemas.microsoft.com/office/drawing/2014/main" id="{ADA376F0-4867-8099-064E-A6948328199B}"/>
                  </a:ext>
                </a:extLst>
              </p:cNvPr>
              <p:cNvGrpSpPr/>
              <p:nvPr/>
            </p:nvGrpSpPr>
            <p:grpSpPr>
              <a:xfrm>
                <a:off x="7854672" y="3825326"/>
                <a:ext cx="1296195" cy="979202"/>
                <a:chOff x="4146655" y="2074334"/>
                <a:chExt cx="1296195" cy="979202"/>
              </a:xfrm>
            </p:grpSpPr>
            <p:sp>
              <p:nvSpPr>
                <p:cNvPr id="367" name="Retângulo de cantos arredondados 41">
                  <a:extLst>
                    <a:ext uri="{FF2B5EF4-FFF2-40B4-BE49-F238E27FC236}">
                      <a16:creationId xmlns:a16="http://schemas.microsoft.com/office/drawing/2014/main" id="{AF6C58B5-61E2-3F2B-CB59-051339D595AE}"/>
                    </a:ext>
                  </a:extLst>
                </p:cNvPr>
                <p:cNvSpPr/>
                <p:nvPr/>
              </p:nvSpPr>
              <p:spPr>
                <a:xfrm>
                  <a:off x="4316294" y="2074334"/>
                  <a:ext cx="1123122" cy="704364"/>
                </a:xfrm>
                <a:prstGeom prst="roundRect">
                  <a:avLst>
                    <a:gd name="adj" fmla="val 15710"/>
                  </a:avLst>
                </a:prstGeom>
                <a:solidFill>
                  <a:srgbClr val="E81924">
                    <a:alpha val="87894"/>
                  </a:srgbClr>
                </a:solidFill>
                <a:ln w="3175">
                  <a:solidFill>
                    <a:schemeClr val="bg2">
                      <a:lumMod val="2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sz="300" dirty="0">
                    <a:ln w="19050">
                      <a:noFill/>
                    </a:ln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endParaRPr lang="pt-BR" sz="300" dirty="0">
                    <a:ln w="19050">
                      <a:noFill/>
                    </a:ln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r>
                    <a:rPr lang="pt-BR" sz="300" b="1" dirty="0">
                      <a:ln w="19050">
                        <a:noFill/>
                      </a:ln>
                      <a:solidFill>
                        <a:schemeClr val="bg1"/>
                      </a:solidFill>
                      <a:latin typeface="AMX" pitchFamily="2" charset="0"/>
                    </a:rPr>
                    <a:t>Tratar Card </a:t>
                  </a:r>
                </a:p>
                <a:p>
                  <a:pPr algn="ctr"/>
                  <a:r>
                    <a:rPr lang="pt-BR" sz="300" b="1" dirty="0">
                      <a:ln w="19050">
                        <a:noFill/>
                      </a:ln>
                      <a:solidFill>
                        <a:schemeClr val="bg1"/>
                      </a:solidFill>
                      <a:latin typeface="AMX" pitchFamily="2" charset="0"/>
                    </a:rPr>
                    <a:t>e realizar triangulação</a:t>
                  </a:r>
                </a:p>
              </p:txBody>
            </p:sp>
            <p:cxnSp>
              <p:nvCxnSpPr>
                <p:cNvPr id="368" name="Conector de Seta Reta 367">
                  <a:extLst>
                    <a:ext uri="{FF2B5EF4-FFF2-40B4-BE49-F238E27FC236}">
                      <a16:creationId xmlns:a16="http://schemas.microsoft.com/office/drawing/2014/main" id="{C4CFA63D-CB3E-117D-C1DE-ED84289B0A0E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4146655" y="2602232"/>
                  <a:ext cx="179435" cy="0"/>
                </a:xfrm>
                <a:prstGeom prst="straightConnector1">
                  <a:avLst/>
                </a:prstGeom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369" name="Pentágono 6">
                  <a:extLst>
                    <a:ext uri="{FF2B5EF4-FFF2-40B4-BE49-F238E27FC236}">
                      <a16:creationId xmlns:a16="http://schemas.microsoft.com/office/drawing/2014/main" id="{3C4E7D80-4E21-F547-E317-374B886A854A}"/>
                    </a:ext>
                  </a:extLst>
                </p:cNvPr>
                <p:cNvSpPr/>
                <p:nvPr/>
              </p:nvSpPr>
              <p:spPr>
                <a:xfrm>
                  <a:off x="4314058" y="2076511"/>
                  <a:ext cx="1128636" cy="253814"/>
                </a:xfrm>
                <a:prstGeom prst="roundRect">
                  <a:avLst>
                    <a:gd name="adj" fmla="val 45711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200" b="1" dirty="0" err="1">
                      <a:solidFill>
                        <a:schemeClr val="bg1"/>
                      </a:solidFill>
                      <a:latin typeface="AMX" pitchFamily="2" charset="0"/>
                    </a:rPr>
                    <a:t>Hitss</a:t>
                  </a:r>
                  <a:r>
                    <a:rPr lang="pt-BR" sz="200" b="1" dirty="0">
                      <a:solidFill>
                        <a:schemeClr val="bg1"/>
                      </a:solidFill>
                      <a:latin typeface="AMX" pitchFamily="2" charset="0"/>
                    </a:rPr>
                    <a:t> BPO</a:t>
                  </a:r>
                </a:p>
              </p:txBody>
            </p:sp>
            <p:cxnSp>
              <p:nvCxnSpPr>
                <p:cNvPr id="370" name="Conector reto 85">
                  <a:extLst>
                    <a:ext uri="{FF2B5EF4-FFF2-40B4-BE49-F238E27FC236}">
                      <a16:creationId xmlns:a16="http://schemas.microsoft.com/office/drawing/2014/main" id="{382BF861-BF0F-A9FC-D0FF-BD9D9731C6DF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4884037" y="2784931"/>
                  <a:ext cx="0" cy="73328"/>
                </a:xfrm>
                <a:prstGeom prst="line">
                  <a:avLst/>
                </a:prstGeom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  <a:headEnd type="none" w="med" len="med"/>
                  <a:tailEnd type="none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sp>
              <p:nvSpPr>
                <p:cNvPr id="371" name="Fluxograma: Processo Alternativo 51">
                  <a:extLst>
                    <a:ext uri="{FF2B5EF4-FFF2-40B4-BE49-F238E27FC236}">
                      <a16:creationId xmlns:a16="http://schemas.microsoft.com/office/drawing/2014/main" id="{7105B526-E9B6-CBD2-BD97-718BAD40CCDA}"/>
                    </a:ext>
                  </a:extLst>
                </p:cNvPr>
                <p:cNvSpPr/>
                <p:nvPr/>
              </p:nvSpPr>
              <p:spPr>
                <a:xfrm>
                  <a:off x="4326910" y="2855536"/>
                  <a:ext cx="1115940" cy="198000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200" b="1" dirty="0">
                      <a:solidFill>
                        <a:schemeClr val="bg1"/>
                      </a:solidFill>
                      <a:latin typeface="AMX" pitchFamily="2" charset="0"/>
                    </a:rPr>
                    <a:t> FORMS</a:t>
                  </a:r>
                </a:p>
              </p:txBody>
            </p:sp>
          </p:grpSp>
          <p:pic>
            <p:nvPicPr>
              <p:cNvPr id="366" name="Imagem 365">
                <a:extLst>
                  <a:ext uri="{FF2B5EF4-FFF2-40B4-BE49-F238E27FC236}">
                    <a16:creationId xmlns:a16="http://schemas.microsoft.com/office/drawing/2014/main" id="{B80F3DFB-26A2-36A9-C769-19CC6A41826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BEBA8EAE-BF5A-486C-A8C5-ECC9F3942E4B}">
                    <a14:imgProps xmlns:a14="http://schemas.microsoft.com/office/drawing/2010/main">
                      <a14:imgLayer r:embed="rId18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8151709" y="4630330"/>
                <a:ext cx="139409" cy="139409"/>
              </a:xfrm>
              <a:prstGeom prst="rect">
                <a:avLst/>
              </a:prstGeom>
            </p:spPr>
          </p:pic>
        </p:grpSp>
        <p:grpSp>
          <p:nvGrpSpPr>
            <p:cNvPr id="350" name="Agrupar 349">
              <a:extLst>
                <a:ext uri="{FF2B5EF4-FFF2-40B4-BE49-F238E27FC236}">
                  <a16:creationId xmlns:a16="http://schemas.microsoft.com/office/drawing/2014/main" id="{9908A8A0-A736-1C08-1DB5-4C2E5DF5C86E}"/>
                </a:ext>
              </a:extLst>
            </p:cNvPr>
            <p:cNvGrpSpPr/>
            <p:nvPr/>
          </p:nvGrpSpPr>
          <p:grpSpPr>
            <a:xfrm>
              <a:off x="6430811" y="2643137"/>
              <a:ext cx="681110" cy="604919"/>
              <a:chOff x="7854672" y="3825326"/>
              <a:chExt cx="1296195" cy="1151199"/>
            </a:xfrm>
          </p:grpSpPr>
          <p:grpSp>
            <p:nvGrpSpPr>
              <p:cNvPr id="358" name="Agrupar 357">
                <a:extLst>
                  <a:ext uri="{FF2B5EF4-FFF2-40B4-BE49-F238E27FC236}">
                    <a16:creationId xmlns:a16="http://schemas.microsoft.com/office/drawing/2014/main" id="{DB31016F-549E-F81D-7EF8-0964BFDA2C5F}"/>
                  </a:ext>
                </a:extLst>
              </p:cNvPr>
              <p:cNvGrpSpPr/>
              <p:nvPr/>
            </p:nvGrpSpPr>
            <p:grpSpPr>
              <a:xfrm>
                <a:off x="7854672" y="3825326"/>
                <a:ext cx="1296195" cy="1151199"/>
                <a:chOff x="4146655" y="2074334"/>
                <a:chExt cx="1296195" cy="1151199"/>
              </a:xfrm>
            </p:grpSpPr>
            <p:sp>
              <p:nvSpPr>
                <p:cNvPr id="360" name="Retângulo de cantos arredondados 41">
                  <a:extLst>
                    <a:ext uri="{FF2B5EF4-FFF2-40B4-BE49-F238E27FC236}">
                      <a16:creationId xmlns:a16="http://schemas.microsoft.com/office/drawing/2014/main" id="{DDA9D551-3283-B134-D63A-48A8526F1F20}"/>
                    </a:ext>
                  </a:extLst>
                </p:cNvPr>
                <p:cNvSpPr/>
                <p:nvPr/>
              </p:nvSpPr>
              <p:spPr>
                <a:xfrm>
                  <a:off x="4316294" y="2074334"/>
                  <a:ext cx="1123122" cy="871802"/>
                </a:xfrm>
                <a:prstGeom prst="roundRect">
                  <a:avLst>
                    <a:gd name="adj" fmla="val 15710"/>
                  </a:avLst>
                </a:prstGeom>
                <a:noFill/>
                <a:ln w="3175">
                  <a:solidFill>
                    <a:schemeClr val="bg2">
                      <a:lumMod val="2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sz="300" dirty="0">
                    <a:ln w="19050">
                      <a:noFill/>
                    </a:ln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endParaRPr lang="pt-BR" sz="300" dirty="0">
                    <a:ln w="19050">
                      <a:noFill/>
                    </a:ln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r>
                    <a:rPr lang="pt-BR" sz="300" dirty="0">
                      <a:ln w="19050">
                        <a:noFill/>
                      </a:ln>
                      <a:solidFill>
                        <a:schemeClr val="tx1"/>
                      </a:solidFill>
                      <a:latin typeface="AMX" pitchFamily="2" charset="0"/>
                    </a:rPr>
                    <a:t>Entregar aparelho e tirar foto documento e selfie</a:t>
                  </a:r>
                </a:p>
              </p:txBody>
            </p:sp>
            <p:cxnSp>
              <p:nvCxnSpPr>
                <p:cNvPr id="361" name="Conector de Seta Reta 360">
                  <a:extLst>
                    <a:ext uri="{FF2B5EF4-FFF2-40B4-BE49-F238E27FC236}">
                      <a16:creationId xmlns:a16="http://schemas.microsoft.com/office/drawing/2014/main" id="{3C721801-F92B-7192-20DC-50E1BB502C2A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4146655" y="2602232"/>
                  <a:ext cx="179435" cy="0"/>
                </a:xfrm>
                <a:prstGeom prst="straightConnector1">
                  <a:avLst/>
                </a:prstGeom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62" name="Conector reto 85">
                  <a:extLst>
                    <a:ext uri="{FF2B5EF4-FFF2-40B4-BE49-F238E27FC236}">
                      <a16:creationId xmlns:a16="http://schemas.microsoft.com/office/drawing/2014/main" id="{D5007FEB-3C6E-9D31-B8E1-BF8B5646F3D5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4884037" y="2947931"/>
                  <a:ext cx="0" cy="73328"/>
                </a:xfrm>
                <a:prstGeom prst="line">
                  <a:avLst/>
                </a:prstGeom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  <a:headEnd type="none" w="med" len="med"/>
                  <a:tailEnd type="none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sp>
              <p:nvSpPr>
                <p:cNvPr id="363" name="Pentágono 6">
                  <a:extLst>
                    <a:ext uri="{FF2B5EF4-FFF2-40B4-BE49-F238E27FC236}">
                      <a16:creationId xmlns:a16="http://schemas.microsoft.com/office/drawing/2014/main" id="{8E68E553-4B54-4AB3-D2FF-AC1195767D39}"/>
                    </a:ext>
                  </a:extLst>
                </p:cNvPr>
                <p:cNvSpPr/>
                <p:nvPr/>
              </p:nvSpPr>
              <p:spPr>
                <a:xfrm>
                  <a:off x="4314058" y="2076511"/>
                  <a:ext cx="1128636" cy="253814"/>
                </a:xfrm>
                <a:prstGeom prst="roundRect">
                  <a:avLst>
                    <a:gd name="adj" fmla="val 45711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200" b="1" dirty="0" err="1">
                      <a:solidFill>
                        <a:schemeClr val="bg1"/>
                      </a:solidFill>
                      <a:latin typeface="AMX" pitchFamily="2" charset="0"/>
                    </a:rPr>
                    <a:t>Arklok</a:t>
                  </a:r>
                  <a:endParaRPr lang="pt-BR" sz="200" b="1" dirty="0">
                    <a:solidFill>
                      <a:schemeClr val="bg1"/>
                    </a:solidFill>
                    <a:latin typeface="AMX" pitchFamily="2" charset="0"/>
                  </a:endParaRPr>
                </a:p>
              </p:txBody>
            </p:sp>
            <p:sp>
              <p:nvSpPr>
                <p:cNvPr id="364" name="Fluxograma: Processo Alternativo 51">
                  <a:extLst>
                    <a:ext uri="{FF2B5EF4-FFF2-40B4-BE49-F238E27FC236}">
                      <a16:creationId xmlns:a16="http://schemas.microsoft.com/office/drawing/2014/main" id="{8B1203A6-CF19-B398-4CC8-D31670866487}"/>
                    </a:ext>
                  </a:extLst>
                </p:cNvPr>
                <p:cNvSpPr/>
                <p:nvPr/>
              </p:nvSpPr>
              <p:spPr>
                <a:xfrm>
                  <a:off x="4326910" y="3027533"/>
                  <a:ext cx="1115940" cy="198000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200" b="1" dirty="0">
                      <a:solidFill>
                        <a:schemeClr val="bg1"/>
                      </a:solidFill>
                      <a:latin typeface="AMX" pitchFamily="2" charset="0"/>
                    </a:rPr>
                    <a:t> FORMS</a:t>
                  </a:r>
                </a:p>
              </p:txBody>
            </p:sp>
          </p:grpSp>
          <p:pic>
            <p:nvPicPr>
              <p:cNvPr id="359" name="Imagem 358">
                <a:extLst>
                  <a:ext uri="{FF2B5EF4-FFF2-40B4-BE49-F238E27FC236}">
                    <a16:creationId xmlns:a16="http://schemas.microsoft.com/office/drawing/2014/main" id="{F65B2263-DCF6-653F-65FF-3E07FFF0544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BEBA8EAE-BF5A-486C-A8C5-ECC9F3942E4B}">
                    <a14:imgProps xmlns:a14="http://schemas.microsoft.com/office/drawing/2010/main">
                      <a14:imgLayer r:embed="rId19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8151709" y="4802327"/>
                <a:ext cx="139409" cy="139409"/>
              </a:xfrm>
              <a:prstGeom prst="rect">
                <a:avLst/>
              </a:prstGeom>
            </p:spPr>
          </p:pic>
        </p:grpSp>
        <p:grpSp>
          <p:nvGrpSpPr>
            <p:cNvPr id="351" name="Agrupar 350">
              <a:extLst>
                <a:ext uri="{FF2B5EF4-FFF2-40B4-BE49-F238E27FC236}">
                  <a16:creationId xmlns:a16="http://schemas.microsoft.com/office/drawing/2014/main" id="{08098BA9-941E-CA67-B00A-64EEEC0FC68E}"/>
                </a:ext>
              </a:extLst>
            </p:cNvPr>
            <p:cNvGrpSpPr/>
            <p:nvPr/>
          </p:nvGrpSpPr>
          <p:grpSpPr>
            <a:xfrm>
              <a:off x="6544322" y="3250911"/>
              <a:ext cx="591845" cy="458811"/>
              <a:chOff x="10546387" y="4514782"/>
              <a:chExt cx="990944" cy="768201"/>
            </a:xfrm>
          </p:grpSpPr>
          <p:sp>
            <p:nvSpPr>
              <p:cNvPr id="356" name="Google Shape;914;g1e5bc5d4dfe_0_1532">
                <a:extLst>
                  <a:ext uri="{FF2B5EF4-FFF2-40B4-BE49-F238E27FC236}">
                    <a16:creationId xmlns:a16="http://schemas.microsoft.com/office/drawing/2014/main" id="{5ADF0A6F-9552-C62E-7C98-A610DF608C2E}"/>
                  </a:ext>
                </a:extLst>
              </p:cNvPr>
              <p:cNvSpPr/>
              <p:nvPr/>
            </p:nvSpPr>
            <p:spPr>
              <a:xfrm>
                <a:off x="10546387" y="4587044"/>
                <a:ext cx="990944" cy="695939"/>
              </a:xfrm>
              <a:prstGeom prst="rect">
                <a:avLst/>
              </a:prstGeom>
              <a:solidFill>
                <a:srgbClr val="FBDDDE"/>
              </a:solidFill>
              <a:ln w="9525" cap="flat" cmpd="sng" algn="ctr">
                <a:solidFill>
                  <a:srgbClr val="FF0000"/>
                </a:solidFill>
                <a:prstDash val="dashDot"/>
                <a:miter lim="800000"/>
              </a:ln>
              <a:effectLst/>
            </p:spPr>
            <p:txBody>
              <a:bodyPr numCol="1" rtlCol="0" anchor="t"/>
              <a:lstStyle/>
              <a:p>
                <a:pPr marL="228600" indent="-228600">
                  <a:buClr>
                    <a:srgbClr val="FF0000"/>
                  </a:buClr>
                  <a:buFont typeface="+mj-lt"/>
                  <a:buAutoNum type="arabicParenR"/>
                </a:pPr>
                <a:r>
                  <a:rPr lang="pt-BR" sz="100" b="1" dirty="0">
                    <a:latin typeface="AMX" panose="020B0604020202020204" charset="0"/>
                  </a:rPr>
                  <a:t>Capitais: </a:t>
                </a:r>
                <a:br>
                  <a:rPr lang="pt-BR" sz="100" dirty="0">
                    <a:latin typeface="AMX" panose="020B0604020202020204" charset="0"/>
                  </a:rPr>
                </a:br>
                <a:r>
                  <a:rPr lang="pt-BR" sz="100" dirty="0">
                    <a:latin typeface="AMX" panose="020B0604020202020204" charset="0"/>
                  </a:rPr>
                  <a:t>Motoboy próprio</a:t>
                </a:r>
                <a:br>
                  <a:rPr lang="pt-BR" sz="100" dirty="0">
                    <a:latin typeface="AMX" panose="020B0604020202020204" charset="0"/>
                  </a:rPr>
                </a:br>
                <a:endParaRPr lang="pt-BR" sz="100" dirty="0">
                  <a:latin typeface="AMX" panose="020B0604020202020204" charset="0"/>
                </a:endParaRPr>
              </a:p>
              <a:p>
                <a:pPr marL="228600" indent="-228600">
                  <a:buClr>
                    <a:srgbClr val="FF0000"/>
                  </a:buClr>
                  <a:buFont typeface="+mj-lt"/>
                  <a:buAutoNum type="arabicParenR"/>
                </a:pPr>
                <a:r>
                  <a:rPr lang="pt-BR" sz="100" b="1" dirty="0">
                    <a:latin typeface="AMX" panose="020B0604020202020204" charset="0"/>
                  </a:rPr>
                  <a:t>Interior ou extremos: </a:t>
                </a:r>
                <a:r>
                  <a:rPr lang="pt-BR" sz="100" dirty="0">
                    <a:latin typeface="AMX" panose="020B0604020202020204" charset="0"/>
                  </a:rPr>
                  <a:t>Correios </a:t>
                </a:r>
              </a:p>
            </p:txBody>
          </p:sp>
          <p:cxnSp>
            <p:nvCxnSpPr>
              <p:cNvPr id="357" name="Conector reto 85">
                <a:extLst>
                  <a:ext uri="{FF2B5EF4-FFF2-40B4-BE49-F238E27FC236}">
                    <a16:creationId xmlns:a16="http://schemas.microsoft.com/office/drawing/2014/main" id="{D103C973-7F7D-0B61-A978-93770E0BC821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1017505" y="4514782"/>
                <a:ext cx="0" cy="64515"/>
              </a:xfrm>
              <a:prstGeom prst="line">
                <a:avLst/>
              </a:prstGeom>
              <a:ln>
                <a:solidFill>
                  <a:schemeClr val="accent1">
                    <a:lumMod val="60000"/>
                    <a:lumOff val="40000"/>
                  </a:schemeClr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352" name="Agrupar 351">
              <a:extLst>
                <a:ext uri="{FF2B5EF4-FFF2-40B4-BE49-F238E27FC236}">
                  <a16:creationId xmlns:a16="http://schemas.microsoft.com/office/drawing/2014/main" id="{88E7FDBE-1133-D63D-9A66-3C87AF1466D9}"/>
                </a:ext>
              </a:extLst>
            </p:cNvPr>
            <p:cNvGrpSpPr/>
            <p:nvPr/>
          </p:nvGrpSpPr>
          <p:grpSpPr>
            <a:xfrm>
              <a:off x="635658" y="2762200"/>
              <a:ext cx="518019" cy="89213"/>
              <a:chOff x="695175" y="3692830"/>
              <a:chExt cx="923281" cy="159007"/>
            </a:xfrm>
          </p:grpSpPr>
          <p:sp>
            <p:nvSpPr>
              <p:cNvPr id="354" name="Retângulo: Único Canto Arredondado 45">
                <a:extLst>
                  <a:ext uri="{FF2B5EF4-FFF2-40B4-BE49-F238E27FC236}">
                    <a16:creationId xmlns:a16="http://schemas.microsoft.com/office/drawing/2014/main" id="{C18D15A5-EBC0-AC72-2DAE-7666FAF17767}"/>
                  </a:ext>
                </a:extLst>
              </p:cNvPr>
              <p:cNvSpPr/>
              <p:nvPr/>
            </p:nvSpPr>
            <p:spPr>
              <a:xfrm>
                <a:off x="695175" y="3693188"/>
                <a:ext cx="923281" cy="158649"/>
              </a:xfrm>
              <a:prstGeom prst="roundRect">
                <a:avLst>
                  <a:gd name="adj" fmla="val 50000"/>
                </a:avLst>
              </a:prstGeom>
              <a:solidFill>
                <a:schemeClr val="accent1">
                  <a:lumMod val="60000"/>
                  <a:lumOff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pt-BR" sz="200" dirty="0">
                    <a:solidFill>
                      <a:schemeClr val="bg1"/>
                    </a:solidFill>
                  </a:rPr>
                  <a:t>     </a:t>
                </a:r>
                <a:r>
                  <a:rPr lang="pt-BR" sz="200" b="1" dirty="0">
                    <a:solidFill>
                      <a:schemeClr val="bg1"/>
                    </a:solidFill>
                    <a:latin typeface="AMX" panose="020B0604020202020204" charset="0"/>
                  </a:rPr>
                  <a:t>3 dias (</a:t>
                </a:r>
                <a:r>
                  <a:rPr lang="pt-BR" sz="200" b="1" dirty="0" err="1">
                    <a:solidFill>
                      <a:schemeClr val="bg1"/>
                    </a:solidFill>
                    <a:latin typeface="AMX" panose="020B0604020202020204" charset="0"/>
                  </a:rPr>
                  <a:t>Hitss</a:t>
                </a:r>
                <a:r>
                  <a:rPr lang="pt-BR" sz="200" b="1" dirty="0">
                    <a:solidFill>
                      <a:schemeClr val="bg1"/>
                    </a:solidFill>
                    <a:latin typeface="AMX" panose="020B0604020202020204" charset="0"/>
                  </a:rPr>
                  <a:t>)</a:t>
                </a:r>
              </a:p>
            </p:txBody>
          </p:sp>
          <p:pic>
            <p:nvPicPr>
              <p:cNvPr id="355" name="Gráfico 354">
                <a:extLst>
                  <a:ext uri="{FF2B5EF4-FFF2-40B4-BE49-F238E27FC236}">
                    <a16:creationId xmlns:a16="http://schemas.microsoft.com/office/drawing/2014/main" id="{D6BB361A-EDDD-355B-AD10-E138FBA9D2C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20"/>
                  </a:ext>
                </a:extLst>
              </a:blip>
              <a:srcRect r="7048" b="15513"/>
              <a:stretch>
                <a:fillRect/>
              </a:stretch>
            </p:blipFill>
            <p:spPr>
              <a:xfrm>
                <a:off x="783097" y="3692830"/>
                <a:ext cx="129663" cy="145161"/>
              </a:xfrm>
              <a:prstGeom prst="rect">
                <a:avLst/>
              </a:prstGeom>
            </p:spPr>
          </p:pic>
        </p:grpSp>
        <p:sp>
          <p:nvSpPr>
            <p:cNvPr id="353" name="CaixaDeTexto 352">
              <a:extLst>
                <a:ext uri="{FF2B5EF4-FFF2-40B4-BE49-F238E27FC236}">
                  <a16:creationId xmlns:a16="http://schemas.microsoft.com/office/drawing/2014/main" id="{B6C4585F-93D8-BA91-F172-19C84714FB69}"/>
                </a:ext>
              </a:extLst>
            </p:cNvPr>
            <p:cNvSpPr txBox="1"/>
            <p:nvPr/>
          </p:nvSpPr>
          <p:spPr>
            <a:xfrm>
              <a:off x="596706" y="2321748"/>
              <a:ext cx="3365694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900" b="1" dirty="0">
                  <a:solidFill>
                    <a:schemeClr val="bg2">
                      <a:lumMod val="25000"/>
                    </a:schemeClr>
                  </a:solidFill>
                  <a:latin typeface="AMX" pitchFamily="2" charset="0"/>
                </a:rPr>
                <a:t>2.     Etapa Análise de Documentação e Input</a:t>
              </a:r>
            </a:p>
          </p:txBody>
        </p:sp>
      </p:grpSp>
      <p:sp>
        <p:nvSpPr>
          <p:cNvPr id="436" name="Retângulo 435">
            <a:extLst>
              <a:ext uri="{FF2B5EF4-FFF2-40B4-BE49-F238E27FC236}">
                <a16:creationId xmlns:a16="http://schemas.microsoft.com/office/drawing/2014/main" id="{FA2772B0-82C1-5B54-AA94-2C5F74AEB41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85000"/>
              <a:lumOff val="15000"/>
              <a:alpha val="42283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grpSp>
        <p:nvGrpSpPr>
          <p:cNvPr id="2" name="Agrupar 1">
            <a:extLst>
              <a:ext uri="{FF2B5EF4-FFF2-40B4-BE49-F238E27FC236}">
                <a16:creationId xmlns:a16="http://schemas.microsoft.com/office/drawing/2014/main" id="{5FDBE356-33A6-1149-5FE8-13317E3AE74F}"/>
              </a:ext>
            </a:extLst>
          </p:cNvPr>
          <p:cNvGrpSpPr/>
          <p:nvPr/>
        </p:nvGrpSpPr>
        <p:grpSpPr>
          <a:xfrm>
            <a:off x="918518" y="1735514"/>
            <a:ext cx="10491330" cy="3689926"/>
            <a:chOff x="1803234" y="1241072"/>
            <a:chExt cx="7643656" cy="2688366"/>
          </a:xfrm>
        </p:grpSpPr>
        <p:sp>
          <p:nvSpPr>
            <p:cNvPr id="3" name="Retângulo Arredondado 2">
              <a:extLst>
                <a:ext uri="{FF2B5EF4-FFF2-40B4-BE49-F238E27FC236}">
                  <a16:creationId xmlns:a16="http://schemas.microsoft.com/office/drawing/2014/main" id="{2290EE61-7A7F-6E54-5FCD-0B8BA1A9578E}"/>
                </a:ext>
              </a:extLst>
            </p:cNvPr>
            <p:cNvSpPr>
              <a:spLocks/>
            </p:cNvSpPr>
            <p:nvPr/>
          </p:nvSpPr>
          <p:spPr>
            <a:xfrm>
              <a:off x="1803234" y="1241072"/>
              <a:ext cx="7643656" cy="2688366"/>
            </a:xfrm>
            <a:prstGeom prst="roundRect">
              <a:avLst>
                <a:gd name="adj" fmla="val 7773"/>
              </a:avLst>
            </a:prstGeom>
            <a:solidFill>
              <a:schemeClr val="bg1">
                <a:lumMod val="95000"/>
              </a:schemeClr>
            </a:solidFill>
            <a:ln w="15875">
              <a:solidFill>
                <a:schemeClr val="accent6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 dirty="0"/>
            </a:p>
          </p:txBody>
        </p:sp>
        <p:sp>
          <p:nvSpPr>
            <p:cNvPr id="4" name="Retângulo: Único Canto Arredondado 45">
              <a:extLst>
                <a:ext uri="{FF2B5EF4-FFF2-40B4-BE49-F238E27FC236}">
                  <a16:creationId xmlns:a16="http://schemas.microsoft.com/office/drawing/2014/main" id="{3DEA9271-01BB-329C-7D10-774686345D27}"/>
                </a:ext>
              </a:extLst>
            </p:cNvPr>
            <p:cNvSpPr/>
            <p:nvPr/>
          </p:nvSpPr>
          <p:spPr>
            <a:xfrm>
              <a:off x="2393888" y="1967722"/>
              <a:ext cx="4387175" cy="180322"/>
            </a:xfrm>
            <a:prstGeom prst="roundRect">
              <a:avLst>
                <a:gd name="adj" fmla="val 50000"/>
              </a:avLst>
            </a:pr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pt-BR" sz="1100" dirty="0">
                  <a:solidFill>
                    <a:schemeClr val="tx1"/>
                  </a:solidFill>
                </a:rPr>
                <a:t>  </a:t>
              </a:r>
              <a:r>
                <a:rPr lang="pt-BR" sz="1100" b="1" dirty="0">
                  <a:solidFill>
                    <a:schemeClr val="tx1"/>
                  </a:solidFill>
                  <a:latin typeface="AMX" panose="020B0604020202020204" charset="0"/>
                </a:rPr>
                <a:t>1 dia (Vendas)</a:t>
              </a:r>
            </a:p>
          </p:txBody>
        </p:sp>
        <p:sp>
          <p:nvSpPr>
            <p:cNvPr id="5" name="Círculo: Vazio 67">
              <a:extLst>
                <a:ext uri="{FF2B5EF4-FFF2-40B4-BE49-F238E27FC236}">
                  <a16:creationId xmlns:a16="http://schemas.microsoft.com/office/drawing/2014/main" id="{30DA3D5F-80D9-1324-BA02-F8E1A87B74B2}"/>
                </a:ext>
              </a:extLst>
            </p:cNvPr>
            <p:cNvSpPr/>
            <p:nvPr/>
          </p:nvSpPr>
          <p:spPr>
            <a:xfrm>
              <a:off x="1925898" y="2582798"/>
              <a:ext cx="299748" cy="303576"/>
            </a:xfrm>
            <a:prstGeom prst="donut">
              <a:avLst/>
            </a:prstGeom>
            <a:solidFill>
              <a:srgbClr val="00B0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600">
                <a:solidFill>
                  <a:schemeClr val="tx1"/>
                </a:solidFill>
                <a:latin typeface="AMX" pitchFamily="2" charset="0"/>
              </a:endParaRPr>
            </a:p>
          </p:txBody>
        </p:sp>
        <p:sp>
          <p:nvSpPr>
            <p:cNvPr id="6" name="CaixaDeTexto 5">
              <a:extLst>
                <a:ext uri="{FF2B5EF4-FFF2-40B4-BE49-F238E27FC236}">
                  <a16:creationId xmlns:a16="http://schemas.microsoft.com/office/drawing/2014/main" id="{5DB616CB-9DAE-F1EA-954A-298878CB399F}"/>
                </a:ext>
              </a:extLst>
            </p:cNvPr>
            <p:cNvSpPr txBox="1"/>
            <p:nvPr/>
          </p:nvSpPr>
          <p:spPr>
            <a:xfrm>
              <a:off x="1954034" y="1398515"/>
              <a:ext cx="3064779" cy="3363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342900" indent="-342900">
                <a:buFont typeface="+mj-lt"/>
                <a:buAutoNum type="arabicPeriod"/>
              </a:pPr>
              <a:r>
                <a:rPr lang="pt-BR" sz="2400" b="1" dirty="0">
                  <a:solidFill>
                    <a:schemeClr val="bg2">
                      <a:lumMod val="25000"/>
                    </a:schemeClr>
                  </a:solidFill>
                  <a:latin typeface="AMX" pitchFamily="2" charset="0"/>
                </a:rPr>
                <a:t>Etapa Pré-Venda</a:t>
              </a:r>
            </a:p>
          </p:txBody>
        </p:sp>
        <p:grpSp>
          <p:nvGrpSpPr>
            <p:cNvPr id="7" name="Agrupar 6">
              <a:extLst>
                <a:ext uri="{FF2B5EF4-FFF2-40B4-BE49-F238E27FC236}">
                  <a16:creationId xmlns:a16="http://schemas.microsoft.com/office/drawing/2014/main" id="{E3EE7621-9DCF-3D70-7FF1-EDCE16058BDB}"/>
                </a:ext>
              </a:extLst>
            </p:cNvPr>
            <p:cNvGrpSpPr/>
            <p:nvPr/>
          </p:nvGrpSpPr>
          <p:grpSpPr>
            <a:xfrm>
              <a:off x="3424820" y="3468997"/>
              <a:ext cx="2535331" cy="232374"/>
              <a:chOff x="4796053" y="3303845"/>
              <a:chExt cx="2535331" cy="232374"/>
            </a:xfrm>
          </p:grpSpPr>
          <p:sp>
            <p:nvSpPr>
              <p:cNvPr id="54" name="Google Shape;914;g1e5bc5d4dfe_0_1532">
                <a:extLst>
                  <a:ext uri="{FF2B5EF4-FFF2-40B4-BE49-F238E27FC236}">
                    <a16:creationId xmlns:a16="http://schemas.microsoft.com/office/drawing/2014/main" id="{B4338E57-144A-ABB3-19ED-E201B07725A3}"/>
                  </a:ext>
                </a:extLst>
              </p:cNvPr>
              <p:cNvSpPr/>
              <p:nvPr/>
            </p:nvSpPr>
            <p:spPr>
              <a:xfrm>
                <a:off x="4887589" y="3303845"/>
                <a:ext cx="2443795" cy="232374"/>
              </a:xfrm>
              <a:prstGeom prst="rect">
                <a:avLst/>
              </a:prstGeom>
              <a:solidFill>
                <a:srgbClr val="FBDDDE"/>
              </a:solidFill>
              <a:ln w="9525" cap="flat" cmpd="sng" algn="ctr">
                <a:solidFill>
                  <a:srgbClr val="FF0000"/>
                </a:solidFill>
                <a:prstDash val="dashDot"/>
                <a:miter lim="800000"/>
              </a:ln>
              <a:effectLst/>
            </p:spPr>
            <p:txBody>
              <a:bodyPr numCol="1" rtlCol="0" anchor="t"/>
              <a:lstStyle/>
              <a:p>
                <a:pPr>
                  <a:buClr>
                    <a:srgbClr val="FF0000"/>
                  </a:buClr>
                </a:pPr>
                <a:r>
                  <a:rPr lang="pt-BR" sz="1200" dirty="0">
                    <a:latin typeface="AMX" panose="020B0604020202020204" charset="0"/>
                  </a:rPr>
                  <a:t>  A validade da análise de credito é por 30 dias</a:t>
                </a:r>
              </a:p>
            </p:txBody>
          </p:sp>
          <p:pic>
            <p:nvPicPr>
              <p:cNvPr id="55" name="Imagem 54">
                <a:extLst>
                  <a:ext uri="{FF2B5EF4-FFF2-40B4-BE49-F238E27FC236}">
                    <a16:creationId xmlns:a16="http://schemas.microsoft.com/office/drawing/2014/main" id="{3DDBD7E4-E142-E421-C65B-F386E62B63A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1"/>
              <a:stretch>
                <a:fillRect/>
              </a:stretch>
            </p:blipFill>
            <p:spPr>
              <a:xfrm rot="10800000" flipV="1">
                <a:off x="4796053" y="3321427"/>
                <a:ext cx="190173" cy="190173"/>
              </a:xfrm>
              <a:prstGeom prst="rect">
                <a:avLst/>
              </a:prstGeom>
            </p:spPr>
          </p:pic>
        </p:grpSp>
        <p:grpSp>
          <p:nvGrpSpPr>
            <p:cNvPr id="8" name="Agrupar 7">
              <a:extLst>
                <a:ext uri="{FF2B5EF4-FFF2-40B4-BE49-F238E27FC236}">
                  <a16:creationId xmlns:a16="http://schemas.microsoft.com/office/drawing/2014/main" id="{8A5095FD-FC58-912A-E105-B65B8D5D3B2C}"/>
                </a:ext>
              </a:extLst>
            </p:cNvPr>
            <p:cNvGrpSpPr/>
            <p:nvPr/>
          </p:nvGrpSpPr>
          <p:grpSpPr>
            <a:xfrm>
              <a:off x="2224302" y="2200803"/>
              <a:ext cx="1200831" cy="1167295"/>
              <a:chOff x="2972448" y="2076112"/>
              <a:chExt cx="1200831" cy="1167295"/>
            </a:xfrm>
          </p:grpSpPr>
          <p:sp>
            <p:nvSpPr>
              <p:cNvPr id="48" name="Fluxograma: Processo Alternativo 51">
                <a:extLst>
                  <a:ext uri="{FF2B5EF4-FFF2-40B4-BE49-F238E27FC236}">
                    <a16:creationId xmlns:a16="http://schemas.microsoft.com/office/drawing/2014/main" id="{3795FC91-36A4-71C6-72F7-0DD5DB036065}"/>
                  </a:ext>
                </a:extLst>
              </p:cNvPr>
              <p:cNvSpPr/>
              <p:nvPr/>
            </p:nvSpPr>
            <p:spPr>
              <a:xfrm>
                <a:off x="3099391" y="3045407"/>
                <a:ext cx="1073888" cy="198000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1100" b="1" dirty="0">
                    <a:solidFill>
                      <a:schemeClr val="bg1"/>
                    </a:solidFill>
                    <a:latin typeface="AMX" pitchFamily="2" charset="0"/>
                  </a:rPr>
                  <a:t>Radar</a:t>
                </a:r>
              </a:p>
            </p:txBody>
          </p:sp>
          <p:sp>
            <p:nvSpPr>
              <p:cNvPr id="49" name="Retângulo de cantos arredondados 41">
                <a:extLst>
                  <a:ext uri="{FF2B5EF4-FFF2-40B4-BE49-F238E27FC236}">
                    <a16:creationId xmlns:a16="http://schemas.microsoft.com/office/drawing/2014/main" id="{D94106A1-A16B-A67A-6853-3482A72CB54E}"/>
                  </a:ext>
                </a:extLst>
              </p:cNvPr>
              <p:cNvSpPr/>
              <p:nvPr/>
            </p:nvSpPr>
            <p:spPr>
              <a:xfrm>
                <a:off x="3109992" y="2076773"/>
                <a:ext cx="1038387" cy="885459"/>
              </a:xfrm>
              <a:prstGeom prst="roundRect">
                <a:avLst>
                  <a:gd name="adj" fmla="val 15145"/>
                </a:avLst>
              </a:prstGeom>
              <a:noFill/>
              <a:ln w="3175">
                <a:solidFill>
                  <a:schemeClr val="bg2">
                    <a:lumMod val="2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1200" dirty="0">
                  <a:solidFill>
                    <a:schemeClr val="tx1"/>
                  </a:solidFill>
                  <a:latin typeface="AMX" pitchFamily="2" charset="0"/>
                </a:endParaRPr>
              </a:p>
              <a:p>
                <a:pPr algn="ctr"/>
                <a:r>
                  <a:rPr lang="pt-BR" sz="1200" dirty="0">
                    <a:solidFill>
                      <a:schemeClr val="tx1"/>
                    </a:solidFill>
                    <a:latin typeface="AMX" pitchFamily="2" charset="0"/>
                  </a:rPr>
                  <a:t>Criar oportunidade</a:t>
                </a:r>
                <a:endParaRPr lang="pt-BR" sz="1200" dirty="0">
                  <a:ln w="19050">
                    <a:noFill/>
                  </a:ln>
                  <a:solidFill>
                    <a:schemeClr val="tx1"/>
                  </a:solidFill>
                  <a:latin typeface="AMX" pitchFamily="2" charset="0"/>
                </a:endParaRPr>
              </a:p>
            </p:txBody>
          </p:sp>
          <p:cxnSp>
            <p:nvCxnSpPr>
              <p:cNvPr id="50" name="Conector de Seta Reta 49">
                <a:extLst>
                  <a:ext uri="{FF2B5EF4-FFF2-40B4-BE49-F238E27FC236}">
                    <a16:creationId xmlns:a16="http://schemas.microsoft.com/office/drawing/2014/main" id="{6CED72E3-9C32-A6A7-EE81-9304E555E6F6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972448" y="2607117"/>
                <a:ext cx="130065" cy="2011"/>
              </a:xfrm>
              <a:prstGeom prst="straightConnector1">
                <a:avLst/>
              </a:prstGeom>
              <a:ln w="0">
                <a:solidFill>
                  <a:schemeClr val="accent6">
                    <a:lumMod val="60000"/>
                    <a:lumOff val="40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1" name="Conector reto 66">
                <a:extLst>
                  <a:ext uri="{FF2B5EF4-FFF2-40B4-BE49-F238E27FC236}">
                    <a16:creationId xmlns:a16="http://schemas.microsoft.com/office/drawing/2014/main" id="{1B2ADCF7-1669-67E7-02DE-FAE51C058294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635433" y="2962040"/>
                <a:ext cx="1466" cy="77920"/>
              </a:xfrm>
              <a:prstGeom prst="line">
                <a:avLst/>
              </a:prstGeom>
              <a:ln>
                <a:solidFill>
                  <a:schemeClr val="accent6">
                    <a:lumMod val="60000"/>
                    <a:lumOff val="40000"/>
                  </a:schemeClr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52" name="Pentágono 6">
                <a:extLst>
                  <a:ext uri="{FF2B5EF4-FFF2-40B4-BE49-F238E27FC236}">
                    <a16:creationId xmlns:a16="http://schemas.microsoft.com/office/drawing/2014/main" id="{F1D3170F-F7D9-49A9-79DA-0F659A450DD3}"/>
                  </a:ext>
                </a:extLst>
              </p:cNvPr>
              <p:cNvSpPr/>
              <p:nvPr/>
            </p:nvSpPr>
            <p:spPr>
              <a:xfrm>
                <a:off x="3108960" y="2076112"/>
                <a:ext cx="1038497" cy="255608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247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1100" b="1" dirty="0">
                    <a:solidFill>
                      <a:schemeClr val="bg1"/>
                    </a:solidFill>
                    <a:latin typeface="AMX" pitchFamily="2" charset="0"/>
                  </a:rPr>
                  <a:t>Vendas e CSOL</a:t>
                </a:r>
              </a:p>
            </p:txBody>
          </p:sp>
          <p:pic>
            <p:nvPicPr>
              <p:cNvPr id="53" name="Imagem 52">
                <a:extLst>
                  <a:ext uri="{FF2B5EF4-FFF2-40B4-BE49-F238E27FC236}">
                    <a16:creationId xmlns:a16="http://schemas.microsoft.com/office/drawing/2014/main" id="{B383E440-360C-BCBB-196B-51FBBC3369C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BEBA8EAE-BF5A-486C-A8C5-ECC9F3942E4B}">
                    <a14:imgProps xmlns:a14="http://schemas.microsoft.com/office/drawing/2010/main">
                      <a14:imgLayer r:embed="rId22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3221498" y="3076879"/>
                <a:ext cx="139409" cy="139409"/>
              </a:xfrm>
              <a:prstGeom prst="rect">
                <a:avLst/>
              </a:prstGeom>
            </p:spPr>
          </p:pic>
        </p:grpSp>
        <p:grpSp>
          <p:nvGrpSpPr>
            <p:cNvPr id="9" name="Agrupar 8">
              <a:extLst>
                <a:ext uri="{FF2B5EF4-FFF2-40B4-BE49-F238E27FC236}">
                  <a16:creationId xmlns:a16="http://schemas.microsoft.com/office/drawing/2014/main" id="{7E78B33D-7906-C2A3-B35D-158B7860375C}"/>
                </a:ext>
              </a:extLst>
            </p:cNvPr>
            <p:cNvGrpSpPr/>
            <p:nvPr/>
          </p:nvGrpSpPr>
          <p:grpSpPr>
            <a:xfrm>
              <a:off x="3407936" y="2199024"/>
              <a:ext cx="1155339" cy="1169074"/>
              <a:chOff x="4156082" y="2074333"/>
              <a:chExt cx="1155339" cy="1169074"/>
            </a:xfrm>
          </p:grpSpPr>
          <p:sp>
            <p:nvSpPr>
              <p:cNvPr id="42" name="Retângulo de cantos arredondados 41">
                <a:extLst>
                  <a:ext uri="{FF2B5EF4-FFF2-40B4-BE49-F238E27FC236}">
                    <a16:creationId xmlns:a16="http://schemas.microsoft.com/office/drawing/2014/main" id="{236AD9DB-8D04-C71B-053C-3604B2CE723C}"/>
                  </a:ext>
                </a:extLst>
              </p:cNvPr>
              <p:cNvSpPr/>
              <p:nvPr/>
            </p:nvSpPr>
            <p:spPr>
              <a:xfrm>
                <a:off x="4326467" y="2074333"/>
                <a:ext cx="977900" cy="884993"/>
              </a:xfrm>
              <a:prstGeom prst="roundRect">
                <a:avLst>
                  <a:gd name="adj" fmla="val 15710"/>
                </a:avLst>
              </a:prstGeom>
              <a:noFill/>
              <a:ln w="3175">
                <a:solidFill>
                  <a:schemeClr val="bg2">
                    <a:lumMod val="2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1200" dirty="0">
                  <a:ln w="19050">
                    <a:noFill/>
                  </a:ln>
                  <a:solidFill>
                    <a:schemeClr val="tx1"/>
                  </a:solidFill>
                  <a:latin typeface="AMX" pitchFamily="2" charset="0"/>
                </a:endParaRPr>
              </a:p>
              <a:p>
                <a:pPr algn="ctr"/>
                <a:r>
                  <a:rPr lang="pt-BR" sz="1200" dirty="0">
                    <a:ln w="19050">
                      <a:noFill/>
                    </a:ln>
                    <a:solidFill>
                      <a:schemeClr val="tx1"/>
                    </a:solidFill>
                    <a:latin typeface="AMX" pitchFamily="2" charset="0"/>
                  </a:rPr>
                  <a:t>Cadastrar (</a:t>
                </a:r>
                <a:r>
                  <a:rPr lang="pt-BR" sz="1200" dirty="0" err="1">
                    <a:ln w="19050">
                      <a:noFill/>
                    </a:ln>
                    <a:solidFill>
                      <a:schemeClr val="tx1"/>
                    </a:solidFill>
                    <a:latin typeface="AMX" pitchFamily="2" charset="0"/>
                  </a:rPr>
                  <a:t>loc</a:t>
                </a:r>
                <a:r>
                  <a:rPr lang="pt-BR" sz="1200" dirty="0">
                    <a:ln w="19050">
                      <a:noFill/>
                    </a:ln>
                    <a:solidFill>
                      <a:schemeClr val="tx1"/>
                    </a:solidFill>
                    <a:latin typeface="AMX" pitchFamily="2" charset="0"/>
                  </a:rPr>
                  <a:t> PME a definir)</a:t>
                </a:r>
              </a:p>
            </p:txBody>
          </p:sp>
          <p:cxnSp>
            <p:nvCxnSpPr>
              <p:cNvPr id="43" name="Conector de Seta Reta 42">
                <a:extLst>
                  <a:ext uri="{FF2B5EF4-FFF2-40B4-BE49-F238E27FC236}">
                    <a16:creationId xmlns:a16="http://schemas.microsoft.com/office/drawing/2014/main" id="{D22CCDB2-5E25-FB18-F83D-DCDA5B8F99EE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156082" y="2602232"/>
                <a:ext cx="179435" cy="0"/>
              </a:xfrm>
              <a:prstGeom prst="straightConnector1">
                <a:avLst/>
              </a:prstGeom>
              <a:ln w="0">
                <a:solidFill>
                  <a:schemeClr val="accent6">
                    <a:lumMod val="60000"/>
                    <a:lumOff val="40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4" name="Conector reto 85">
                <a:extLst>
                  <a:ext uri="{FF2B5EF4-FFF2-40B4-BE49-F238E27FC236}">
                    <a16:creationId xmlns:a16="http://schemas.microsoft.com/office/drawing/2014/main" id="{B85FAEA4-FBEC-90C6-D090-01DF014C2FAA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829607" y="2963918"/>
                <a:ext cx="0" cy="73328"/>
              </a:xfrm>
              <a:prstGeom prst="line">
                <a:avLst/>
              </a:prstGeom>
              <a:ln>
                <a:solidFill>
                  <a:schemeClr val="accent6">
                    <a:lumMod val="60000"/>
                    <a:lumOff val="40000"/>
                  </a:schemeClr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45" name="Pentágono 6">
                <a:extLst>
                  <a:ext uri="{FF2B5EF4-FFF2-40B4-BE49-F238E27FC236}">
                    <a16:creationId xmlns:a16="http://schemas.microsoft.com/office/drawing/2014/main" id="{87C5195A-DAEF-800F-012E-E71054A1C2B8}"/>
                  </a:ext>
                </a:extLst>
              </p:cNvPr>
              <p:cNvSpPr/>
              <p:nvPr/>
            </p:nvSpPr>
            <p:spPr>
              <a:xfrm>
                <a:off x="4327942" y="2076511"/>
                <a:ext cx="979782" cy="253814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1100" b="1" dirty="0">
                    <a:solidFill>
                      <a:schemeClr val="bg1"/>
                    </a:solidFill>
                    <a:latin typeface="AMX" pitchFamily="2" charset="0"/>
                  </a:rPr>
                  <a:t>Vendas e CSOL</a:t>
                </a:r>
              </a:p>
            </p:txBody>
          </p:sp>
          <p:sp>
            <p:nvSpPr>
              <p:cNvPr id="46" name="Fluxograma: Processo Alternativo 51">
                <a:extLst>
                  <a:ext uri="{FF2B5EF4-FFF2-40B4-BE49-F238E27FC236}">
                    <a16:creationId xmlns:a16="http://schemas.microsoft.com/office/drawing/2014/main" id="{B9DDE4F3-A6D0-E4CE-50DE-C2BD8D60A6FB}"/>
                  </a:ext>
                </a:extLst>
              </p:cNvPr>
              <p:cNvSpPr/>
              <p:nvPr/>
            </p:nvSpPr>
            <p:spPr>
              <a:xfrm>
                <a:off x="4334932" y="3045407"/>
                <a:ext cx="976489" cy="198000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1100" b="1" dirty="0">
                    <a:solidFill>
                      <a:schemeClr val="bg1"/>
                    </a:solidFill>
                    <a:latin typeface="AMX" pitchFamily="2" charset="0"/>
                  </a:rPr>
                  <a:t> Radar</a:t>
                </a:r>
              </a:p>
            </p:txBody>
          </p:sp>
          <p:pic>
            <p:nvPicPr>
              <p:cNvPr id="47" name="Imagem 46">
                <a:extLst>
                  <a:ext uri="{FF2B5EF4-FFF2-40B4-BE49-F238E27FC236}">
                    <a16:creationId xmlns:a16="http://schemas.microsoft.com/office/drawing/2014/main" id="{4F7303C8-307E-C8E7-CC58-9658F9F690E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BEBA8EAE-BF5A-486C-A8C5-ECC9F3942E4B}">
                    <a14:imgProps xmlns:a14="http://schemas.microsoft.com/office/drawing/2010/main">
                      <a14:imgLayer r:embed="rId23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4434839" y="3076879"/>
                <a:ext cx="139409" cy="139409"/>
              </a:xfrm>
              <a:prstGeom prst="rect">
                <a:avLst/>
              </a:prstGeom>
            </p:spPr>
          </p:pic>
        </p:grpSp>
        <p:grpSp>
          <p:nvGrpSpPr>
            <p:cNvPr id="10" name="Agrupar 9">
              <a:extLst>
                <a:ext uri="{FF2B5EF4-FFF2-40B4-BE49-F238E27FC236}">
                  <a16:creationId xmlns:a16="http://schemas.microsoft.com/office/drawing/2014/main" id="{F49B3B9F-B590-F0BE-7415-E2544E1EE9D6}"/>
                </a:ext>
              </a:extLst>
            </p:cNvPr>
            <p:cNvGrpSpPr/>
            <p:nvPr/>
          </p:nvGrpSpPr>
          <p:grpSpPr>
            <a:xfrm>
              <a:off x="4555766" y="2197771"/>
              <a:ext cx="1160013" cy="1170327"/>
              <a:chOff x="5303912" y="2073080"/>
              <a:chExt cx="1160013" cy="1170327"/>
            </a:xfrm>
          </p:grpSpPr>
          <p:sp>
            <p:nvSpPr>
              <p:cNvPr id="36" name="Retângulo de cantos arredondados 41">
                <a:extLst>
                  <a:ext uri="{FF2B5EF4-FFF2-40B4-BE49-F238E27FC236}">
                    <a16:creationId xmlns:a16="http://schemas.microsoft.com/office/drawing/2014/main" id="{C5A79F22-7017-8B93-B757-96A54D54F138}"/>
                  </a:ext>
                </a:extLst>
              </p:cNvPr>
              <p:cNvSpPr/>
              <p:nvPr/>
            </p:nvSpPr>
            <p:spPr>
              <a:xfrm>
                <a:off x="5473381" y="2077792"/>
                <a:ext cx="972000" cy="879898"/>
              </a:xfrm>
              <a:prstGeom prst="roundRect">
                <a:avLst>
                  <a:gd name="adj" fmla="val 12875"/>
                </a:avLst>
              </a:prstGeom>
              <a:noFill/>
              <a:ln w="3175">
                <a:solidFill>
                  <a:schemeClr val="bg2">
                    <a:lumMod val="2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1200" dirty="0">
                  <a:solidFill>
                    <a:schemeClr val="tx1"/>
                  </a:solidFill>
                  <a:latin typeface="AMX" pitchFamily="2" charset="0"/>
                </a:endParaRPr>
              </a:p>
              <a:p>
                <a:pPr algn="ctr"/>
                <a:r>
                  <a:rPr lang="pt-BR" sz="1200" dirty="0">
                    <a:solidFill>
                      <a:schemeClr val="tx1"/>
                    </a:solidFill>
                    <a:latin typeface="AMX" pitchFamily="2" charset="0"/>
                  </a:rPr>
                  <a:t>Checar crédito</a:t>
                </a:r>
              </a:p>
            </p:txBody>
          </p:sp>
          <p:sp>
            <p:nvSpPr>
              <p:cNvPr id="37" name="Pentágono 6">
                <a:extLst>
                  <a:ext uri="{FF2B5EF4-FFF2-40B4-BE49-F238E27FC236}">
                    <a16:creationId xmlns:a16="http://schemas.microsoft.com/office/drawing/2014/main" id="{CA3ADABA-9445-2497-BA5D-D5222D0EA827}"/>
                  </a:ext>
                </a:extLst>
              </p:cNvPr>
              <p:cNvSpPr/>
              <p:nvPr/>
            </p:nvSpPr>
            <p:spPr>
              <a:xfrm>
                <a:off x="5472635" y="2073080"/>
                <a:ext cx="975461" cy="249298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1100" b="1" dirty="0">
                    <a:solidFill>
                      <a:schemeClr val="bg1"/>
                    </a:solidFill>
                    <a:latin typeface="AMX" pitchFamily="2" charset="0"/>
                  </a:rPr>
                  <a:t>Vendas</a:t>
                </a:r>
              </a:p>
            </p:txBody>
          </p:sp>
          <p:cxnSp>
            <p:nvCxnSpPr>
              <p:cNvPr id="38" name="Conector de Seta Reta 37">
                <a:extLst>
                  <a:ext uri="{FF2B5EF4-FFF2-40B4-BE49-F238E27FC236}">
                    <a16:creationId xmlns:a16="http://schemas.microsoft.com/office/drawing/2014/main" id="{16EFD451-4929-35E2-BE0D-17B13754DAD3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303912" y="2602232"/>
                <a:ext cx="179435" cy="0"/>
              </a:xfrm>
              <a:prstGeom prst="straightConnector1">
                <a:avLst/>
              </a:prstGeom>
              <a:ln w="0">
                <a:solidFill>
                  <a:schemeClr val="accent6">
                    <a:lumMod val="60000"/>
                    <a:lumOff val="40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" name="Conector reto 85">
                <a:extLst>
                  <a:ext uri="{FF2B5EF4-FFF2-40B4-BE49-F238E27FC236}">
                    <a16:creationId xmlns:a16="http://schemas.microsoft.com/office/drawing/2014/main" id="{60D7C17E-71DF-F740-2EE2-A5393570BAD8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982111" y="2963918"/>
                <a:ext cx="0" cy="73328"/>
              </a:xfrm>
              <a:prstGeom prst="line">
                <a:avLst/>
              </a:prstGeom>
              <a:ln>
                <a:solidFill>
                  <a:schemeClr val="accent6">
                    <a:lumMod val="60000"/>
                    <a:lumOff val="40000"/>
                  </a:schemeClr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40" name="Fluxograma: Processo Alternativo 51">
                <a:extLst>
                  <a:ext uri="{FF2B5EF4-FFF2-40B4-BE49-F238E27FC236}">
                    <a16:creationId xmlns:a16="http://schemas.microsoft.com/office/drawing/2014/main" id="{A477EC75-0A1B-8BC2-3C5F-282F17BCAC8A}"/>
                  </a:ext>
                </a:extLst>
              </p:cNvPr>
              <p:cNvSpPr/>
              <p:nvPr/>
            </p:nvSpPr>
            <p:spPr>
              <a:xfrm>
                <a:off x="5487436" y="3045407"/>
                <a:ext cx="976489" cy="198000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1100" b="1" dirty="0">
                    <a:solidFill>
                      <a:schemeClr val="bg1"/>
                    </a:solidFill>
                    <a:latin typeface="AMX" pitchFamily="2" charset="0"/>
                  </a:rPr>
                  <a:t> Radar</a:t>
                </a:r>
              </a:p>
            </p:txBody>
          </p:sp>
          <p:pic>
            <p:nvPicPr>
              <p:cNvPr id="41" name="Imagem 40">
                <a:extLst>
                  <a:ext uri="{FF2B5EF4-FFF2-40B4-BE49-F238E27FC236}">
                    <a16:creationId xmlns:a16="http://schemas.microsoft.com/office/drawing/2014/main" id="{F8B38741-054C-120D-13F6-5BA533C7A2A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BEBA8EAE-BF5A-486C-A8C5-ECC9F3942E4B}">
                    <a14:imgProps xmlns:a14="http://schemas.microsoft.com/office/drawing/2010/main">
                      <a14:imgLayer r:embed="rId24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5587343" y="3076879"/>
                <a:ext cx="139409" cy="139409"/>
              </a:xfrm>
              <a:prstGeom prst="rect">
                <a:avLst/>
              </a:prstGeom>
            </p:spPr>
          </p:pic>
        </p:grpSp>
        <p:grpSp>
          <p:nvGrpSpPr>
            <p:cNvPr id="11" name="Agrupar 10">
              <a:extLst>
                <a:ext uri="{FF2B5EF4-FFF2-40B4-BE49-F238E27FC236}">
                  <a16:creationId xmlns:a16="http://schemas.microsoft.com/office/drawing/2014/main" id="{64D8DA28-5E76-0D40-F454-BE8C9F2E00B5}"/>
                </a:ext>
              </a:extLst>
            </p:cNvPr>
            <p:cNvGrpSpPr/>
            <p:nvPr/>
          </p:nvGrpSpPr>
          <p:grpSpPr>
            <a:xfrm>
              <a:off x="5702451" y="2202484"/>
              <a:ext cx="1158448" cy="1165614"/>
              <a:chOff x="6450597" y="2077793"/>
              <a:chExt cx="1158448" cy="1165614"/>
            </a:xfrm>
          </p:grpSpPr>
          <p:sp>
            <p:nvSpPr>
              <p:cNvPr id="30" name="Retângulo de cantos arredondados 41">
                <a:extLst>
                  <a:ext uri="{FF2B5EF4-FFF2-40B4-BE49-F238E27FC236}">
                    <a16:creationId xmlns:a16="http://schemas.microsoft.com/office/drawing/2014/main" id="{00298BDF-1CBE-246F-ED2C-D36DE5AA4687}"/>
                  </a:ext>
                </a:extLst>
              </p:cNvPr>
              <p:cNvSpPr/>
              <p:nvPr/>
            </p:nvSpPr>
            <p:spPr>
              <a:xfrm>
                <a:off x="6621498" y="2077793"/>
                <a:ext cx="972000" cy="885540"/>
              </a:xfrm>
              <a:prstGeom prst="roundRect">
                <a:avLst>
                  <a:gd name="adj" fmla="val 13818"/>
                </a:avLst>
              </a:prstGeom>
              <a:noFill/>
              <a:ln w="3175">
                <a:solidFill>
                  <a:schemeClr val="bg2">
                    <a:lumMod val="2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1200" dirty="0">
                  <a:solidFill>
                    <a:schemeClr val="tx1"/>
                  </a:solidFill>
                  <a:latin typeface="AMX" pitchFamily="2" charset="0"/>
                </a:endParaRPr>
              </a:p>
              <a:p>
                <a:pPr algn="ctr"/>
                <a:r>
                  <a:rPr lang="pt-BR" sz="1200" dirty="0">
                    <a:solidFill>
                      <a:schemeClr val="tx1"/>
                    </a:solidFill>
                    <a:latin typeface="AMX" pitchFamily="2" charset="0"/>
                  </a:rPr>
                  <a:t>Analisar dados</a:t>
                </a:r>
              </a:p>
            </p:txBody>
          </p:sp>
          <p:sp>
            <p:nvSpPr>
              <p:cNvPr id="31" name="Pentágono 6">
                <a:extLst>
                  <a:ext uri="{FF2B5EF4-FFF2-40B4-BE49-F238E27FC236}">
                    <a16:creationId xmlns:a16="http://schemas.microsoft.com/office/drawing/2014/main" id="{6867C46F-9F1A-640F-A071-3BA8B75BDC70}"/>
                  </a:ext>
                </a:extLst>
              </p:cNvPr>
              <p:cNvSpPr/>
              <p:nvPr/>
            </p:nvSpPr>
            <p:spPr>
              <a:xfrm>
                <a:off x="6624089" y="2078823"/>
                <a:ext cx="971959" cy="251501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1100" b="1" dirty="0">
                    <a:solidFill>
                      <a:schemeClr val="bg1"/>
                    </a:solidFill>
                    <a:latin typeface="AMX" pitchFamily="2" charset="0"/>
                  </a:rPr>
                  <a:t>Antifraude</a:t>
                </a:r>
              </a:p>
            </p:txBody>
          </p:sp>
          <p:cxnSp>
            <p:nvCxnSpPr>
              <p:cNvPr id="32" name="Conector de Seta Reta 31">
                <a:extLst>
                  <a:ext uri="{FF2B5EF4-FFF2-40B4-BE49-F238E27FC236}">
                    <a16:creationId xmlns:a16="http://schemas.microsoft.com/office/drawing/2014/main" id="{94937A43-F8DE-3DD1-CA8C-7FD492EACC0A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450597" y="2602232"/>
                <a:ext cx="179435" cy="0"/>
              </a:xfrm>
              <a:prstGeom prst="straightConnector1">
                <a:avLst/>
              </a:prstGeom>
              <a:ln w="0">
                <a:solidFill>
                  <a:schemeClr val="accent6">
                    <a:lumMod val="60000"/>
                    <a:lumOff val="40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" name="Conector reto 85">
                <a:extLst>
                  <a:ext uri="{FF2B5EF4-FFF2-40B4-BE49-F238E27FC236}">
                    <a16:creationId xmlns:a16="http://schemas.microsoft.com/office/drawing/2014/main" id="{639BC163-84B7-1D08-2941-FCF59BC45ABE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7127231" y="2963918"/>
                <a:ext cx="0" cy="73328"/>
              </a:xfrm>
              <a:prstGeom prst="line">
                <a:avLst/>
              </a:prstGeom>
              <a:ln>
                <a:solidFill>
                  <a:schemeClr val="accent6">
                    <a:lumMod val="60000"/>
                    <a:lumOff val="40000"/>
                  </a:schemeClr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34" name="Fluxograma: Processo Alternativo 51">
                <a:extLst>
                  <a:ext uri="{FF2B5EF4-FFF2-40B4-BE49-F238E27FC236}">
                    <a16:creationId xmlns:a16="http://schemas.microsoft.com/office/drawing/2014/main" id="{BD636AB9-580F-A9E3-4E63-71594AA310C8}"/>
                  </a:ext>
                </a:extLst>
              </p:cNvPr>
              <p:cNvSpPr/>
              <p:nvPr/>
            </p:nvSpPr>
            <p:spPr>
              <a:xfrm>
                <a:off x="6632556" y="3045407"/>
                <a:ext cx="976489" cy="198000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1100" b="1" dirty="0">
                    <a:solidFill>
                      <a:schemeClr val="bg1"/>
                    </a:solidFill>
                    <a:latin typeface="AMX" pitchFamily="2" charset="0"/>
                  </a:rPr>
                  <a:t> Radar</a:t>
                </a:r>
              </a:p>
            </p:txBody>
          </p:sp>
          <p:pic>
            <p:nvPicPr>
              <p:cNvPr id="35" name="Imagem 34">
                <a:extLst>
                  <a:ext uri="{FF2B5EF4-FFF2-40B4-BE49-F238E27FC236}">
                    <a16:creationId xmlns:a16="http://schemas.microsoft.com/office/drawing/2014/main" id="{0125FF8E-00B6-77E1-DEC8-A4E3A623441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BEBA8EAE-BF5A-486C-A8C5-ECC9F3942E4B}">
                    <a14:imgProps xmlns:a14="http://schemas.microsoft.com/office/drawing/2010/main">
                      <a14:imgLayer r:embed="rId25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6732463" y="3076879"/>
                <a:ext cx="139409" cy="139409"/>
              </a:xfrm>
              <a:prstGeom prst="rect">
                <a:avLst/>
              </a:prstGeom>
            </p:spPr>
          </p:pic>
        </p:grpSp>
        <p:grpSp>
          <p:nvGrpSpPr>
            <p:cNvPr id="12" name="Agrupar 11">
              <a:extLst>
                <a:ext uri="{FF2B5EF4-FFF2-40B4-BE49-F238E27FC236}">
                  <a16:creationId xmlns:a16="http://schemas.microsoft.com/office/drawing/2014/main" id="{2FD59F26-6E61-0E04-F79C-96DA20566E00}"/>
                </a:ext>
              </a:extLst>
            </p:cNvPr>
            <p:cNvGrpSpPr/>
            <p:nvPr/>
          </p:nvGrpSpPr>
          <p:grpSpPr>
            <a:xfrm>
              <a:off x="6852878" y="2202483"/>
              <a:ext cx="1146751" cy="1525266"/>
              <a:chOff x="7601024" y="2077792"/>
              <a:chExt cx="1146751" cy="1525266"/>
            </a:xfrm>
          </p:grpSpPr>
          <p:sp>
            <p:nvSpPr>
              <p:cNvPr id="20" name="Retângulo de cantos arredondados 41">
                <a:extLst>
                  <a:ext uri="{FF2B5EF4-FFF2-40B4-BE49-F238E27FC236}">
                    <a16:creationId xmlns:a16="http://schemas.microsoft.com/office/drawing/2014/main" id="{C0B4C0E4-FBA1-B4C0-F589-F22D47C071F6}"/>
                  </a:ext>
                </a:extLst>
              </p:cNvPr>
              <p:cNvSpPr/>
              <p:nvPr/>
            </p:nvSpPr>
            <p:spPr>
              <a:xfrm>
                <a:off x="7777398" y="2077792"/>
                <a:ext cx="964988" cy="1004552"/>
              </a:xfrm>
              <a:prstGeom prst="roundRect">
                <a:avLst>
                  <a:gd name="adj" fmla="val 13824"/>
                </a:avLst>
              </a:prstGeom>
              <a:noFill/>
              <a:ln w="3175">
                <a:solidFill>
                  <a:schemeClr val="bg2">
                    <a:lumMod val="2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1200" dirty="0">
                  <a:solidFill>
                    <a:schemeClr val="tx1"/>
                  </a:solidFill>
                  <a:latin typeface="AMX" pitchFamily="2" charset="0"/>
                </a:endParaRPr>
              </a:p>
              <a:p>
                <a:pPr algn="ctr"/>
                <a:endParaRPr lang="pt-BR" sz="1200" dirty="0">
                  <a:solidFill>
                    <a:schemeClr val="tx1"/>
                  </a:solidFill>
                  <a:latin typeface="AMX" pitchFamily="2" charset="0"/>
                </a:endParaRPr>
              </a:p>
              <a:p>
                <a:pPr algn="ctr"/>
                <a:r>
                  <a:rPr lang="pt-BR" sz="1200" dirty="0">
                    <a:solidFill>
                      <a:schemeClr val="tx1"/>
                    </a:solidFill>
                    <a:latin typeface="AMX" pitchFamily="2" charset="0"/>
                  </a:rPr>
                  <a:t>Gerar</a:t>
                </a:r>
              </a:p>
              <a:p>
                <a:pPr algn="ctr"/>
                <a:r>
                  <a:rPr lang="pt-BR" sz="1200" dirty="0">
                    <a:solidFill>
                      <a:schemeClr val="tx1"/>
                    </a:solidFill>
                    <a:latin typeface="AMX" pitchFamily="2" charset="0"/>
                  </a:rPr>
                  <a:t>Documentos enviar link assinatura eletrônica</a:t>
                </a:r>
              </a:p>
            </p:txBody>
          </p:sp>
          <p:sp>
            <p:nvSpPr>
              <p:cNvPr id="21" name="Pentágono 6">
                <a:extLst>
                  <a:ext uri="{FF2B5EF4-FFF2-40B4-BE49-F238E27FC236}">
                    <a16:creationId xmlns:a16="http://schemas.microsoft.com/office/drawing/2014/main" id="{B74851A1-9FF7-4346-34CA-624585324136}"/>
                  </a:ext>
                </a:extLst>
              </p:cNvPr>
              <p:cNvSpPr/>
              <p:nvPr/>
            </p:nvSpPr>
            <p:spPr>
              <a:xfrm>
                <a:off x="7778055" y="2078823"/>
                <a:ext cx="969720" cy="251501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1100" b="1" dirty="0">
                    <a:solidFill>
                      <a:schemeClr val="bg1"/>
                    </a:solidFill>
                    <a:latin typeface="AMX" pitchFamily="2" charset="0"/>
                  </a:rPr>
                  <a:t>Vendas e CSOL</a:t>
                </a:r>
              </a:p>
            </p:txBody>
          </p:sp>
          <p:cxnSp>
            <p:nvCxnSpPr>
              <p:cNvPr id="22" name="Conector de Seta Reta 21">
                <a:extLst>
                  <a:ext uri="{FF2B5EF4-FFF2-40B4-BE49-F238E27FC236}">
                    <a16:creationId xmlns:a16="http://schemas.microsoft.com/office/drawing/2014/main" id="{299B5436-CA4F-83C0-5B4A-F7E7F19A74F5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7601024" y="2602232"/>
                <a:ext cx="179435" cy="0"/>
              </a:xfrm>
              <a:prstGeom prst="straightConnector1">
                <a:avLst/>
              </a:prstGeom>
              <a:ln w="0">
                <a:solidFill>
                  <a:schemeClr val="accent6">
                    <a:lumMod val="60000"/>
                    <a:lumOff val="40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23" name="Agrupar 22">
                <a:extLst>
                  <a:ext uri="{FF2B5EF4-FFF2-40B4-BE49-F238E27FC236}">
                    <a16:creationId xmlns:a16="http://schemas.microsoft.com/office/drawing/2014/main" id="{D7186B99-102C-1409-5527-C3CA9A5A6329}"/>
                  </a:ext>
                </a:extLst>
              </p:cNvPr>
              <p:cNvGrpSpPr/>
              <p:nvPr/>
            </p:nvGrpSpPr>
            <p:grpSpPr>
              <a:xfrm>
                <a:off x="7767752" y="3078996"/>
                <a:ext cx="976489" cy="524062"/>
                <a:chOff x="7767752" y="3078996"/>
                <a:chExt cx="976489" cy="524062"/>
              </a:xfrm>
            </p:grpSpPr>
            <p:sp>
              <p:nvSpPr>
                <p:cNvPr id="24" name="Fluxograma: Processo Alternativo 51">
                  <a:extLst>
                    <a:ext uri="{FF2B5EF4-FFF2-40B4-BE49-F238E27FC236}">
                      <a16:creationId xmlns:a16="http://schemas.microsoft.com/office/drawing/2014/main" id="{064ECF6D-7E60-6C0F-A267-040F297BDB2C}"/>
                    </a:ext>
                  </a:extLst>
                </p:cNvPr>
                <p:cNvSpPr/>
                <p:nvPr/>
              </p:nvSpPr>
              <p:spPr>
                <a:xfrm>
                  <a:off x="7767752" y="3152653"/>
                  <a:ext cx="976489" cy="198000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1100" b="1" dirty="0">
                      <a:solidFill>
                        <a:schemeClr val="bg1"/>
                      </a:solidFill>
                      <a:latin typeface="AMX" pitchFamily="2" charset="0"/>
                    </a:rPr>
                    <a:t> Radar</a:t>
                  </a:r>
                </a:p>
              </p:txBody>
            </p:sp>
            <p:pic>
              <p:nvPicPr>
                <p:cNvPr id="25" name="Imagem 24">
                  <a:extLst>
                    <a:ext uri="{FF2B5EF4-FFF2-40B4-BE49-F238E27FC236}">
                      <a16:creationId xmlns:a16="http://schemas.microsoft.com/office/drawing/2014/main" id="{6C46C3B0-81EA-EE76-886D-E9736F82D930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>
                  <a:extLst>
                    <a:ext uri="{BEBA8EAE-BF5A-486C-A8C5-ECC9F3942E4B}">
                      <a14:imgProps xmlns:a14="http://schemas.microsoft.com/office/drawing/2010/main">
                        <a14:imgLayer r:embed="rId26">
                          <a14:imgEffect>
                            <a14:brightnessContrast bright="100000" contrast="100000"/>
                          </a14:imgEffect>
                        </a14:imgLayer>
                      </a14:imgProps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7867659" y="3184125"/>
                  <a:ext cx="139409" cy="139409"/>
                </a:xfrm>
                <a:prstGeom prst="rect">
                  <a:avLst/>
                </a:prstGeom>
              </p:spPr>
            </p:pic>
            <p:sp>
              <p:nvSpPr>
                <p:cNvPr id="26" name="Fluxograma: Processo Alternativo 51">
                  <a:extLst>
                    <a:ext uri="{FF2B5EF4-FFF2-40B4-BE49-F238E27FC236}">
                      <a16:creationId xmlns:a16="http://schemas.microsoft.com/office/drawing/2014/main" id="{B56078F4-1FCF-0B92-4FC1-55EC7E16F21D}"/>
                    </a:ext>
                  </a:extLst>
                </p:cNvPr>
                <p:cNvSpPr/>
                <p:nvPr/>
              </p:nvSpPr>
              <p:spPr>
                <a:xfrm>
                  <a:off x="7767752" y="3405058"/>
                  <a:ext cx="976489" cy="198000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1100" b="1" dirty="0">
                      <a:solidFill>
                        <a:schemeClr val="bg1"/>
                      </a:solidFill>
                      <a:latin typeface="AMX" pitchFamily="2" charset="0"/>
                    </a:rPr>
                    <a:t> </a:t>
                  </a:r>
                  <a:r>
                    <a:rPr lang="pt-BR" sz="1100" b="1" dirty="0" err="1">
                      <a:solidFill>
                        <a:schemeClr val="bg1"/>
                      </a:solidFill>
                      <a:latin typeface="AMX" pitchFamily="2" charset="0"/>
                    </a:rPr>
                    <a:t>Docusign</a:t>
                  </a:r>
                  <a:endParaRPr lang="pt-BR" sz="1100" b="1" dirty="0">
                    <a:solidFill>
                      <a:schemeClr val="bg1"/>
                    </a:solidFill>
                    <a:latin typeface="AMX" pitchFamily="2" charset="0"/>
                  </a:endParaRPr>
                </a:p>
              </p:txBody>
            </p:sp>
            <p:pic>
              <p:nvPicPr>
                <p:cNvPr id="27" name="Imagem 26">
                  <a:extLst>
                    <a:ext uri="{FF2B5EF4-FFF2-40B4-BE49-F238E27FC236}">
                      <a16:creationId xmlns:a16="http://schemas.microsoft.com/office/drawing/2014/main" id="{EE714128-1615-9A57-6B4F-17DF6B0917E2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>
                  <a:extLst>
                    <a:ext uri="{BEBA8EAE-BF5A-486C-A8C5-ECC9F3942E4B}">
                      <a14:imgProps xmlns:a14="http://schemas.microsoft.com/office/drawing/2010/main">
                        <a14:imgLayer r:embed="rId27">
                          <a14:imgEffect>
                            <a14:brightnessContrast bright="100000" contrast="100000"/>
                          </a14:imgEffect>
                        </a14:imgLayer>
                      </a14:imgProps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7867659" y="3436530"/>
                  <a:ext cx="139409" cy="139409"/>
                </a:xfrm>
                <a:prstGeom prst="rect">
                  <a:avLst/>
                </a:prstGeom>
              </p:spPr>
            </p:pic>
            <p:cxnSp>
              <p:nvCxnSpPr>
                <p:cNvPr id="28" name="Conector reto 85">
                  <a:extLst>
                    <a:ext uri="{FF2B5EF4-FFF2-40B4-BE49-F238E27FC236}">
                      <a16:creationId xmlns:a16="http://schemas.microsoft.com/office/drawing/2014/main" id="{C933B799-2D6A-CE6D-FF4C-0731357C6495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8261211" y="3078996"/>
                  <a:ext cx="0" cy="73328"/>
                </a:xfrm>
                <a:prstGeom prst="line">
                  <a:avLst/>
                </a:prstGeom>
                <a:ln>
                  <a:solidFill>
                    <a:schemeClr val="accent6">
                      <a:lumMod val="60000"/>
                      <a:lumOff val="40000"/>
                    </a:schemeClr>
                  </a:solidFill>
                  <a:headEnd type="none" w="med" len="med"/>
                  <a:tailEnd type="none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29" name="Conector reto 85">
                  <a:extLst>
                    <a:ext uri="{FF2B5EF4-FFF2-40B4-BE49-F238E27FC236}">
                      <a16:creationId xmlns:a16="http://schemas.microsoft.com/office/drawing/2014/main" id="{CCDB4058-16BA-E778-AFEB-A40E698FB008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8261211" y="3346705"/>
                  <a:ext cx="0" cy="55116"/>
                </a:xfrm>
                <a:prstGeom prst="line">
                  <a:avLst/>
                </a:prstGeom>
                <a:ln>
                  <a:solidFill>
                    <a:schemeClr val="accent6">
                      <a:lumMod val="60000"/>
                      <a:lumOff val="40000"/>
                    </a:schemeClr>
                  </a:solidFill>
                  <a:headEnd type="none" w="med" len="med"/>
                  <a:tailEnd type="none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</p:grpSp>
        </p:grpSp>
        <p:grpSp>
          <p:nvGrpSpPr>
            <p:cNvPr id="13" name="Agrupar 12">
              <a:extLst>
                <a:ext uri="{FF2B5EF4-FFF2-40B4-BE49-F238E27FC236}">
                  <a16:creationId xmlns:a16="http://schemas.microsoft.com/office/drawing/2014/main" id="{C61FF8A5-5840-80CA-78B0-37622E48841C}"/>
                </a:ext>
              </a:extLst>
            </p:cNvPr>
            <p:cNvGrpSpPr/>
            <p:nvPr/>
          </p:nvGrpSpPr>
          <p:grpSpPr>
            <a:xfrm>
              <a:off x="7997862" y="2211068"/>
              <a:ext cx="1163671" cy="1166656"/>
              <a:chOff x="8746008" y="2086377"/>
              <a:chExt cx="1163671" cy="1166656"/>
            </a:xfrm>
          </p:grpSpPr>
          <p:sp>
            <p:nvSpPr>
              <p:cNvPr id="14" name="Retângulo de cantos arredondados 41">
                <a:extLst>
                  <a:ext uri="{FF2B5EF4-FFF2-40B4-BE49-F238E27FC236}">
                    <a16:creationId xmlns:a16="http://schemas.microsoft.com/office/drawing/2014/main" id="{1B9C14BD-0C1F-9545-C1FD-E85BAA0EF27F}"/>
                  </a:ext>
                </a:extLst>
              </p:cNvPr>
              <p:cNvSpPr/>
              <p:nvPr/>
            </p:nvSpPr>
            <p:spPr>
              <a:xfrm>
                <a:off x="8927955" y="2086377"/>
                <a:ext cx="968656" cy="897605"/>
              </a:xfrm>
              <a:prstGeom prst="roundRect">
                <a:avLst>
                  <a:gd name="adj" fmla="val 14276"/>
                </a:avLst>
              </a:prstGeom>
              <a:noFill/>
              <a:ln w="3175">
                <a:solidFill>
                  <a:schemeClr val="bg2">
                    <a:lumMod val="2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1200" dirty="0">
                  <a:solidFill>
                    <a:schemeClr val="tx1"/>
                  </a:solidFill>
                  <a:latin typeface="AMX" pitchFamily="2" charset="0"/>
                </a:endParaRPr>
              </a:p>
              <a:p>
                <a:pPr algn="ctr"/>
                <a:r>
                  <a:rPr lang="pt-BR" sz="1200" dirty="0">
                    <a:solidFill>
                      <a:schemeClr val="tx1"/>
                    </a:solidFill>
                    <a:latin typeface="AMX" pitchFamily="2" charset="0"/>
                  </a:rPr>
                  <a:t>Abrir OI  anexar documentos</a:t>
                </a:r>
              </a:p>
            </p:txBody>
          </p:sp>
          <p:sp>
            <p:nvSpPr>
              <p:cNvPr id="15" name="Pentágono 6">
                <a:extLst>
                  <a:ext uri="{FF2B5EF4-FFF2-40B4-BE49-F238E27FC236}">
                    <a16:creationId xmlns:a16="http://schemas.microsoft.com/office/drawing/2014/main" id="{2AC3E15A-07CD-F117-ABE8-54F320C384C9}"/>
                  </a:ext>
                </a:extLst>
              </p:cNvPr>
              <p:cNvSpPr/>
              <p:nvPr/>
            </p:nvSpPr>
            <p:spPr>
              <a:xfrm>
                <a:off x="8927808" y="2088846"/>
                <a:ext cx="969720" cy="241478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1100" b="1" dirty="0">
                    <a:solidFill>
                      <a:schemeClr val="bg1"/>
                    </a:solidFill>
                    <a:latin typeface="AMX" pitchFamily="2" charset="0"/>
                  </a:rPr>
                  <a:t>Vendas</a:t>
                </a:r>
              </a:p>
            </p:txBody>
          </p:sp>
          <p:cxnSp>
            <p:nvCxnSpPr>
              <p:cNvPr id="16" name="Conector de Seta Reta 15">
                <a:extLst>
                  <a:ext uri="{FF2B5EF4-FFF2-40B4-BE49-F238E27FC236}">
                    <a16:creationId xmlns:a16="http://schemas.microsoft.com/office/drawing/2014/main" id="{45D663B5-CA1F-18A9-FF07-973E821B1917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746008" y="2602232"/>
                <a:ext cx="179435" cy="0"/>
              </a:xfrm>
              <a:prstGeom prst="straightConnector1">
                <a:avLst/>
              </a:prstGeom>
              <a:ln w="0">
                <a:solidFill>
                  <a:schemeClr val="accent6">
                    <a:lumMod val="60000"/>
                    <a:lumOff val="40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7" name="Fluxograma: Processo Alternativo 51">
                <a:extLst>
                  <a:ext uri="{FF2B5EF4-FFF2-40B4-BE49-F238E27FC236}">
                    <a16:creationId xmlns:a16="http://schemas.microsoft.com/office/drawing/2014/main" id="{AFE39DA6-9E48-03DC-DDA9-02A12F4FF19C}"/>
                  </a:ext>
                </a:extLst>
              </p:cNvPr>
              <p:cNvSpPr/>
              <p:nvPr/>
            </p:nvSpPr>
            <p:spPr>
              <a:xfrm>
                <a:off x="8933190" y="3055033"/>
                <a:ext cx="976489" cy="198000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1100" b="1" dirty="0">
                    <a:solidFill>
                      <a:schemeClr val="bg1"/>
                    </a:solidFill>
                    <a:latin typeface="AMX" pitchFamily="2" charset="0"/>
                  </a:rPr>
                  <a:t> ITP</a:t>
                </a:r>
              </a:p>
            </p:txBody>
          </p:sp>
          <p:pic>
            <p:nvPicPr>
              <p:cNvPr id="18" name="Imagem 17">
                <a:extLst>
                  <a:ext uri="{FF2B5EF4-FFF2-40B4-BE49-F238E27FC236}">
                    <a16:creationId xmlns:a16="http://schemas.microsoft.com/office/drawing/2014/main" id="{753D8EBB-409C-9534-6637-5EBC58D97E6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BEBA8EAE-BF5A-486C-A8C5-ECC9F3942E4B}">
                    <a14:imgProps xmlns:a14="http://schemas.microsoft.com/office/drawing/2010/main">
                      <a14:imgLayer r:embed="rId28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9033097" y="3086505"/>
                <a:ext cx="139409" cy="139409"/>
              </a:xfrm>
              <a:prstGeom prst="rect">
                <a:avLst/>
              </a:prstGeom>
            </p:spPr>
          </p:pic>
          <p:cxnSp>
            <p:nvCxnSpPr>
              <p:cNvPr id="19" name="Conector reto 85">
                <a:extLst>
                  <a:ext uri="{FF2B5EF4-FFF2-40B4-BE49-F238E27FC236}">
                    <a16:creationId xmlns:a16="http://schemas.microsoft.com/office/drawing/2014/main" id="{3DA81554-114E-3AF2-5818-61EF2FA2346C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9416439" y="2981564"/>
                <a:ext cx="0" cy="73328"/>
              </a:xfrm>
              <a:prstGeom prst="line">
                <a:avLst/>
              </a:prstGeom>
              <a:ln>
                <a:solidFill>
                  <a:schemeClr val="accent6">
                    <a:lumMod val="60000"/>
                    <a:lumOff val="40000"/>
                  </a:schemeClr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68029317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6" grpId="0" animBg="1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93A432-B875-E593-0955-769D3C53C5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2" name="Imagem 311">
            <a:extLst>
              <a:ext uri="{FF2B5EF4-FFF2-40B4-BE49-F238E27FC236}">
                <a16:creationId xmlns:a16="http://schemas.microsoft.com/office/drawing/2014/main" id="{2B650889-2E3B-55F7-140F-9E4176E7933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2309210" y="534942"/>
            <a:ext cx="8571110" cy="6842604"/>
          </a:xfrm>
          <a:prstGeom prst="rect">
            <a:avLst/>
          </a:prstGeom>
          <a:effectLst>
            <a:outerShdw blurRad="426099" sx="99000" sy="99000" algn="ctr" rotWithShape="0">
              <a:prstClr val="black">
                <a:alpha val="8937"/>
              </a:prstClr>
            </a:outerShdw>
          </a:effectLst>
        </p:spPr>
      </p:pic>
      <p:grpSp>
        <p:nvGrpSpPr>
          <p:cNvPr id="314" name="Agrupar 313">
            <a:extLst>
              <a:ext uri="{FF2B5EF4-FFF2-40B4-BE49-F238E27FC236}">
                <a16:creationId xmlns:a16="http://schemas.microsoft.com/office/drawing/2014/main" id="{04ABDB09-F337-2B50-EA53-9C38DDBEF5CB}"/>
              </a:ext>
            </a:extLst>
          </p:cNvPr>
          <p:cNvGrpSpPr/>
          <p:nvPr/>
        </p:nvGrpSpPr>
        <p:grpSpPr>
          <a:xfrm>
            <a:off x="10008646" y="4733365"/>
            <a:ext cx="2013198" cy="1414806"/>
            <a:chOff x="8210856" y="4487521"/>
            <a:chExt cx="2133408" cy="1499286"/>
          </a:xfrm>
        </p:grpSpPr>
        <p:sp>
          <p:nvSpPr>
            <p:cNvPr id="315" name="Retângulo de cantos arredondados 41">
              <a:extLst>
                <a:ext uri="{FF2B5EF4-FFF2-40B4-BE49-F238E27FC236}">
                  <a16:creationId xmlns:a16="http://schemas.microsoft.com/office/drawing/2014/main" id="{66709D17-ABE0-3384-6B65-910DD2EF1555}"/>
                </a:ext>
              </a:extLst>
            </p:cNvPr>
            <p:cNvSpPr/>
            <p:nvPr/>
          </p:nvSpPr>
          <p:spPr>
            <a:xfrm>
              <a:off x="8383022" y="5611622"/>
              <a:ext cx="506729" cy="187761"/>
            </a:xfrm>
            <a:prstGeom prst="roundRect">
              <a:avLst>
                <a:gd name="adj" fmla="val 50000"/>
              </a:avLst>
            </a:prstGeom>
            <a:solidFill>
              <a:srgbClr val="E81924">
                <a:alpha val="88000"/>
              </a:srgbClr>
            </a:solidFill>
            <a:ln w="3175">
              <a:solidFill>
                <a:srgbClr val="880000">
                  <a:alpha val="69804"/>
                </a:srgb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800" b="1">
                <a:ln w="19050">
                  <a:noFill/>
                </a:ln>
                <a:solidFill>
                  <a:schemeClr val="tx1"/>
                </a:solidFill>
                <a:latin typeface="AMX" pitchFamily="2" charset="0"/>
              </a:endParaRPr>
            </a:p>
          </p:txBody>
        </p:sp>
        <p:sp>
          <p:nvSpPr>
            <p:cNvPr id="316" name="CaixaDeTexto 315">
              <a:extLst>
                <a:ext uri="{FF2B5EF4-FFF2-40B4-BE49-F238E27FC236}">
                  <a16:creationId xmlns:a16="http://schemas.microsoft.com/office/drawing/2014/main" id="{25D35C86-399A-F75A-7E31-AACD46BE6AF7}"/>
                </a:ext>
              </a:extLst>
            </p:cNvPr>
            <p:cNvSpPr txBox="1"/>
            <p:nvPr/>
          </p:nvSpPr>
          <p:spPr>
            <a:xfrm>
              <a:off x="8864349" y="5599407"/>
              <a:ext cx="708690" cy="22830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pt-BR" sz="800" b="1" dirty="0">
                  <a:latin typeface="AMX" pitchFamily="2" charset="0"/>
                </a:rPr>
                <a:t>Atenção </a:t>
              </a:r>
              <a:endParaRPr lang="pt-BR" sz="800" b="1" dirty="0">
                <a:ln w="19050">
                  <a:noFill/>
                </a:ln>
                <a:latin typeface="AMX" pitchFamily="2" charset="0"/>
              </a:endParaRPr>
            </a:p>
          </p:txBody>
        </p:sp>
        <p:sp>
          <p:nvSpPr>
            <p:cNvPr id="317" name="CaixaDeTexto 316">
              <a:extLst>
                <a:ext uri="{FF2B5EF4-FFF2-40B4-BE49-F238E27FC236}">
                  <a16:creationId xmlns:a16="http://schemas.microsoft.com/office/drawing/2014/main" id="{58E7B08C-3D02-537B-027A-C4901FF63466}"/>
                </a:ext>
              </a:extLst>
            </p:cNvPr>
            <p:cNvSpPr txBox="1"/>
            <p:nvPr/>
          </p:nvSpPr>
          <p:spPr>
            <a:xfrm>
              <a:off x="8864349" y="4663563"/>
              <a:ext cx="702087" cy="21544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pt-BR" sz="800" b="1" dirty="0">
                  <a:ln w="19050">
                    <a:noFill/>
                  </a:ln>
                  <a:latin typeface="AMX" pitchFamily="2" charset="0"/>
                </a:rPr>
                <a:t>Sistema</a:t>
              </a:r>
              <a:endParaRPr lang="pt-BR" sz="800" b="1" dirty="0">
                <a:ln w="19050">
                  <a:noFill/>
                </a:ln>
                <a:solidFill>
                  <a:schemeClr val="tx1"/>
                </a:solidFill>
                <a:latin typeface="AMX" pitchFamily="2" charset="0"/>
              </a:endParaRPr>
            </a:p>
          </p:txBody>
        </p:sp>
        <p:sp>
          <p:nvSpPr>
            <p:cNvPr id="318" name="CaixaDeTexto 317">
              <a:extLst>
                <a:ext uri="{FF2B5EF4-FFF2-40B4-BE49-F238E27FC236}">
                  <a16:creationId xmlns:a16="http://schemas.microsoft.com/office/drawing/2014/main" id="{68226D07-200B-7055-A34F-8887577FED39}"/>
                </a:ext>
              </a:extLst>
            </p:cNvPr>
            <p:cNvSpPr txBox="1"/>
            <p:nvPr/>
          </p:nvSpPr>
          <p:spPr>
            <a:xfrm>
              <a:off x="8864350" y="4961043"/>
              <a:ext cx="1479914" cy="21544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pt-BR" sz="800" b="1" dirty="0">
                  <a:ln w="19050">
                    <a:noFill/>
                  </a:ln>
                  <a:latin typeface="AMX" pitchFamily="2" charset="0"/>
                </a:rPr>
                <a:t>SLA - Tempo da Tratativa</a:t>
              </a:r>
              <a:endParaRPr lang="pt-BR" sz="800" b="1" dirty="0">
                <a:ln w="19050">
                  <a:noFill/>
                </a:ln>
                <a:solidFill>
                  <a:schemeClr val="tx1"/>
                </a:solidFill>
                <a:latin typeface="AMX" pitchFamily="2" charset="0"/>
              </a:endParaRPr>
            </a:p>
          </p:txBody>
        </p:sp>
        <p:sp>
          <p:nvSpPr>
            <p:cNvPr id="319" name="Pentágono 6">
              <a:extLst>
                <a:ext uri="{FF2B5EF4-FFF2-40B4-BE49-F238E27FC236}">
                  <a16:creationId xmlns:a16="http://schemas.microsoft.com/office/drawing/2014/main" id="{2F68A055-B03A-9B69-6912-F134EF26FC34}"/>
                </a:ext>
              </a:extLst>
            </p:cNvPr>
            <p:cNvSpPr/>
            <p:nvPr/>
          </p:nvSpPr>
          <p:spPr>
            <a:xfrm>
              <a:off x="8392072" y="5280874"/>
              <a:ext cx="497928" cy="187178"/>
            </a:xfrm>
            <a:prstGeom prst="roundRect">
              <a:avLst>
                <a:gd name="adj" fmla="val 50000"/>
              </a:avLst>
            </a:prstGeom>
            <a:solidFill>
              <a:schemeClr val="tx1">
                <a:lumMod val="85000"/>
                <a:lumOff val="15000"/>
                <a:alpha val="80247"/>
              </a:schemeClr>
            </a:solidFill>
            <a:ln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pt-BR" sz="800" b="1" dirty="0">
                <a:solidFill>
                  <a:schemeClr val="bg1"/>
                </a:solidFill>
                <a:latin typeface="AMX" pitchFamily="2" charset="0"/>
              </a:endParaRPr>
            </a:p>
          </p:txBody>
        </p:sp>
        <p:sp>
          <p:nvSpPr>
            <p:cNvPr id="320" name="CaixaDeTexto 319">
              <a:extLst>
                <a:ext uri="{FF2B5EF4-FFF2-40B4-BE49-F238E27FC236}">
                  <a16:creationId xmlns:a16="http://schemas.microsoft.com/office/drawing/2014/main" id="{BB3182E6-261A-5597-2B53-075A63464C32}"/>
                </a:ext>
              </a:extLst>
            </p:cNvPr>
            <p:cNvSpPr txBox="1"/>
            <p:nvPr/>
          </p:nvSpPr>
          <p:spPr>
            <a:xfrm>
              <a:off x="8864349" y="5276494"/>
              <a:ext cx="1119972" cy="21544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pt-BR" sz="800" b="1" dirty="0">
                  <a:latin typeface="AMX" pitchFamily="2" charset="0"/>
                </a:rPr>
                <a:t>Setor responsável</a:t>
              </a:r>
              <a:endParaRPr lang="pt-BR" sz="800" b="1" dirty="0">
                <a:ln w="19050">
                  <a:noFill/>
                </a:ln>
                <a:latin typeface="AMX" pitchFamily="2" charset="0"/>
              </a:endParaRPr>
            </a:p>
          </p:txBody>
        </p:sp>
        <p:pic>
          <p:nvPicPr>
            <p:cNvPr id="321" name="Imagem 320">
              <a:extLst>
                <a:ext uri="{FF2B5EF4-FFF2-40B4-BE49-F238E27FC236}">
                  <a16:creationId xmlns:a16="http://schemas.microsoft.com/office/drawing/2014/main" id="{656AE958-19BE-39CC-A252-46D2AED8C3DD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28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8627037" y="4640380"/>
              <a:ext cx="228182" cy="228182"/>
            </a:xfrm>
            <a:prstGeom prst="rect">
              <a:avLst/>
            </a:prstGeom>
          </p:spPr>
        </p:pic>
        <p:pic>
          <p:nvPicPr>
            <p:cNvPr id="322" name="Gráfico 321">
              <a:extLst>
                <a:ext uri="{FF2B5EF4-FFF2-40B4-BE49-F238E27FC236}">
                  <a16:creationId xmlns:a16="http://schemas.microsoft.com/office/drawing/2014/main" id="{CAD992BD-5437-8C42-8296-73D96BF57665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 r="7048" b="15513"/>
            <a:stretch>
              <a:fillRect/>
            </a:stretch>
          </p:blipFill>
          <p:spPr>
            <a:xfrm>
              <a:off x="8638610" y="4917994"/>
              <a:ext cx="225304" cy="252234"/>
            </a:xfrm>
            <a:prstGeom prst="rect">
              <a:avLst/>
            </a:prstGeom>
          </p:spPr>
        </p:pic>
        <p:sp>
          <p:nvSpPr>
            <p:cNvPr id="323" name="Retângulo Arredondado 322">
              <a:extLst>
                <a:ext uri="{FF2B5EF4-FFF2-40B4-BE49-F238E27FC236}">
                  <a16:creationId xmlns:a16="http://schemas.microsoft.com/office/drawing/2014/main" id="{E89D4181-036A-2F27-713D-1F10679F91EC}"/>
                </a:ext>
              </a:extLst>
            </p:cNvPr>
            <p:cNvSpPr>
              <a:spLocks/>
            </p:cNvSpPr>
            <p:nvPr/>
          </p:nvSpPr>
          <p:spPr>
            <a:xfrm>
              <a:off x="8210856" y="4487521"/>
              <a:ext cx="2100649" cy="1499286"/>
            </a:xfrm>
            <a:prstGeom prst="roundRect">
              <a:avLst>
                <a:gd name="adj" fmla="val 7773"/>
              </a:avLst>
            </a:prstGeom>
            <a:noFill/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</p:grpSp>
      <p:grpSp>
        <p:nvGrpSpPr>
          <p:cNvPr id="2" name="Agrupar 1">
            <a:extLst>
              <a:ext uri="{FF2B5EF4-FFF2-40B4-BE49-F238E27FC236}">
                <a16:creationId xmlns:a16="http://schemas.microsoft.com/office/drawing/2014/main" id="{E3181ACA-6146-5786-7AFD-CD824CF5E437}"/>
              </a:ext>
            </a:extLst>
          </p:cNvPr>
          <p:cNvGrpSpPr/>
          <p:nvPr/>
        </p:nvGrpSpPr>
        <p:grpSpPr>
          <a:xfrm>
            <a:off x="3285209" y="4316812"/>
            <a:ext cx="3778184" cy="1407956"/>
            <a:chOff x="3198664" y="4778577"/>
            <a:chExt cx="4890407" cy="1822430"/>
          </a:xfrm>
        </p:grpSpPr>
        <p:sp>
          <p:nvSpPr>
            <p:cNvPr id="3" name="Retângulo Arredondado 2">
              <a:extLst>
                <a:ext uri="{FF2B5EF4-FFF2-40B4-BE49-F238E27FC236}">
                  <a16:creationId xmlns:a16="http://schemas.microsoft.com/office/drawing/2014/main" id="{EFA3AB63-DCD6-2E4B-288B-FE1924772175}"/>
                </a:ext>
              </a:extLst>
            </p:cNvPr>
            <p:cNvSpPr>
              <a:spLocks/>
            </p:cNvSpPr>
            <p:nvPr/>
          </p:nvSpPr>
          <p:spPr>
            <a:xfrm>
              <a:off x="3198664" y="4778577"/>
              <a:ext cx="4890407" cy="1822430"/>
            </a:xfrm>
            <a:prstGeom prst="roundRect">
              <a:avLst>
                <a:gd name="adj" fmla="val 7773"/>
              </a:avLst>
            </a:prstGeom>
            <a:solidFill>
              <a:schemeClr val="bg1">
                <a:lumMod val="95000"/>
              </a:schemeClr>
            </a:solidFill>
            <a:ln>
              <a:solidFill>
                <a:schemeClr val="accent5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100" dirty="0"/>
            </a:p>
          </p:txBody>
        </p:sp>
        <p:grpSp>
          <p:nvGrpSpPr>
            <p:cNvPr id="4" name="Agrupar 3">
              <a:extLst>
                <a:ext uri="{FF2B5EF4-FFF2-40B4-BE49-F238E27FC236}">
                  <a16:creationId xmlns:a16="http://schemas.microsoft.com/office/drawing/2014/main" id="{80E8B968-3119-1059-741F-A0481D937F2E}"/>
                </a:ext>
              </a:extLst>
            </p:cNvPr>
            <p:cNvGrpSpPr/>
            <p:nvPr/>
          </p:nvGrpSpPr>
          <p:grpSpPr>
            <a:xfrm>
              <a:off x="3288992" y="5291627"/>
              <a:ext cx="1200831" cy="1167295"/>
              <a:chOff x="2972448" y="2076112"/>
              <a:chExt cx="1200831" cy="1167295"/>
            </a:xfrm>
          </p:grpSpPr>
          <p:sp>
            <p:nvSpPr>
              <p:cNvPr id="23" name="Fluxograma: Processo Alternativo 51">
                <a:extLst>
                  <a:ext uri="{FF2B5EF4-FFF2-40B4-BE49-F238E27FC236}">
                    <a16:creationId xmlns:a16="http://schemas.microsoft.com/office/drawing/2014/main" id="{EC95A4F2-0B04-0F71-C27B-7917047B91FF}"/>
                  </a:ext>
                </a:extLst>
              </p:cNvPr>
              <p:cNvSpPr/>
              <p:nvPr/>
            </p:nvSpPr>
            <p:spPr>
              <a:xfrm>
                <a:off x="3099391" y="3045407"/>
                <a:ext cx="1073888" cy="198000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400" b="1" dirty="0">
                    <a:solidFill>
                      <a:schemeClr val="bg1"/>
                    </a:solidFill>
                    <a:latin typeface="AMX" pitchFamily="2" charset="0"/>
                  </a:rPr>
                  <a:t>FORMS</a:t>
                </a:r>
              </a:p>
            </p:txBody>
          </p:sp>
          <p:sp>
            <p:nvSpPr>
              <p:cNvPr id="24" name="Retângulo de cantos arredondados 41">
                <a:extLst>
                  <a:ext uri="{FF2B5EF4-FFF2-40B4-BE49-F238E27FC236}">
                    <a16:creationId xmlns:a16="http://schemas.microsoft.com/office/drawing/2014/main" id="{904A32B2-9806-808F-88E4-6818EA9AF387}"/>
                  </a:ext>
                </a:extLst>
              </p:cNvPr>
              <p:cNvSpPr/>
              <p:nvPr/>
            </p:nvSpPr>
            <p:spPr>
              <a:xfrm>
                <a:off x="3109992" y="2076773"/>
                <a:ext cx="1038387" cy="885459"/>
              </a:xfrm>
              <a:prstGeom prst="roundRect">
                <a:avLst>
                  <a:gd name="adj" fmla="val 15145"/>
                </a:avLst>
              </a:prstGeom>
              <a:noFill/>
              <a:ln w="3175">
                <a:solidFill>
                  <a:schemeClr val="bg2">
                    <a:lumMod val="2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500" dirty="0">
                  <a:solidFill>
                    <a:schemeClr val="tx1"/>
                  </a:solidFill>
                  <a:latin typeface="AMX" pitchFamily="2" charset="0"/>
                </a:endParaRPr>
              </a:p>
              <a:p>
                <a:pPr algn="ctr"/>
                <a:r>
                  <a:rPr lang="pt-BR" sz="500" dirty="0">
                    <a:solidFill>
                      <a:schemeClr val="tx1"/>
                    </a:solidFill>
                    <a:latin typeface="AMX" pitchFamily="2" charset="0"/>
                  </a:rPr>
                  <a:t>Anexar documento e selfie</a:t>
                </a:r>
                <a:endParaRPr lang="pt-BR" sz="500" dirty="0">
                  <a:ln w="19050">
                    <a:noFill/>
                  </a:ln>
                  <a:solidFill>
                    <a:schemeClr val="tx1"/>
                  </a:solidFill>
                  <a:latin typeface="AMX" pitchFamily="2" charset="0"/>
                </a:endParaRPr>
              </a:p>
            </p:txBody>
          </p:sp>
          <p:cxnSp>
            <p:nvCxnSpPr>
              <p:cNvPr id="25" name="Conector de Seta Reta 24">
                <a:extLst>
                  <a:ext uri="{FF2B5EF4-FFF2-40B4-BE49-F238E27FC236}">
                    <a16:creationId xmlns:a16="http://schemas.microsoft.com/office/drawing/2014/main" id="{68DF028B-D884-E6D5-CCE0-C42DC8586DC7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972448" y="2607117"/>
                <a:ext cx="130065" cy="2011"/>
              </a:xfrm>
              <a:prstGeom prst="straightConnector1">
                <a:avLst/>
              </a:prstGeom>
              <a:ln>
                <a:solidFill>
                  <a:schemeClr val="accent5">
                    <a:lumMod val="60000"/>
                    <a:lumOff val="40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Conector reto 66">
                <a:extLst>
                  <a:ext uri="{FF2B5EF4-FFF2-40B4-BE49-F238E27FC236}">
                    <a16:creationId xmlns:a16="http://schemas.microsoft.com/office/drawing/2014/main" id="{8F69E04A-35D8-565E-08CE-D43BC5C7D7E4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635433" y="2962040"/>
                <a:ext cx="1466" cy="77920"/>
              </a:xfrm>
              <a:prstGeom prst="line">
                <a:avLst/>
              </a:prstGeom>
              <a:ln>
                <a:solidFill>
                  <a:schemeClr val="accent5">
                    <a:lumMod val="60000"/>
                    <a:lumOff val="40000"/>
                  </a:schemeClr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27" name="Pentágono 6">
                <a:extLst>
                  <a:ext uri="{FF2B5EF4-FFF2-40B4-BE49-F238E27FC236}">
                    <a16:creationId xmlns:a16="http://schemas.microsoft.com/office/drawing/2014/main" id="{A2AE15A0-3A3A-E6B5-944A-7CED0D9D8DBB}"/>
                  </a:ext>
                </a:extLst>
              </p:cNvPr>
              <p:cNvSpPr/>
              <p:nvPr/>
            </p:nvSpPr>
            <p:spPr>
              <a:xfrm>
                <a:off x="3108960" y="2076112"/>
                <a:ext cx="1038497" cy="255608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247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400" b="1" dirty="0" err="1">
                    <a:solidFill>
                      <a:schemeClr val="bg1"/>
                    </a:solidFill>
                    <a:latin typeface="AMX" pitchFamily="2" charset="0"/>
                  </a:rPr>
                  <a:t>Arklok</a:t>
                </a:r>
                <a:endParaRPr lang="pt-BR" sz="400" b="1" dirty="0">
                  <a:solidFill>
                    <a:schemeClr val="bg1"/>
                  </a:solidFill>
                  <a:latin typeface="AMX" pitchFamily="2" charset="0"/>
                </a:endParaRPr>
              </a:p>
            </p:txBody>
          </p:sp>
          <p:pic>
            <p:nvPicPr>
              <p:cNvPr id="28" name="Imagem 27">
                <a:extLst>
                  <a:ext uri="{FF2B5EF4-FFF2-40B4-BE49-F238E27FC236}">
                    <a16:creationId xmlns:a16="http://schemas.microsoft.com/office/drawing/2014/main" id="{984197E9-5373-37C3-0808-6CC49B81E1B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3221498" y="3076879"/>
                <a:ext cx="139409" cy="139409"/>
              </a:xfrm>
              <a:prstGeom prst="rect">
                <a:avLst/>
              </a:prstGeom>
            </p:spPr>
          </p:pic>
        </p:grpSp>
        <p:sp>
          <p:nvSpPr>
            <p:cNvPr id="5" name="CaixaDeTexto 4">
              <a:extLst>
                <a:ext uri="{FF2B5EF4-FFF2-40B4-BE49-F238E27FC236}">
                  <a16:creationId xmlns:a16="http://schemas.microsoft.com/office/drawing/2014/main" id="{B56A7887-D961-5471-8A2E-DD4A61820B5C}"/>
                </a:ext>
              </a:extLst>
            </p:cNvPr>
            <p:cNvSpPr txBox="1"/>
            <p:nvPr/>
          </p:nvSpPr>
          <p:spPr>
            <a:xfrm>
              <a:off x="3317797" y="4875272"/>
              <a:ext cx="4258080" cy="2694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900" b="1" dirty="0">
                  <a:solidFill>
                    <a:schemeClr val="bg2">
                      <a:lumMod val="25000"/>
                    </a:schemeClr>
                  </a:solidFill>
                  <a:latin typeface="AMX" pitchFamily="2" charset="0"/>
                </a:rPr>
                <a:t>3.     Etapa fornecedor/logística</a:t>
              </a:r>
            </a:p>
          </p:txBody>
        </p:sp>
        <p:grpSp>
          <p:nvGrpSpPr>
            <p:cNvPr id="6" name="Agrupar 5">
              <a:extLst>
                <a:ext uri="{FF2B5EF4-FFF2-40B4-BE49-F238E27FC236}">
                  <a16:creationId xmlns:a16="http://schemas.microsoft.com/office/drawing/2014/main" id="{E54F1DBA-E339-198F-7613-C0195174CC19}"/>
                </a:ext>
              </a:extLst>
            </p:cNvPr>
            <p:cNvGrpSpPr/>
            <p:nvPr/>
          </p:nvGrpSpPr>
          <p:grpSpPr>
            <a:xfrm>
              <a:off x="4478664" y="5291627"/>
              <a:ext cx="1200831" cy="1167295"/>
              <a:chOff x="2972448" y="2076112"/>
              <a:chExt cx="1200831" cy="1167295"/>
            </a:xfrm>
          </p:grpSpPr>
          <p:sp>
            <p:nvSpPr>
              <p:cNvPr id="17" name="Fluxograma: Processo Alternativo 51">
                <a:extLst>
                  <a:ext uri="{FF2B5EF4-FFF2-40B4-BE49-F238E27FC236}">
                    <a16:creationId xmlns:a16="http://schemas.microsoft.com/office/drawing/2014/main" id="{BC4B1F87-988B-4521-40FE-885A822EDE3B}"/>
                  </a:ext>
                </a:extLst>
              </p:cNvPr>
              <p:cNvSpPr/>
              <p:nvPr/>
            </p:nvSpPr>
            <p:spPr>
              <a:xfrm>
                <a:off x="3099391" y="3045407"/>
                <a:ext cx="1073888" cy="198000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400" b="1" dirty="0">
                    <a:solidFill>
                      <a:schemeClr val="bg1"/>
                    </a:solidFill>
                    <a:latin typeface="AMX" pitchFamily="2" charset="0"/>
                  </a:rPr>
                  <a:t>FORMS</a:t>
                </a:r>
              </a:p>
            </p:txBody>
          </p:sp>
          <p:sp>
            <p:nvSpPr>
              <p:cNvPr id="18" name="Retângulo de cantos arredondados 41">
                <a:extLst>
                  <a:ext uri="{FF2B5EF4-FFF2-40B4-BE49-F238E27FC236}">
                    <a16:creationId xmlns:a16="http://schemas.microsoft.com/office/drawing/2014/main" id="{89146A85-CB81-49AD-F963-984458AAA6CE}"/>
                  </a:ext>
                </a:extLst>
              </p:cNvPr>
              <p:cNvSpPr/>
              <p:nvPr/>
            </p:nvSpPr>
            <p:spPr>
              <a:xfrm>
                <a:off x="3109992" y="2076773"/>
                <a:ext cx="1038387" cy="885459"/>
              </a:xfrm>
              <a:prstGeom prst="roundRect">
                <a:avLst>
                  <a:gd name="adj" fmla="val 15145"/>
                </a:avLst>
              </a:prstGeom>
              <a:noFill/>
              <a:ln w="3175">
                <a:solidFill>
                  <a:schemeClr val="bg2">
                    <a:lumMod val="2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500" dirty="0">
                  <a:solidFill>
                    <a:schemeClr val="tx1"/>
                  </a:solidFill>
                  <a:latin typeface="AMX" pitchFamily="2" charset="0"/>
                </a:endParaRPr>
              </a:p>
              <a:p>
                <a:pPr algn="ctr"/>
                <a:r>
                  <a:rPr lang="pt-BR" sz="500" dirty="0">
                    <a:solidFill>
                      <a:schemeClr val="tx1"/>
                    </a:solidFill>
                    <a:latin typeface="AMX" pitchFamily="2" charset="0"/>
                  </a:rPr>
                  <a:t>Validar informações e concluir Card</a:t>
                </a:r>
                <a:endParaRPr lang="pt-BR" sz="500" dirty="0">
                  <a:ln w="19050">
                    <a:noFill/>
                  </a:ln>
                  <a:solidFill>
                    <a:schemeClr val="tx1"/>
                  </a:solidFill>
                  <a:latin typeface="AMX" pitchFamily="2" charset="0"/>
                </a:endParaRPr>
              </a:p>
            </p:txBody>
          </p:sp>
          <p:cxnSp>
            <p:nvCxnSpPr>
              <p:cNvPr id="19" name="Conector de Seta Reta 18">
                <a:extLst>
                  <a:ext uri="{FF2B5EF4-FFF2-40B4-BE49-F238E27FC236}">
                    <a16:creationId xmlns:a16="http://schemas.microsoft.com/office/drawing/2014/main" id="{8B102E48-6AA7-4620-6D11-0C809B3055ED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972448" y="2607117"/>
                <a:ext cx="130065" cy="2011"/>
              </a:xfrm>
              <a:prstGeom prst="straightConnector1">
                <a:avLst/>
              </a:prstGeom>
              <a:ln>
                <a:solidFill>
                  <a:schemeClr val="accent5">
                    <a:lumMod val="60000"/>
                    <a:lumOff val="40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Conector reto 66">
                <a:extLst>
                  <a:ext uri="{FF2B5EF4-FFF2-40B4-BE49-F238E27FC236}">
                    <a16:creationId xmlns:a16="http://schemas.microsoft.com/office/drawing/2014/main" id="{754B28CC-0B89-A5F0-628B-37B71202E22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635433" y="2962040"/>
                <a:ext cx="1466" cy="77920"/>
              </a:xfrm>
              <a:prstGeom prst="line">
                <a:avLst/>
              </a:prstGeom>
              <a:ln>
                <a:solidFill>
                  <a:schemeClr val="accent5">
                    <a:lumMod val="60000"/>
                    <a:lumOff val="40000"/>
                  </a:schemeClr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21" name="Pentágono 6">
                <a:extLst>
                  <a:ext uri="{FF2B5EF4-FFF2-40B4-BE49-F238E27FC236}">
                    <a16:creationId xmlns:a16="http://schemas.microsoft.com/office/drawing/2014/main" id="{FCDC2F64-54C2-161B-CE1D-D89A3D6A3ECA}"/>
                  </a:ext>
                </a:extLst>
              </p:cNvPr>
              <p:cNvSpPr/>
              <p:nvPr/>
            </p:nvSpPr>
            <p:spPr>
              <a:xfrm>
                <a:off x="3108960" y="2076112"/>
                <a:ext cx="1038497" cy="255608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247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400" b="1" dirty="0" err="1">
                    <a:solidFill>
                      <a:schemeClr val="bg1"/>
                    </a:solidFill>
                    <a:latin typeface="AMX" pitchFamily="2" charset="0"/>
                  </a:rPr>
                  <a:t>Hitss</a:t>
                </a:r>
                <a:r>
                  <a:rPr lang="pt-BR" sz="400" b="1" dirty="0">
                    <a:solidFill>
                      <a:schemeClr val="bg1"/>
                    </a:solidFill>
                    <a:latin typeface="AMX" pitchFamily="2" charset="0"/>
                  </a:rPr>
                  <a:t> BPO</a:t>
                </a:r>
              </a:p>
            </p:txBody>
          </p:sp>
          <p:pic>
            <p:nvPicPr>
              <p:cNvPr id="22" name="Imagem 21">
                <a:extLst>
                  <a:ext uri="{FF2B5EF4-FFF2-40B4-BE49-F238E27FC236}">
                    <a16:creationId xmlns:a16="http://schemas.microsoft.com/office/drawing/2014/main" id="{EF33D8E2-3D93-B535-B294-6232FB0A6B0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3221498" y="3076879"/>
                <a:ext cx="139409" cy="139409"/>
              </a:xfrm>
              <a:prstGeom prst="rect">
                <a:avLst/>
              </a:prstGeom>
            </p:spPr>
          </p:pic>
        </p:grpSp>
        <p:grpSp>
          <p:nvGrpSpPr>
            <p:cNvPr id="7" name="Agrupar 6">
              <a:extLst>
                <a:ext uri="{FF2B5EF4-FFF2-40B4-BE49-F238E27FC236}">
                  <a16:creationId xmlns:a16="http://schemas.microsoft.com/office/drawing/2014/main" id="{046C5D8C-EDEF-8989-C6BC-B4ECB9B91F57}"/>
                </a:ext>
              </a:extLst>
            </p:cNvPr>
            <p:cNvGrpSpPr/>
            <p:nvPr/>
          </p:nvGrpSpPr>
          <p:grpSpPr>
            <a:xfrm>
              <a:off x="5659976" y="5291627"/>
              <a:ext cx="1689076" cy="1167295"/>
              <a:chOff x="2972448" y="2076112"/>
              <a:chExt cx="1689076" cy="1167295"/>
            </a:xfrm>
          </p:grpSpPr>
          <p:sp>
            <p:nvSpPr>
              <p:cNvPr id="11" name="Fluxograma: Processo Alternativo 51">
                <a:extLst>
                  <a:ext uri="{FF2B5EF4-FFF2-40B4-BE49-F238E27FC236}">
                    <a16:creationId xmlns:a16="http://schemas.microsoft.com/office/drawing/2014/main" id="{2F6BDDA1-869C-D2E2-759C-720FCCE20D37}"/>
                  </a:ext>
                </a:extLst>
              </p:cNvPr>
              <p:cNvSpPr/>
              <p:nvPr/>
            </p:nvSpPr>
            <p:spPr>
              <a:xfrm>
                <a:off x="3099390" y="3045407"/>
                <a:ext cx="1558257" cy="198000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400" b="1" dirty="0">
                    <a:solidFill>
                      <a:schemeClr val="bg1"/>
                    </a:solidFill>
                    <a:latin typeface="AMX" pitchFamily="2" charset="0"/>
                  </a:rPr>
                  <a:t>ITP</a:t>
                </a:r>
              </a:p>
            </p:txBody>
          </p:sp>
          <p:sp>
            <p:nvSpPr>
              <p:cNvPr id="12" name="Retângulo de cantos arredondados 41">
                <a:extLst>
                  <a:ext uri="{FF2B5EF4-FFF2-40B4-BE49-F238E27FC236}">
                    <a16:creationId xmlns:a16="http://schemas.microsoft.com/office/drawing/2014/main" id="{D209BAFE-ECBD-2C95-B074-C5A3D430EE18}"/>
                  </a:ext>
                </a:extLst>
              </p:cNvPr>
              <p:cNvSpPr/>
              <p:nvPr/>
            </p:nvSpPr>
            <p:spPr>
              <a:xfrm>
                <a:off x="3109992" y="2076773"/>
                <a:ext cx="1541805" cy="885459"/>
              </a:xfrm>
              <a:prstGeom prst="roundRect">
                <a:avLst>
                  <a:gd name="adj" fmla="val 15145"/>
                </a:avLst>
              </a:prstGeom>
              <a:solidFill>
                <a:srgbClr val="E81924">
                  <a:alpha val="88000"/>
                </a:srgbClr>
              </a:solidFill>
              <a:ln w="3175">
                <a:solidFill>
                  <a:schemeClr val="bg2">
                    <a:lumMod val="2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500" dirty="0">
                  <a:solidFill>
                    <a:schemeClr val="bg1"/>
                  </a:solidFill>
                  <a:latin typeface="AMX" pitchFamily="2" charset="0"/>
                </a:endParaRPr>
              </a:p>
              <a:p>
                <a:pPr algn="ctr"/>
                <a:r>
                  <a:rPr lang="pt-BR" sz="500" b="1" dirty="0">
                    <a:solidFill>
                      <a:schemeClr val="bg1"/>
                    </a:solidFill>
                    <a:latin typeface="AMX" pitchFamily="2" charset="0"/>
                  </a:rPr>
                  <a:t>Anexar na OI self, a foto do </a:t>
                </a:r>
                <a:r>
                  <a:rPr lang="pt-BR" sz="500" b="1" dirty="0" err="1">
                    <a:solidFill>
                      <a:schemeClr val="bg1"/>
                    </a:solidFill>
                    <a:latin typeface="AMX" pitchFamily="2" charset="0"/>
                  </a:rPr>
                  <a:t>doc</a:t>
                </a:r>
                <a:r>
                  <a:rPr lang="pt-BR" sz="500" b="1" dirty="0">
                    <a:solidFill>
                      <a:schemeClr val="bg1"/>
                    </a:solidFill>
                    <a:latin typeface="AMX" pitchFamily="2" charset="0"/>
                  </a:rPr>
                  <a:t> e canhota da nota assinada e concluir</a:t>
                </a:r>
                <a:endParaRPr lang="pt-BR" sz="500" b="1" dirty="0">
                  <a:ln w="19050">
                    <a:noFill/>
                  </a:ln>
                  <a:solidFill>
                    <a:schemeClr val="bg1"/>
                  </a:solidFill>
                  <a:latin typeface="AMX" pitchFamily="2" charset="0"/>
                </a:endParaRPr>
              </a:p>
            </p:txBody>
          </p:sp>
          <p:cxnSp>
            <p:nvCxnSpPr>
              <p:cNvPr id="13" name="Conector de Seta Reta 12">
                <a:extLst>
                  <a:ext uri="{FF2B5EF4-FFF2-40B4-BE49-F238E27FC236}">
                    <a16:creationId xmlns:a16="http://schemas.microsoft.com/office/drawing/2014/main" id="{0EE565CF-C5F7-976D-424F-AFCC75CF9BE3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972448" y="2607117"/>
                <a:ext cx="130065" cy="2011"/>
              </a:xfrm>
              <a:prstGeom prst="straightConnector1">
                <a:avLst/>
              </a:prstGeom>
              <a:ln>
                <a:solidFill>
                  <a:schemeClr val="accent5">
                    <a:lumMod val="60000"/>
                    <a:lumOff val="40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Conector reto 66">
                <a:extLst>
                  <a:ext uri="{FF2B5EF4-FFF2-40B4-BE49-F238E27FC236}">
                    <a16:creationId xmlns:a16="http://schemas.microsoft.com/office/drawing/2014/main" id="{FEAF0F47-EBD8-9812-478C-BA4B2482A8B6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876067" y="2962040"/>
                <a:ext cx="1466" cy="77920"/>
              </a:xfrm>
              <a:prstGeom prst="line">
                <a:avLst/>
              </a:prstGeom>
              <a:ln>
                <a:solidFill>
                  <a:schemeClr val="accent5">
                    <a:lumMod val="60000"/>
                    <a:lumOff val="40000"/>
                  </a:schemeClr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15" name="Pentágono 6">
                <a:extLst>
                  <a:ext uri="{FF2B5EF4-FFF2-40B4-BE49-F238E27FC236}">
                    <a16:creationId xmlns:a16="http://schemas.microsoft.com/office/drawing/2014/main" id="{AF09AE6C-0DF3-37B5-1CFC-A351B286F9CB}"/>
                  </a:ext>
                </a:extLst>
              </p:cNvPr>
              <p:cNvSpPr/>
              <p:nvPr/>
            </p:nvSpPr>
            <p:spPr>
              <a:xfrm>
                <a:off x="3108960" y="2076112"/>
                <a:ext cx="1552564" cy="255608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247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400" b="1" dirty="0" err="1">
                    <a:solidFill>
                      <a:schemeClr val="bg1"/>
                    </a:solidFill>
                    <a:latin typeface="AMX" pitchFamily="2" charset="0"/>
                  </a:rPr>
                  <a:t>Hitss</a:t>
                </a:r>
                <a:r>
                  <a:rPr lang="pt-BR" sz="400" b="1" dirty="0">
                    <a:solidFill>
                      <a:schemeClr val="bg1"/>
                    </a:solidFill>
                    <a:latin typeface="AMX" pitchFamily="2" charset="0"/>
                  </a:rPr>
                  <a:t> BPO</a:t>
                </a:r>
              </a:p>
            </p:txBody>
          </p:sp>
          <p:pic>
            <p:nvPicPr>
              <p:cNvPr id="16" name="Imagem 15">
                <a:extLst>
                  <a:ext uri="{FF2B5EF4-FFF2-40B4-BE49-F238E27FC236}">
                    <a16:creationId xmlns:a16="http://schemas.microsoft.com/office/drawing/2014/main" id="{3F08E73C-CDE9-4351-48BD-94783E8D613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BEBA8EAE-BF5A-486C-A8C5-ECC9F3942E4B}">
                    <a14:imgProps xmlns:a14="http://schemas.microsoft.com/office/drawing/2010/main">
                      <a14:imgLayer r:embed="rId9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3248998" y="3076879"/>
                <a:ext cx="139409" cy="139409"/>
              </a:xfrm>
              <a:prstGeom prst="rect">
                <a:avLst/>
              </a:prstGeom>
            </p:spPr>
          </p:pic>
        </p:grpSp>
        <p:grpSp>
          <p:nvGrpSpPr>
            <p:cNvPr id="8" name="Agrupar 7">
              <a:extLst>
                <a:ext uri="{FF2B5EF4-FFF2-40B4-BE49-F238E27FC236}">
                  <a16:creationId xmlns:a16="http://schemas.microsoft.com/office/drawing/2014/main" id="{E75BBF37-75AD-5563-62C0-303C71461EB8}"/>
                </a:ext>
              </a:extLst>
            </p:cNvPr>
            <p:cNvGrpSpPr/>
            <p:nvPr/>
          </p:nvGrpSpPr>
          <p:grpSpPr>
            <a:xfrm>
              <a:off x="7338959" y="5682214"/>
              <a:ext cx="473712" cy="303576"/>
              <a:chOff x="4668911" y="5096998"/>
              <a:chExt cx="473712" cy="303576"/>
            </a:xfrm>
          </p:grpSpPr>
          <p:sp>
            <p:nvSpPr>
              <p:cNvPr id="9" name="Círculo: Vazio 67">
                <a:extLst>
                  <a:ext uri="{FF2B5EF4-FFF2-40B4-BE49-F238E27FC236}">
                    <a16:creationId xmlns:a16="http://schemas.microsoft.com/office/drawing/2014/main" id="{0A971FCB-1E80-4573-53E0-41CA8FE2E102}"/>
                  </a:ext>
                </a:extLst>
              </p:cNvPr>
              <p:cNvSpPr/>
              <p:nvPr/>
            </p:nvSpPr>
            <p:spPr>
              <a:xfrm>
                <a:off x="4842875" y="5096998"/>
                <a:ext cx="299748" cy="303576"/>
              </a:xfrm>
              <a:prstGeom prst="donut">
                <a:avLst/>
              </a:prstGeom>
              <a:solidFill>
                <a:srgbClr val="FD002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700">
                  <a:solidFill>
                    <a:schemeClr val="tx1"/>
                  </a:solidFill>
                  <a:latin typeface="AMX" pitchFamily="2" charset="0"/>
                </a:endParaRPr>
              </a:p>
            </p:txBody>
          </p:sp>
          <p:cxnSp>
            <p:nvCxnSpPr>
              <p:cNvPr id="10" name="Conector de Seta Reta 9">
                <a:extLst>
                  <a:ext uri="{FF2B5EF4-FFF2-40B4-BE49-F238E27FC236}">
                    <a16:creationId xmlns:a16="http://schemas.microsoft.com/office/drawing/2014/main" id="{E37952C1-2506-C1CA-2531-AB465C71B5B0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668911" y="5242585"/>
                <a:ext cx="130065" cy="2011"/>
              </a:xfrm>
              <a:prstGeom prst="straightConnector1">
                <a:avLst/>
              </a:prstGeom>
              <a:ln>
                <a:solidFill>
                  <a:schemeClr val="accent5">
                    <a:lumMod val="60000"/>
                    <a:lumOff val="40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381" name="Agrupar 380">
            <a:extLst>
              <a:ext uri="{FF2B5EF4-FFF2-40B4-BE49-F238E27FC236}">
                <a16:creationId xmlns:a16="http://schemas.microsoft.com/office/drawing/2014/main" id="{E41C2F54-1E80-CADB-FB13-8E4992D6C12A}"/>
              </a:ext>
            </a:extLst>
          </p:cNvPr>
          <p:cNvGrpSpPr/>
          <p:nvPr/>
        </p:nvGrpSpPr>
        <p:grpSpPr>
          <a:xfrm>
            <a:off x="3256648" y="1471354"/>
            <a:ext cx="3507740" cy="1233714"/>
            <a:chOff x="1803234" y="1241072"/>
            <a:chExt cx="7643656" cy="2688366"/>
          </a:xfrm>
        </p:grpSpPr>
        <p:sp>
          <p:nvSpPr>
            <p:cNvPr id="382" name="Retângulo Arredondado 381">
              <a:extLst>
                <a:ext uri="{FF2B5EF4-FFF2-40B4-BE49-F238E27FC236}">
                  <a16:creationId xmlns:a16="http://schemas.microsoft.com/office/drawing/2014/main" id="{03C2756C-4C3B-5147-EBCD-89B50DC6C08F}"/>
                </a:ext>
              </a:extLst>
            </p:cNvPr>
            <p:cNvSpPr>
              <a:spLocks/>
            </p:cNvSpPr>
            <p:nvPr/>
          </p:nvSpPr>
          <p:spPr>
            <a:xfrm>
              <a:off x="1803234" y="1241072"/>
              <a:ext cx="7643656" cy="2688366"/>
            </a:xfrm>
            <a:prstGeom prst="roundRect">
              <a:avLst>
                <a:gd name="adj" fmla="val 7773"/>
              </a:avLst>
            </a:prstGeom>
            <a:solidFill>
              <a:schemeClr val="bg1">
                <a:lumMod val="95000"/>
              </a:schemeClr>
            </a:solidFill>
            <a:ln w="15875">
              <a:solidFill>
                <a:schemeClr val="accent6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050" dirty="0"/>
            </a:p>
          </p:txBody>
        </p:sp>
        <p:sp>
          <p:nvSpPr>
            <p:cNvPr id="383" name="Retângulo: Único Canto Arredondado 45">
              <a:extLst>
                <a:ext uri="{FF2B5EF4-FFF2-40B4-BE49-F238E27FC236}">
                  <a16:creationId xmlns:a16="http://schemas.microsoft.com/office/drawing/2014/main" id="{6E9AA29C-59E5-5CAC-B39F-181D7866F5C8}"/>
                </a:ext>
              </a:extLst>
            </p:cNvPr>
            <p:cNvSpPr/>
            <p:nvPr/>
          </p:nvSpPr>
          <p:spPr>
            <a:xfrm>
              <a:off x="2393888" y="1967722"/>
              <a:ext cx="4387175" cy="180322"/>
            </a:xfrm>
            <a:prstGeom prst="roundRect">
              <a:avLst>
                <a:gd name="adj" fmla="val 50000"/>
              </a:avLst>
            </a:pr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pt-BR" sz="300" dirty="0">
                  <a:solidFill>
                    <a:schemeClr val="tx1"/>
                  </a:solidFill>
                </a:rPr>
                <a:t>  </a:t>
              </a:r>
              <a:r>
                <a:rPr lang="pt-BR" sz="300" b="1" dirty="0">
                  <a:solidFill>
                    <a:schemeClr val="tx1"/>
                  </a:solidFill>
                  <a:latin typeface="AMX" panose="020B0604020202020204" charset="0"/>
                </a:rPr>
                <a:t>1 dia (Vendas)</a:t>
              </a:r>
            </a:p>
          </p:txBody>
        </p:sp>
        <p:sp>
          <p:nvSpPr>
            <p:cNvPr id="384" name="Círculo: Vazio 67">
              <a:extLst>
                <a:ext uri="{FF2B5EF4-FFF2-40B4-BE49-F238E27FC236}">
                  <a16:creationId xmlns:a16="http://schemas.microsoft.com/office/drawing/2014/main" id="{32207021-ABBF-B93A-E173-A50B19B49ACE}"/>
                </a:ext>
              </a:extLst>
            </p:cNvPr>
            <p:cNvSpPr/>
            <p:nvPr/>
          </p:nvSpPr>
          <p:spPr>
            <a:xfrm>
              <a:off x="1925898" y="2582798"/>
              <a:ext cx="299748" cy="303576"/>
            </a:xfrm>
            <a:prstGeom prst="donut">
              <a:avLst/>
            </a:prstGeom>
            <a:solidFill>
              <a:srgbClr val="00B0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600">
                <a:solidFill>
                  <a:schemeClr val="tx1"/>
                </a:solidFill>
                <a:latin typeface="AMX" pitchFamily="2" charset="0"/>
              </a:endParaRPr>
            </a:p>
          </p:txBody>
        </p:sp>
        <p:sp>
          <p:nvSpPr>
            <p:cNvPr id="385" name="CaixaDeTexto 384">
              <a:extLst>
                <a:ext uri="{FF2B5EF4-FFF2-40B4-BE49-F238E27FC236}">
                  <a16:creationId xmlns:a16="http://schemas.microsoft.com/office/drawing/2014/main" id="{323F96C1-3952-C026-B85A-4A403042456E}"/>
                </a:ext>
              </a:extLst>
            </p:cNvPr>
            <p:cNvSpPr txBox="1"/>
            <p:nvPr/>
          </p:nvSpPr>
          <p:spPr>
            <a:xfrm>
              <a:off x="1954034" y="1398515"/>
              <a:ext cx="3064779" cy="45367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342900" indent="-342900">
                <a:buFont typeface="+mj-lt"/>
                <a:buAutoNum type="arabicPeriod"/>
              </a:pPr>
              <a:r>
                <a:rPr lang="pt-BR" sz="900" b="1" dirty="0">
                  <a:solidFill>
                    <a:schemeClr val="bg2">
                      <a:lumMod val="25000"/>
                    </a:schemeClr>
                  </a:solidFill>
                  <a:latin typeface="AMX" pitchFamily="2" charset="0"/>
                </a:rPr>
                <a:t>Etapa Pré-Venda</a:t>
              </a:r>
            </a:p>
          </p:txBody>
        </p:sp>
        <p:grpSp>
          <p:nvGrpSpPr>
            <p:cNvPr id="386" name="Agrupar 385">
              <a:extLst>
                <a:ext uri="{FF2B5EF4-FFF2-40B4-BE49-F238E27FC236}">
                  <a16:creationId xmlns:a16="http://schemas.microsoft.com/office/drawing/2014/main" id="{2A66B4F8-852D-9D74-32C7-EA3DBD06BF04}"/>
                </a:ext>
              </a:extLst>
            </p:cNvPr>
            <p:cNvGrpSpPr/>
            <p:nvPr/>
          </p:nvGrpSpPr>
          <p:grpSpPr>
            <a:xfrm>
              <a:off x="3424820" y="3468997"/>
              <a:ext cx="2535331" cy="232374"/>
              <a:chOff x="4796053" y="3303845"/>
              <a:chExt cx="2535331" cy="232374"/>
            </a:xfrm>
          </p:grpSpPr>
          <p:sp>
            <p:nvSpPr>
              <p:cNvPr id="433" name="Google Shape;914;g1e5bc5d4dfe_0_1532">
                <a:extLst>
                  <a:ext uri="{FF2B5EF4-FFF2-40B4-BE49-F238E27FC236}">
                    <a16:creationId xmlns:a16="http://schemas.microsoft.com/office/drawing/2014/main" id="{BD73E96B-4650-249F-0734-D4D26181285B}"/>
                  </a:ext>
                </a:extLst>
              </p:cNvPr>
              <p:cNvSpPr/>
              <p:nvPr/>
            </p:nvSpPr>
            <p:spPr>
              <a:xfrm>
                <a:off x="4887589" y="3303845"/>
                <a:ext cx="2443795" cy="232374"/>
              </a:xfrm>
              <a:prstGeom prst="rect">
                <a:avLst/>
              </a:prstGeom>
              <a:solidFill>
                <a:srgbClr val="FBDDDE"/>
              </a:solidFill>
              <a:ln w="9525" cap="flat" cmpd="sng" algn="ctr">
                <a:solidFill>
                  <a:srgbClr val="FF0000"/>
                </a:solidFill>
                <a:prstDash val="dashDot"/>
                <a:miter lim="800000"/>
              </a:ln>
              <a:effectLst/>
            </p:spPr>
            <p:txBody>
              <a:bodyPr numCol="1" rtlCol="0" anchor="t"/>
              <a:lstStyle/>
              <a:p>
                <a:pPr>
                  <a:buClr>
                    <a:srgbClr val="FF0000"/>
                  </a:buClr>
                </a:pPr>
                <a:r>
                  <a:rPr lang="pt-BR" sz="400" dirty="0">
                    <a:latin typeface="AMX" panose="020B0604020202020204" charset="0"/>
                  </a:rPr>
                  <a:t>  A validade da análise de credito é por 30 dias</a:t>
                </a:r>
              </a:p>
            </p:txBody>
          </p:sp>
          <p:pic>
            <p:nvPicPr>
              <p:cNvPr id="434" name="Imagem 433">
                <a:extLst>
                  <a:ext uri="{FF2B5EF4-FFF2-40B4-BE49-F238E27FC236}">
                    <a16:creationId xmlns:a16="http://schemas.microsoft.com/office/drawing/2014/main" id="{509CE167-628E-BC53-0133-78263DF93C0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0"/>
              <a:stretch>
                <a:fillRect/>
              </a:stretch>
            </p:blipFill>
            <p:spPr>
              <a:xfrm rot="10800000" flipV="1">
                <a:off x="4796053" y="3321427"/>
                <a:ext cx="190173" cy="190173"/>
              </a:xfrm>
              <a:prstGeom prst="rect">
                <a:avLst/>
              </a:prstGeom>
            </p:spPr>
          </p:pic>
        </p:grpSp>
        <p:grpSp>
          <p:nvGrpSpPr>
            <p:cNvPr id="387" name="Agrupar 386">
              <a:extLst>
                <a:ext uri="{FF2B5EF4-FFF2-40B4-BE49-F238E27FC236}">
                  <a16:creationId xmlns:a16="http://schemas.microsoft.com/office/drawing/2014/main" id="{C665C44F-6A73-F19B-E03E-2DBDE2143F0B}"/>
                </a:ext>
              </a:extLst>
            </p:cNvPr>
            <p:cNvGrpSpPr/>
            <p:nvPr/>
          </p:nvGrpSpPr>
          <p:grpSpPr>
            <a:xfrm>
              <a:off x="2224302" y="2200803"/>
              <a:ext cx="1200831" cy="1167295"/>
              <a:chOff x="2972448" y="2076112"/>
              <a:chExt cx="1200831" cy="1167295"/>
            </a:xfrm>
          </p:grpSpPr>
          <p:sp>
            <p:nvSpPr>
              <p:cNvPr id="427" name="Fluxograma: Processo Alternativo 51">
                <a:extLst>
                  <a:ext uri="{FF2B5EF4-FFF2-40B4-BE49-F238E27FC236}">
                    <a16:creationId xmlns:a16="http://schemas.microsoft.com/office/drawing/2014/main" id="{A0B4EB22-0503-2CD0-C413-538FC069DAB0}"/>
                  </a:ext>
                </a:extLst>
              </p:cNvPr>
              <p:cNvSpPr/>
              <p:nvPr/>
            </p:nvSpPr>
            <p:spPr>
              <a:xfrm>
                <a:off x="3099391" y="3045407"/>
                <a:ext cx="1073888" cy="198000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300" b="1" dirty="0">
                    <a:solidFill>
                      <a:schemeClr val="bg1"/>
                    </a:solidFill>
                    <a:latin typeface="AMX" pitchFamily="2" charset="0"/>
                  </a:rPr>
                  <a:t>Radar</a:t>
                </a:r>
              </a:p>
            </p:txBody>
          </p:sp>
          <p:sp>
            <p:nvSpPr>
              <p:cNvPr id="428" name="Retângulo de cantos arredondados 41">
                <a:extLst>
                  <a:ext uri="{FF2B5EF4-FFF2-40B4-BE49-F238E27FC236}">
                    <a16:creationId xmlns:a16="http://schemas.microsoft.com/office/drawing/2014/main" id="{5C332562-28AD-84CA-9264-6C0F4FDA2B62}"/>
                  </a:ext>
                </a:extLst>
              </p:cNvPr>
              <p:cNvSpPr/>
              <p:nvPr/>
            </p:nvSpPr>
            <p:spPr>
              <a:xfrm>
                <a:off x="3109992" y="2076773"/>
                <a:ext cx="1038387" cy="885459"/>
              </a:xfrm>
              <a:prstGeom prst="roundRect">
                <a:avLst>
                  <a:gd name="adj" fmla="val 15145"/>
                </a:avLst>
              </a:prstGeom>
              <a:noFill/>
              <a:ln w="3175">
                <a:solidFill>
                  <a:schemeClr val="bg2">
                    <a:lumMod val="2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400" dirty="0">
                  <a:solidFill>
                    <a:schemeClr val="tx1"/>
                  </a:solidFill>
                  <a:latin typeface="AMX" pitchFamily="2" charset="0"/>
                </a:endParaRPr>
              </a:p>
              <a:p>
                <a:pPr algn="ctr"/>
                <a:r>
                  <a:rPr lang="pt-BR" sz="400" dirty="0">
                    <a:solidFill>
                      <a:schemeClr val="tx1"/>
                    </a:solidFill>
                    <a:latin typeface="AMX" pitchFamily="2" charset="0"/>
                  </a:rPr>
                  <a:t>Criar oportunidade</a:t>
                </a:r>
                <a:endParaRPr lang="pt-BR" sz="400" dirty="0">
                  <a:ln w="19050">
                    <a:noFill/>
                  </a:ln>
                  <a:solidFill>
                    <a:schemeClr val="tx1"/>
                  </a:solidFill>
                  <a:latin typeface="AMX" pitchFamily="2" charset="0"/>
                </a:endParaRPr>
              </a:p>
            </p:txBody>
          </p:sp>
          <p:cxnSp>
            <p:nvCxnSpPr>
              <p:cNvPr id="429" name="Conector de Seta Reta 428">
                <a:extLst>
                  <a:ext uri="{FF2B5EF4-FFF2-40B4-BE49-F238E27FC236}">
                    <a16:creationId xmlns:a16="http://schemas.microsoft.com/office/drawing/2014/main" id="{6CA0D6F1-14D3-B1CD-6E83-13B7EF95D471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972448" y="2607117"/>
                <a:ext cx="130065" cy="2011"/>
              </a:xfrm>
              <a:prstGeom prst="straightConnector1">
                <a:avLst/>
              </a:prstGeom>
              <a:ln w="0">
                <a:solidFill>
                  <a:schemeClr val="accent6">
                    <a:lumMod val="60000"/>
                    <a:lumOff val="40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30" name="Conector reto 66">
                <a:extLst>
                  <a:ext uri="{FF2B5EF4-FFF2-40B4-BE49-F238E27FC236}">
                    <a16:creationId xmlns:a16="http://schemas.microsoft.com/office/drawing/2014/main" id="{CB295276-D937-88A8-DA41-35271587860E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635433" y="2962040"/>
                <a:ext cx="1466" cy="77920"/>
              </a:xfrm>
              <a:prstGeom prst="line">
                <a:avLst/>
              </a:prstGeom>
              <a:ln>
                <a:solidFill>
                  <a:schemeClr val="accent6">
                    <a:lumMod val="60000"/>
                    <a:lumOff val="40000"/>
                  </a:schemeClr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431" name="Pentágono 6">
                <a:extLst>
                  <a:ext uri="{FF2B5EF4-FFF2-40B4-BE49-F238E27FC236}">
                    <a16:creationId xmlns:a16="http://schemas.microsoft.com/office/drawing/2014/main" id="{2CB2B2EA-CC20-CB40-3CB1-530FADD5A303}"/>
                  </a:ext>
                </a:extLst>
              </p:cNvPr>
              <p:cNvSpPr/>
              <p:nvPr/>
            </p:nvSpPr>
            <p:spPr>
              <a:xfrm>
                <a:off x="3108960" y="2076112"/>
                <a:ext cx="1038497" cy="255608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247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300" b="1" dirty="0">
                    <a:solidFill>
                      <a:schemeClr val="bg1"/>
                    </a:solidFill>
                    <a:latin typeface="AMX" pitchFamily="2" charset="0"/>
                  </a:rPr>
                  <a:t>Vendas e CSOL</a:t>
                </a:r>
              </a:p>
            </p:txBody>
          </p:sp>
          <p:pic>
            <p:nvPicPr>
              <p:cNvPr id="432" name="Imagem 431">
                <a:extLst>
                  <a:ext uri="{FF2B5EF4-FFF2-40B4-BE49-F238E27FC236}">
                    <a16:creationId xmlns:a16="http://schemas.microsoft.com/office/drawing/2014/main" id="{D015CC91-64DB-D79A-9274-DFC3F943194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BEBA8EAE-BF5A-486C-A8C5-ECC9F3942E4B}">
                    <a14:imgProps xmlns:a14="http://schemas.microsoft.com/office/drawing/2010/main">
                      <a14:imgLayer r:embed="rId11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3221498" y="3076879"/>
                <a:ext cx="139409" cy="139409"/>
              </a:xfrm>
              <a:prstGeom prst="rect">
                <a:avLst/>
              </a:prstGeom>
            </p:spPr>
          </p:pic>
        </p:grpSp>
        <p:grpSp>
          <p:nvGrpSpPr>
            <p:cNvPr id="388" name="Agrupar 387">
              <a:extLst>
                <a:ext uri="{FF2B5EF4-FFF2-40B4-BE49-F238E27FC236}">
                  <a16:creationId xmlns:a16="http://schemas.microsoft.com/office/drawing/2014/main" id="{A0CF79FF-0316-E55B-436E-D9C91B17ABF0}"/>
                </a:ext>
              </a:extLst>
            </p:cNvPr>
            <p:cNvGrpSpPr/>
            <p:nvPr/>
          </p:nvGrpSpPr>
          <p:grpSpPr>
            <a:xfrm>
              <a:off x="3407936" y="2199024"/>
              <a:ext cx="1155339" cy="1169074"/>
              <a:chOff x="4156082" y="2074333"/>
              <a:chExt cx="1155339" cy="1169074"/>
            </a:xfrm>
          </p:grpSpPr>
          <p:sp>
            <p:nvSpPr>
              <p:cNvPr id="421" name="Retângulo de cantos arredondados 41">
                <a:extLst>
                  <a:ext uri="{FF2B5EF4-FFF2-40B4-BE49-F238E27FC236}">
                    <a16:creationId xmlns:a16="http://schemas.microsoft.com/office/drawing/2014/main" id="{53BABB1C-951B-47F0-A054-200241BC8A2B}"/>
                  </a:ext>
                </a:extLst>
              </p:cNvPr>
              <p:cNvSpPr/>
              <p:nvPr/>
            </p:nvSpPr>
            <p:spPr>
              <a:xfrm>
                <a:off x="4326467" y="2074333"/>
                <a:ext cx="977900" cy="884993"/>
              </a:xfrm>
              <a:prstGeom prst="roundRect">
                <a:avLst>
                  <a:gd name="adj" fmla="val 15710"/>
                </a:avLst>
              </a:prstGeom>
              <a:noFill/>
              <a:ln w="3175">
                <a:solidFill>
                  <a:schemeClr val="bg2">
                    <a:lumMod val="2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400" dirty="0">
                  <a:ln w="19050">
                    <a:noFill/>
                  </a:ln>
                  <a:solidFill>
                    <a:schemeClr val="tx1"/>
                  </a:solidFill>
                  <a:latin typeface="AMX" pitchFamily="2" charset="0"/>
                </a:endParaRPr>
              </a:p>
              <a:p>
                <a:pPr algn="ctr"/>
                <a:r>
                  <a:rPr lang="pt-BR" sz="400" dirty="0">
                    <a:ln w="19050">
                      <a:noFill/>
                    </a:ln>
                    <a:solidFill>
                      <a:schemeClr val="tx1"/>
                    </a:solidFill>
                    <a:latin typeface="AMX" pitchFamily="2" charset="0"/>
                  </a:rPr>
                  <a:t>Cadastrar (</a:t>
                </a:r>
                <a:r>
                  <a:rPr lang="pt-BR" sz="400" dirty="0" err="1">
                    <a:ln w="19050">
                      <a:noFill/>
                    </a:ln>
                    <a:solidFill>
                      <a:schemeClr val="tx1"/>
                    </a:solidFill>
                    <a:latin typeface="AMX" pitchFamily="2" charset="0"/>
                  </a:rPr>
                  <a:t>loc</a:t>
                </a:r>
                <a:r>
                  <a:rPr lang="pt-BR" sz="400" dirty="0">
                    <a:ln w="19050">
                      <a:noFill/>
                    </a:ln>
                    <a:solidFill>
                      <a:schemeClr val="tx1"/>
                    </a:solidFill>
                    <a:latin typeface="AMX" pitchFamily="2" charset="0"/>
                  </a:rPr>
                  <a:t> PME a definir)</a:t>
                </a:r>
              </a:p>
            </p:txBody>
          </p:sp>
          <p:cxnSp>
            <p:nvCxnSpPr>
              <p:cNvPr id="422" name="Conector de Seta Reta 421">
                <a:extLst>
                  <a:ext uri="{FF2B5EF4-FFF2-40B4-BE49-F238E27FC236}">
                    <a16:creationId xmlns:a16="http://schemas.microsoft.com/office/drawing/2014/main" id="{498524D9-2A0E-A311-A641-B1CD5CA6C5B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156082" y="2602232"/>
                <a:ext cx="179435" cy="0"/>
              </a:xfrm>
              <a:prstGeom prst="straightConnector1">
                <a:avLst/>
              </a:prstGeom>
              <a:ln w="0">
                <a:solidFill>
                  <a:schemeClr val="accent6">
                    <a:lumMod val="60000"/>
                    <a:lumOff val="40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23" name="Conector reto 85">
                <a:extLst>
                  <a:ext uri="{FF2B5EF4-FFF2-40B4-BE49-F238E27FC236}">
                    <a16:creationId xmlns:a16="http://schemas.microsoft.com/office/drawing/2014/main" id="{6211A4FD-EDE4-19A4-5160-E4B45B4DE832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829607" y="2963918"/>
                <a:ext cx="0" cy="73328"/>
              </a:xfrm>
              <a:prstGeom prst="line">
                <a:avLst/>
              </a:prstGeom>
              <a:ln>
                <a:solidFill>
                  <a:schemeClr val="accent6">
                    <a:lumMod val="60000"/>
                    <a:lumOff val="40000"/>
                  </a:schemeClr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424" name="Pentágono 6">
                <a:extLst>
                  <a:ext uri="{FF2B5EF4-FFF2-40B4-BE49-F238E27FC236}">
                    <a16:creationId xmlns:a16="http://schemas.microsoft.com/office/drawing/2014/main" id="{9218014B-44E6-F8A3-D1C1-646994C628F7}"/>
                  </a:ext>
                </a:extLst>
              </p:cNvPr>
              <p:cNvSpPr/>
              <p:nvPr/>
            </p:nvSpPr>
            <p:spPr>
              <a:xfrm>
                <a:off x="4327942" y="2076511"/>
                <a:ext cx="979782" cy="253814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300" b="1" dirty="0">
                    <a:solidFill>
                      <a:schemeClr val="bg1"/>
                    </a:solidFill>
                    <a:latin typeface="AMX" pitchFamily="2" charset="0"/>
                  </a:rPr>
                  <a:t>Vendas e CSOL</a:t>
                </a:r>
              </a:p>
            </p:txBody>
          </p:sp>
          <p:sp>
            <p:nvSpPr>
              <p:cNvPr id="425" name="Fluxograma: Processo Alternativo 51">
                <a:extLst>
                  <a:ext uri="{FF2B5EF4-FFF2-40B4-BE49-F238E27FC236}">
                    <a16:creationId xmlns:a16="http://schemas.microsoft.com/office/drawing/2014/main" id="{722222A7-B2D4-5F0F-123C-90806053EC5A}"/>
                  </a:ext>
                </a:extLst>
              </p:cNvPr>
              <p:cNvSpPr/>
              <p:nvPr/>
            </p:nvSpPr>
            <p:spPr>
              <a:xfrm>
                <a:off x="4334932" y="3045407"/>
                <a:ext cx="976489" cy="198000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300" b="1" dirty="0">
                    <a:solidFill>
                      <a:schemeClr val="bg1"/>
                    </a:solidFill>
                    <a:latin typeface="AMX" pitchFamily="2" charset="0"/>
                  </a:rPr>
                  <a:t> Radar</a:t>
                </a:r>
              </a:p>
            </p:txBody>
          </p:sp>
          <p:pic>
            <p:nvPicPr>
              <p:cNvPr id="426" name="Imagem 425">
                <a:extLst>
                  <a:ext uri="{FF2B5EF4-FFF2-40B4-BE49-F238E27FC236}">
                    <a16:creationId xmlns:a16="http://schemas.microsoft.com/office/drawing/2014/main" id="{1C9FD6A3-D992-9D53-F621-7C1ABF547FD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BEBA8EAE-BF5A-486C-A8C5-ECC9F3942E4B}">
                    <a14:imgProps xmlns:a14="http://schemas.microsoft.com/office/drawing/2010/main">
                      <a14:imgLayer r:embed="rId12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4434839" y="3076879"/>
                <a:ext cx="139409" cy="139409"/>
              </a:xfrm>
              <a:prstGeom prst="rect">
                <a:avLst/>
              </a:prstGeom>
            </p:spPr>
          </p:pic>
        </p:grpSp>
        <p:grpSp>
          <p:nvGrpSpPr>
            <p:cNvPr id="389" name="Agrupar 388">
              <a:extLst>
                <a:ext uri="{FF2B5EF4-FFF2-40B4-BE49-F238E27FC236}">
                  <a16:creationId xmlns:a16="http://schemas.microsoft.com/office/drawing/2014/main" id="{6FDB35CC-4731-5032-B3A1-96EA331CA73E}"/>
                </a:ext>
              </a:extLst>
            </p:cNvPr>
            <p:cNvGrpSpPr/>
            <p:nvPr/>
          </p:nvGrpSpPr>
          <p:grpSpPr>
            <a:xfrm>
              <a:off x="4555766" y="2197771"/>
              <a:ext cx="1160013" cy="1170327"/>
              <a:chOff x="5303912" y="2073080"/>
              <a:chExt cx="1160013" cy="1170327"/>
            </a:xfrm>
          </p:grpSpPr>
          <p:sp>
            <p:nvSpPr>
              <p:cNvPr id="415" name="Retângulo de cantos arredondados 41">
                <a:extLst>
                  <a:ext uri="{FF2B5EF4-FFF2-40B4-BE49-F238E27FC236}">
                    <a16:creationId xmlns:a16="http://schemas.microsoft.com/office/drawing/2014/main" id="{01B8E50F-A33F-D73B-CB18-A2143257DDF3}"/>
                  </a:ext>
                </a:extLst>
              </p:cNvPr>
              <p:cNvSpPr/>
              <p:nvPr/>
            </p:nvSpPr>
            <p:spPr>
              <a:xfrm>
                <a:off x="5473381" y="2077792"/>
                <a:ext cx="972000" cy="879898"/>
              </a:xfrm>
              <a:prstGeom prst="roundRect">
                <a:avLst>
                  <a:gd name="adj" fmla="val 12875"/>
                </a:avLst>
              </a:prstGeom>
              <a:noFill/>
              <a:ln w="3175">
                <a:solidFill>
                  <a:schemeClr val="bg2">
                    <a:lumMod val="2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400" dirty="0">
                  <a:solidFill>
                    <a:schemeClr val="tx1"/>
                  </a:solidFill>
                  <a:latin typeface="AMX" pitchFamily="2" charset="0"/>
                </a:endParaRPr>
              </a:p>
              <a:p>
                <a:pPr algn="ctr"/>
                <a:r>
                  <a:rPr lang="pt-BR" sz="400" dirty="0">
                    <a:solidFill>
                      <a:schemeClr val="tx1"/>
                    </a:solidFill>
                    <a:latin typeface="AMX" pitchFamily="2" charset="0"/>
                  </a:rPr>
                  <a:t>Checar crédito</a:t>
                </a:r>
              </a:p>
            </p:txBody>
          </p:sp>
          <p:sp>
            <p:nvSpPr>
              <p:cNvPr id="416" name="Pentágono 6">
                <a:extLst>
                  <a:ext uri="{FF2B5EF4-FFF2-40B4-BE49-F238E27FC236}">
                    <a16:creationId xmlns:a16="http://schemas.microsoft.com/office/drawing/2014/main" id="{A8F5C698-CDD8-33A0-F1C6-1747FEDD0D64}"/>
                  </a:ext>
                </a:extLst>
              </p:cNvPr>
              <p:cNvSpPr/>
              <p:nvPr/>
            </p:nvSpPr>
            <p:spPr>
              <a:xfrm>
                <a:off x="5472635" y="2073080"/>
                <a:ext cx="975461" cy="249298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300" b="1" dirty="0">
                    <a:solidFill>
                      <a:schemeClr val="bg1"/>
                    </a:solidFill>
                    <a:latin typeface="AMX" pitchFamily="2" charset="0"/>
                  </a:rPr>
                  <a:t>Vendas</a:t>
                </a:r>
              </a:p>
            </p:txBody>
          </p:sp>
          <p:cxnSp>
            <p:nvCxnSpPr>
              <p:cNvPr id="417" name="Conector de Seta Reta 416">
                <a:extLst>
                  <a:ext uri="{FF2B5EF4-FFF2-40B4-BE49-F238E27FC236}">
                    <a16:creationId xmlns:a16="http://schemas.microsoft.com/office/drawing/2014/main" id="{FB823152-94E4-B824-6DF5-A9CE4945622E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303912" y="2602232"/>
                <a:ext cx="179435" cy="0"/>
              </a:xfrm>
              <a:prstGeom prst="straightConnector1">
                <a:avLst/>
              </a:prstGeom>
              <a:ln w="0">
                <a:solidFill>
                  <a:schemeClr val="accent6">
                    <a:lumMod val="60000"/>
                    <a:lumOff val="40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8" name="Conector reto 85">
                <a:extLst>
                  <a:ext uri="{FF2B5EF4-FFF2-40B4-BE49-F238E27FC236}">
                    <a16:creationId xmlns:a16="http://schemas.microsoft.com/office/drawing/2014/main" id="{4A9FF39F-0D52-E8D7-5FF6-0265C9FCF8F8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982111" y="2963918"/>
                <a:ext cx="0" cy="73328"/>
              </a:xfrm>
              <a:prstGeom prst="line">
                <a:avLst/>
              </a:prstGeom>
              <a:ln>
                <a:solidFill>
                  <a:schemeClr val="accent6">
                    <a:lumMod val="60000"/>
                    <a:lumOff val="40000"/>
                  </a:schemeClr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419" name="Fluxograma: Processo Alternativo 51">
                <a:extLst>
                  <a:ext uri="{FF2B5EF4-FFF2-40B4-BE49-F238E27FC236}">
                    <a16:creationId xmlns:a16="http://schemas.microsoft.com/office/drawing/2014/main" id="{21FC88FE-6F71-E94F-2B14-4FEA5477B882}"/>
                  </a:ext>
                </a:extLst>
              </p:cNvPr>
              <p:cNvSpPr/>
              <p:nvPr/>
            </p:nvSpPr>
            <p:spPr>
              <a:xfrm>
                <a:off x="5487436" y="3045407"/>
                <a:ext cx="976489" cy="198000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300" b="1" dirty="0">
                    <a:solidFill>
                      <a:schemeClr val="bg1"/>
                    </a:solidFill>
                    <a:latin typeface="AMX" pitchFamily="2" charset="0"/>
                  </a:rPr>
                  <a:t> Radar</a:t>
                </a:r>
              </a:p>
            </p:txBody>
          </p:sp>
          <p:pic>
            <p:nvPicPr>
              <p:cNvPr id="420" name="Imagem 419">
                <a:extLst>
                  <a:ext uri="{FF2B5EF4-FFF2-40B4-BE49-F238E27FC236}">
                    <a16:creationId xmlns:a16="http://schemas.microsoft.com/office/drawing/2014/main" id="{B1EE900E-D244-47CF-3B2B-17C0C17D3B2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BEBA8EAE-BF5A-486C-A8C5-ECC9F3942E4B}">
                    <a14:imgProps xmlns:a14="http://schemas.microsoft.com/office/drawing/2010/main">
                      <a14:imgLayer r:embed="rId13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5587343" y="3076879"/>
                <a:ext cx="139409" cy="139409"/>
              </a:xfrm>
              <a:prstGeom prst="rect">
                <a:avLst/>
              </a:prstGeom>
            </p:spPr>
          </p:pic>
        </p:grpSp>
        <p:grpSp>
          <p:nvGrpSpPr>
            <p:cNvPr id="390" name="Agrupar 389">
              <a:extLst>
                <a:ext uri="{FF2B5EF4-FFF2-40B4-BE49-F238E27FC236}">
                  <a16:creationId xmlns:a16="http://schemas.microsoft.com/office/drawing/2014/main" id="{E7C6EEA3-BDB4-FF01-4C71-13C1AC64902C}"/>
                </a:ext>
              </a:extLst>
            </p:cNvPr>
            <p:cNvGrpSpPr/>
            <p:nvPr/>
          </p:nvGrpSpPr>
          <p:grpSpPr>
            <a:xfrm>
              <a:off x="5702451" y="2202484"/>
              <a:ext cx="1158448" cy="1165614"/>
              <a:chOff x="6450597" y="2077793"/>
              <a:chExt cx="1158448" cy="1165614"/>
            </a:xfrm>
          </p:grpSpPr>
          <p:sp>
            <p:nvSpPr>
              <p:cNvPr id="409" name="Retângulo de cantos arredondados 41">
                <a:extLst>
                  <a:ext uri="{FF2B5EF4-FFF2-40B4-BE49-F238E27FC236}">
                    <a16:creationId xmlns:a16="http://schemas.microsoft.com/office/drawing/2014/main" id="{1012ABD3-A1F1-13A4-BCD2-C336B4695688}"/>
                  </a:ext>
                </a:extLst>
              </p:cNvPr>
              <p:cNvSpPr/>
              <p:nvPr/>
            </p:nvSpPr>
            <p:spPr>
              <a:xfrm>
                <a:off x="6621498" y="2077793"/>
                <a:ext cx="972000" cy="885540"/>
              </a:xfrm>
              <a:prstGeom prst="roundRect">
                <a:avLst>
                  <a:gd name="adj" fmla="val 13818"/>
                </a:avLst>
              </a:prstGeom>
              <a:noFill/>
              <a:ln w="3175">
                <a:solidFill>
                  <a:schemeClr val="bg2">
                    <a:lumMod val="2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400" dirty="0">
                  <a:solidFill>
                    <a:schemeClr val="tx1"/>
                  </a:solidFill>
                  <a:latin typeface="AMX" pitchFamily="2" charset="0"/>
                </a:endParaRPr>
              </a:p>
              <a:p>
                <a:pPr algn="ctr"/>
                <a:r>
                  <a:rPr lang="pt-BR" sz="400" dirty="0">
                    <a:solidFill>
                      <a:schemeClr val="tx1"/>
                    </a:solidFill>
                    <a:latin typeface="AMX" pitchFamily="2" charset="0"/>
                  </a:rPr>
                  <a:t>Analisar dados</a:t>
                </a:r>
              </a:p>
            </p:txBody>
          </p:sp>
          <p:sp>
            <p:nvSpPr>
              <p:cNvPr id="410" name="Pentágono 6">
                <a:extLst>
                  <a:ext uri="{FF2B5EF4-FFF2-40B4-BE49-F238E27FC236}">
                    <a16:creationId xmlns:a16="http://schemas.microsoft.com/office/drawing/2014/main" id="{E146D495-CA80-F9C6-0415-99F2E85B8DFA}"/>
                  </a:ext>
                </a:extLst>
              </p:cNvPr>
              <p:cNvSpPr/>
              <p:nvPr/>
            </p:nvSpPr>
            <p:spPr>
              <a:xfrm>
                <a:off x="6624089" y="2078823"/>
                <a:ext cx="971959" cy="251501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300" b="1" dirty="0">
                    <a:solidFill>
                      <a:schemeClr val="bg1"/>
                    </a:solidFill>
                    <a:latin typeface="AMX" pitchFamily="2" charset="0"/>
                  </a:rPr>
                  <a:t>Antifraude</a:t>
                </a:r>
              </a:p>
            </p:txBody>
          </p:sp>
          <p:cxnSp>
            <p:nvCxnSpPr>
              <p:cNvPr id="411" name="Conector de Seta Reta 410">
                <a:extLst>
                  <a:ext uri="{FF2B5EF4-FFF2-40B4-BE49-F238E27FC236}">
                    <a16:creationId xmlns:a16="http://schemas.microsoft.com/office/drawing/2014/main" id="{7B380F69-B2E1-8DBB-4D29-D63712424A53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450597" y="2602232"/>
                <a:ext cx="179435" cy="0"/>
              </a:xfrm>
              <a:prstGeom prst="straightConnector1">
                <a:avLst/>
              </a:prstGeom>
              <a:ln w="0">
                <a:solidFill>
                  <a:schemeClr val="accent6">
                    <a:lumMod val="60000"/>
                    <a:lumOff val="40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2" name="Conector reto 85">
                <a:extLst>
                  <a:ext uri="{FF2B5EF4-FFF2-40B4-BE49-F238E27FC236}">
                    <a16:creationId xmlns:a16="http://schemas.microsoft.com/office/drawing/2014/main" id="{2E19B2B8-2DD7-418C-9286-9262A17E2B67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7127231" y="2963918"/>
                <a:ext cx="0" cy="73328"/>
              </a:xfrm>
              <a:prstGeom prst="line">
                <a:avLst/>
              </a:prstGeom>
              <a:ln>
                <a:solidFill>
                  <a:schemeClr val="accent6">
                    <a:lumMod val="60000"/>
                    <a:lumOff val="40000"/>
                  </a:schemeClr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413" name="Fluxograma: Processo Alternativo 51">
                <a:extLst>
                  <a:ext uri="{FF2B5EF4-FFF2-40B4-BE49-F238E27FC236}">
                    <a16:creationId xmlns:a16="http://schemas.microsoft.com/office/drawing/2014/main" id="{6F20088F-E331-6DDA-D174-48FB6B6B3914}"/>
                  </a:ext>
                </a:extLst>
              </p:cNvPr>
              <p:cNvSpPr/>
              <p:nvPr/>
            </p:nvSpPr>
            <p:spPr>
              <a:xfrm>
                <a:off x="6632556" y="3045407"/>
                <a:ext cx="976489" cy="198000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300" b="1" dirty="0">
                    <a:solidFill>
                      <a:schemeClr val="bg1"/>
                    </a:solidFill>
                    <a:latin typeface="AMX" pitchFamily="2" charset="0"/>
                  </a:rPr>
                  <a:t> Radar</a:t>
                </a:r>
              </a:p>
            </p:txBody>
          </p:sp>
          <p:pic>
            <p:nvPicPr>
              <p:cNvPr id="414" name="Imagem 413">
                <a:extLst>
                  <a:ext uri="{FF2B5EF4-FFF2-40B4-BE49-F238E27FC236}">
                    <a16:creationId xmlns:a16="http://schemas.microsoft.com/office/drawing/2014/main" id="{5B7FDE26-BFCC-7CAD-370B-DDBDA4310D6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6732463" y="3076879"/>
                <a:ext cx="139409" cy="139409"/>
              </a:xfrm>
              <a:prstGeom prst="rect">
                <a:avLst/>
              </a:prstGeom>
            </p:spPr>
          </p:pic>
        </p:grpSp>
        <p:grpSp>
          <p:nvGrpSpPr>
            <p:cNvPr id="391" name="Agrupar 390">
              <a:extLst>
                <a:ext uri="{FF2B5EF4-FFF2-40B4-BE49-F238E27FC236}">
                  <a16:creationId xmlns:a16="http://schemas.microsoft.com/office/drawing/2014/main" id="{CF222C8E-118E-2605-9ABD-D60591D153F4}"/>
                </a:ext>
              </a:extLst>
            </p:cNvPr>
            <p:cNvGrpSpPr/>
            <p:nvPr/>
          </p:nvGrpSpPr>
          <p:grpSpPr>
            <a:xfrm>
              <a:off x="6852878" y="2202483"/>
              <a:ext cx="1146751" cy="1525266"/>
              <a:chOff x="7601024" y="2077792"/>
              <a:chExt cx="1146751" cy="1525266"/>
            </a:xfrm>
          </p:grpSpPr>
          <p:sp>
            <p:nvSpPr>
              <p:cNvPr id="399" name="Retângulo de cantos arredondados 41">
                <a:extLst>
                  <a:ext uri="{FF2B5EF4-FFF2-40B4-BE49-F238E27FC236}">
                    <a16:creationId xmlns:a16="http://schemas.microsoft.com/office/drawing/2014/main" id="{1B6248A2-1C88-2E3A-0872-9D3B4552A4AE}"/>
                  </a:ext>
                </a:extLst>
              </p:cNvPr>
              <p:cNvSpPr/>
              <p:nvPr/>
            </p:nvSpPr>
            <p:spPr>
              <a:xfrm>
                <a:off x="7777398" y="2077792"/>
                <a:ext cx="964988" cy="1004552"/>
              </a:xfrm>
              <a:prstGeom prst="roundRect">
                <a:avLst>
                  <a:gd name="adj" fmla="val 13824"/>
                </a:avLst>
              </a:prstGeom>
              <a:noFill/>
              <a:ln w="3175">
                <a:solidFill>
                  <a:schemeClr val="bg2">
                    <a:lumMod val="2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400" dirty="0">
                  <a:solidFill>
                    <a:schemeClr val="tx1"/>
                  </a:solidFill>
                  <a:latin typeface="AMX" pitchFamily="2" charset="0"/>
                </a:endParaRPr>
              </a:p>
              <a:p>
                <a:pPr algn="ctr"/>
                <a:endParaRPr lang="pt-BR" sz="400" dirty="0">
                  <a:solidFill>
                    <a:schemeClr val="tx1"/>
                  </a:solidFill>
                  <a:latin typeface="AMX" pitchFamily="2" charset="0"/>
                </a:endParaRPr>
              </a:p>
              <a:p>
                <a:pPr algn="ctr"/>
                <a:r>
                  <a:rPr lang="pt-BR" sz="400" dirty="0">
                    <a:solidFill>
                      <a:schemeClr val="tx1"/>
                    </a:solidFill>
                    <a:latin typeface="AMX" pitchFamily="2" charset="0"/>
                  </a:rPr>
                  <a:t>Gerar</a:t>
                </a:r>
              </a:p>
              <a:p>
                <a:pPr algn="ctr"/>
                <a:r>
                  <a:rPr lang="pt-BR" sz="400" dirty="0">
                    <a:solidFill>
                      <a:schemeClr val="tx1"/>
                    </a:solidFill>
                    <a:latin typeface="AMX" pitchFamily="2" charset="0"/>
                  </a:rPr>
                  <a:t>Documentos enviar link assinatura eletrônica</a:t>
                </a:r>
              </a:p>
            </p:txBody>
          </p:sp>
          <p:sp>
            <p:nvSpPr>
              <p:cNvPr id="400" name="Pentágono 6">
                <a:extLst>
                  <a:ext uri="{FF2B5EF4-FFF2-40B4-BE49-F238E27FC236}">
                    <a16:creationId xmlns:a16="http://schemas.microsoft.com/office/drawing/2014/main" id="{6797C768-6591-4A63-415E-16AC4304DA1B}"/>
                  </a:ext>
                </a:extLst>
              </p:cNvPr>
              <p:cNvSpPr/>
              <p:nvPr/>
            </p:nvSpPr>
            <p:spPr>
              <a:xfrm>
                <a:off x="7778055" y="2078823"/>
                <a:ext cx="969720" cy="251501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300" b="1" dirty="0">
                    <a:solidFill>
                      <a:schemeClr val="bg1"/>
                    </a:solidFill>
                    <a:latin typeface="AMX" pitchFamily="2" charset="0"/>
                  </a:rPr>
                  <a:t>Vendas e CSOL</a:t>
                </a:r>
              </a:p>
            </p:txBody>
          </p:sp>
          <p:cxnSp>
            <p:nvCxnSpPr>
              <p:cNvPr id="401" name="Conector de Seta Reta 400">
                <a:extLst>
                  <a:ext uri="{FF2B5EF4-FFF2-40B4-BE49-F238E27FC236}">
                    <a16:creationId xmlns:a16="http://schemas.microsoft.com/office/drawing/2014/main" id="{029D6D79-BDC7-5D0D-0962-93DF595D2C8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7601024" y="2602232"/>
                <a:ext cx="179435" cy="0"/>
              </a:xfrm>
              <a:prstGeom prst="straightConnector1">
                <a:avLst/>
              </a:prstGeom>
              <a:ln w="0">
                <a:solidFill>
                  <a:schemeClr val="accent6">
                    <a:lumMod val="60000"/>
                    <a:lumOff val="40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402" name="Agrupar 401">
                <a:extLst>
                  <a:ext uri="{FF2B5EF4-FFF2-40B4-BE49-F238E27FC236}">
                    <a16:creationId xmlns:a16="http://schemas.microsoft.com/office/drawing/2014/main" id="{B9B30777-43FD-80A0-E828-1AEDAB702170}"/>
                  </a:ext>
                </a:extLst>
              </p:cNvPr>
              <p:cNvGrpSpPr/>
              <p:nvPr/>
            </p:nvGrpSpPr>
            <p:grpSpPr>
              <a:xfrm>
                <a:off x="7767752" y="3078996"/>
                <a:ext cx="976489" cy="524062"/>
                <a:chOff x="7767752" y="3078996"/>
                <a:chExt cx="976489" cy="524062"/>
              </a:xfrm>
            </p:grpSpPr>
            <p:sp>
              <p:nvSpPr>
                <p:cNvPr id="403" name="Fluxograma: Processo Alternativo 51">
                  <a:extLst>
                    <a:ext uri="{FF2B5EF4-FFF2-40B4-BE49-F238E27FC236}">
                      <a16:creationId xmlns:a16="http://schemas.microsoft.com/office/drawing/2014/main" id="{A14A6566-C189-9B10-B399-93FA053B707D}"/>
                    </a:ext>
                  </a:extLst>
                </p:cNvPr>
                <p:cNvSpPr/>
                <p:nvPr/>
              </p:nvSpPr>
              <p:spPr>
                <a:xfrm>
                  <a:off x="7767752" y="3152653"/>
                  <a:ext cx="976489" cy="198000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300" b="1" dirty="0">
                      <a:solidFill>
                        <a:schemeClr val="bg1"/>
                      </a:solidFill>
                      <a:latin typeface="AMX" pitchFamily="2" charset="0"/>
                    </a:rPr>
                    <a:t> Radar</a:t>
                  </a:r>
                </a:p>
              </p:txBody>
            </p:sp>
            <p:pic>
              <p:nvPicPr>
                <p:cNvPr id="404" name="Imagem 403">
                  <a:extLst>
                    <a:ext uri="{FF2B5EF4-FFF2-40B4-BE49-F238E27FC236}">
                      <a16:creationId xmlns:a16="http://schemas.microsoft.com/office/drawing/2014/main" id="{32BF2D6D-2FF2-F017-A558-0DA43A97651F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>
                  <a:extLst>
                    <a:ext uri="{BEBA8EAE-BF5A-486C-A8C5-ECC9F3942E4B}">
                      <a14:imgProps xmlns:a14="http://schemas.microsoft.com/office/drawing/2010/main">
                        <a14:imgLayer r:embed="rId15">
                          <a14:imgEffect>
                            <a14:brightnessContrast bright="100000" contrast="100000"/>
                          </a14:imgEffect>
                        </a14:imgLayer>
                      </a14:imgProps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7867659" y="3184125"/>
                  <a:ext cx="139409" cy="139409"/>
                </a:xfrm>
                <a:prstGeom prst="rect">
                  <a:avLst/>
                </a:prstGeom>
              </p:spPr>
            </p:pic>
            <p:sp>
              <p:nvSpPr>
                <p:cNvPr id="405" name="Fluxograma: Processo Alternativo 51">
                  <a:extLst>
                    <a:ext uri="{FF2B5EF4-FFF2-40B4-BE49-F238E27FC236}">
                      <a16:creationId xmlns:a16="http://schemas.microsoft.com/office/drawing/2014/main" id="{A658417B-80D2-9BE0-EE67-6BC8724D69EF}"/>
                    </a:ext>
                  </a:extLst>
                </p:cNvPr>
                <p:cNvSpPr/>
                <p:nvPr/>
              </p:nvSpPr>
              <p:spPr>
                <a:xfrm>
                  <a:off x="7767752" y="3405058"/>
                  <a:ext cx="976489" cy="198000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300" b="1" dirty="0">
                      <a:solidFill>
                        <a:schemeClr val="bg1"/>
                      </a:solidFill>
                      <a:latin typeface="AMX" pitchFamily="2" charset="0"/>
                    </a:rPr>
                    <a:t> </a:t>
                  </a:r>
                  <a:r>
                    <a:rPr lang="pt-BR" sz="300" b="1" dirty="0" err="1">
                      <a:solidFill>
                        <a:schemeClr val="bg1"/>
                      </a:solidFill>
                      <a:latin typeface="AMX" pitchFamily="2" charset="0"/>
                    </a:rPr>
                    <a:t>Docusign</a:t>
                  </a:r>
                  <a:endParaRPr lang="pt-BR" sz="300" b="1" dirty="0">
                    <a:solidFill>
                      <a:schemeClr val="bg1"/>
                    </a:solidFill>
                    <a:latin typeface="AMX" pitchFamily="2" charset="0"/>
                  </a:endParaRPr>
                </a:p>
              </p:txBody>
            </p:sp>
            <p:pic>
              <p:nvPicPr>
                <p:cNvPr id="406" name="Imagem 405">
                  <a:extLst>
                    <a:ext uri="{FF2B5EF4-FFF2-40B4-BE49-F238E27FC236}">
                      <a16:creationId xmlns:a16="http://schemas.microsoft.com/office/drawing/2014/main" id="{7BDE2275-681F-A54E-8715-91AF0E4E018F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>
                  <a:extLst>
                    <a:ext uri="{BEBA8EAE-BF5A-486C-A8C5-ECC9F3942E4B}">
                      <a14:imgProps xmlns:a14="http://schemas.microsoft.com/office/drawing/2010/main">
                        <a14:imgLayer r:embed="rId16">
                          <a14:imgEffect>
                            <a14:brightnessContrast bright="100000" contrast="100000"/>
                          </a14:imgEffect>
                        </a14:imgLayer>
                      </a14:imgProps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7867659" y="3436530"/>
                  <a:ext cx="139409" cy="139409"/>
                </a:xfrm>
                <a:prstGeom prst="rect">
                  <a:avLst/>
                </a:prstGeom>
              </p:spPr>
            </p:pic>
            <p:cxnSp>
              <p:nvCxnSpPr>
                <p:cNvPr id="407" name="Conector reto 85">
                  <a:extLst>
                    <a:ext uri="{FF2B5EF4-FFF2-40B4-BE49-F238E27FC236}">
                      <a16:creationId xmlns:a16="http://schemas.microsoft.com/office/drawing/2014/main" id="{FE1E53EC-ABEB-2EB9-CB1E-8B239613F3F6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8261211" y="3078996"/>
                  <a:ext cx="0" cy="73328"/>
                </a:xfrm>
                <a:prstGeom prst="line">
                  <a:avLst/>
                </a:prstGeom>
                <a:ln>
                  <a:solidFill>
                    <a:schemeClr val="accent6">
                      <a:lumMod val="60000"/>
                      <a:lumOff val="40000"/>
                    </a:schemeClr>
                  </a:solidFill>
                  <a:headEnd type="none" w="med" len="med"/>
                  <a:tailEnd type="none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408" name="Conector reto 85">
                  <a:extLst>
                    <a:ext uri="{FF2B5EF4-FFF2-40B4-BE49-F238E27FC236}">
                      <a16:creationId xmlns:a16="http://schemas.microsoft.com/office/drawing/2014/main" id="{2F2275CD-2BF9-88E6-A95C-C99D02BCA4D8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8261211" y="3346705"/>
                  <a:ext cx="0" cy="55116"/>
                </a:xfrm>
                <a:prstGeom prst="line">
                  <a:avLst/>
                </a:prstGeom>
                <a:ln>
                  <a:solidFill>
                    <a:schemeClr val="accent6">
                      <a:lumMod val="60000"/>
                      <a:lumOff val="40000"/>
                    </a:schemeClr>
                  </a:solidFill>
                  <a:headEnd type="none" w="med" len="med"/>
                  <a:tailEnd type="none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</p:grpSp>
        </p:grpSp>
        <p:grpSp>
          <p:nvGrpSpPr>
            <p:cNvPr id="392" name="Agrupar 391">
              <a:extLst>
                <a:ext uri="{FF2B5EF4-FFF2-40B4-BE49-F238E27FC236}">
                  <a16:creationId xmlns:a16="http://schemas.microsoft.com/office/drawing/2014/main" id="{B6C42749-9E8D-B577-925B-F0EE04E4493F}"/>
                </a:ext>
              </a:extLst>
            </p:cNvPr>
            <p:cNvGrpSpPr/>
            <p:nvPr/>
          </p:nvGrpSpPr>
          <p:grpSpPr>
            <a:xfrm>
              <a:off x="7997862" y="2211068"/>
              <a:ext cx="1163671" cy="1166656"/>
              <a:chOff x="8746008" y="2086377"/>
              <a:chExt cx="1163671" cy="1166656"/>
            </a:xfrm>
          </p:grpSpPr>
          <p:sp>
            <p:nvSpPr>
              <p:cNvPr id="393" name="Retângulo de cantos arredondados 41">
                <a:extLst>
                  <a:ext uri="{FF2B5EF4-FFF2-40B4-BE49-F238E27FC236}">
                    <a16:creationId xmlns:a16="http://schemas.microsoft.com/office/drawing/2014/main" id="{22411B6D-E296-CD57-ED63-D11412F6F187}"/>
                  </a:ext>
                </a:extLst>
              </p:cNvPr>
              <p:cNvSpPr/>
              <p:nvPr/>
            </p:nvSpPr>
            <p:spPr>
              <a:xfrm>
                <a:off x="8927955" y="2086377"/>
                <a:ext cx="968656" cy="897605"/>
              </a:xfrm>
              <a:prstGeom prst="roundRect">
                <a:avLst>
                  <a:gd name="adj" fmla="val 14276"/>
                </a:avLst>
              </a:prstGeom>
              <a:noFill/>
              <a:ln w="3175">
                <a:solidFill>
                  <a:schemeClr val="bg2">
                    <a:lumMod val="2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400" dirty="0">
                  <a:solidFill>
                    <a:schemeClr val="tx1"/>
                  </a:solidFill>
                  <a:latin typeface="AMX" pitchFamily="2" charset="0"/>
                </a:endParaRPr>
              </a:p>
              <a:p>
                <a:pPr algn="ctr"/>
                <a:r>
                  <a:rPr lang="pt-BR" sz="400" dirty="0">
                    <a:solidFill>
                      <a:schemeClr val="tx1"/>
                    </a:solidFill>
                    <a:latin typeface="AMX" pitchFamily="2" charset="0"/>
                  </a:rPr>
                  <a:t>Abrir OI  anexar documentos</a:t>
                </a:r>
              </a:p>
            </p:txBody>
          </p:sp>
          <p:sp>
            <p:nvSpPr>
              <p:cNvPr id="394" name="Pentágono 6">
                <a:extLst>
                  <a:ext uri="{FF2B5EF4-FFF2-40B4-BE49-F238E27FC236}">
                    <a16:creationId xmlns:a16="http://schemas.microsoft.com/office/drawing/2014/main" id="{943E1E8C-0D03-4A61-5C18-792596EE8622}"/>
                  </a:ext>
                </a:extLst>
              </p:cNvPr>
              <p:cNvSpPr/>
              <p:nvPr/>
            </p:nvSpPr>
            <p:spPr>
              <a:xfrm>
                <a:off x="8927808" y="2088846"/>
                <a:ext cx="969720" cy="241478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300" b="1" dirty="0">
                    <a:solidFill>
                      <a:schemeClr val="bg1"/>
                    </a:solidFill>
                    <a:latin typeface="AMX" pitchFamily="2" charset="0"/>
                  </a:rPr>
                  <a:t>Vendas</a:t>
                </a:r>
              </a:p>
            </p:txBody>
          </p:sp>
          <p:cxnSp>
            <p:nvCxnSpPr>
              <p:cNvPr id="395" name="Conector de Seta Reta 394">
                <a:extLst>
                  <a:ext uri="{FF2B5EF4-FFF2-40B4-BE49-F238E27FC236}">
                    <a16:creationId xmlns:a16="http://schemas.microsoft.com/office/drawing/2014/main" id="{A36143F2-BBE3-F579-4DE0-BEC69DC7E7A3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746008" y="2602232"/>
                <a:ext cx="179435" cy="0"/>
              </a:xfrm>
              <a:prstGeom prst="straightConnector1">
                <a:avLst/>
              </a:prstGeom>
              <a:ln w="0">
                <a:solidFill>
                  <a:schemeClr val="accent6">
                    <a:lumMod val="60000"/>
                    <a:lumOff val="40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96" name="Fluxograma: Processo Alternativo 51">
                <a:extLst>
                  <a:ext uri="{FF2B5EF4-FFF2-40B4-BE49-F238E27FC236}">
                    <a16:creationId xmlns:a16="http://schemas.microsoft.com/office/drawing/2014/main" id="{31407832-8F83-250E-7D88-8FDCFED3BDD4}"/>
                  </a:ext>
                </a:extLst>
              </p:cNvPr>
              <p:cNvSpPr/>
              <p:nvPr/>
            </p:nvSpPr>
            <p:spPr>
              <a:xfrm>
                <a:off x="8933190" y="3055033"/>
                <a:ext cx="976489" cy="198000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300" b="1" dirty="0">
                    <a:solidFill>
                      <a:schemeClr val="bg1"/>
                    </a:solidFill>
                    <a:latin typeface="AMX" pitchFamily="2" charset="0"/>
                  </a:rPr>
                  <a:t> ITP</a:t>
                </a:r>
              </a:p>
            </p:txBody>
          </p:sp>
          <p:pic>
            <p:nvPicPr>
              <p:cNvPr id="397" name="Imagem 396">
                <a:extLst>
                  <a:ext uri="{FF2B5EF4-FFF2-40B4-BE49-F238E27FC236}">
                    <a16:creationId xmlns:a16="http://schemas.microsoft.com/office/drawing/2014/main" id="{DD63E67E-54DF-F59A-F891-C9735017B6B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BEBA8EAE-BF5A-486C-A8C5-ECC9F3942E4B}">
                    <a14:imgProps xmlns:a14="http://schemas.microsoft.com/office/drawing/2010/main">
                      <a14:imgLayer r:embed="rId17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9033097" y="3086505"/>
                <a:ext cx="139409" cy="139409"/>
              </a:xfrm>
              <a:prstGeom prst="rect">
                <a:avLst/>
              </a:prstGeom>
            </p:spPr>
          </p:pic>
          <p:cxnSp>
            <p:nvCxnSpPr>
              <p:cNvPr id="398" name="Conector reto 85">
                <a:extLst>
                  <a:ext uri="{FF2B5EF4-FFF2-40B4-BE49-F238E27FC236}">
                    <a16:creationId xmlns:a16="http://schemas.microsoft.com/office/drawing/2014/main" id="{FD0D4904-AF97-67A5-4211-E19FBCE87D52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9416439" y="2981564"/>
                <a:ext cx="0" cy="73328"/>
              </a:xfrm>
              <a:prstGeom prst="line">
                <a:avLst/>
              </a:prstGeom>
              <a:ln>
                <a:solidFill>
                  <a:schemeClr val="accent6">
                    <a:lumMod val="60000"/>
                    <a:lumOff val="40000"/>
                  </a:schemeClr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</p:grpSp>
      <p:sp>
        <p:nvSpPr>
          <p:cNvPr id="435" name="Retângulo 434">
            <a:extLst>
              <a:ext uri="{FF2B5EF4-FFF2-40B4-BE49-F238E27FC236}">
                <a16:creationId xmlns:a16="http://schemas.microsoft.com/office/drawing/2014/main" id="{661D0276-9D19-A5F9-24EC-9BFC14DC628B}"/>
              </a:ext>
            </a:extLst>
          </p:cNvPr>
          <p:cNvSpPr/>
          <p:nvPr/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chemeClr val="tx1">
              <a:lumMod val="85000"/>
              <a:lumOff val="15000"/>
              <a:alpha val="42283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grpSp>
        <p:nvGrpSpPr>
          <p:cNvPr id="29" name="Agrupar 28">
            <a:extLst>
              <a:ext uri="{FF2B5EF4-FFF2-40B4-BE49-F238E27FC236}">
                <a16:creationId xmlns:a16="http://schemas.microsoft.com/office/drawing/2014/main" id="{F34EC791-5CC1-EBB7-1363-274E875D71F5}"/>
              </a:ext>
            </a:extLst>
          </p:cNvPr>
          <p:cNvGrpSpPr/>
          <p:nvPr/>
        </p:nvGrpSpPr>
        <p:grpSpPr>
          <a:xfrm>
            <a:off x="196949" y="2152357"/>
            <a:ext cx="11888940" cy="2787335"/>
            <a:chOff x="521012" y="2246537"/>
            <a:chExt cx="6690671" cy="1568613"/>
          </a:xfrm>
        </p:grpSpPr>
        <p:sp>
          <p:nvSpPr>
            <p:cNvPr id="30" name="Retângulo Arredondado 29">
              <a:extLst>
                <a:ext uri="{FF2B5EF4-FFF2-40B4-BE49-F238E27FC236}">
                  <a16:creationId xmlns:a16="http://schemas.microsoft.com/office/drawing/2014/main" id="{B6679AA2-C7F5-448A-15C4-8C07115CA4F9}"/>
                </a:ext>
              </a:extLst>
            </p:cNvPr>
            <p:cNvSpPr>
              <a:spLocks/>
            </p:cNvSpPr>
            <p:nvPr/>
          </p:nvSpPr>
          <p:spPr>
            <a:xfrm>
              <a:off x="521012" y="2246537"/>
              <a:ext cx="6690671" cy="1568613"/>
            </a:xfrm>
            <a:prstGeom prst="roundRect">
              <a:avLst>
                <a:gd name="adj" fmla="val 7773"/>
              </a:avLst>
            </a:prstGeom>
            <a:solidFill>
              <a:schemeClr val="bg1">
                <a:lumMod val="95000"/>
              </a:schemeClr>
            </a:solidFill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600" dirty="0"/>
            </a:p>
          </p:txBody>
        </p:sp>
        <p:grpSp>
          <p:nvGrpSpPr>
            <p:cNvPr id="31" name="Agrupar 30">
              <a:extLst>
                <a:ext uri="{FF2B5EF4-FFF2-40B4-BE49-F238E27FC236}">
                  <a16:creationId xmlns:a16="http://schemas.microsoft.com/office/drawing/2014/main" id="{7715790D-91C1-9687-0A9D-6A18799D559E}"/>
                </a:ext>
              </a:extLst>
            </p:cNvPr>
            <p:cNvGrpSpPr/>
            <p:nvPr/>
          </p:nvGrpSpPr>
          <p:grpSpPr>
            <a:xfrm>
              <a:off x="552302" y="2882687"/>
              <a:ext cx="630999" cy="613377"/>
              <a:chOff x="2972448" y="2076112"/>
              <a:chExt cx="1200831" cy="1167295"/>
            </a:xfrm>
          </p:grpSpPr>
          <p:sp>
            <p:nvSpPr>
              <p:cNvPr id="375" name="Fluxograma: Processo Alternativo 51">
                <a:extLst>
                  <a:ext uri="{FF2B5EF4-FFF2-40B4-BE49-F238E27FC236}">
                    <a16:creationId xmlns:a16="http://schemas.microsoft.com/office/drawing/2014/main" id="{5FA096AD-FC0C-845D-DB1B-F653E7AD9446}"/>
                  </a:ext>
                </a:extLst>
              </p:cNvPr>
              <p:cNvSpPr/>
              <p:nvPr/>
            </p:nvSpPr>
            <p:spPr>
              <a:xfrm>
                <a:off x="3099391" y="3045407"/>
                <a:ext cx="1073888" cy="198000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700" b="1" dirty="0">
                    <a:solidFill>
                      <a:schemeClr val="bg1"/>
                    </a:solidFill>
                    <a:latin typeface="AMX" pitchFamily="2" charset="0"/>
                  </a:rPr>
                  <a:t>ITP</a:t>
                </a:r>
              </a:p>
            </p:txBody>
          </p:sp>
          <p:sp>
            <p:nvSpPr>
              <p:cNvPr id="376" name="Retângulo de cantos arredondados 41">
                <a:extLst>
                  <a:ext uri="{FF2B5EF4-FFF2-40B4-BE49-F238E27FC236}">
                    <a16:creationId xmlns:a16="http://schemas.microsoft.com/office/drawing/2014/main" id="{B4CD6234-C7FC-2C62-BC0F-055F69833697}"/>
                  </a:ext>
                </a:extLst>
              </p:cNvPr>
              <p:cNvSpPr/>
              <p:nvPr/>
            </p:nvSpPr>
            <p:spPr>
              <a:xfrm>
                <a:off x="3109992" y="2076773"/>
                <a:ext cx="1038387" cy="885459"/>
              </a:xfrm>
              <a:prstGeom prst="roundRect">
                <a:avLst>
                  <a:gd name="adj" fmla="val 15145"/>
                </a:avLst>
              </a:prstGeom>
              <a:noFill/>
              <a:ln w="3175">
                <a:solidFill>
                  <a:schemeClr val="bg2">
                    <a:lumMod val="2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800" dirty="0">
                  <a:solidFill>
                    <a:schemeClr val="tx1"/>
                  </a:solidFill>
                  <a:latin typeface="AMX" pitchFamily="2" charset="0"/>
                </a:endParaRPr>
              </a:p>
              <a:p>
                <a:pPr algn="ctr"/>
                <a:endParaRPr lang="pt-BR" sz="800" dirty="0">
                  <a:solidFill>
                    <a:schemeClr val="tx1"/>
                  </a:solidFill>
                  <a:latin typeface="AMX" pitchFamily="2" charset="0"/>
                </a:endParaRPr>
              </a:p>
              <a:p>
                <a:pPr algn="ctr"/>
                <a:r>
                  <a:rPr lang="pt-BR" sz="800" dirty="0">
                    <a:solidFill>
                      <a:schemeClr val="tx1"/>
                    </a:solidFill>
                    <a:latin typeface="AMX" pitchFamily="2" charset="0"/>
                  </a:rPr>
                  <a:t>Validar documentação</a:t>
                </a:r>
                <a:endParaRPr lang="pt-BR" sz="800" dirty="0">
                  <a:ln w="19050">
                    <a:noFill/>
                  </a:ln>
                  <a:solidFill>
                    <a:schemeClr val="tx1"/>
                  </a:solidFill>
                  <a:latin typeface="AMX" pitchFamily="2" charset="0"/>
                </a:endParaRPr>
              </a:p>
            </p:txBody>
          </p:sp>
          <p:cxnSp>
            <p:nvCxnSpPr>
              <p:cNvPr id="377" name="Conector de Seta Reta 376">
                <a:extLst>
                  <a:ext uri="{FF2B5EF4-FFF2-40B4-BE49-F238E27FC236}">
                    <a16:creationId xmlns:a16="http://schemas.microsoft.com/office/drawing/2014/main" id="{A5A4DE50-B99C-12B7-1BDB-19437B638DD4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972448" y="2607117"/>
                <a:ext cx="130065" cy="2011"/>
              </a:xfrm>
              <a:prstGeom prst="straightConnector1">
                <a:avLst/>
              </a:prstGeom>
              <a:ln>
                <a:solidFill>
                  <a:schemeClr val="accent1">
                    <a:lumMod val="60000"/>
                    <a:lumOff val="40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78" name="Conector reto 66">
                <a:extLst>
                  <a:ext uri="{FF2B5EF4-FFF2-40B4-BE49-F238E27FC236}">
                    <a16:creationId xmlns:a16="http://schemas.microsoft.com/office/drawing/2014/main" id="{64F33B07-ADD0-03FD-AF70-5F1B0AADFCB4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635433" y="2962040"/>
                <a:ext cx="1466" cy="77920"/>
              </a:xfrm>
              <a:prstGeom prst="line">
                <a:avLst/>
              </a:prstGeom>
              <a:ln>
                <a:solidFill>
                  <a:schemeClr val="accent1">
                    <a:lumMod val="60000"/>
                    <a:lumOff val="40000"/>
                  </a:schemeClr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379" name="Pentágono 6">
                <a:extLst>
                  <a:ext uri="{FF2B5EF4-FFF2-40B4-BE49-F238E27FC236}">
                    <a16:creationId xmlns:a16="http://schemas.microsoft.com/office/drawing/2014/main" id="{A0449B6B-A00E-3B82-5F08-EDF3406BBCDB}"/>
                  </a:ext>
                </a:extLst>
              </p:cNvPr>
              <p:cNvSpPr/>
              <p:nvPr/>
            </p:nvSpPr>
            <p:spPr>
              <a:xfrm>
                <a:off x="3108960" y="2076112"/>
                <a:ext cx="1038497" cy="255608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247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700" b="1" dirty="0" err="1">
                    <a:solidFill>
                      <a:schemeClr val="bg1"/>
                    </a:solidFill>
                    <a:latin typeface="AMX" pitchFamily="2" charset="0"/>
                  </a:rPr>
                  <a:t>Hitss</a:t>
                </a:r>
                <a:r>
                  <a:rPr lang="pt-BR" sz="700" b="1" dirty="0">
                    <a:solidFill>
                      <a:schemeClr val="bg1"/>
                    </a:solidFill>
                    <a:latin typeface="AMX" pitchFamily="2" charset="0"/>
                  </a:rPr>
                  <a:t> BPO</a:t>
                </a:r>
              </a:p>
            </p:txBody>
          </p:sp>
          <p:pic>
            <p:nvPicPr>
              <p:cNvPr id="380" name="Imagem 379">
                <a:extLst>
                  <a:ext uri="{FF2B5EF4-FFF2-40B4-BE49-F238E27FC236}">
                    <a16:creationId xmlns:a16="http://schemas.microsoft.com/office/drawing/2014/main" id="{4E8E0104-9252-09DB-6D44-76F7E4728F0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BEBA8EAE-BF5A-486C-A8C5-ECC9F3942E4B}">
                    <a14:imgProps xmlns:a14="http://schemas.microsoft.com/office/drawing/2010/main">
                      <a14:imgLayer r:embed="rId18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3221498" y="3076879"/>
                <a:ext cx="139409" cy="139409"/>
              </a:xfrm>
              <a:prstGeom prst="rect">
                <a:avLst/>
              </a:prstGeom>
            </p:spPr>
          </p:pic>
        </p:grpSp>
        <p:grpSp>
          <p:nvGrpSpPr>
            <p:cNvPr id="32" name="Agrupar 31">
              <a:extLst>
                <a:ext uri="{FF2B5EF4-FFF2-40B4-BE49-F238E27FC236}">
                  <a16:creationId xmlns:a16="http://schemas.microsoft.com/office/drawing/2014/main" id="{9CE6C93C-B246-86BF-2FF8-6E1B4A544C7C}"/>
                </a:ext>
              </a:extLst>
            </p:cNvPr>
            <p:cNvGrpSpPr/>
            <p:nvPr/>
          </p:nvGrpSpPr>
          <p:grpSpPr>
            <a:xfrm>
              <a:off x="1169311" y="2881753"/>
              <a:ext cx="685325" cy="614312"/>
              <a:chOff x="4146655" y="2074333"/>
              <a:chExt cx="1304217" cy="1169074"/>
            </a:xfrm>
          </p:grpSpPr>
          <p:sp>
            <p:nvSpPr>
              <p:cNvPr id="369" name="Retângulo de cantos arredondados 41">
                <a:extLst>
                  <a:ext uri="{FF2B5EF4-FFF2-40B4-BE49-F238E27FC236}">
                    <a16:creationId xmlns:a16="http://schemas.microsoft.com/office/drawing/2014/main" id="{487D9D7C-2164-D35F-49A4-6E0EB3DA0AD5}"/>
                  </a:ext>
                </a:extLst>
              </p:cNvPr>
              <p:cNvSpPr/>
              <p:nvPr/>
            </p:nvSpPr>
            <p:spPr>
              <a:xfrm>
                <a:off x="4316294" y="2074333"/>
                <a:ext cx="1123122" cy="884993"/>
              </a:xfrm>
              <a:prstGeom prst="roundRect">
                <a:avLst>
                  <a:gd name="adj" fmla="val 15710"/>
                </a:avLst>
              </a:prstGeom>
              <a:noFill/>
              <a:ln w="3175">
                <a:solidFill>
                  <a:schemeClr val="bg2">
                    <a:lumMod val="2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800" dirty="0">
                  <a:ln w="19050">
                    <a:noFill/>
                  </a:ln>
                  <a:solidFill>
                    <a:schemeClr val="tx1"/>
                  </a:solidFill>
                  <a:latin typeface="AMX" pitchFamily="2" charset="0"/>
                </a:endParaRPr>
              </a:p>
              <a:p>
                <a:pPr algn="ctr"/>
                <a:endParaRPr lang="pt-BR" sz="800" dirty="0">
                  <a:ln w="19050">
                    <a:noFill/>
                  </a:ln>
                  <a:solidFill>
                    <a:schemeClr val="tx1"/>
                  </a:solidFill>
                  <a:latin typeface="AMX" pitchFamily="2" charset="0"/>
                </a:endParaRPr>
              </a:p>
              <a:p>
                <a:pPr algn="ctr"/>
                <a:r>
                  <a:rPr lang="pt-BR" sz="800" dirty="0">
                    <a:ln w="19050">
                      <a:noFill/>
                    </a:ln>
                    <a:solidFill>
                      <a:schemeClr val="tx1"/>
                    </a:solidFill>
                    <a:latin typeface="AMX" pitchFamily="2" charset="0"/>
                  </a:rPr>
                  <a:t>Abrir solicitação </a:t>
                </a:r>
              </a:p>
              <a:p>
                <a:pPr algn="ctr"/>
                <a:r>
                  <a:rPr lang="pt-BR" sz="800" dirty="0">
                    <a:ln w="19050">
                      <a:noFill/>
                    </a:ln>
                    <a:solidFill>
                      <a:schemeClr val="tx1"/>
                    </a:solidFill>
                    <a:latin typeface="AMX" pitchFamily="2" charset="0"/>
                  </a:rPr>
                  <a:t>e anexar documentação</a:t>
                </a:r>
              </a:p>
            </p:txBody>
          </p:sp>
          <p:cxnSp>
            <p:nvCxnSpPr>
              <p:cNvPr id="370" name="Conector de Seta Reta 369">
                <a:extLst>
                  <a:ext uri="{FF2B5EF4-FFF2-40B4-BE49-F238E27FC236}">
                    <a16:creationId xmlns:a16="http://schemas.microsoft.com/office/drawing/2014/main" id="{BE01663D-F741-4EDA-FBC5-430B5362B9A5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146655" y="2602232"/>
                <a:ext cx="179435" cy="0"/>
              </a:xfrm>
              <a:prstGeom prst="straightConnector1">
                <a:avLst/>
              </a:prstGeom>
              <a:ln>
                <a:solidFill>
                  <a:schemeClr val="accent1">
                    <a:lumMod val="60000"/>
                    <a:lumOff val="40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71" name="Conector reto 85">
                <a:extLst>
                  <a:ext uri="{FF2B5EF4-FFF2-40B4-BE49-F238E27FC236}">
                    <a16:creationId xmlns:a16="http://schemas.microsoft.com/office/drawing/2014/main" id="{052CC6AC-410B-760B-F0A0-6D37E383A187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829607" y="2963918"/>
                <a:ext cx="0" cy="73328"/>
              </a:xfrm>
              <a:prstGeom prst="line">
                <a:avLst/>
              </a:prstGeom>
              <a:ln>
                <a:solidFill>
                  <a:schemeClr val="accent1">
                    <a:lumMod val="60000"/>
                    <a:lumOff val="40000"/>
                  </a:schemeClr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372" name="Pentágono 6">
                <a:extLst>
                  <a:ext uri="{FF2B5EF4-FFF2-40B4-BE49-F238E27FC236}">
                    <a16:creationId xmlns:a16="http://schemas.microsoft.com/office/drawing/2014/main" id="{240D300E-2758-347D-DEB8-9D8E581E0625}"/>
                  </a:ext>
                </a:extLst>
              </p:cNvPr>
              <p:cNvSpPr/>
              <p:nvPr/>
            </p:nvSpPr>
            <p:spPr>
              <a:xfrm>
                <a:off x="4327942" y="2076511"/>
                <a:ext cx="1114752" cy="253814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700" b="1" dirty="0" err="1">
                    <a:solidFill>
                      <a:schemeClr val="bg1"/>
                    </a:solidFill>
                    <a:latin typeface="AMX" pitchFamily="2" charset="0"/>
                  </a:rPr>
                  <a:t>Hitss</a:t>
                </a:r>
                <a:r>
                  <a:rPr lang="pt-BR" sz="700" b="1" dirty="0">
                    <a:solidFill>
                      <a:schemeClr val="bg1"/>
                    </a:solidFill>
                    <a:latin typeface="AMX" pitchFamily="2" charset="0"/>
                  </a:rPr>
                  <a:t> BPO</a:t>
                </a:r>
              </a:p>
            </p:txBody>
          </p:sp>
          <p:sp>
            <p:nvSpPr>
              <p:cNvPr id="373" name="Fluxograma: Processo Alternativo 51">
                <a:extLst>
                  <a:ext uri="{FF2B5EF4-FFF2-40B4-BE49-F238E27FC236}">
                    <a16:creationId xmlns:a16="http://schemas.microsoft.com/office/drawing/2014/main" id="{ED8B868A-ECC6-BB74-7B38-8DF4BEEF1625}"/>
                  </a:ext>
                </a:extLst>
              </p:cNvPr>
              <p:cNvSpPr/>
              <p:nvPr/>
            </p:nvSpPr>
            <p:spPr>
              <a:xfrm>
                <a:off x="4334932" y="3045407"/>
                <a:ext cx="1115940" cy="198000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700" b="1" dirty="0">
                    <a:solidFill>
                      <a:schemeClr val="bg1"/>
                    </a:solidFill>
                    <a:latin typeface="AMX" pitchFamily="2" charset="0"/>
                  </a:rPr>
                  <a:t> FORMS</a:t>
                </a:r>
              </a:p>
            </p:txBody>
          </p:sp>
          <p:pic>
            <p:nvPicPr>
              <p:cNvPr id="374" name="Imagem 373">
                <a:extLst>
                  <a:ext uri="{FF2B5EF4-FFF2-40B4-BE49-F238E27FC236}">
                    <a16:creationId xmlns:a16="http://schemas.microsoft.com/office/drawing/2014/main" id="{7A839AC5-54CE-BB64-853D-440B4451A28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BEBA8EAE-BF5A-486C-A8C5-ECC9F3942E4B}">
                    <a14:imgProps xmlns:a14="http://schemas.microsoft.com/office/drawing/2010/main">
                      <a14:imgLayer r:embed="rId19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4434839" y="3076879"/>
                <a:ext cx="139409" cy="139409"/>
              </a:xfrm>
              <a:prstGeom prst="rect">
                <a:avLst/>
              </a:prstGeom>
            </p:spPr>
          </p:pic>
        </p:grpSp>
        <p:grpSp>
          <p:nvGrpSpPr>
            <p:cNvPr id="33" name="Agrupar 32">
              <a:extLst>
                <a:ext uri="{FF2B5EF4-FFF2-40B4-BE49-F238E27FC236}">
                  <a16:creationId xmlns:a16="http://schemas.microsoft.com/office/drawing/2014/main" id="{C76FB562-3919-895D-3A12-C4837CF20933}"/>
                </a:ext>
              </a:extLst>
            </p:cNvPr>
            <p:cNvGrpSpPr/>
            <p:nvPr/>
          </p:nvGrpSpPr>
          <p:grpSpPr>
            <a:xfrm>
              <a:off x="1847078" y="2881094"/>
              <a:ext cx="614651" cy="803932"/>
              <a:chOff x="5303912" y="2073080"/>
              <a:chExt cx="1169720" cy="1529933"/>
            </a:xfrm>
          </p:grpSpPr>
          <p:sp>
            <p:nvSpPr>
              <p:cNvPr id="360" name="Retângulo de cantos arredondados 41">
                <a:extLst>
                  <a:ext uri="{FF2B5EF4-FFF2-40B4-BE49-F238E27FC236}">
                    <a16:creationId xmlns:a16="http://schemas.microsoft.com/office/drawing/2014/main" id="{85851C52-388D-9F19-2E70-E08EF947440E}"/>
                  </a:ext>
                </a:extLst>
              </p:cNvPr>
              <p:cNvSpPr/>
              <p:nvPr/>
            </p:nvSpPr>
            <p:spPr>
              <a:xfrm>
                <a:off x="5473381" y="2077792"/>
                <a:ext cx="972000" cy="879898"/>
              </a:xfrm>
              <a:prstGeom prst="roundRect">
                <a:avLst>
                  <a:gd name="adj" fmla="val 12875"/>
                </a:avLst>
              </a:prstGeom>
              <a:noFill/>
              <a:ln w="3175">
                <a:solidFill>
                  <a:schemeClr val="bg2">
                    <a:lumMod val="2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800" dirty="0">
                  <a:solidFill>
                    <a:schemeClr val="tx1"/>
                  </a:solidFill>
                  <a:latin typeface="AMX" pitchFamily="2" charset="0"/>
                </a:endParaRPr>
              </a:p>
              <a:p>
                <a:pPr algn="ctr"/>
                <a:endParaRPr lang="pt-BR" sz="800" dirty="0">
                  <a:solidFill>
                    <a:schemeClr val="tx1"/>
                  </a:solidFill>
                  <a:latin typeface="AMX" pitchFamily="2" charset="0"/>
                </a:endParaRPr>
              </a:p>
              <a:p>
                <a:pPr algn="ctr"/>
                <a:r>
                  <a:rPr lang="pt-BR" sz="800" dirty="0">
                    <a:solidFill>
                      <a:schemeClr val="tx1"/>
                    </a:solidFill>
                    <a:latin typeface="AMX" pitchFamily="2" charset="0"/>
                  </a:rPr>
                  <a:t>Tratar card </a:t>
                </a:r>
                <a:br>
                  <a:rPr lang="pt-BR" sz="800" dirty="0">
                    <a:solidFill>
                      <a:schemeClr val="tx1"/>
                    </a:solidFill>
                    <a:latin typeface="AMX" pitchFamily="2" charset="0"/>
                  </a:rPr>
                </a:br>
                <a:r>
                  <a:rPr lang="pt-BR" sz="800" dirty="0">
                    <a:solidFill>
                      <a:schemeClr val="tx1"/>
                    </a:solidFill>
                    <a:latin typeface="AMX" pitchFamily="2" charset="0"/>
                  </a:rPr>
                  <a:t>e realizar contato com </a:t>
                </a:r>
                <a:br>
                  <a:rPr lang="pt-BR" sz="800" dirty="0">
                    <a:solidFill>
                      <a:schemeClr val="tx1"/>
                    </a:solidFill>
                    <a:latin typeface="AMX" pitchFamily="2" charset="0"/>
                  </a:rPr>
                </a:br>
                <a:r>
                  <a:rPr lang="pt-BR" sz="800" dirty="0">
                    <a:solidFill>
                      <a:schemeClr val="tx1"/>
                    </a:solidFill>
                    <a:latin typeface="AMX" pitchFamily="2" charset="0"/>
                  </a:rPr>
                  <a:t>o cliente</a:t>
                </a:r>
              </a:p>
            </p:txBody>
          </p:sp>
          <p:sp>
            <p:nvSpPr>
              <p:cNvPr id="361" name="Pentágono 6">
                <a:extLst>
                  <a:ext uri="{FF2B5EF4-FFF2-40B4-BE49-F238E27FC236}">
                    <a16:creationId xmlns:a16="http://schemas.microsoft.com/office/drawing/2014/main" id="{28DC38B2-7D9D-0E91-1ECD-6027ABBA7705}"/>
                  </a:ext>
                </a:extLst>
              </p:cNvPr>
              <p:cNvSpPr/>
              <p:nvPr/>
            </p:nvSpPr>
            <p:spPr>
              <a:xfrm>
                <a:off x="5472635" y="2073080"/>
                <a:ext cx="975461" cy="249298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700" b="1" dirty="0" err="1">
                    <a:solidFill>
                      <a:schemeClr val="bg1"/>
                    </a:solidFill>
                    <a:latin typeface="AMX" pitchFamily="2" charset="0"/>
                  </a:rPr>
                  <a:t>Arklok</a:t>
                </a:r>
                <a:endParaRPr lang="pt-BR" sz="700" b="1" dirty="0">
                  <a:solidFill>
                    <a:schemeClr val="bg1"/>
                  </a:solidFill>
                  <a:latin typeface="AMX" pitchFamily="2" charset="0"/>
                </a:endParaRPr>
              </a:p>
            </p:txBody>
          </p:sp>
          <p:cxnSp>
            <p:nvCxnSpPr>
              <p:cNvPr id="362" name="Conector de Seta Reta 361">
                <a:extLst>
                  <a:ext uri="{FF2B5EF4-FFF2-40B4-BE49-F238E27FC236}">
                    <a16:creationId xmlns:a16="http://schemas.microsoft.com/office/drawing/2014/main" id="{2E61910D-34E7-F777-1957-BD8EBB21E4AD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303912" y="2602232"/>
                <a:ext cx="179435" cy="0"/>
              </a:xfrm>
              <a:prstGeom prst="straightConnector1">
                <a:avLst/>
              </a:prstGeom>
              <a:ln>
                <a:solidFill>
                  <a:schemeClr val="accent1">
                    <a:lumMod val="60000"/>
                    <a:lumOff val="40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3" name="Conector reto 85">
                <a:extLst>
                  <a:ext uri="{FF2B5EF4-FFF2-40B4-BE49-F238E27FC236}">
                    <a16:creationId xmlns:a16="http://schemas.microsoft.com/office/drawing/2014/main" id="{66AE05AA-3664-7E45-ADF1-F79AE41E917E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982111" y="2963918"/>
                <a:ext cx="0" cy="73328"/>
              </a:xfrm>
              <a:prstGeom prst="line">
                <a:avLst/>
              </a:prstGeom>
              <a:ln>
                <a:solidFill>
                  <a:schemeClr val="accent1">
                    <a:lumMod val="60000"/>
                    <a:lumOff val="40000"/>
                  </a:schemeClr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364" name="Fluxograma: Processo Alternativo 51">
                <a:extLst>
                  <a:ext uri="{FF2B5EF4-FFF2-40B4-BE49-F238E27FC236}">
                    <a16:creationId xmlns:a16="http://schemas.microsoft.com/office/drawing/2014/main" id="{6A3F00C7-3A67-7EE9-D94E-E15A9775003A}"/>
                  </a:ext>
                </a:extLst>
              </p:cNvPr>
              <p:cNvSpPr/>
              <p:nvPr/>
            </p:nvSpPr>
            <p:spPr>
              <a:xfrm>
                <a:off x="5487436" y="3045407"/>
                <a:ext cx="976489" cy="198000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700" b="1" dirty="0">
                    <a:solidFill>
                      <a:schemeClr val="bg1"/>
                    </a:solidFill>
                    <a:latin typeface="AMX" pitchFamily="2" charset="0"/>
                  </a:rPr>
                  <a:t> FORMS</a:t>
                </a:r>
              </a:p>
            </p:txBody>
          </p:sp>
          <p:pic>
            <p:nvPicPr>
              <p:cNvPr id="365" name="Imagem 364">
                <a:extLst>
                  <a:ext uri="{FF2B5EF4-FFF2-40B4-BE49-F238E27FC236}">
                    <a16:creationId xmlns:a16="http://schemas.microsoft.com/office/drawing/2014/main" id="{337A5102-EF8B-0ACE-0E58-13E7EA8310D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BEBA8EAE-BF5A-486C-A8C5-ECC9F3942E4B}">
                    <a14:imgProps xmlns:a14="http://schemas.microsoft.com/office/drawing/2010/main">
                      <a14:imgLayer r:embed="rId20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5587343" y="3076879"/>
                <a:ext cx="139409" cy="139409"/>
              </a:xfrm>
              <a:prstGeom prst="rect">
                <a:avLst/>
              </a:prstGeom>
            </p:spPr>
          </p:pic>
          <p:cxnSp>
            <p:nvCxnSpPr>
              <p:cNvPr id="366" name="Conector reto 85">
                <a:extLst>
                  <a:ext uri="{FF2B5EF4-FFF2-40B4-BE49-F238E27FC236}">
                    <a16:creationId xmlns:a16="http://schemas.microsoft.com/office/drawing/2014/main" id="{4380E080-E62D-12D9-ACF3-F2F37C1B29E9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982111" y="3252132"/>
                <a:ext cx="0" cy="73328"/>
              </a:xfrm>
              <a:prstGeom prst="line">
                <a:avLst/>
              </a:prstGeom>
              <a:ln>
                <a:solidFill>
                  <a:schemeClr val="accent1">
                    <a:lumMod val="60000"/>
                    <a:lumOff val="40000"/>
                  </a:schemeClr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367" name="Fluxograma: Processo Alternativo 51">
                <a:extLst>
                  <a:ext uri="{FF2B5EF4-FFF2-40B4-BE49-F238E27FC236}">
                    <a16:creationId xmlns:a16="http://schemas.microsoft.com/office/drawing/2014/main" id="{17D8438B-7B48-284C-48DF-99CC0265F6B4}"/>
                  </a:ext>
                </a:extLst>
              </p:cNvPr>
              <p:cNvSpPr/>
              <p:nvPr/>
            </p:nvSpPr>
            <p:spPr>
              <a:xfrm>
                <a:off x="5487435" y="3333621"/>
                <a:ext cx="986197" cy="269392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marL="47625" algn="ctr"/>
                <a:r>
                  <a:rPr lang="pt-BR" sz="700" b="1" dirty="0">
                    <a:solidFill>
                      <a:schemeClr val="bg1"/>
                    </a:solidFill>
                    <a:latin typeface="AMX" pitchFamily="2" charset="0"/>
                  </a:rPr>
                  <a:t> Meios de Comunicação</a:t>
                </a:r>
              </a:p>
            </p:txBody>
          </p:sp>
          <p:pic>
            <p:nvPicPr>
              <p:cNvPr id="368" name="Imagem 367">
                <a:extLst>
                  <a:ext uri="{FF2B5EF4-FFF2-40B4-BE49-F238E27FC236}">
                    <a16:creationId xmlns:a16="http://schemas.microsoft.com/office/drawing/2014/main" id="{D0050D48-0AF9-FF40-7488-F5DE081063C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BEBA8EAE-BF5A-486C-A8C5-ECC9F3942E4B}">
                    <a14:imgProps xmlns:a14="http://schemas.microsoft.com/office/drawing/2010/main">
                      <a14:imgLayer r:embed="rId21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5526383" y="3401669"/>
                <a:ext cx="139409" cy="139409"/>
              </a:xfrm>
              <a:prstGeom prst="rect">
                <a:avLst/>
              </a:prstGeom>
            </p:spPr>
          </p:pic>
        </p:grpSp>
        <p:grpSp>
          <p:nvGrpSpPr>
            <p:cNvPr id="34" name="Agrupar 33">
              <a:extLst>
                <a:ext uri="{FF2B5EF4-FFF2-40B4-BE49-F238E27FC236}">
                  <a16:creationId xmlns:a16="http://schemas.microsoft.com/office/drawing/2014/main" id="{06AFAC0A-89E8-DA72-658F-5EE46DCB8932}"/>
                </a:ext>
              </a:extLst>
            </p:cNvPr>
            <p:cNvGrpSpPr/>
            <p:nvPr/>
          </p:nvGrpSpPr>
          <p:grpSpPr>
            <a:xfrm>
              <a:off x="2442453" y="2851881"/>
              <a:ext cx="602828" cy="619706"/>
              <a:chOff x="3738139" y="3846680"/>
              <a:chExt cx="1009333" cy="1037593"/>
            </a:xfrm>
          </p:grpSpPr>
          <p:sp>
            <p:nvSpPr>
              <p:cNvPr id="353" name="Retângulo: Único Canto Arredondado 45">
                <a:extLst>
                  <a:ext uri="{FF2B5EF4-FFF2-40B4-BE49-F238E27FC236}">
                    <a16:creationId xmlns:a16="http://schemas.microsoft.com/office/drawing/2014/main" id="{023B39F7-A040-601B-155C-7F2037DB3B3A}"/>
                  </a:ext>
                </a:extLst>
              </p:cNvPr>
              <p:cNvSpPr/>
              <p:nvPr/>
            </p:nvSpPr>
            <p:spPr>
              <a:xfrm>
                <a:off x="3888788" y="4116630"/>
                <a:ext cx="732515" cy="503768"/>
              </a:xfrm>
              <a:prstGeom prst="roundRect">
                <a:avLst>
                  <a:gd name="adj" fmla="val 15218"/>
                </a:avLst>
              </a:prstGeom>
              <a:solidFill>
                <a:schemeClr val="accent1">
                  <a:lumMod val="60000"/>
                  <a:lumOff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pt-BR" sz="700" b="1" dirty="0">
                    <a:solidFill>
                      <a:schemeClr val="bg1"/>
                    </a:solidFill>
                    <a:latin typeface="AMX" pitchFamily="2" charset="77"/>
                  </a:rPr>
                  <a:t>Aparelho em estoque?</a:t>
                </a:r>
              </a:p>
            </p:txBody>
          </p:sp>
          <p:cxnSp>
            <p:nvCxnSpPr>
              <p:cNvPr id="354" name="Conector reto 66">
                <a:extLst>
                  <a:ext uri="{FF2B5EF4-FFF2-40B4-BE49-F238E27FC236}">
                    <a16:creationId xmlns:a16="http://schemas.microsoft.com/office/drawing/2014/main" id="{5DF3FF43-31E9-6684-7EAE-65CB02B1F3BA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254628" y="4015768"/>
                <a:ext cx="0" cy="109043"/>
              </a:xfrm>
              <a:prstGeom prst="line">
                <a:avLst/>
              </a:prstGeom>
              <a:ln>
                <a:solidFill>
                  <a:schemeClr val="accent1">
                    <a:lumMod val="60000"/>
                    <a:lumOff val="40000"/>
                  </a:schemeClr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55" name="Conector reto 66">
                <a:extLst>
                  <a:ext uri="{FF2B5EF4-FFF2-40B4-BE49-F238E27FC236}">
                    <a16:creationId xmlns:a16="http://schemas.microsoft.com/office/drawing/2014/main" id="{7BA8FD40-0529-9CEB-B34A-C1D0A1EF8303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251002" y="4626601"/>
                <a:ext cx="0" cy="109043"/>
              </a:xfrm>
              <a:prstGeom prst="line">
                <a:avLst/>
              </a:prstGeom>
              <a:ln>
                <a:solidFill>
                  <a:schemeClr val="accent1">
                    <a:lumMod val="60000"/>
                    <a:lumOff val="40000"/>
                  </a:schemeClr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356" name="CaixaDeTexto 355">
                <a:extLst>
                  <a:ext uri="{FF2B5EF4-FFF2-40B4-BE49-F238E27FC236}">
                    <a16:creationId xmlns:a16="http://schemas.microsoft.com/office/drawing/2014/main" id="{A640680D-33F7-D706-0707-4847EE30BDA3}"/>
                  </a:ext>
                </a:extLst>
              </p:cNvPr>
              <p:cNvSpPr txBox="1"/>
              <p:nvPr/>
            </p:nvSpPr>
            <p:spPr>
              <a:xfrm>
                <a:off x="4030829" y="3846680"/>
                <a:ext cx="484283" cy="20300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pt-BR" sz="800" b="1" dirty="0">
                    <a:solidFill>
                      <a:schemeClr val="bg2">
                        <a:lumMod val="25000"/>
                      </a:schemeClr>
                    </a:solidFill>
                    <a:latin typeface="AMX" pitchFamily="2" charset="0"/>
                  </a:rPr>
                  <a:t>Sim</a:t>
                </a:r>
              </a:p>
            </p:txBody>
          </p:sp>
          <p:sp>
            <p:nvSpPr>
              <p:cNvPr id="357" name="CaixaDeTexto 356">
                <a:extLst>
                  <a:ext uri="{FF2B5EF4-FFF2-40B4-BE49-F238E27FC236}">
                    <a16:creationId xmlns:a16="http://schemas.microsoft.com/office/drawing/2014/main" id="{DBD3F3B2-17EA-5A49-B337-907B0731F835}"/>
                  </a:ext>
                </a:extLst>
              </p:cNvPr>
              <p:cNvSpPr txBox="1"/>
              <p:nvPr/>
            </p:nvSpPr>
            <p:spPr>
              <a:xfrm>
                <a:off x="4021663" y="4681270"/>
                <a:ext cx="475115" cy="20300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pt-BR" sz="800" b="1" dirty="0">
                    <a:solidFill>
                      <a:schemeClr val="bg2">
                        <a:lumMod val="25000"/>
                      </a:schemeClr>
                    </a:solidFill>
                    <a:latin typeface="AMX" pitchFamily="2" charset="0"/>
                  </a:rPr>
                  <a:t>Não</a:t>
                </a:r>
              </a:p>
            </p:txBody>
          </p:sp>
          <p:cxnSp>
            <p:nvCxnSpPr>
              <p:cNvPr id="358" name="Conector reto 66">
                <a:extLst>
                  <a:ext uri="{FF2B5EF4-FFF2-40B4-BE49-F238E27FC236}">
                    <a16:creationId xmlns:a16="http://schemas.microsoft.com/office/drawing/2014/main" id="{237DA50F-DE10-C388-C377-BCB0C9EB5808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385085" y="3960969"/>
                <a:ext cx="362387" cy="0"/>
              </a:xfrm>
              <a:prstGeom prst="line">
                <a:avLst/>
              </a:prstGeom>
              <a:ln>
                <a:solidFill>
                  <a:schemeClr val="accent1">
                    <a:lumMod val="60000"/>
                    <a:lumOff val="40000"/>
                  </a:schemeClr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59" name="Conector de Seta Reta 358">
                <a:extLst>
                  <a:ext uri="{FF2B5EF4-FFF2-40B4-BE49-F238E27FC236}">
                    <a16:creationId xmlns:a16="http://schemas.microsoft.com/office/drawing/2014/main" id="{3ED9DA50-3603-28B9-CC84-4771E89A7839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738139" y="4362306"/>
                <a:ext cx="157868" cy="0"/>
              </a:xfrm>
              <a:prstGeom prst="straightConnector1">
                <a:avLst/>
              </a:prstGeom>
              <a:ln>
                <a:solidFill>
                  <a:schemeClr val="accent1">
                    <a:lumMod val="60000"/>
                    <a:lumOff val="40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5" name="Agrupar 34">
              <a:extLst>
                <a:ext uri="{FF2B5EF4-FFF2-40B4-BE49-F238E27FC236}">
                  <a16:creationId xmlns:a16="http://schemas.microsoft.com/office/drawing/2014/main" id="{D2348726-BE91-F81D-A60C-E72DA57D182E}"/>
                </a:ext>
              </a:extLst>
            </p:cNvPr>
            <p:cNvGrpSpPr/>
            <p:nvPr/>
          </p:nvGrpSpPr>
          <p:grpSpPr>
            <a:xfrm>
              <a:off x="3005024" y="2643137"/>
              <a:ext cx="681110" cy="514210"/>
              <a:chOff x="4146655" y="2074334"/>
              <a:chExt cx="1296195" cy="978573"/>
            </a:xfrm>
          </p:grpSpPr>
          <p:sp>
            <p:nvSpPr>
              <p:cNvPr id="348" name="Retângulo de cantos arredondados 41">
                <a:extLst>
                  <a:ext uri="{FF2B5EF4-FFF2-40B4-BE49-F238E27FC236}">
                    <a16:creationId xmlns:a16="http://schemas.microsoft.com/office/drawing/2014/main" id="{6F46605C-D3BA-639C-0E16-2EC7E3BDF5E3}"/>
                  </a:ext>
                </a:extLst>
              </p:cNvPr>
              <p:cNvSpPr/>
              <p:nvPr/>
            </p:nvSpPr>
            <p:spPr>
              <a:xfrm>
                <a:off x="4316294" y="2074334"/>
                <a:ext cx="1123122" cy="704364"/>
              </a:xfrm>
              <a:prstGeom prst="roundRect">
                <a:avLst>
                  <a:gd name="adj" fmla="val 15710"/>
                </a:avLst>
              </a:prstGeom>
              <a:noFill/>
              <a:ln w="3175">
                <a:solidFill>
                  <a:schemeClr val="bg2">
                    <a:lumMod val="2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800" dirty="0">
                  <a:ln w="19050">
                    <a:noFill/>
                  </a:ln>
                  <a:solidFill>
                    <a:schemeClr val="tx1"/>
                  </a:solidFill>
                  <a:latin typeface="AMX" pitchFamily="2" charset="0"/>
                </a:endParaRPr>
              </a:p>
              <a:p>
                <a:pPr algn="ctr"/>
                <a:endParaRPr lang="pt-BR" sz="800" dirty="0">
                  <a:ln w="19050">
                    <a:noFill/>
                  </a:ln>
                  <a:solidFill>
                    <a:schemeClr val="tx1"/>
                  </a:solidFill>
                  <a:latin typeface="AMX" pitchFamily="2" charset="0"/>
                </a:endParaRPr>
              </a:p>
              <a:p>
                <a:pPr algn="ctr"/>
                <a:r>
                  <a:rPr lang="pt-BR" sz="800" dirty="0">
                    <a:ln w="19050">
                      <a:noFill/>
                    </a:ln>
                    <a:solidFill>
                      <a:schemeClr val="tx1"/>
                    </a:solidFill>
                    <a:latin typeface="AMX" pitchFamily="2" charset="0"/>
                  </a:rPr>
                  <a:t>Disponibilizar equipamento</a:t>
                </a:r>
              </a:p>
            </p:txBody>
          </p:sp>
          <p:cxnSp>
            <p:nvCxnSpPr>
              <p:cNvPr id="349" name="Conector de Seta Reta 348">
                <a:extLst>
                  <a:ext uri="{FF2B5EF4-FFF2-40B4-BE49-F238E27FC236}">
                    <a16:creationId xmlns:a16="http://schemas.microsoft.com/office/drawing/2014/main" id="{1D822EF4-8380-0CFA-1596-E98BC03AFB05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146655" y="2602232"/>
                <a:ext cx="179435" cy="0"/>
              </a:xfrm>
              <a:prstGeom prst="straightConnector1">
                <a:avLst/>
              </a:prstGeom>
              <a:ln>
                <a:solidFill>
                  <a:schemeClr val="accent1">
                    <a:lumMod val="60000"/>
                    <a:lumOff val="40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0" name="Conector reto 85">
                <a:extLst>
                  <a:ext uri="{FF2B5EF4-FFF2-40B4-BE49-F238E27FC236}">
                    <a16:creationId xmlns:a16="http://schemas.microsoft.com/office/drawing/2014/main" id="{F506E583-C731-A19A-A830-FBF6CBC167CB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884037" y="2784302"/>
                <a:ext cx="0" cy="73328"/>
              </a:xfrm>
              <a:prstGeom prst="line">
                <a:avLst/>
              </a:prstGeom>
              <a:ln>
                <a:solidFill>
                  <a:schemeClr val="accent1">
                    <a:lumMod val="60000"/>
                    <a:lumOff val="40000"/>
                  </a:schemeClr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351" name="Pentágono 6">
                <a:extLst>
                  <a:ext uri="{FF2B5EF4-FFF2-40B4-BE49-F238E27FC236}">
                    <a16:creationId xmlns:a16="http://schemas.microsoft.com/office/drawing/2014/main" id="{1C0E111B-C645-B545-B902-2EB4EF01668F}"/>
                  </a:ext>
                </a:extLst>
              </p:cNvPr>
              <p:cNvSpPr/>
              <p:nvPr/>
            </p:nvSpPr>
            <p:spPr>
              <a:xfrm>
                <a:off x="4314058" y="2076511"/>
                <a:ext cx="1128636" cy="253814"/>
              </a:xfrm>
              <a:prstGeom prst="roundRect">
                <a:avLst>
                  <a:gd name="adj" fmla="val 45711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700" b="1" dirty="0" err="1">
                    <a:solidFill>
                      <a:schemeClr val="bg1"/>
                    </a:solidFill>
                    <a:latin typeface="AMX" pitchFamily="2" charset="0"/>
                  </a:rPr>
                  <a:t>Arklok</a:t>
                </a:r>
                <a:endParaRPr lang="pt-BR" sz="700" b="1" dirty="0">
                  <a:solidFill>
                    <a:schemeClr val="bg1"/>
                  </a:solidFill>
                  <a:latin typeface="AMX" pitchFamily="2" charset="0"/>
                </a:endParaRPr>
              </a:p>
            </p:txBody>
          </p:sp>
          <p:sp>
            <p:nvSpPr>
              <p:cNvPr id="352" name="Fluxograma: Processo Alternativo 51">
                <a:extLst>
                  <a:ext uri="{FF2B5EF4-FFF2-40B4-BE49-F238E27FC236}">
                    <a16:creationId xmlns:a16="http://schemas.microsoft.com/office/drawing/2014/main" id="{B328E0DC-7CEB-37A5-EB09-E8BAB413AA81}"/>
                  </a:ext>
                </a:extLst>
              </p:cNvPr>
              <p:cNvSpPr/>
              <p:nvPr/>
            </p:nvSpPr>
            <p:spPr>
              <a:xfrm>
                <a:off x="4326910" y="2854907"/>
                <a:ext cx="1115940" cy="198000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700" b="1" dirty="0">
                    <a:solidFill>
                      <a:schemeClr val="bg1"/>
                    </a:solidFill>
                    <a:latin typeface="AMX" pitchFamily="2" charset="0"/>
                  </a:rPr>
                  <a:t> 30 a 45 dias</a:t>
                </a:r>
              </a:p>
            </p:txBody>
          </p:sp>
        </p:grpSp>
        <p:grpSp>
          <p:nvGrpSpPr>
            <p:cNvPr id="36" name="Agrupar 35">
              <a:extLst>
                <a:ext uri="{FF2B5EF4-FFF2-40B4-BE49-F238E27FC236}">
                  <a16:creationId xmlns:a16="http://schemas.microsoft.com/office/drawing/2014/main" id="{6A61967B-D483-F03E-488C-DF1D8FFD5184}"/>
                </a:ext>
              </a:extLst>
            </p:cNvPr>
            <p:cNvGrpSpPr/>
            <p:nvPr/>
          </p:nvGrpSpPr>
          <p:grpSpPr>
            <a:xfrm>
              <a:off x="2834325" y="3241850"/>
              <a:ext cx="858132" cy="514210"/>
              <a:chOff x="3817792" y="2074334"/>
              <a:chExt cx="1633080" cy="978573"/>
            </a:xfrm>
          </p:grpSpPr>
          <p:sp>
            <p:nvSpPr>
              <p:cNvPr id="343" name="Retângulo de cantos arredondados 41">
                <a:extLst>
                  <a:ext uri="{FF2B5EF4-FFF2-40B4-BE49-F238E27FC236}">
                    <a16:creationId xmlns:a16="http://schemas.microsoft.com/office/drawing/2014/main" id="{D7EF79D5-BA77-41D4-AA82-CA362E6EA2B0}"/>
                  </a:ext>
                </a:extLst>
              </p:cNvPr>
              <p:cNvSpPr/>
              <p:nvPr/>
            </p:nvSpPr>
            <p:spPr>
              <a:xfrm>
                <a:off x="4316294" y="2074334"/>
                <a:ext cx="1123122" cy="704364"/>
              </a:xfrm>
              <a:prstGeom prst="roundRect">
                <a:avLst>
                  <a:gd name="adj" fmla="val 15710"/>
                </a:avLst>
              </a:prstGeom>
              <a:noFill/>
              <a:ln w="3175">
                <a:solidFill>
                  <a:schemeClr val="bg2">
                    <a:lumMod val="2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800" dirty="0">
                  <a:ln w="19050">
                    <a:noFill/>
                  </a:ln>
                  <a:solidFill>
                    <a:schemeClr val="tx1"/>
                  </a:solidFill>
                  <a:latin typeface="AMX" pitchFamily="2" charset="0"/>
                </a:endParaRPr>
              </a:p>
              <a:p>
                <a:pPr algn="ctr"/>
                <a:endParaRPr lang="pt-BR" sz="800" dirty="0">
                  <a:ln w="19050">
                    <a:noFill/>
                  </a:ln>
                  <a:solidFill>
                    <a:schemeClr val="tx1"/>
                  </a:solidFill>
                  <a:latin typeface="AMX" pitchFamily="2" charset="0"/>
                </a:endParaRPr>
              </a:p>
              <a:p>
                <a:pPr algn="ctr"/>
                <a:r>
                  <a:rPr lang="pt-BR" sz="800" dirty="0">
                    <a:ln w="19050">
                      <a:noFill/>
                    </a:ln>
                    <a:solidFill>
                      <a:schemeClr val="tx1"/>
                    </a:solidFill>
                    <a:latin typeface="AMX" pitchFamily="2" charset="0"/>
                  </a:rPr>
                  <a:t>Comprar equipamento</a:t>
                </a:r>
              </a:p>
            </p:txBody>
          </p:sp>
          <p:cxnSp>
            <p:nvCxnSpPr>
              <p:cNvPr id="344" name="Conector de Seta Reta 343">
                <a:extLst>
                  <a:ext uri="{FF2B5EF4-FFF2-40B4-BE49-F238E27FC236}">
                    <a16:creationId xmlns:a16="http://schemas.microsoft.com/office/drawing/2014/main" id="{9C19F3AA-40D4-8D11-CB19-9539F4C9C76E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817792" y="2429780"/>
                <a:ext cx="463894" cy="0"/>
              </a:xfrm>
              <a:prstGeom prst="straightConnector1">
                <a:avLst/>
              </a:prstGeom>
              <a:ln>
                <a:solidFill>
                  <a:schemeClr val="accent1">
                    <a:lumMod val="60000"/>
                    <a:lumOff val="40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5" name="Conector reto 85">
                <a:extLst>
                  <a:ext uri="{FF2B5EF4-FFF2-40B4-BE49-F238E27FC236}">
                    <a16:creationId xmlns:a16="http://schemas.microsoft.com/office/drawing/2014/main" id="{381651ED-2DC6-4DAD-633C-E45E11C028E8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884037" y="2784302"/>
                <a:ext cx="0" cy="73328"/>
              </a:xfrm>
              <a:prstGeom prst="line">
                <a:avLst/>
              </a:prstGeom>
              <a:ln>
                <a:solidFill>
                  <a:schemeClr val="accent1">
                    <a:lumMod val="60000"/>
                    <a:lumOff val="40000"/>
                  </a:schemeClr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346" name="Pentágono 6">
                <a:extLst>
                  <a:ext uri="{FF2B5EF4-FFF2-40B4-BE49-F238E27FC236}">
                    <a16:creationId xmlns:a16="http://schemas.microsoft.com/office/drawing/2014/main" id="{9B623691-E199-7C53-C50E-094D06ECCD42}"/>
                  </a:ext>
                </a:extLst>
              </p:cNvPr>
              <p:cNvSpPr/>
              <p:nvPr/>
            </p:nvSpPr>
            <p:spPr>
              <a:xfrm>
                <a:off x="4314058" y="2076511"/>
                <a:ext cx="1128636" cy="253814"/>
              </a:xfrm>
              <a:prstGeom prst="roundRect">
                <a:avLst>
                  <a:gd name="adj" fmla="val 45711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700" b="1" dirty="0" err="1">
                    <a:solidFill>
                      <a:schemeClr val="bg1"/>
                    </a:solidFill>
                    <a:latin typeface="AMX" pitchFamily="2" charset="0"/>
                  </a:rPr>
                  <a:t>Arklok</a:t>
                </a:r>
                <a:endParaRPr lang="pt-BR" sz="700" b="1" dirty="0">
                  <a:solidFill>
                    <a:schemeClr val="bg1"/>
                  </a:solidFill>
                  <a:latin typeface="AMX" pitchFamily="2" charset="0"/>
                </a:endParaRPr>
              </a:p>
            </p:txBody>
          </p:sp>
          <p:sp>
            <p:nvSpPr>
              <p:cNvPr id="347" name="Fluxograma: Processo Alternativo 51">
                <a:extLst>
                  <a:ext uri="{FF2B5EF4-FFF2-40B4-BE49-F238E27FC236}">
                    <a16:creationId xmlns:a16="http://schemas.microsoft.com/office/drawing/2014/main" id="{C20BFC8B-5F79-3B72-65DE-71C70B83A487}"/>
                  </a:ext>
                </a:extLst>
              </p:cNvPr>
              <p:cNvSpPr/>
              <p:nvPr/>
            </p:nvSpPr>
            <p:spPr>
              <a:xfrm>
                <a:off x="4334932" y="2854907"/>
                <a:ext cx="1115940" cy="198000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700" b="1" dirty="0">
                    <a:solidFill>
                      <a:schemeClr val="bg1"/>
                    </a:solidFill>
                    <a:latin typeface="AMX" pitchFamily="2" charset="0"/>
                  </a:rPr>
                  <a:t>45 a 60 dias</a:t>
                </a:r>
              </a:p>
            </p:txBody>
          </p:sp>
        </p:grpSp>
        <p:grpSp>
          <p:nvGrpSpPr>
            <p:cNvPr id="37" name="Agrupar 36">
              <a:extLst>
                <a:ext uri="{FF2B5EF4-FFF2-40B4-BE49-F238E27FC236}">
                  <a16:creationId xmlns:a16="http://schemas.microsoft.com/office/drawing/2014/main" id="{D41D4623-3E3A-51C9-1E7A-62C8CB0208F2}"/>
                </a:ext>
              </a:extLst>
            </p:cNvPr>
            <p:cNvGrpSpPr/>
            <p:nvPr/>
          </p:nvGrpSpPr>
          <p:grpSpPr>
            <a:xfrm>
              <a:off x="3688210" y="2643137"/>
              <a:ext cx="681110" cy="1067928"/>
              <a:chOff x="7854672" y="3825326"/>
              <a:chExt cx="1296195" cy="2032334"/>
            </a:xfrm>
          </p:grpSpPr>
          <p:cxnSp>
            <p:nvCxnSpPr>
              <p:cNvPr id="334" name="Conector de Seta Reta 333">
                <a:extLst>
                  <a:ext uri="{FF2B5EF4-FFF2-40B4-BE49-F238E27FC236}">
                    <a16:creationId xmlns:a16="http://schemas.microsoft.com/office/drawing/2014/main" id="{F0DD7C02-34FE-A796-7C04-1F17715A0CD6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8589831" y="4837357"/>
                <a:ext cx="0" cy="1020303"/>
              </a:xfrm>
              <a:prstGeom prst="straightConnector1">
                <a:avLst/>
              </a:prstGeom>
              <a:ln>
                <a:solidFill>
                  <a:schemeClr val="accent1">
                    <a:lumMod val="60000"/>
                    <a:lumOff val="40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335" name="Agrupar 334">
                <a:extLst>
                  <a:ext uri="{FF2B5EF4-FFF2-40B4-BE49-F238E27FC236}">
                    <a16:creationId xmlns:a16="http://schemas.microsoft.com/office/drawing/2014/main" id="{C3F935A9-F47A-72B1-3630-EF372618F3AC}"/>
                  </a:ext>
                </a:extLst>
              </p:cNvPr>
              <p:cNvGrpSpPr/>
              <p:nvPr/>
            </p:nvGrpSpPr>
            <p:grpSpPr>
              <a:xfrm>
                <a:off x="7854672" y="3825326"/>
                <a:ext cx="1296195" cy="978573"/>
                <a:chOff x="4146655" y="2074334"/>
                <a:chExt cx="1296195" cy="978573"/>
              </a:xfrm>
            </p:grpSpPr>
            <p:sp>
              <p:nvSpPr>
                <p:cNvPr id="338" name="Retângulo de cantos arredondados 41">
                  <a:extLst>
                    <a:ext uri="{FF2B5EF4-FFF2-40B4-BE49-F238E27FC236}">
                      <a16:creationId xmlns:a16="http://schemas.microsoft.com/office/drawing/2014/main" id="{39C57447-A4B8-6A27-FBD2-03578ADC42BF}"/>
                    </a:ext>
                  </a:extLst>
                </p:cNvPr>
                <p:cNvSpPr/>
                <p:nvPr/>
              </p:nvSpPr>
              <p:spPr>
                <a:xfrm>
                  <a:off x="4316294" y="2074334"/>
                  <a:ext cx="1123122" cy="704364"/>
                </a:xfrm>
                <a:prstGeom prst="roundRect">
                  <a:avLst>
                    <a:gd name="adj" fmla="val 15710"/>
                  </a:avLst>
                </a:prstGeom>
                <a:noFill/>
                <a:ln w="3175">
                  <a:solidFill>
                    <a:schemeClr val="bg2">
                      <a:lumMod val="2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sz="800" dirty="0">
                    <a:ln w="19050">
                      <a:noFill/>
                    </a:ln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endParaRPr lang="pt-BR" sz="800" dirty="0">
                    <a:ln w="19050">
                      <a:noFill/>
                    </a:ln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r>
                    <a:rPr lang="pt-BR" sz="800" dirty="0">
                      <a:ln w="19050">
                        <a:noFill/>
                      </a:ln>
                      <a:solidFill>
                        <a:schemeClr val="tx1"/>
                      </a:solidFill>
                      <a:latin typeface="AMX" pitchFamily="2" charset="0"/>
                    </a:rPr>
                    <a:t>Emitir nota fiscal</a:t>
                  </a:r>
                </a:p>
              </p:txBody>
            </p:sp>
            <p:cxnSp>
              <p:nvCxnSpPr>
                <p:cNvPr id="339" name="Conector de Seta Reta 338">
                  <a:extLst>
                    <a:ext uri="{FF2B5EF4-FFF2-40B4-BE49-F238E27FC236}">
                      <a16:creationId xmlns:a16="http://schemas.microsoft.com/office/drawing/2014/main" id="{13BB70F3-1A56-25F5-AFA6-45C7A2DD4EED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4146655" y="2602232"/>
                  <a:ext cx="179435" cy="0"/>
                </a:xfrm>
                <a:prstGeom prst="straightConnector1">
                  <a:avLst/>
                </a:prstGeom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40" name="Conector reto 85">
                  <a:extLst>
                    <a:ext uri="{FF2B5EF4-FFF2-40B4-BE49-F238E27FC236}">
                      <a16:creationId xmlns:a16="http://schemas.microsoft.com/office/drawing/2014/main" id="{8674E565-A60E-14A3-B223-A737EC7B6F5C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4884037" y="2784302"/>
                  <a:ext cx="0" cy="73328"/>
                </a:xfrm>
                <a:prstGeom prst="line">
                  <a:avLst/>
                </a:prstGeom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  <a:headEnd type="none" w="med" len="med"/>
                  <a:tailEnd type="none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sp>
              <p:nvSpPr>
                <p:cNvPr id="341" name="Pentágono 6">
                  <a:extLst>
                    <a:ext uri="{FF2B5EF4-FFF2-40B4-BE49-F238E27FC236}">
                      <a16:creationId xmlns:a16="http://schemas.microsoft.com/office/drawing/2014/main" id="{98ED0C14-999F-B8A7-9AB9-41751CFE5E15}"/>
                    </a:ext>
                  </a:extLst>
                </p:cNvPr>
                <p:cNvSpPr/>
                <p:nvPr/>
              </p:nvSpPr>
              <p:spPr>
                <a:xfrm>
                  <a:off x="4314058" y="2076511"/>
                  <a:ext cx="1128636" cy="253814"/>
                </a:xfrm>
                <a:prstGeom prst="roundRect">
                  <a:avLst>
                    <a:gd name="adj" fmla="val 45711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700" b="1" dirty="0" err="1">
                      <a:solidFill>
                        <a:schemeClr val="bg1"/>
                      </a:solidFill>
                      <a:latin typeface="AMX" pitchFamily="2" charset="0"/>
                    </a:rPr>
                    <a:t>Arklok</a:t>
                  </a:r>
                  <a:endParaRPr lang="pt-BR" sz="700" b="1" dirty="0">
                    <a:solidFill>
                      <a:schemeClr val="bg1"/>
                    </a:solidFill>
                    <a:latin typeface="AMX" pitchFamily="2" charset="0"/>
                  </a:endParaRPr>
                </a:p>
              </p:txBody>
            </p:sp>
            <p:sp>
              <p:nvSpPr>
                <p:cNvPr id="342" name="Fluxograma: Processo Alternativo 51">
                  <a:extLst>
                    <a:ext uri="{FF2B5EF4-FFF2-40B4-BE49-F238E27FC236}">
                      <a16:creationId xmlns:a16="http://schemas.microsoft.com/office/drawing/2014/main" id="{B3D9D82A-B228-9155-5476-6C15280E1A2E}"/>
                    </a:ext>
                  </a:extLst>
                </p:cNvPr>
                <p:cNvSpPr/>
                <p:nvPr/>
              </p:nvSpPr>
              <p:spPr>
                <a:xfrm>
                  <a:off x="4326910" y="2854907"/>
                  <a:ext cx="1115940" cy="198000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700" b="1" dirty="0">
                      <a:solidFill>
                        <a:schemeClr val="bg1"/>
                      </a:solidFill>
                      <a:latin typeface="AMX" pitchFamily="2" charset="0"/>
                    </a:rPr>
                    <a:t> SAP</a:t>
                  </a:r>
                </a:p>
              </p:txBody>
            </p:sp>
          </p:grpSp>
          <p:pic>
            <p:nvPicPr>
              <p:cNvPr id="336" name="Imagem 335">
                <a:extLst>
                  <a:ext uri="{FF2B5EF4-FFF2-40B4-BE49-F238E27FC236}">
                    <a16:creationId xmlns:a16="http://schemas.microsoft.com/office/drawing/2014/main" id="{C134C940-90D0-CCC6-7E89-F2FA8B22674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BEBA8EAE-BF5A-486C-A8C5-ECC9F3942E4B}">
                    <a14:imgProps xmlns:a14="http://schemas.microsoft.com/office/drawing/2010/main">
                      <a14:imgLayer r:embed="rId22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8151709" y="4629701"/>
                <a:ext cx="139409" cy="139409"/>
              </a:xfrm>
              <a:prstGeom prst="rect">
                <a:avLst/>
              </a:prstGeom>
            </p:spPr>
          </p:pic>
          <p:cxnSp>
            <p:nvCxnSpPr>
              <p:cNvPr id="337" name="Conector Reto 336">
                <a:extLst>
                  <a:ext uri="{FF2B5EF4-FFF2-40B4-BE49-F238E27FC236}">
                    <a16:creationId xmlns:a16="http://schemas.microsoft.com/office/drawing/2014/main" id="{F452AAAE-3FA7-28F2-D504-8B0D0F1790F3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7856966" y="5854855"/>
                <a:ext cx="737019" cy="0"/>
              </a:xfrm>
              <a:prstGeom prst="line">
                <a:avLst/>
              </a:prstGeom>
              <a:ln w="12700">
                <a:solidFill>
                  <a:schemeClr val="accent1">
                    <a:lumMod val="60000"/>
                    <a:lumOff val="4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8" name="Agrupar 37">
              <a:extLst>
                <a:ext uri="{FF2B5EF4-FFF2-40B4-BE49-F238E27FC236}">
                  <a16:creationId xmlns:a16="http://schemas.microsoft.com/office/drawing/2014/main" id="{1E08EF3E-699F-25FA-56CC-88BAE5F956E5}"/>
                </a:ext>
              </a:extLst>
            </p:cNvPr>
            <p:cNvGrpSpPr/>
            <p:nvPr/>
          </p:nvGrpSpPr>
          <p:grpSpPr>
            <a:xfrm>
              <a:off x="4375399" y="2643137"/>
              <a:ext cx="706064" cy="514210"/>
              <a:chOff x="7832079" y="3825326"/>
              <a:chExt cx="1343684" cy="978573"/>
            </a:xfrm>
          </p:grpSpPr>
          <p:grpSp>
            <p:nvGrpSpPr>
              <p:cNvPr id="327" name="Agrupar 326">
                <a:extLst>
                  <a:ext uri="{FF2B5EF4-FFF2-40B4-BE49-F238E27FC236}">
                    <a16:creationId xmlns:a16="http://schemas.microsoft.com/office/drawing/2014/main" id="{291839EB-A8CD-5D01-218D-942E0B5351B9}"/>
                  </a:ext>
                </a:extLst>
              </p:cNvPr>
              <p:cNvGrpSpPr/>
              <p:nvPr/>
            </p:nvGrpSpPr>
            <p:grpSpPr>
              <a:xfrm>
                <a:off x="7832079" y="3825326"/>
                <a:ext cx="1343684" cy="978573"/>
                <a:chOff x="4124062" y="2074334"/>
                <a:chExt cx="1343684" cy="978573"/>
              </a:xfrm>
            </p:grpSpPr>
            <p:sp>
              <p:nvSpPr>
                <p:cNvPr id="329" name="Retângulo de cantos arredondados 41">
                  <a:extLst>
                    <a:ext uri="{FF2B5EF4-FFF2-40B4-BE49-F238E27FC236}">
                      <a16:creationId xmlns:a16="http://schemas.microsoft.com/office/drawing/2014/main" id="{F697CD6C-A1E9-A5F9-76A0-D872DCF9D733}"/>
                    </a:ext>
                  </a:extLst>
                </p:cNvPr>
                <p:cNvSpPr/>
                <p:nvPr/>
              </p:nvSpPr>
              <p:spPr>
                <a:xfrm>
                  <a:off x="4292862" y="2074334"/>
                  <a:ext cx="1161615" cy="704365"/>
                </a:xfrm>
                <a:prstGeom prst="roundRect">
                  <a:avLst>
                    <a:gd name="adj" fmla="val 15710"/>
                  </a:avLst>
                </a:prstGeom>
                <a:noFill/>
                <a:ln w="3175">
                  <a:solidFill>
                    <a:schemeClr val="bg2">
                      <a:lumMod val="2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sz="800" dirty="0">
                    <a:ln w="19050">
                      <a:noFill/>
                    </a:ln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endParaRPr lang="pt-BR" sz="800" dirty="0">
                    <a:ln w="19050">
                      <a:noFill/>
                    </a:ln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r>
                    <a:rPr lang="pt-BR" sz="800" dirty="0">
                      <a:ln w="19050">
                        <a:noFill/>
                      </a:ln>
                      <a:solidFill>
                        <a:schemeClr val="tx1"/>
                      </a:solidFill>
                      <a:latin typeface="AMX" pitchFamily="2" charset="0"/>
                    </a:rPr>
                    <a:t>Anexar nota fiscal para triangulação e avançar card</a:t>
                  </a:r>
                </a:p>
              </p:txBody>
            </p:sp>
            <p:cxnSp>
              <p:nvCxnSpPr>
                <p:cNvPr id="330" name="Conector de Seta Reta 329">
                  <a:extLst>
                    <a:ext uri="{FF2B5EF4-FFF2-40B4-BE49-F238E27FC236}">
                      <a16:creationId xmlns:a16="http://schemas.microsoft.com/office/drawing/2014/main" id="{97DC7865-476B-53ED-AB6B-5932FE8377F2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4124062" y="2602232"/>
                  <a:ext cx="179435" cy="0"/>
                </a:xfrm>
                <a:prstGeom prst="straightConnector1">
                  <a:avLst/>
                </a:prstGeom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31" name="Conector reto 85">
                  <a:extLst>
                    <a:ext uri="{FF2B5EF4-FFF2-40B4-BE49-F238E27FC236}">
                      <a16:creationId xmlns:a16="http://schemas.microsoft.com/office/drawing/2014/main" id="{EBF3A722-6907-83D9-499C-2DC6206C5700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4876506" y="2784302"/>
                  <a:ext cx="0" cy="73328"/>
                </a:xfrm>
                <a:prstGeom prst="line">
                  <a:avLst/>
                </a:prstGeom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  <a:headEnd type="none" w="med" len="med"/>
                  <a:tailEnd type="none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sp>
              <p:nvSpPr>
                <p:cNvPr id="332" name="Pentágono 6">
                  <a:extLst>
                    <a:ext uri="{FF2B5EF4-FFF2-40B4-BE49-F238E27FC236}">
                      <a16:creationId xmlns:a16="http://schemas.microsoft.com/office/drawing/2014/main" id="{3682139D-63D6-B771-9927-FE84BAFCCBA9}"/>
                    </a:ext>
                  </a:extLst>
                </p:cNvPr>
                <p:cNvSpPr/>
                <p:nvPr/>
              </p:nvSpPr>
              <p:spPr>
                <a:xfrm>
                  <a:off x="4292865" y="2076511"/>
                  <a:ext cx="1174881" cy="253814"/>
                </a:xfrm>
                <a:prstGeom prst="roundRect">
                  <a:avLst>
                    <a:gd name="adj" fmla="val 45711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700" b="1" dirty="0" err="1">
                      <a:solidFill>
                        <a:schemeClr val="bg1"/>
                      </a:solidFill>
                      <a:latin typeface="AMX" pitchFamily="2" charset="0"/>
                    </a:rPr>
                    <a:t>Arklok</a:t>
                  </a:r>
                  <a:endParaRPr lang="pt-BR" sz="700" b="1" dirty="0">
                    <a:solidFill>
                      <a:schemeClr val="bg1"/>
                    </a:solidFill>
                    <a:latin typeface="AMX" pitchFamily="2" charset="0"/>
                  </a:endParaRPr>
                </a:p>
              </p:txBody>
            </p:sp>
            <p:sp>
              <p:nvSpPr>
                <p:cNvPr id="333" name="Fluxograma: Processo Alternativo 51">
                  <a:extLst>
                    <a:ext uri="{FF2B5EF4-FFF2-40B4-BE49-F238E27FC236}">
                      <a16:creationId xmlns:a16="http://schemas.microsoft.com/office/drawing/2014/main" id="{E1433B91-684E-6DDA-E371-2A05FE68816B}"/>
                    </a:ext>
                  </a:extLst>
                </p:cNvPr>
                <p:cNvSpPr/>
                <p:nvPr/>
              </p:nvSpPr>
              <p:spPr>
                <a:xfrm>
                  <a:off x="4307931" y="2854907"/>
                  <a:ext cx="1134920" cy="198000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700" b="1" dirty="0">
                      <a:solidFill>
                        <a:schemeClr val="bg1"/>
                      </a:solidFill>
                      <a:latin typeface="AMX" pitchFamily="2" charset="0"/>
                    </a:rPr>
                    <a:t> FORMS</a:t>
                  </a:r>
                </a:p>
              </p:txBody>
            </p:sp>
          </p:grpSp>
          <p:pic>
            <p:nvPicPr>
              <p:cNvPr id="328" name="Imagem 327">
                <a:extLst>
                  <a:ext uri="{FF2B5EF4-FFF2-40B4-BE49-F238E27FC236}">
                    <a16:creationId xmlns:a16="http://schemas.microsoft.com/office/drawing/2014/main" id="{CC819A06-E5B0-FF65-0F3C-AFD8D56E35D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BEBA8EAE-BF5A-486C-A8C5-ECC9F3942E4B}">
                    <a14:imgProps xmlns:a14="http://schemas.microsoft.com/office/drawing/2010/main">
                      <a14:imgLayer r:embed="rId23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8151709" y="4629701"/>
                <a:ext cx="139409" cy="139409"/>
              </a:xfrm>
              <a:prstGeom prst="rect">
                <a:avLst/>
              </a:prstGeom>
            </p:spPr>
          </p:pic>
        </p:grpSp>
        <p:grpSp>
          <p:nvGrpSpPr>
            <p:cNvPr id="39" name="Agrupar 38">
              <a:extLst>
                <a:ext uri="{FF2B5EF4-FFF2-40B4-BE49-F238E27FC236}">
                  <a16:creationId xmlns:a16="http://schemas.microsoft.com/office/drawing/2014/main" id="{D19403E8-8D94-B89B-FDCF-EF351924DFE7}"/>
                </a:ext>
              </a:extLst>
            </p:cNvPr>
            <p:cNvGrpSpPr/>
            <p:nvPr/>
          </p:nvGrpSpPr>
          <p:grpSpPr>
            <a:xfrm>
              <a:off x="5751252" y="2643137"/>
              <a:ext cx="681110" cy="651015"/>
              <a:chOff x="7854672" y="3825326"/>
              <a:chExt cx="1296195" cy="1238923"/>
            </a:xfrm>
          </p:grpSpPr>
          <p:grpSp>
            <p:nvGrpSpPr>
              <p:cNvPr id="63" name="Agrupar 62">
                <a:extLst>
                  <a:ext uri="{FF2B5EF4-FFF2-40B4-BE49-F238E27FC236}">
                    <a16:creationId xmlns:a16="http://schemas.microsoft.com/office/drawing/2014/main" id="{5BF44675-582D-F855-CC77-953F6A6E9B14}"/>
                  </a:ext>
                </a:extLst>
              </p:cNvPr>
              <p:cNvGrpSpPr/>
              <p:nvPr/>
            </p:nvGrpSpPr>
            <p:grpSpPr>
              <a:xfrm>
                <a:off x="7854672" y="3825326"/>
                <a:ext cx="1296195" cy="1238923"/>
                <a:chOff x="4146655" y="2074334"/>
                <a:chExt cx="1296195" cy="1238923"/>
              </a:xfrm>
            </p:grpSpPr>
            <p:sp>
              <p:nvSpPr>
                <p:cNvPr id="130" name="Retângulo de cantos arredondados 41">
                  <a:extLst>
                    <a:ext uri="{FF2B5EF4-FFF2-40B4-BE49-F238E27FC236}">
                      <a16:creationId xmlns:a16="http://schemas.microsoft.com/office/drawing/2014/main" id="{7F92E4CF-0D7F-E958-1890-0F54A26C85AB}"/>
                    </a:ext>
                  </a:extLst>
                </p:cNvPr>
                <p:cNvSpPr/>
                <p:nvPr/>
              </p:nvSpPr>
              <p:spPr>
                <a:xfrm>
                  <a:off x="4316294" y="2074334"/>
                  <a:ext cx="1123122" cy="704364"/>
                </a:xfrm>
                <a:prstGeom prst="roundRect">
                  <a:avLst>
                    <a:gd name="adj" fmla="val 15710"/>
                  </a:avLst>
                </a:prstGeom>
                <a:solidFill>
                  <a:srgbClr val="E81924">
                    <a:alpha val="87990"/>
                  </a:srgbClr>
                </a:solidFill>
                <a:ln w="3175">
                  <a:solidFill>
                    <a:schemeClr val="bg2">
                      <a:lumMod val="2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sz="800" dirty="0">
                    <a:ln w="19050">
                      <a:noFill/>
                    </a:ln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endParaRPr lang="pt-BR" sz="800" dirty="0">
                    <a:ln w="19050">
                      <a:noFill/>
                    </a:ln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r>
                    <a:rPr lang="pt-BR" sz="800" b="1" dirty="0">
                      <a:ln w="19050">
                        <a:noFill/>
                      </a:ln>
                      <a:solidFill>
                        <a:schemeClr val="bg1"/>
                      </a:solidFill>
                      <a:latin typeface="AMX" pitchFamily="2" charset="0"/>
                    </a:rPr>
                    <a:t>Anexar nota fiscal e avançar card</a:t>
                  </a:r>
                </a:p>
              </p:txBody>
            </p:sp>
            <p:cxnSp>
              <p:nvCxnSpPr>
                <p:cNvPr id="131" name="Conector de Seta Reta 130">
                  <a:extLst>
                    <a:ext uri="{FF2B5EF4-FFF2-40B4-BE49-F238E27FC236}">
                      <a16:creationId xmlns:a16="http://schemas.microsoft.com/office/drawing/2014/main" id="{31855F03-644A-7424-A151-C2D9C2CA7082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4146655" y="2602232"/>
                  <a:ext cx="179435" cy="0"/>
                </a:xfrm>
                <a:prstGeom prst="straightConnector1">
                  <a:avLst/>
                </a:prstGeom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32" name="Conector reto 85">
                  <a:extLst>
                    <a:ext uri="{FF2B5EF4-FFF2-40B4-BE49-F238E27FC236}">
                      <a16:creationId xmlns:a16="http://schemas.microsoft.com/office/drawing/2014/main" id="{20696516-DC4A-2CB5-2798-353DDD06AABC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4884037" y="3038302"/>
                  <a:ext cx="0" cy="73328"/>
                </a:xfrm>
                <a:prstGeom prst="line">
                  <a:avLst/>
                </a:prstGeom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  <a:headEnd type="none" w="med" len="med"/>
                  <a:tailEnd type="none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sp>
              <p:nvSpPr>
                <p:cNvPr id="313" name="Pentágono 6">
                  <a:extLst>
                    <a:ext uri="{FF2B5EF4-FFF2-40B4-BE49-F238E27FC236}">
                      <a16:creationId xmlns:a16="http://schemas.microsoft.com/office/drawing/2014/main" id="{E7CAB5D4-6C7A-F791-1EA0-AC224C551248}"/>
                    </a:ext>
                  </a:extLst>
                </p:cNvPr>
                <p:cNvSpPr/>
                <p:nvPr/>
              </p:nvSpPr>
              <p:spPr>
                <a:xfrm>
                  <a:off x="4314058" y="2076511"/>
                  <a:ext cx="1128636" cy="253814"/>
                </a:xfrm>
                <a:prstGeom prst="roundRect">
                  <a:avLst>
                    <a:gd name="adj" fmla="val 45711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700" b="1" dirty="0" err="1">
                      <a:solidFill>
                        <a:schemeClr val="bg1"/>
                      </a:solidFill>
                      <a:latin typeface="AMX" pitchFamily="2" charset="0"/>
                    </a:rPr>
                    <a:t>Hitss</a:t>
                  </a:r>
                  <a:r>
                    <a:rPr lang="pt-BR" sz="700" b="1" dirty="0">
                      <a:solidFill>
                        <a:schemeClr val="bg1"/>
                      </a:solidFill>
                      <a:latin typeface="AMX" pitchFamily="2" charset="0"/>
                    </a:rPr>
                    <a:t> BPO</a:t>
                  </a:r>
                </a:p>
              </p:txBody>
            </p:sp>
            <p:sp>
              <p:nvSpPr>
                <p:cNvPr id="324" name="Fluxograma: Processo Alternativo 51">
                  <a:extLst>
                    <a:ext uri="{FF2B5EF4-FFF2-40B4-BE49-F238E27FC236}">
                      <a16:creationId xmlns:a16="http://schemas.microsoft.com/office/drawing/2014/main" id="{AF10BCB2-1155-C6ED-FF37-0E5F33F68390}"/>
                    </a:ext>
                  </a:extLst>
                </p:cNvPr>
                <p:cNvSpPr/>
                <p:nvPr/>
              </p:nvSpPr>
              <p:spPr>
                <a:xfrm>
                  <a:off x="4326910" y="3115257"/>
                  <a:ext cx="1115940" cy="198000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700" b="1" dirty="0">
                      <a:solidFill>
                        <a:schemeClr val="bg1"/>
                      </a:solidFill>
                      <a:latin typeface="AMX" pitchFamily="2" charset="0"/>
                    </a:rPr>
                    <a:t> FORMS</a:t>
                  </a:r>
                </a:p>
              </p:txBody>
            </p:sp>
            <p:cxnSp>
              <p:nvCxnSpPr>
                <p:cNvPr id="325" name="Conector reto 85">
                  <a:extLst>
                    <a:ext uri="{FF2B5EF4-FFF2-40B4-BE49-F238E27FC236}">
                      <a16:creationId xmlns:a16="http://schemas.microsoft.com/office/drawing/2014/main" id="{DC20102B-00FF-C10B-3750-37608B29FF8F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4884037" y="2784931"/>
                  <a:ext cx="0" cy="73328"/>
                </a:xfrm>
                <a:prstGeom prst="line">
                  <a:avLst/>
                </a:prstGeom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  <a:headEnd type="none" w="med" len="med"/>
                  <a:tailEnd type="none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sp>
              <p:nvSpPr>
                <p:cNvPr id="326" name="Fluxograma: Processo Alternativo 51">
                  <a:extLst>
                    <a:ext uri="{FF2B5EF4-FFF2-40B4-BE49-F238E27FC236}">
                      <a16:creationId xmlns:a16="http://schemas.microsoft.com/office/drawing/2014/main" id="{C2D97C9A-371C-3678-67C7-4BBC8865DA95}"/>
                    </a:ext>
                  </a:extLst>
                </p:cNvPr>
                <p:cNvSpPr/>
                <p:nvPr/>
              </p:nvSpPr>
              <p:spPr>
                <a:xfrm>
                  <a:off x="4326910" y="2855536"/>
                  <a:ext cx="1115940" cy="198000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700" b="1" dirty="0">
                      <a:solidFill>
                        <a:schemeClr val="bg1"/>
                      </a:solidFill>
                      <a:latin typeface="AMX" pitchFamily="2" charset="0"/>
                    </a:rPr>
                    <a:t> SAP</a:t>
                  </a:r>
                </a:p>
              </p:txBody>
            </p:sp>
          </p:grpSp>
          <p:pic>
            <p:nvPicPr>
              <p:cNvPr id="128" name="Imagem 127">
                <a:extLst>
                  <a:ext uri="{FF2B5EF4-FFF2-40B4-BE49-F238E27FC236}">
                    <a16:creationId xmlns:a16="http://schemas.microsoft.com/office/drawing/2014/main" id="{268BA0A1-71F7-85A1-79B0-520489BCC6D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BEBA8EAE-BF5A-486C-A8C5-ECC9F3942E4B}">
                    <a14:imgProps xmlns:a14="http://schemas.microsoft.com/office/drawing/2010/main">
                      <a14:imgLayer r:embed="rId24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8151709" y="4890051"/>
                <a:ext cx="139409" cy="139409"/>
              </a:xfrm>
              <a:prstGeom prst="rect">
                <a:avLst/>
              </a:prstGeom>
            </p:spPr>
          </p:pic>
          <p:pic>
            <p:nvPicPr>
              <p:cNvPr id="129" name="Imagem 128">
                <a:extLst>
                  <a:ext uri="{FF2B5EF4-FFF2-40B4-BE49-F238E27FC236}">
                    <a16:creationId xmlns:a16="http://schemas.microsoft.com/office/drawing/2014/main" id="{591557D2-2BC2-99AA-EDC7-E8F78A739C8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BEBA8EAE-BF5A-486C-A8C5-ECC9F3942E4B}">
                    <a14:imgProps xmlns:a14="http://schemas.microsoft.com/office/drawing/2010/main">
                      <a14:imgLayer r:embed="rId25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8151709" y="4630330"/>
                <a:ext cx="139409" cy="139409"/>
              </a:xfrm>
              <a:prstGeom prst="rect">
                <a:avLst/>
              </a:prstGeom>
            </p:spPr>
          </p:pic>
        </p:grpSp>
        <p:grpSp>
          <p:nvGrpSpPr>
            <p:cNvPr id="40" name="Agrupar 39">
              <a:extLst>
                <a:ext uri="{FF2B5EF4-FFF2-40B4-BE49-F238E27FC236}">
                  <a16:creationId xmlns:a16="http://schemas.microsoft.com/office/drawing/2014/main" id="{B6C728A8-7CB1-10C1-79C0-8C3C20F4B6F8}"/>
                </a:ext>
              </a:extLst>
            </p:cNvPr>
            <p:cNvGrpSpPr/>
            <p:nvPr/>
          </p:nvGrpSpPr>
          <p:grpSpPr>
            <a:xfrm>
              <a:off x="5072072" y="2643137"/>
              <a:ext cx="681110" cy="514540"/>
              <a:chOff x="7854672" y="3825326"/>
              <a:chExt cx="1296195" cy="979202"/>
            </a:xfrm>
          </p:grpSpPr>
          <p:grpSp>
            <p:nvGrpSpPr>
              <p:cNvPr id="56" name="Agrupar 55">
                <a:extLst>
                  <a:ext uri="{FF2B5EF4-FFF2-40B4-BE49-F238E27FC236}">
                    <a16:creationId xmlns:a16="http://schemas.microsoft.com/office/drawing/2014/main" id="{533E0ED2-ED33-DD10-B2CA-B7CD3AD749B0}"/>
                  </a:ext>
                </a:extLst>
              </p:cNvPr>
              <p:cNvGrpSpPr/>
              <p:nvPr/>
            </p:nvGrpSpPr>
            <p:grpSpPr>
              <a:xfrm>
                <a:off x="7854672" y="3825326"/>
                <a:ext cx="1296195" cy="979202"/>
                <a:chOff x="4146655" y="2074334"/>
                <a:chExt cx="1296195" cy="979202"/>
              </a:xfrm>
            </p:grpSpPr>
            <p:sp>
              <p:nvSpPr>
                <p:cNvPr id="58" name="Retângulo de cantos arredondados 41">
                  <a:extLst>
                    <a:ext uri="{FF2B5EF4-FFF2-40B4-BE49-F238E27FC236}">
                      <a16:creationId xmlns:a16="http://schemas.microsoft.com/office/drawing/2014/main" id="{2641BFAA-9E45-DC14-FC3A-868B897B4976}"/>
                    </a:ext>
                  </a:extLst>
                </p:cNvPr>
                <p:cNvSpPr/>
                <p:nvPr/>
              </p:nvSpPr>
              <p:spPr>
                <a:xfrm>
                  <a:off x="4316294" y="2074334"/>
                  <a:ext cx="1123122" cy="704364"/>
                </a:xfrm>
                <a:prstGeom prst="roundRect">
                  <a:avLst>
                    <a:gd name="adj" fmla="val 15710"/>
                  </a:avLst>
                </a:prstGeom>
                <a:solidFill>
                  <a:srgbClr val="E81924">
                    <a:alpha val="87894"/>
                  </a:srgbClr>
                </a:solidFill>
                <a:ln w="3175">
                  <a:solidFill>
                    <a:schemeClr val="bg2">
                      <a:lumMod val="2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sz="800" dirty="0">
                    <a:ln w="19050">
                      <a:noFill/>
                    </a:ln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endParaRPr lang="pt-BR" sz="800" dirty="0">
                    <a:ln w="19050">
                      <a:noFill/>
                    </a:ln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r>
                    <a:rPr lang="pt-BR" sz="800" b="1" dirty="0">
                      <a:ln w="19050">
                        <a:noFill/>
                      </a:ln>
                      <a:solidFill>
                        <a:schemeClr val="bg1"/>
                      </a:solidFill>
                      <a:latin typeface="AMX" pitchFamily="2" charset="0"/>
                    </a:rPr>
                    <a:t>Tratar Card </a:t>
                  </a:r>
                </a:p>
                <a:p>
                  <a:pPr algn="ctr"/>
                  <a:r>
                    <a:rPr lang="pt-BR" sz="800" b="1" dirty="0">
                      <a:ln w="19050">
                        <a:noFill/>
                      </a:ln>
                      <a:solidFill>
                        <a:schemeClr val="bg1"/>
                      </a:solidFill>
                      <a:latin typeface="AMX" pitchFamily="2" charset="0"/>
                    </a:rPr>
                    <a:t>e realizar triangulação</a:t>
                  </a:r>
                </a:p>
              </p:txBody>
            </p:sp>
            <p:cxnSp>
              <p:nvCxnSpPr>
                <p:cNvPr id="59" name="Conector de Seta Reta 58">
                  <a:extLst>
                    <a:ext uri="{FF2B5EF4-FFF2-40B4-BE49-F238E27FC236}">
                      <a16:creationId xmlns:a16="http://schemas.microsoft.com/office/drawing/2014/main" id="{18996187-133C-EDB8-B328-09909B5430CF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4146655" y="2602232"/>
                  <a:ext cx="179435" cy="0"/>
                </a:xfrm>
                <a:prstGeom prst="straightConnector1">
                  <a:avLst/>
                </a:prstGeom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60" name="Pentágono 6">
                  <a:extLst>
                    <a:ext uri="{FF2B5EF4-FFF2-40B4-BE49-F238E27FC236}">
                      <a16:creationId xmlns:a16="http://schemas.microsoft.com/office/drawing/2014/main" id="{E45F8048-982B-77D5-0D8F-1954301A5208}"/>
                    </a:ext>
                  </a:extLst>
                </p:cNvPr>
                <p:cNvSpPr/>
                <p:nvPr/>
              </p:nvSpPr>
              <p:spPr>
                <a:xfrm>
                  <a:off x="4314058" y="2076511"/>
                  <a:ext cx="1128636" cy="253814"/>
                </a:xfrm>
                <a:prstGeom prst="roundRect">
                  <a:avLst>
                    <a:gd name="adj" fmla="val 45711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700" b="1" dirty="0" err="1">
                      <a:solidFill>
                        <a:schemeClr val="bg1"/>
                      </a:solidFill>
                      <a:latin typeface="AMX" pitchFamily="2" charset="0"/>
                    </a:rPr>
                    <a:t>Hitss</a:t>
                  </a:r>
                  <a:r>
                    <a:rPr lang="pt-BR" sz="700" b="1" dirty="0">
                      <a:solidFill>
                        <a:schemeClr val="bg1"/>
                      </a:solidFill>
                      <a:latin typeface="AMX" pitchFamily="2" charset="0"/>
                    </a:rPr>
                    <a:t> BPO</a:t>
                  </a:r>
                </a:p>
              </p:txBody>
            </p:sp>
            <p:cxnSp>
              <p:nvCxnSpPr>
                <p:cNvPr id="61" name="Conector reto 85">
                  <a:extLst>
                    <a:ext uri="{FF2B5EF4-FFF2-40B4-BE49-F238E27FC236}">
                      <a16:creationId xmlns:a16="http://schemas.microsoft.com/office/drawing/2014/main" id="{AB5B850A-6E78-206B-4F06-AF9206B874F0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4884037" y="2784931"/>
                  <a:ext cx="0" cy="73328"/>
                </a:xfrm>
                <a:prstGeom prst="line">
                  <a:avLst/>
                </a:prstGeom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  <a:headEnd type="none" w="med" len="med"/>
                  <a:tailEnd type="none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sp>
              <p:nvSpPr>
                <p:cNvPr id="62" name="Fluxograma: Processo Alternativo 51">
                  <a:extLst>
                    <a:ext uri="{FF2B5EF4-FFF2-40B4-BE49-F238E27FC236}">
                      <a16:creationId xmlns:a16="http://schemas.microsoft.com/office/drawing/2014/main" id="{1406787C-A180-A0E9-45D6-C2A7921FFAD8}"/>
                    </a:ext>
                  </a:extLst>
                </p:cNvPr>
                <p:cNvSpPr/>
                <p:nvPr/>
              </p:nvSpPr>
              <p:spPr>
                <a:xfrm>
                  <a:off x="4326910" y="2855536"/>
                  <a:ext cx="1115940" cy="198000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700" b="1" dirty="0">
                      <a:solidFill>
                        <a:schemeClr val="bg1"/>
                      </a:solidFill>
                      <a:latin typeface="AMX" pitchFamily="2" charset="0"/>
                    </a:rPr>
                    <a:t> FORMS</a:t>
                  </a:r>
                </a:p>
              </p:txBody>
            </p:sp>
          </p:grpSp>
          <p:pic>
            <p:nvPicPr>
              <p:cNvPr id="57" name="Imagem 56">
                <a:extLst>
                  <a:ext uri="{FF2B5EF4-FFF2-40B4-BE49-F238E27FC236}">
                    <a16:creationId xmlns:a16="http://schemas.microsoft.com/office/drawing/2014/main" id="{78DD6952-71CB-0B36-F976-807F07551F0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BEBA8EAE-BF5A-486C-A8C5-ECC9F3942E4B}">
                    <a14:imgProps xmlns:a14="http://schemas.microsoft.com/office/drawing/2010/main">
                      <a14:imgLayer r:embed="rId26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8151709" y="4630330"/>
                <a:ext cx="139409" cy="139409"/>
              </a:xfrm>
              <a:prstGeom prst="rect">
                <a:avLst/>
              </a:prstGeom>
            </p:spPr>
          </p:pic>
        </p:grpSp>
        <p:grpSp>
          <p:nvGrpSpPr>
            <p:cNvPr id="41" name="Agrupar 40">
              <a:extLst>
                <a:ext uri="{FF2B5EF4-FFF2-40B4-BE49-F238E27FC236}">
                  <a16:creationId xmlns:a16="http://schemas.microsoft.com/office/drawing/2014/main" id="{CE7CB46D-F35E-91B9-4F35-13727F15FB87}"/>
                </a:ext>
              </a:extLst>
            </p:cNvPr>
            <p:cNvGrpSpPr/>
            <p:nvPr/>
          </p:nvGrpSpPr>
          <p:grpSpPr>
            <a:xfrm>
              <a:off x="6430811" y="2643137"/>
              <a:ext cx="681110" cy="604919"/>
              <a:chOff x="7854672" y="3825326"/>
              <a:chExt cx="1296195" cy="1151199"/>
            </a:xfrm>
          </p:grpSpPr>
          <p:grpSp>
            <p:nvGrpSpPr>
              <p:cNvPr id="49" name="Agrupar 48">
                <a:extLst>
                  <a:ext uri="{FF2B5EF4-FFF2-40B4-BE49-F238E27FC236}">
                    <a16:creationId xmlns:a16="http://schemas.microsoft.com/office/drawing/2014/main" id="{A5CB37A1-B718-9D8C-5B6F-5552A05C9CDA}"/>
                  </a:ext>
                </a:extLst>
              </p:cNvPr>
              <p:cNvGrpSpPr/>
              <p:nvPr/>
            </p:nvGrpSpPr>
            <p:grpSpPr>
              <a:xfrm>
                <a:off x="7854672" y="3825326"/>
                <a:ext cx="1296195" cy="1151199"/>
                <a:chOff x="4146655" y="2074334"/>
                <a:chExt cx="1296195" cy="1151199"/>
              </a:xfrm>
            </p:grpSpPr>
            <p:sp>
              <p:nvSpPr>
                <p:cNvPr id="51" name="Retângulo de cantos arredondados 41">
                  <a:extLst>
                    <a:ext uri="{FF2B5EF4-FFF2-40B4-BE49-F238E27FC236}">
                      <a16:creationId xmlns:a16="http://schemas.microsoft.com/office/drawing/2014/main" id="{E631DBEC-36BA-6928-5EBD-3D6CC0FB8556}"/>
                    </a:ext>
                  </a:extLst>
                </p:cNvPr>
                <p:cNvSpPr/>
                <p:nvPr/>
              </p:nvSpPr>
              <p:spPr>
                <a:xfrm>
                  <a:off x="4316294" y="2074334"/>
                  <a:ext cx="1123122" cy="871802"/>
                </a:xfrm>
                <a:prstGeom prst="roundRect">
                  <a:avLst>
                    <a:gd name="adj" fmla="val 15710"/>
                  </a:avLst>
                </a:prstGeom>
                <a:noFill/>
                <a:ln w="3175">
                  <a:solidFill>
                    <a:schemeClr val="bg2">
                      <a:lumMod val="2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sz="800" dirty="0">
                    <a:ln w="19050">
                      <a:noFill/>
                    </a:ln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endParaRPr lang="pt-BR" sz="800" dirty="0">
                    <a:ln w="19050">
                      <a:noFill/>
                    </a:ln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r>
                    <a:rPr lang="pt-BR" sz="800" dirty="0">
                      <a:ln w="19050">
                        <a:noFill/>
                      </a:ln>
                      <a:solidFill>
                        <a:schemeClr val="tx1"/>
                      </a:solidFill>
                      <a:latin typeface="AMX" pitchFamily="2" charset="0"/>
                    </a:rPr>
                    <a:t>Entregar aparelho e tirar foto documento e selfie</a:t>
                  </a:r>
                </a:p>
              </p:txBody>
            </p:sp>
            <p:cxnSp>
              <p:nvCxnSpPr>
                <p:cNvPr id="52" name="Conector de Seta Reta 51">
                  <a:extLst>
                    <a:ext uri="{FF2B5EF4-FFF2-40B4-BE49-F238E27FC236}">
                      <a16:creationId xmlns:a16="http://schemas.microsoft.com/office/drawing/2014/main" id="{CA37306A-DB16-EAA5-3D65-787C66B5C7CD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4146655" y="2602232"/>
                  <a:ext cx="179435" cy="0"/>
                </a:xfrm>
                <a:prstGeom prst="straightConnector1">
                  <a:avLst/>
                </a:prstGeom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3" name="Conector reto 85">
                  <a:extLst>
                    <a:ext uri="{FF2B5EF4-FFF2-40B4-BE49-F238E27FC236}">
                      <a16:creationId xmlns:a16="http://schemas.microsoft.com/office/drawing/2014/main" id="{4A848BFC-1FEC-9336-8985-6805296B8C3F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4884037" y="2947931"/>
                  <a:ext cx="0" cy="73328"/>
                </a:xfrm>
                <a:prstGeom prst="line">
                  <a:avLst/>
                </a:prstGeom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  <a:headEnd type="none" w="med" len="med"/>
                  <a:tailEnd type="none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sp>
              <p:nvSpPr>
                <p:cNvPr id="54" name="Pentágono 6">
                  <a:extLst>
                    <a:ext uri="{FF2B5EF4-FFF2-40B4-BE49-F238E27FC236}">
                      <a16:creationId xmlns:a16="http://schemas.microsoft.com/office/drawing/2014/main" id="{64A19072-0926-79A2-D5EC-7AC2E869DCCC}"/>
                    </a:ext>
                  </a:extLst>
                </p:cNvPr>
                <p:cNvSpPr/>
                <p:nvPr/>
              </p:nvSpPr>
              <p:spPr>
                <a:xfrm>
                  <a:off x="4314058" y="2076511"/>
                  <a:ext cx="1128636" cy="253814"/>
                </a:xfrm>
                <a:prstGeom prst="roundRect">
                  <a:avLst>
                    <a:gd name="adj" fmla="val 45711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700" b="1" dirty="0" err="1">
                      <a:solidFill>
                        <a:schemeClr val="bg1"/>
                      </a:solidFill>
                      <a:latin typeface="AMX" pitchFamily="2" charset="0"/>
                    </a:rPr>
                    <a:t>Arklok</a:t>
                  </a:r>
                  <a:endParaRPr lang="pt-BR" sz="700" b="1" dirty="0">
                    <a:solidFill>
                      <a:schemeClr val="bg1"/>
                    </a:solidFill>
                    <a:latin typeface="AMX" pitchFamily="2" charset="0"/>
                  </a:endParaRPr>
                </a:p>
              </p:txBody>
            </p:sp>
            <p:sp>
              <p:nvSpPr>
                <p:cNvPr id="55" name="Fluxograma: Processo Alternativo 51">
                  <a:extLst>
                    <a:ext uri="{FF2B5EF4-FFF2-40B4-BE49-F238E27FC236}">
                      <a16:creationId xmlns:a16="http://schemas.microsoft.com/office/drawing/2014/main" id="{420FA20C-3B13-1B20-3811-75031E508F76}"/>
                    </a:ext>
                  </a:extLst>
                </p:cNvPr>
                <p:cNvSpPr/>
                <p:nvPr/>
              </p:nvSpPr>
              <p:spPr>
                <a:xfrm>
                  <a:off x="4326910" y="3027533"/>
                  <a:ext cx="1115940" cy="198000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700" b="1" dirty="0">
                      <a:solidFill>
                        <a:schemeClr val="bg1"/>
                      </a:solidFill>
                      <a:latin typeface="AMX" pitchFamily="2" charset="0"/>
                    </a:rPr>
                    <a:t> FORMS</a:t>
                  </a:r>
                </a:p>
              </p:txBody>
            </p:sp>
          </p:grpSp>
          <p:pic>
            <p:nvPicPr>
              <p:cNvPr id="50" name="Imagem 49">
                <a:extLst>
                  <a:ext uri="{FF2B5EF4-FFF2-40B4-BE49-F238E27FC236}">
                    <a16:creationId xmlns:a16="http://schemas.microsoft.com/office/drawing/2014/main" id="{31A4BDA6-9CB0-7904-DB77-5D6475328C4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BEBA8EAE-BF5A-486C-A8C5-ECC9F3942E4B}">
                    <a14:imgProps xmlns:a14="http://schemas.microsoft.com/office/drawing/2010/main">
                      <a14:imgLayer r:embed="rId27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8151709" y="4802327"/>
                <a:ext cx="139409" cy="139409"/>
              </a:xfrm>
              <a:prstGeom prst="rect">
                <a:avLst/>
              </a:prstGeom>
            </p:spPr>
          </p:pic>
        </p:grpSp>
        <p:grpSp>
          <p:nvGrpSpPr>
            <p:cNvPr id="42" name="Agrupar 41">
              <a:extLst>
                <a:ext uri="{FF2B5EF4-FFF2-40B4-BE49-F238E27FC236}">
                  <a16:creationId xmlns:a16="http://schemas.microsoft.com/office/drawing/2014/main" id="{959480E9-59C2-4384-5C44-49212C851692}"/>
                </a:ext>
              </a:extLst>
            </p:cNvPr>
            <p:cNvGrpSpPr/>
            <p:nvPr/>
          </p:nvGrpSpPr>
          <p:grpSpPr>
            <a:xfrm>
              <a:off x="6544322" y="3250911"/>
              <a:ext cx="591845" cy="458811"/>
              <a:chOff x="10546387" y="4514782"/>
              <a:chExt cx="990944" cy="768201"/>
            </a:xfrm>
          </p:grpSpPr>
          <p:sp>
            <p:nvSpPr>
              <p:cNvPr id="47" name="Google Shape;914;g1e5bc5d4dfe_0_1532">
                <a:extLst>
                  <a:ext uri="{FF2B5EF4-FFF2-40B4-BE49-F238E27FC236}">
                    <a16:creationId xmlns:a16="http://schemas.microsoft.com/office/drawing/2014/main" id="{300B04CF-0544-E74E-DFCE-DC74DA011996}"/>
                  </a:ext>
                </a:extLst>
              </p:cNvPr>
              <p:cNvSpPr/>
              <p:nvPr/>
            </p:nvSpPr>
            <p:spPr>
              <a:xfrm>
                <a:off x="10546387" y="4587044"/>
                <a:ext cx="990944" cy="695939"/>
              </a:xfrm>
              <a:prstGeom prst="rect">
                <a:avLst/>
              </a:prstGeom>
              <a:solidFill>
                <a:srgbClr val="FBDDDE"/>
              </a:solidFill>
              <a:ln w="9525" cap="flat" cmpd="sng" algn="ctr">
                <a:solidFill>
                  <a:srgbClr val="FF0000"/>
                </a:solidFill>
                <a:prstDash val="dashDot"/>
                <a:miter lim="800000"/>
              </a:ln>
              <a:effectLst/>
            </p:spPr>
            <p:txBody>
              <a:bodyPr numCol="1" rtlCol="0" anchor="t"/>
              <a:lstStyle/>
              <a:p>
                <a:pPr marL="228600" indent="-228600">
                  <a:buClr>
                    <a:srgbClr val="FF0000"/>
                  </a:buClr>
                  <a:buFont typeface="+mj-lt"/>
                  <a:buAutoNum type="arabicParenR"/>
                </a:pPr>
                <a:r>
                  <a:rPr lang="pt-BR" sz="600" b="1" dirty="0">
                    <a:latin typeface="AMX" panose="020B0604020202020204" charset="0"/>
                  </a:rPr>
                  <a:t>Capitais: </a:t>
                </a:r>
                <a:br>
                  <a:rPr lang="pt-BR" sz="600" dirty="0">
                    <a:latin typeface="AMX" panose="020B0604020202020204" charset="0"/>
                  </a:rPr>
                </a:br>
                <a:r>
                  <a:rPr lang="pt-BR" sz="600" dirty="0">
                    <a:latin typeface="AMX" panose="020B0604020202020204" charset="0"/>
                  </a:rPr>
                  <a:t>Motoboy próprio</a:t>
                </a:r>
                <a:br>
                  <a:rPr lang="pt-BR" sz="600" dirty="0">
                    <a:latin typeface="AMX" panose="020B0604020202020204" charset="0"/>
                  </a:rPr>
                </a:br>
                <a:endParaRPr lang="pt-BR" sz="600" dirty="0">
                  <a:latin typeface="AMX" panose="020B0604020202020204" charset="0"/>
                </a:endParaRPr>
              </a:p>
              <a:p>
                <a:pPr marL="228600" indent="-228600">
                  <a:buClr>
                    <a:srgbClr val="FF0000"/>
                  </a:buClr>
                  <a:buFont typeface="+mj-lt"/>
                  <a:buAutoNum type="arabicParenR"/>
                </a:pPr>
                <a:r>
                  <a:rPr lang="pt-BR" sz="600" b="1" dirty="0">
                    <a:latin typeface="AMX" panose="020B0604020202020204" charset="0"/>
                  </a:rPr>
                  <a:t>Interior ou extremos: </a:t>
                </a:r>
                <a:r>
                  <a:rPr lang="pt-BR" sz="600" dirty="0">
                    <a:latin typeface="AMX" panose="020B0604020202020204" charset="0"/>
                  </a:rPr>
                  <a:t>Correios </a:t>
                </a:r>
              </a:p>
            </p:txBody>
          </p:sp>
          <p:cxnSp>
            <p:nvCxnSpPr>
              <p:cNvPr id="48" name="Conector reto 85">
                <a:extLst>
                  <a:ext uri="{FF2B5EF4-FFF2-40B4-BE49-F238E27FC236}">
                    <a16:creationId xmlns:a16="http://schemas.microsoft.com/office/drawing/2014/main" id="{65E5B008-0F94-06B5-1556-590513EBCCB5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1017505" y="4514782"/>
                <a:ext cx="0" cy="64515"/>
              </a:xfrm>
              <a:prstGeom prst="line">
                <a:avLst/>
              </a:prstGeom>
              <a:ln>
                <a:solidFill>
                  <a:schemeClr val="accent1">
                    <a:lumMod val="60000"/>
                    <a:lumOff val="40000"/>
                  </a:schemeClr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43" name="Agrupar 42">
              <a:extLst>
                <a:ext uri="{FF2B5EF4-FFF2-40B4-BE49-F238E27FC236}">
                  <a16:creationId xmlns:a16="http://schemas.microsoft.com/office/drawing/2014/main" id="{75166266-EFA5-F129-A92B-EF6561E1A7DF}"/>
                </a:ext>
              </a:extLst>
            </p:cNvPr>
            <p:cNvGrpSpPr/>
            <p:nvPr/>
          </p:nvGrpSpPr>
          <p:grpSpPr>
            <a:xfrm>
              <a:off x="635658" y="2762200"/>
              <a:ext cx="518019" cy="89213"/>
              <a:chOff x="695175" y="3692830"/>
              <a:chExt cx="923281" cy="159007"/>
            </a:xfrm>
          </p:grpSpPr>
          <p:sp>
            <p:nvSpPr>
              <p:cNvPr id="45" name="Retângulo: Único Canto Arredondado 45">
                <a:extLst>
                  <a:ext uri="{FF2B5EF4-FFF2-40B4-BE49-F238E27FC236}">
                    <a16:creationId xmlns:a16="http://schemas.microsoft.com/office/drawing/2014/main" id="{7F02B210-ED64-CB55-396A-58F0653C3D27}"/>
                  </a:ext>
                </a:extLst>
              </p:cNvPr>
              <p:cNvSpPr/>
              <p:nvPr/>
            </p:nvSpPr>
            <p:spPr>
              <a:xfrm>
                <a:off x="695175" y="3693188"/>
                <a:ext cx="923281" cy="158649"/>
              </a:xfrm>
              <a:prstGeom prst="roundRect">
                <a:avLst>
                  <a:gd name="adj" fmla="val 50000"/>
                </a:avLst>
              </a:prstGeom>
              <a:solidFill>
                <a:schemeClr val="accent1">
                  <a:lumMod val="60000"/>
                  <a:lumOff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pt-BR" sz="700" dirty="0">
                    <a:solidFill>
                      <a:schemeClr val="bg1"/>
                    </a:solidFill>
                  </a:rPr>
                  <a:t>     </a:t>
                </a:r>
                <a:r>
                  <a:rPr lang="pt-BR" sz="700" b="1" dirty="0">
                    <a:solidFill>
                      <a:schemeClr val="bg1"/>
                    </a:solidFill>
                    <a:latin typeface="AMX" panose="020B0604020202020204" charset="0"/>
                  </a:rPr>
                  <a:t>3 dias (</a:t>
                </a:r>
                <a:r>
                  <a:rPr lang="pt-BR" sz="700" b="1" dirty="0" err="1">
                    <a:solidFill>
                      <a:schemeClr val="bg1"/>
                    </a:solidFill>
                    <a:latin typeface="AMX" panose="020B0604020202020204" charset="0"/>
                  </a:rPr>
                  <a:t>Hitss</a:t>
                </a:r>
                <a:r>
                  <a:rPr lang="pt-BR" sz="700" b="1" dirty="0">
                    <a:solidFill>
                      <a:schemeClr val="bg1"/>
                    </a:solidFill>
                    <a:latin typeface="AMX" panose="020B0604020202020204" charset="0"/>
                  </a:rPr>
                  <a:t>)</a:t>
                </a:r>
              </a:p>
            </p:txBody>
          </p:sp>
          <p:pic>
            <p:nvPicPr>
              <p:cNvPr id="46" name="Gráfico 45">
                <a:extLst>
                  <a:ext uri="{FF2B5EF4-FFF2-40B4-BE49-F238E27FC236}">
                    <a16:creationId xmlns:a16="http://schemas.microsoft.com/office/drawing/2014/main" id="{01C08EFD-2201-405E-183C-CCCA0AF66DE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28"/>
                  </a:ext>
                </a:extLst>
              </a:blip>
              <a:srcRect r="7048" b="15513"/>
              <a:stretch>
                <a:fillRect/>
              </a:stretch>
            </p:blipFill>
            <p:spPr>
              <a:xfrm>
                <a:off x="783097" y="3692830"/>
                <a:ext cx="129663" cy="145161"/>
              </a:xfrm>
              <a:prstGeom prst="rect">
                <a:avLst/>
              </a:prstGeom>
            </p:spPr>
          </p:pic>
        </p:grpSp>
        <p:sp>
          <p:nvSpPr>
            <p:cNvPr id="44" name="CaixaDeTexto 43">
              <a:extLst>
                <a:ext uri="{FF2B5EF4-FFF2-40B4-BE49-F238E27FC236}">
                  <a16:creationId xmlns:a16="http://schemas.microsoft.com/office/drawing/2014/main" id="{FA251F3D-2D4A-A93E-F400-3020D4211CF3}"/>
                </a:ext>
              </a:extLst>
            </p:cNvPr>
            <p:cNvSpPr txBox="1"/>
            <p:nvPr/>
          </p:nvSpPr>
          <p:spPr>
            <a:xfrm>
              <a:off x="596706" y="2321748"/>
              <a:ext cx="3365694" cy="17320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1400" b="1" dirty="0">
                  <a:solidFill>
                    <a:schemeClr val="bg2">
                      <a:lumMod val="25000"/>
                    </a:schemeClr>
                  </a:solidFill>
                  <a:latin typeface="AMX" pitchFamily="2" charset="0"/>
                </a:rPr>
                <a:t>2.     Etapa Análise de Documentação e Input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1110652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5" grpId="0" animBg="1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AE5DF7-E03C-959C-6A92-6599E5A236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2" name="Imagem 311">
            <a:extLst>
              <a:ext uri="{FF2B5EF4-FFF2-40B4-BE49-F238E27FC236}">
                <a16:creationId xmlns:a16="http://schemas.microsoft.com/office/drawing/2014/main" id="{1D23AC68-1229-0CC8-F48E-09BFA868A90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2309210" y="534942"/>
            <a:ext cx="8571110" cy="6842604"/>
          </a:xfrm>
          <a:prstGeom prst="rect">
            <a:avLst/>
          </a:prstGeom>
          <a:effectLst>
            <a:outerShdw blurRad="426099" sx="99000" sy="99000" algn="ctr" rotWithShape="0">
              <a:prstClr val="black">
                <a:alpha val="8937"/>
              </a:prstClr>
            </a:outerShdw>
          </a:effectLst>
        </p:spPr>
      </p:pic>
      <p:grpSp>
        <p:nvGrpSpPr>
          <p:cNvPr id="213" name="Agrupar 212">
            <a:extLst>
              <a:ext uri="{FF2B5EF4-FFF2-40B4-BE49-F238E27FC236}">
                <a16:creationId xmlns:a16="http://schemas.microsoft.com/office/drawing/2014/main" id="{5E7D9ABF-DEB3-DB42-FFF0-3B9AEA0B2D19}"/>
              </a:ext>
            </a:extLst>
          </p:cNvPr>
          <p:cNvGrpSpPr/>
          <p:nvPr/>
        </p:nvGrpSpPr>
        <p:grpSpPr>
          <a:xfrm>
            <a:off x="3278351" y="2802467"/>
            <a:ext cx="6034595" cy="1414797"/>
            <a:chOff x="521012" y="2246537"/>
            <a:chExt cx="6690671" cy="1568613"/>
          </a:xfrm>
        </p:grpSpPr>
        <p:sp>
          <p:nvSpPr>
            <p:cNvPr id="215" name="Retângulo Arredondado 214">
              <a:extLst>
                <a:ext uri="{FF2B5EF4-FFF2-40B4-BE49-F238E27FC236}">
                  <a16:creationId xmlns:a16="http://schemas.microsoft.com/office/drawing/2014/main" id="{874561DB-05CE-B382-9DCF-E646AC9FACE5}"/>
                </a:ext>
              </a:extLst>
            </p:cNvPr>
            <p:cNvSpPr>
              <a:spLocks/>
            </p:cNvSpPr>
            <p:nvPr/>
          </p:nvSpPr>
          <p:spPr>
            <a:xfrm>
              <a:off x="521012" y="2246537"/>
              <a:ext cx="6690671" cy="1568613"/>
            </a:xfrm>
            <a:prstGeom prst="roundRect">
              <a:avLst>
                <a:gd name="adj" fmla="val 7773"/>
              </a:avLst>
            </a:prstGeom>
            <a:solidFill>
              <a:schemeClr val="bg1">
                <a:lumMod val="95000"/>
              </a:schemeClr>
            </a:solidFill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000" dirty="0"/>
            </a:p>
          </p:txBody>
        </p:sp>
        <p:grpSp>
          <p:nvGrpSpPr>
            <p:cNvPr id="216" name="Agrupar 215">
              <a:extLst>
                <a:ext uri="{FF2B5EF4-FFF2-40B4-BE49-F238E27FC236}">
                  <a16:creationId xmlns:a16="http://schemas.microsoft.com/office/drawing/2014/main" id="{341D312F-58DE-D352-A97B-066C4771B53C}"/>
                </a:ext>
              </a:extLst>
            </p:cNvPr>
            <p:cNvGrpSpPr/>
            <p:nvPr/>
          </p:nvGrpSpPr>
          <p:grpSpPr>
            <a:xfrm>
              <a:off x="552302" y="2882687"/>
              <a:ext cx="630999" cy="613377"/>
              <a:chOff x="2972448" y="2076112"/>
              <a:chExt cx="1200831" cy="1167295"/>
            </a:xfrm>
          </p:grpSpPr>
          <p:sp>
            <p:nvSpPr>
              <p:cNvPr id="305" name="Fluxograma: Processo Alternativo 51">
                <a:extLst>
                  <a:ext uri="{FF2B5EF4-FFF2-40B4-BE49-F238E27FC236}">
                    <a16:creationId xmlns:a16="http://schemas.microsoft.com/office/drawing/2014/main" id="{F758EEFA-31E3-B6DA-4588-8498CD13DE1F}"/>
                  </a:ext>
                </a:extLst>
              </p:cNvPr>
              <p:cNvSpPr/>
              <p:nvPr/>
            </p:nvSpPr>
            <p:spPr>
              <a:xfrm>
                <a:off x="3099391" y="3045407"/>
                <a:ext cx="1073888" cy="198000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200" b="1" dirty="0">
                    <a:solidFill>
                      <a:schemeClr val="bg1"/>
                    </a:solidFill>
                    <a:latin typeface="AMX" pitchFamily="2" charset="0"/>
                  </a:rPr>
                  <a:t>ITP</a:t>
                </a:r>
              </a:p>
            </p:txBody>
          </p:sp>
          <p:sp>
            <p:nvSpPr>
              <p:cNvPr id="306" name="Retângulo de cantos arredondados 41">
                <a:extLst>
                  <a:ext uri="{FF2B5EF4-FFF2-40B4-BE49-F238E27FC236}">
                    <a16:creationId xmlns:a16="http://schemas.microsoft.com/office/drawing/2014/main" id="{CEA43DE9-84D3-0A83-4FDE-D02594DC6A24}"/>
                  </a:ext>
                </a:extLst>
              </p:cNvPr>
              <p:cNvSpPr/>
              <p:nvPr/>
            </p:nvSpPr>
            <p:spPr>
              <a:xfrm>
                <a:off x="3109992" y="2076773"/>
                <a:ext cx="1038387" cy="885459"/>
              </a:xfrm>
              <a:prstGeom prst="roundRect">
                <a:avLst>
                  <a:gd name="adj" fmla="val 15145"/>
                </a:avLst>
              </a:prstGeom>
              <a:noFill/>
              <a:ln w="3175">
                <a:solidFill>
                  <a:schemeClr val="bg2">
                    <a:lumMod val="2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300" dirty="0">
                  <a:solidFill>
                    <a:schemeClr val="tx1"/>
                  </a:solidFill>
                  <a:latin typeface="AMX" pitchFamily="2" charset="0"/>
                </a:endParaRPr>
              </a:p>
              <a:p>
                <a:pPr algn="ctr"/>
                <a:endParaRPr lang="pt-BR" sz="300" dirty="0">
                  <a:solidFill>
                    <a:schemeClr val="tx1"/>
                  </a:solidFill>
                  <a:latin typeface="AMX" pitchFamily="2" charset="0"/>
                </a:endParaRPr>
              </a:p>
              <a:p>
                <a:pPr algn="ctr"/>
                <a:r>
                  <a:rPr lang="pt-BR" sz="300" dirty="0">
                    <a:solidFill>
                      <a:schemeClr val="tx1"/>
                    </a:solidFill>
                    <a:latin typeface="AMX" pitchFamily="2" charset="0"/>
                  </a:rPr>
                  <a:t>Validar documentação</a:t>
                </a:r>
                <a:endParaRPr lang="pt-BR" sz="300" dirty="0">
                  <a:ln w="19050">
                    <a:noFill/>
                  </a:ln>
                  <a:solidFill>
                    <a:schemeClr val="tx1"/>
                  </a:solidFill>
                  <a:latin typeface="AMX" pitchFamily="2" charset="0"/>
                </a:endParaRPr>
              </a:p>
            </p:txBody>
          </p:sp>
          <p:cxnSp>
            <p:nvCxnSpPr>
              <p:cNvPr id="307" name="Conector de Seta Reta 306">
                <a:extLst>
                  <a:ext uri="{FF2B5EF4-FFF2-40B4-BE49-F238E27FC236}">
                    <a16:creationId xmlns:a16="http://schemas.microsoft.com/office/drawing/2014/main" id="{1A127748-5C7E-86AA-68DF-5322810ACD2C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972448" y="2607117"/>
                <a:ext cx="130065" cy="2011"/>
              </a:xfrm>
              <a:prstGeom prst="straightConnector1">
                <a:avLst/>
              </a:prstGeom>
              <a:ln>
                <a:solidFill>
                  <a:schemeClr val="accent1">
                    <a:lumMod val="60000"/>
                    <a:lumOff val="40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8" name="Conector reto 66">
                <a:extLst>
                  <a:ext uri="{FF2B5EF4-FFF2-40B4-BE49-F238E27FC236}">
                    <a16:creationId xmlns:a16="http://schemas.microsoft.com/office/drawing/2014/main" id="{1611A009-78B7-E76A-682E-65FB001A5B3A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635433" y="2962040"/>
                <a:ext cx="1466" cy="77920"/>
              </a:xfrm>
              <a:prstGeom prst="line">
                <a:avLst/>
              </a:prstGeom>
              <a:ln>
                <a:solidFill>
                  <a:schemeClr val="accent1">
                    <a:lumMod val="60000"/>
                    <a:lumOff val="40000"/>
                  </a:schemeClr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309" name="Pentágono 6">
                <a:extLst>
                  <a:ext uri="{FF2B5EF4-FFF2-40B4-BE49-F238E27FC236}">
                    <a16:creationId xmlns:a16="http://schemas.microsoft.com/office/drawing/2014/main" id="{BBA5A719-729B-93F7-5902-8EF29CEF32BC}"/>
                  </a:ext>
                </a:extLst>
              </p:cNvPr>
              <p:cNvSpPr/>
              <p:nvPr/>
            </p:nvSpPr>
            <p:spPr>
              <a:xfrm>
                <a:off x="3108960" y="2076112"/>
                <a:ext cx="1038497" cy="255608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247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200" b="1" dirty="0" err="1">
                    <a:solidFill>
                      <a:schemeClr val="bg1"/>
                    </a:solidFill>
                    <a:latin typeface="AMX" pitchFamily="2" charset="0"/>
                  </a:rPr>
                  <a:t>Hitss</a:t>
                </a:r>
                <a:r>
                  <a:rPr lang="pt-BR" sz="200" b="1" dirty="0">
                    <a:solidFill>
                      <a:schemeClr val="bg1"/>
                    </a:solidFill>
                    <a:latin typeface="AMX" pitchFamily="2" charset="0"/>
                  </a:rPr>
                  <a:t> BPO</a:t>
                </a:r>
              </a:p>
            </p:txBody>
          </p:sp>
          <p:pic>
            <p:nvPicPr>
              <p:cNvPr id="310" name="Imagem 309">
                <a:extLst>
                  <a:ext uri="{FF2B5EF4-FFF2-40B4-BE49-F238E27FC236}">
                    <a16:creationId xmlns:a16="http://schemas.microsoft.com/office/drawing/2014/main" id="{AB609888-E55F-04CA-BA15-5B6675EAAD4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BEBA8EAE-BF5A-486C-A8C5-ECC9F3942E4B}">
                    <a14:imgProps xmlns:a14="http://schemas.microsoft.com/office/drawing/2010/main">
                      <a14:imgLayer r:embed="rId4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3221498" y="3076879"/>
                <a:ext cx="139409" cy="139409"/>
              </a:xfrm>
              <a:prstGeom prst="rect">
                <a:avLst/>
              </a:prstGeom>
            </p:spPr>
          </p:pic>
        </p:grpSp>
        <p:grpSp>
          <p:nvGrpSpPr>
            <p:cNvPr id="217" name="Agrupar 216">
              <a:extLst>
                <a:ext uri="{FF2B5EF4-FFF2-40B4-BE49-F238E27FC236}">
                  <a16:creationId xmlns:a16="http://schemas.microsoft.com/office/drawing/2014/main" id="{B4C7AE0C-2E8E-49E7-34A0-34FF54690944}"/>
                </a:ext>
              </a:extLst>
            </p:cNvPr>
            <p:cNvGrpSpPr/>
            <p:nvPr/>
          </p:nvGrpSpPr>
          <p:grpSpPr>
            <a:xfrm>
              <a:off x="1169311" y="2881753"/>
              <a:ext cx="685325" cy="614312"/>
              <a:chOff x="4146655" y="2074333"/>
              <a:chExt cx="1304217" cy="1169074"/>
            </a:xfrm>
          </p:grpSpPr>
          <p:sp>
            <p:nvSpPr>
              <p:cNvPr id="299" name="Retângulo de cantos arredondados 41">
                <a:extLst>
                  <a:ext uri="{FF2B5EF4-FFF2-40B4-BE49-F238E27FC236}">
                    <a16:creationId xmlns:a16="http://schemas.microsoft.com/office/drawing/2014/main" id="{D5855070-F0A7-EADC-EE26-A0629311CAE4}"/>
                  </a:ext>
                </a:extLst>
              </p:cNvPr>
              <p:cNvSpPr/>
              <p:nvPr/>
            </p:nvSpPr>
            <p:spPr>
              <a:xfrm>
                <a:off x="4316294" y="2074333"/>
                <a:ext cx="1123122" cy="884993"/>
              </a:xfrm>
              <a:prstGeom prst="roundRect">
                <a:avLst>
                  <a:gd name="adj" fmla="val 15710"/>
                </a:avLst>
              </a:prstGeom>
              <a:noFill/>
              <a:ln w="3175">
                <a:solidFill>
                  <a:schemeClr val="bg2">
                    <a:lumMod val="2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300" dirty="0">
                  <a:ln w="19050">
                    <a:noFill/>
                  </a:ln>
                  <a:solidFill>
                    <a:schemeClr val="tx1"/>
                  </a:solidFill>
                  <a:latin typeface="AMX" pitchFamily="2" charset="0"/>
                </a:endParaRPr>
              </a:p>
              <a:p>
                <a:pPr algn="ctr"/>
                <a:endParaRPr lang="pt-BR" sz="300" dirty="0">
                  <a:ln w="19050">
                    <a:noFill/>
                  </a:ln>
                  <a:solidFill>
                    <a:schemeClr val="tx1"/>
                  </a:solidFill>
                  <a:latin typeface="AMX" pitchFamily="2" charset="0"/>
                </a:endParaRPr>
              </a:p>
              <a:p>
                <a:pPr algn="ctr"/>
                <a:r>
                  <a:rPr lang="pt-BR" sz="300" dirty="0">
                    <a:ln w="19050">
                      <a:noFill/>
                    </a:ln>
                    <a:solidFill>
                      <a:schemeClr val="tx1"/>
                    </a:solidFill>
                    <a:latin typeface="AMX" pitchFamily="2" charset="0"/>
                  </a:rPr>
                  <a:t>Abrir solicitação </a:t>
                </a:r>
              </a:p>
              <a:p>
                <a:pPr algn="ctr"/>
                <a:r>
                  <a:rPr lang="pt-BR" sz="300" dirty="0">
                    <a:ln w="19050">
                      <a:noFill/>
                    </a:ln>
                    <a:solidFill>
                      <a:schemeClr val="tx1"/>
                    </a:solidFill>
                    <a:latin typeface="AMX" pitchFamily="2" charset="0"/>
                  </a:rPr>
                  <a:t>e anexar documentação</a:t>
                </a:r>
              </a:p>
            </p:txBody>
          </p:sp>
          <p:cxnSp>
            <p:nvCxnSpPr>
              <p:cNvPr id="300" name="Conector de Seta Reta 299">
                <a:extLst>
                  <a:ext uri="{FF2B5EF4-FFF2-40B4-BE49-F238E27FC236}">
                    <a16:creationId xmlns:a16="http://schemas.microsoft.com/office/drawing/2014/main" id="{271763B2-4884-AA9F-7F54-262D26F70619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146655" y="2602232"/>
                <a:ext cx="179435" cy="0"/>
              </a:xfrm>
              <a:prstGeom prst="straightConnector1">
                <a:avLst/>
              </a:prstGeom>
              <a:ln>
                <a:solidFill>
                  <a:schemeClr val="accent1">
                    <a:lumMod val="60000"/>
                    <a:lumOff val="40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1" name="Conector reto 85">
                <a:extLst>
                  <a:ext uri="{FF2B5EF4-FFF2-40B4-BE49-F238E27FC236}">
                    <a16:creationId xmlns:a16="http://schemas.microsoft.com/office/drawing/2014/main" id="{814612EB-374D-ADE8-E7B0-37FD9E1FCA3E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829607" y="2963918"/>
                <a:ext cx="0" cy="73328"/>
              </a:xfrm>
              <a:prstGeom prst="line">
                <a:avLst/>
              </a:prstGeom>
              <a:ln>
                <a:solidFill>
                  <a:schemeClr val="accent1">
                    <a:lumMod val="60000"/>
                    <a:lumOff val="40000"/>
                  </a:schemeClr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302" name="Pentágono 6">
                <a:extLst>
                  <a:ext uri="{FF2B5EF4-FFF2-40B4-BE49-F238E27FC236}">
                    <a16:creationId xmlns:a16="http://schemas.microsoft.com/office/drawing/2014/main" id="{98B7D9AB-23A6-ACCB-3EBD-AB931647D015}"/>
                  </a:ext>
                </a:extLst>
              </p:cNvPr>
              <p:cNvSpPr/>
              <p:nvPr/>
            </p:nvSpPr>
            <p:spPr>
              <a:xfrm>
                <a:off x="4327942" y="2076511"/>
                <a:ext cx="1114752" cy="253814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200" b="1" dirty="0" err="1">
                    <a:solidFill>
                      <a:schemeClr val="bg1"/>
                    </a:solidFill>
                    <a:latin typeface="AMX" pitchFamily="2" charset="0"/>
                  </a:rPr>
                  <a:t>Hitss</a:t>
                </a:r>
                <a:r>
                  <a:rPr lang="pt-BR" sz="200" b="1" dirty="0">
                    <a:solidFill>
                      <a:schemeClr val="bg1"/>
                    </a:solidFill>
                    <a:latin typeface="AMX" pitchFamily="2" charset="0"/>
                  </a:rPr>
                  <a:t> BPO</a:t>
                </a:r>
              </a:p>
            </p:txBody>
          </p:sp>
          <p:sp>
            <p:nvSpPr>
              <p:cNvPr id="303" name="Fluxograma: Processo Alternativo 51">
                <a:extLst>
                  <a:ext uri="{FF2B5EF4-FFF2-40B4-BE49-F238E27FC236}">
                    <a16:creationId xmlns:a16="http://schemas.microsoft.com/office/drawing/2014/main" id="{29401353-3CC8-43C3-DDAE-04FAF38B75F9}"/>
                  </a:ext>
                </a:extLst>
              </p:cNvPr>
              <p:cNvSpPr/>
              <p:nvPr/>
            </p:nvSpPr>
            <p:spPr>
              <a:xfrm>
                <a:off x="4334932" y="3045407"/>
                <a:ext cx="1115940" cy="198000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200" b="1" dirty="0">
                    <a:solidFill>
                      <a:schemeClr val="bg1"/>
                    </a:solidFill>
                    <a:latin typeface="AMX" pitchFamily="2" charset="0"/>
                  </a:rPr>
                  <a:t> FORMS</a:t>
                </a:r>
              </a:p>
            </p:txBody>
          </p:sp>
          <p:pic>
            <p:nvPicPr>
              <p:cNvPr id="304" name="Imagem 303">
                <a:extLst>
                  <a:ext uri="{FF2B5EF4-FFF2-40B4-BE49-F238E27FC236}">
                    <a16:creationId xmlns:a16="http://schemas.microsoft.com/office/drawing/2014/main" id="{C9B7EE92-845C-626C-630F-F16C8846701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4434839" y="3076879"/>
                <a:ext cx="139409" cy="139409"/>
              </a:xfrm>
              <a:prstGeom prst="rect">
                <a:avLst/>
              </a:prstGeom>
            </p:spPr>
          </p:pic>
        </p:grpSp>
        <p:grpSp>
          <p:nvGrpSpPr>
            <p:cNvPr id="218" name="Agrupar 217">
              <a:extLst>
                <a:ext uri="{FF2B5EF4-FFF2-40B4-BE49-F238E27FC236}">
                  <a16:creationId xmlns:a16="http://schemas.microsoft.com/office/drawing/2014/main" id="{27F28B0F-D57C-3375-625B-4A3511BC42B7}"/>
                </a:ext>
              </a:extLst>
            </p:cNvPr>
            <p:cNvGrpSpPr/>
            <p:nvPr/>
          </p:nvGrpSpPr>
          <p:grpSpPr>
            <a:xfrm>
              <a:off x="1847078" y="2881094"/>
              <a:ext cx="614651" cy="803932"/>
              <a:chOff x="5303912" y="2073080"/>
              <a:chExt cx="1169720" cy="1529933"/>
            </a:xfrm>
          </p:grpSpPr>
          <p:sp>
            <p:nvSpPr>
              <p:cNvPr id="290" name="Retângulo de cantos arredondados 41">
                <a:extLst>
                  <a:ext uri="{FF2B5EF4-FFF2-40B4-BE49-F238E27FC236}">
                    <a16:creationId xmlns:a16="http://schemas.microsoft.com/office/drawing/2014/main" id="{D8F64F6B-66FA-2198-7987-325B5D559BBC}"/>
                  </a:ext>
                </a:extLst>
              </p:cNvPr>
              <p:cNvSpPr/>
              <p:nvPr/>
            </p:nvSpPr>
            <p:spPr>
              <a:xfrm>
                <a:off x="5473381" y="2077792"/>
                <a:ext cx="972000" cy="879898"/>
              </a:xfrm>
              <a:prstGeom prst="roundRect">
                <a:avLst>
                  <a:gd name="adj" fmla="val 12875"/>
                </a:avLst>
              </a:prstGeom>
              <a:noFill/>
              <a:ln w="3175">
                <a:solidFill>
                  <a:schemeClr val="bg2">
                    <a:lumMod val="2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300" dirty="0">
                  <a:solidFill>
                    <a:schemeClr val="tx1"/>
                  </a:solidFill>
                  <a:latin typeface="AMX" pitchFamily="2" charset="0"/>
                </a:endParaRPr>
              </a:p>
              <a:p>
                <a:pPr algn="ctr"/>
                <a:endParaRPr lang="pt-BR" sz="300" dirty="0">
                  <a:solidFill>
                    <a:schemeClr val="tx1"/>
                  </a:solidFill>
                  <a:latin typeface="AMX" pitchFamily="2" charset="0"/>
                </a:endParaRPr>
              </a:p>
              <a:p>
                <a:pPr algn="ctr"/>
                <a:r>
                  <a:rPr lang="pt-BR" sz="300" dirty="0">
                    <a:solidFill>
                      <a:schemeClr val="tx1"/>
                    </a:solidFill>
                    <a:latin typeface="AMX" pitchFamily="2" charset="0"/>
                  </a:rPr>
                  <a:t>Tratar card </a:t>
                </a:r>
                <a:br>
                  <a:rPr lang="pt-BR" sz="300" dirty="0">
                    <a:solidFill>
                      <a:schemeClr val="tx1"/>
                    </a:solidFill>
                    <a:latin typeface="AMX" pitchFamily="2" charset="0"/>
                  </a:rPr>
                </a:br>
                <a:r>
                  <a:rPr lang="pt-BR" sz="300" dirty="0">
                    <a:solidFill>
                      <a:schemeClr val="tx1"/>
                    </a:solidFill>
                    <a:latin typeface="AMX" pitchFamily="2" charset="0"/>
                  </a:rPr>
                  <a:t>e realizar contato com </a:t>
                </a:r>
                <a:br>
                  <a:rPr lang="pt-BR" sz="300" dirty="0">
                    <a:solidFill>
                      <a:schemeClr val="tx1"/>
                    </a:solidFill>
                    <a:latin typeface="AMX" pitchFamily="2" charset="0"/>
                  </a:rPr>
                </a:br>
                <a:r>
                  <a:rPr lang="pt-BR" sz="300" dirty="0">
                    <a:solidFill>
                      <a:schemeClr val="tx1"/>
                    </a:solidFill>
                    <a:latin typeface="AMX" pitchFamily="2" charset="0"/>
                  </a:rPr>
                  <a:t>o cliente</a:t>
                </a:r>
              </a:p>
            </p:txBody>
          </p:sp>
          <p:sp>
            <p:nvSpPr>
              <p:cNvPr id="291" name="Pentágono 6">
                <a:extLst>
                  <a:ext uri="{FF2B5EF4-FFF2-40B4-BE49-F238E27FC236}">
                    <a16:creationId xmlns:a16="http://schemas.microsoft.com/office/drawing/2014/main" id="{983D0CD0-AACD-E0B9-3DFC-631ACC0F9EB2}"/>
                  </a:ext>
                </a:extLst>
              </p:cNvPr>
              <p:cNvSpPr/>
              <p:nvPr/>
            </p:nvSpPr>
            <p:spPr>
              <a:xfrm>
                <a:off x="5472635" y="2073080"/>
                <a:ext cx="975461" cy="249298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200" b="1" dirty="0" err="1">
                    <a:solidFill>
                      <a:schemeClr val="bg1"/>
                    </a:solidFill>
                    <a:latin typeface="AMX" pitchFamily="2" charset="0"/>
                  </a:rPr>
                  <a:t>Arklok</a:t>
                </a:r>
                <a:endParaRPr lang="pt-BR" sz="200" b="1" dirty="0">
                  <a:solidFill>
                    <a:schemeClr val="bg1"/>
                  </a:solidFill>
                  <a:latin typeface="AMX" pitchFamily="2" charset="0"/>
                </a:endParaRPr>
              </a:p>
            </p:txBody>
          </p:sp>
          <p:cxnSp>
            <p:nvCxnSpPr>
              <p:cNvPr id="292" name="Conector de Seta Reta 291">
                <a:extLst>
                  <a:ext uri="{FF2B5EF4-FFF2-40B4-BE49-F238E27FC236}">
                    <a16:creationId xmlns:a16="http://schemas.microsoft.com/office/drawing/2014/main" id="{058A4748-CD6A-5A82-017C-42D1EF4EE6DB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303912" y="2602232"/>
                <a:ext cx="179435" cy="0"/>
              </a:xfrm>
              <a:prstGeom prst="straightConnector1">
                <a:avLst/>
              </a:prstGeom>
              <a:ln>
                <a:solidFill>
                  <a:schemeClr val="accent1">
                    <a:lumMod val="60000"/>
                    <a:lumOff val="40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3" name="Conector reto 85">
                <a:extLst>
                  <a:ext uri="{FF2B5EF4-FFF2-40B4-BE49-F238E27FC236}">
                    <a16:creationId xmlns:a16="http://schemas.microsoft.com/office/drawing/2014/main" id="{03A0C29D-A538-923A-EA91-5D57D1D56096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982111" y="2963918"/>
                <a:ext cx="0" cy="73328"/>
              </a:xfrm>
              <a:prstGeom prst="line">
                <a:avLst/>
              </a:prstGeom>
              <a:ln>
                <a:solidFill>
                  <a:schemeClr val="accent1">
                    <a:lumMod val="60000"/>
                    <a:lumOff val="40000"/>
                  </a:schemeClr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294" name="Fluxograma: Processo Alternativo 51">
                <a:extLst>
                  <a:ext uri="{FF2B5EF4-FFF2-40B4-BE49-F238E27FC236}">
                    <a16:creationId xmlns:a16="http://schemas.microsoft.com/office/drawing/2014/main" id="{E80367CD-AA24-76B4-2DB5-A3FF8AA0F853}"/>
                  </a:ext>
                </a:extLst>
              </p:cNvPr>
              <p:cNvSpPr/>
              <p:nvPr/>
            </p:nvSpPr>
            <p:spPr>
              <a:xfrm>
                <a:off x="5487436" y="3045407"/>
                <a:ext cx="976489" cy="198000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200" b="1" dirty="0">
                    <a:solidFill>
                      <a:schemeClr val="bg1"/>
                    </a:solidFill>
                    <a:latin typeface="AMX" pitchFamily="2" charset="0"/>
                  </a:rPr>
                  <a:t> FORMS</a:t>
                </a:r>
              </a:p>
            </p:txBody>
          </p:sp>
          <p:pic>
            <p:nvPicPr>
              <p:cNvPr id="295" name="Imagem 294">
                <a:extLst>
                  <a:ext uri="{FF2B5EF4-FFF2-40B4-BE49-F238E27FC236}">
                    <a16:creationId xmlns:a16="http://schemas.microsoft.com/office/drawing/2014/main" id="{E653C070-D322-29CF-8A7D-76B3D92FE4E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5587343" y="3076879"/>
                <a:ext cx="139409" cy="139409"/>
              </a:xfrm>
              <a:prstGeom prst="rect">
                <a:avLst/>
              </a:prstGeom>
            </p:spPr>
          </p:pic>
          <p:cxnSp>
            <p:nvCxnSpPr>
              <p:cNvPr id="296" name="Conector reto 85">
                <a:extLst>
                  <a:ext uri="{FF2B5EF4-FFF2-40B4-BE49-F238E27FC236}">
                    <a16:creationId xmlns:a16="http://schemas.microsoft.com/office/drawing/2014/main" id="{428A27ED-70C8-6A7E-DA51-394422685F92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982111" y="3252132"/>
                <a:ext cx="0" cy="73328"/>
              </a:xfrm>
              <a:prstGeom prst="line">
                <a:avLst/>
              </a:prstGeom>
              <a:ln>
                <a:solidFill>
                  <a:schemeClr val="accent1">
                    <a:lumMod val="60000"/>
                    <a:lumOff val="40000"/>
                  </a:schemeClr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297" name="Fluxograma: Processo Alternativo 51">
                <a:extLst>
                  <a:ext uri="{FF2B5EF4-FFF2-40B4-BE49-F238E27FC236}">
                    <a16:creationId xmlns:a16="http://schemas.microsoft.com/office/drawing/2014/main" id="{45498D68-E3C7-AC90-FA53-36A1CEC9EB0A}"/>
                  </a:ext>
                </a:extLst>
              </p:cNvPr>
              <p:cNvSpPr/>
              <p:nvPr/>
            </p:nvSpPr>
            <p:spPr>
              <a:xfrm>
                <a:off x="5487435" y="3333621"/>
                <a:ext cx="986197" cy="269392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marL="47625" algn="ctr"/>
                <a:r>
                  <a:rPr lang="pt-BR" sz="200" b="1" dirty="0">
                    <a:solidFill>
                      <a:schemeClr val="bg1"/>
                    </a:solidFill>
                    <a:latin typeface="AMX" pitchFamily="2" charset="0"/>
                  </a:rPr>
                  <a:t> Meios de Comunicação</a:t>
                </a:r>
              </a:p>
            </p:txBody>
          </p:sp>
          <p:pic>
            <p:nvPicPr>
              <p:cNvPr id="298" name="Imagem 297">
                <a:extLst>
                  <a:ext uri="{FF2B5EF4-FFF2-40B4-BE49-F238E27FC236}">
                    <a16:creationId xmlns:a16="http://schemas.microsoft.com/office/drawing/2014/main" id="{ED04C7B5-4CFE-E58A-2F27-75DFD63FB79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5526383" y="3401669"/>
                <a:ext cx="139409" cy="139409"/>
              </a:xfrm>
              <a:prstGeom prst="rect">
                <a:avLst/>
              </a:prstGeom>
            </p:spPr>
          </p:pic>
        </p:grpSp>
        <p:grpSp>
          <p:nvGrpSpPr>
            <p:cNvPr id="219" name="Agrupar 218">
              <a:extLst>
                <a:ext uri="{FF2B5EF4-FFF2-40B4-BE49-F238E27FC236}">
                  <a16:creationId xmlns:a16="http://schemas.microsoft.com/office/drawing/2014/main" id="{F3FAFD1B-0C0A-A694-0CEE-64E43DF792F9}"/>
                </a:ext>
              </a:extLst>
            </p:cNvPr>
            <p:cNvGrpSpPr/>
            <p:nvPr/>
          </p:nvGrpSpPr>
          <p:grpSpPr>
            <a:xfrm>
              <a:off x="2442453" y="2851883"/>
              <a:ext cx="602828" cy="636961"/>
              <a:chOff x="3738139" y="3846680"/>
              <a:chExt cx="1009333" cy="1066483"/>
            </a:xfrm>
          </p:grpSpPr>
          <p:sp>
            <p:nvSpPr>
              <p:cNvPr id="283" name="Retângulo: Único Canto Arredondado 45">
                <a:extLst>
                  <a:ext uri="{FF2B5EF4-FFF2-40B4-BE49-F238E27FC236}">
                    <a16:creationId xmlns:a16="http://schemas.microsoft.com/office/drawing/2014/main" id="{2676C025-6E77-0225-B4B8-1A7215446339}"/>
                  </a:ext>
                </a:extLst>
              </p:cNvPr>
              <p:cNvSpPr/>
              <p:nvPr/>
            </p:nvSpPr>
            <p:spPr>
              <a:xfrm>
                <a:off x="3888788" y="4116630"/>
                <a:ext cx="732515" cy="503768"/>
              </a:xfrm>
              <a:prstGeom prst="roundRect">
                <a:avLst>
                  <a:gd name="adj" fmla="val 15218"/>
                </a:avLst>
              </a:prstGeom>
              <a:solidFill>
                <a:schemeClr val="accent1">
                  <a:lumMod val="60000"/>
                  <a:lumOff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pt-BR" sz="200" b="1" dirty="0">
                    <a:solidFill>
                      <a:schemeClr val="bg1"/>
                    </a:solidFill>
                    <a:latin typeface="AMX" pitchFamily="2" charset="77"/>
                  </a:rPr>
                  <a:t>Aparelho em estoque?</a:t>
                </a:r>
              </a:p>
            </p:txBody>
          </p:sp>
          <p:cxnSp>
            <p:nvCxnSpPr>
              <p:cNvPr id="284" name="Conector reto 66">
                <a:extLst>
                  <a:ext uri="{FF2B5EF4-FFF2-40B4-BE49-F238E27FC236}">
                    <a16:creationId xmlns:a16="http://schemas.microsoft.com/office/drawing/2014/main" id="{56DFF925-02A4-78B6-4FBF-BE020FE9AC75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254628" y="4015768"/>
                <a:ext cx="0" cy="109043"/>
              </a:xfrm>
              <a:prstGeom prst="line">
                <a:avLst/>
              </a:prstGeom>
              <a:ln>
                <a:solidFill>
                  <a:schemeClr val="accent1">
                    <a:lumMod val="60000"/>
                    <a:lumOff val="40000"/>
                  </a:schemeClr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85" name="Conector reto 66">
                <a:extLst>
                  <a:ext uri="{FF2B5EF4-FFF2-40B4-BE49-F238E27FC236}">
                    <a16:creationId xmlns:a16="http://schemas.microsoft.com/office/drawing/2014/main" id="{8536FC8F-277F-5DA4-342B-DAD98C63B215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251002" y="4626601"/>
                <a:ext cx="0" cy="109043"/>
              </a:xfrm>
              <a:prstGeom prst="line">
                <a:avLst/>
              </a:prstGeom>
              <a:ln>
                <a:solidFill>
                  <a:schemeClr val="accent1">
                    <a:lumMod val="60000"/>
                    <a:lumOff val="40000"/>
                  </a:schemeClr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286" name="CaixaDeTexto 285">
                <a:extLst>
                  <a:ext uri="{FF2B5EF4-FFF2-40B4-BE49-F238E27FC236}">
                    <a16:creationId xmlns:a16="http://schemas.microsoft.com/office/drawing/2014/main" id="{6C2E9EBC-FD43-4396-82FD-F971FAEC1CB1}"/>
                  </a:ext>
                </a:extLst>
              </p:cNvPr>
              <p:cNvSpPr txBox="1"/>
              <p:nvPr/>
            </p:nvSpPr>
            <p:spPr>
              <a:xfrm>
                <a:off x="4030829" y="3846680"/>
                <a:ext cx="484283" cy="23189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pt-BR" sz="300" b="1" dirty="0">
                    <a:solidFill>
                      <a:schemeClr val="bg2">
                        <a:lumMod val="25000"/>
                      </a:schemeClr>
                    </a:solidFill>
                    <a:latin typeface="AMX" pitchFamily="2" charset="0"/>
                  </a:rPr>
                  <a:t>Sim</a:t>
                </a:r>
              </a:p>
            </p:txBody>
          </p:sp>
          <p:sp>
            <p:nvSpPr>
              <p:cNvPr id="287" name="CaixaDeTexto 286">
                <a:extLst>
                  <a:ext uri="{FF2B5EF4-FFF2-40B4-BE49-F238E27FC236}">
                    <a16:creationId xmlns:a16="http://schemas.microsoft.com/office/drawing/2014/main" id="{E034D3EF-26BC-95A7-1DE6-1572B5777882}"/>
                  </a:ext>
                </a:extLst>
              </p:cNvPr>
              <p:cNvSpPr txBox="1"/>
              <p:nvPr/>
            </p:nvSpPr>
            <p:spPr>
              <a:xfrm>
                <a:off x="4021663" y="4681270"/>
                <a:ext cx="475115" cy="23189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pt-BR" sz="300" b="1" dirty="0">
                    <a:solidFill>
                      <a:schemeClr val="bg2">
                        <a:lumMod val="25000"/>
                      </a:schemeClr>
                    </a:solidFill>
                    <a:latin typeface="AMX" pitchFamily="2" charset="0"/>
                  </a:rPr>
                  <a:t>Não</a:t>
                </a:r>
              </a:p>
            </p:txBody>
          </p:sp>
          <p:cxnSp>
            <p:nvCxnSpPr>
              <p:cNvPr id="288" name="Conector reto 66">
                <a:extLst>
                  <a:ext uri="{FF2B5EF4-FFF2-40B4-BE49-F238E27FC236}">
                    <a16:creationId xmlns:a16="http://schemas.microsoft.com/office/drawing/2014/main" id="{FE82C5C1-D8A0-697D-0FFE-7B8E88071C9C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385085" y="3960969"/>
                <a:ext cx="362387" cy="0"/>
              </a:xfrm>
              <a:prstGeom prst="line">
                <a:avLst/>
              </a:prstGeom>
              <a:ln>
                <a:solidFill>
                  <a:schemeClr val="accent1">
                    <a:lumMod val="60000"/>
                    <a:lumOff val="40000"/>
                  </a:schemeClr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89" name="Conector de Seta Reta 288">
                <a:extLst>
                  <a:ext uri="{FF2B5EF4-FFF2-40B4-BE49-F238E27FC236}">
                    <a16:creationId xmlns:a16="http://schemas.microsoft.com/office/drawing/2014/main" id="{04C3C3F2-34D5-503B-8B30-C86E9CC1D10B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738139" y="4362306"/>
                <a:ext cx="157868" cy="0"/>
              </a:xfrm>
              <a:prstGeom prst="straightConnector1">
                <a:avLst/>
              </a:prstGeom>
              <a:ln>
                <a:solidFill>
                  <a:schemeClr val="accent1">
                    <a:lumMod val="60000"/>
                    <a:lumOff val="40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20" name="Agrupar 219">
              <a:extLst>
                <a:ext uri="{FF2B5EF4-FFF2-40B4-BE49-F238E27FC236}">
                  <a16:creationId xmlns:a16="http://schemas.microsoft.com/office/drawing/2014/main" id="{DA688BAF-3E91-5A9A-5F29-B75EED161447}"/>
                </a:ext>
              </a:extLst>
            </p:cNvPr>
            <p:cNvGrpSpPr/>
            <p:nvPr/>
          </p:nvGrpSpPr>
          <p:grpSpPr>
            <a:xfrm>
              <a:off x="3005024" y="2643137"/>
              <a:ext cx="681110" cy="514210"/>
              <a:chOff x="4146655" y="2074334"/>
              <a:chExt cx="1296195" cy="978573"/>
            </a:xfrm>
          </p:grpSpPr>
          <p:sp>
            <p:nvSpPr>
              <p:cNvPr id="278" name="Retângulo de cantos arredondados 41">
                <a:extLst>
                  <a:ext uri="{FF2B5EF4-FFF2-40B4-BE49-F238E27FC236}">
                    <a16:creationId xmlns:a16="http://schemas.microsoft.com/office/drawing/2014/main" id="{94E72BD1-4841-9067-B105-2AE5BFD545A9}"/>
                  </a:ext>
                </a:extLst>
              </p:cNvPr>
              <p:cNvSpPr/>
              <p:nvPr/>
            </p:nvSpPr>
            <p:spPr>
              <a:xfrm>
                <a:off x="4316294" y="2074334"/>
                <a:ext cx="1123122" cy="704364"/>
              </a:xfrm>
              <a:prstGeom prst="roundRect">
                <a:avLst>
                  <a:gd name="adj" fmla="val 15710"/>
                </a:avLst>
              </a:prstGeom>
              <a:noFill/>
              <a:ln w="3175">
                <a:solidFill>
                  <a:schemeClr val="bg2">
                    <a:lumMod val="2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300" dirty="0">
                  <a:ln w="19050">
                    <a:noFill/>
                  </a:ln>
                  <a:solidFill>
                    <a:schemeClr val="tx1"/>
                  </a:solidFill>
                  <a:latin typeface="AMX" pitchFamily="2" charset="0"/>
                </a:endParaRPr>
              </a:p>
              <a:p>
                <a:pPr algn="ctr"/>
                <a:endParaRPr lang="pt-BR" sz="300" dirty="0">
                  <a:ln w="19050">
                    <a:noFill/>
                  </a:ln>
                  <a:solidFill>
                    <a:schemeClr val="tx1"/>
                  </a:solidFill>
                  <a:latin typeface="AMX" pitchFamily="2" charset="0"/>
                </a:endParaRPr>
              </a:p>
              <a:p>
                <a:pPr algn="ctr"/>
                <a:r>
                  <a:rPr lang="pt-BR" sz="300" dirty="0">
                    <a:ln w="19050">
                      <a:noFill/>
                    </a:ln>
                    <a:solidFill>
                      <a:schemeClr val="tx1"/>
                    </a:solidFill>
                    <a:latin typeface="AMX" pitchFamily="2" charset="0"/>
                  </a:rPr>
                  <a:t>Disponibilizar equipamento</a:t>
                </a:r>
              </a:p>
            </p:txBody>
          </p:sp>
          <p:cxnSp>
            <p:nvCxnSpPr>
              <p:cNvPr id="279" name="Conector de Seta Reta 278">
                <a:extLst>
                  <a:ext uri="{FF2B5EF4-FFF2-40B4-BE49-F238E27FC236}">
                    <a16:creationId xmlns:a16="http://schemas.microsoft.com/office/drawing/2014/main" id="{794B5EA9-7603-A378-D9EA-E7CC6F0B362C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146655" y="2602232"/>
                <a:ext cx="179435" cy="0"/>
              </a:xfrm>
              <a:prstGeom prst="straightConnector1">
                <a:avLst/>
              </a:prstGeom>
              <a:ln>
                <a:solidFill>
                  <a:schemeClr val="accent1">
                    <a:lumMod val="60000"/>
                    <a:lumOff val="40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0" name="Conector reto 85">
                <a:extLst>
                  <a:ext uri="{FF2B5EF4-FFF2-40B4-BE49-F238E27FC236}">
                    <a16:creationId xmlns:a16="http://schemas.microsoft.com/office/drawing/2014/main" id="{647F871D-3522-CD4C-EEE7-28DDD5F840E4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884037" y="2784302"/>
                <a:ext cx="0" cy="73328"/>
              </a:xfrm>
              <a:prstGeom prst="line">
                <a:avLst/>
              </a:prstGeom>
              <a:ln>
                <a:solidFill>
                  <a:schemeClr val="accent1">
                    <a:lumMod val="60000"/>
                    <a:lumOff val="40000"/>
                  </a:schemeClr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281" name="Pentágono 6">
                <a:extLst>
                  <a:ext uri="{FF2B5EF4-FFF2-40B4-BE49-F238E27FC236}">
                    <a16:creationId xmlns:a16="http://schemas.microsoft.com/office/drawing/2014/main" id="{D8974719-84EB-C005-3B34-FA1875029C92}"/>
                  </a:ext>
                </a:extLst>
              </p:cNvPr>
              <p:cNvSpPr/>
              <p:nvPr/>
            </p:nvSpPr>
            <p:spPr>
              <a:xfrm>
                <a:off x="4314058" y="2076511"/>
                <a:ext cx="1128636" cy="253814"/>
              </a:xfrm>
              <a:prstGeom prst="roundRect">
                <a:avLst>
                  <a:gd name="adj" fmla="val 45711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200" b="1" dirty="0" err="1">
                    <a:solidFill>
                      <a:schemeClr val="bg1"/>
                    </a:solidFill>
                    <a:latin typeface="AMX" pitchFamily="2" charset="0"/>
                  </a:rPr>
                  <a:t>Arklok</a:t>
                </a:r>
                <a:endParaRPr lang="pt-BR" sz="200" b="1" dirty="0">
                  <a:solidFill>
                    <a:schemeClr val="bg1"/>
                  </a:solidFill>
                  <a:latin typeface="AMX" pitchFamily="2" charset="0"/>
                </a:endParaRPr>
              </a:p>
            </p:txBody>
          </p:sp>
          <p:sp>
            <p:nvSpPr>
              <p:cNvPr id="282" name="Fluxograma: Processo Alternativo 51">
                <a:extLst>
                  <a:ext uri="{FF2B5EF4-FFF2-40B4-BE49-F238E27FC236}">
                    <a16:creationId xmlns:a16="http://schemas.microsoft.com/office/drawing/2014/main" id="{23600BC7-04FD-C0BA-A1A7-14D51ECDBFE7}"/>
                  </a:ext>
                </a:extLst>
              </p:cNvPr>
              <p:cNvSpPr/>
              <p:nvPr/>
            </p:nvSpPr>
            <p:spPr>
              <a:xfrm>
                <a:off x="4326910" y="2854907"/>
                <a:ext cx="1115940" cy="198000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200" b="1" dirty="0">
                    <a:solidFill>
                      <a:schemeClr val="bg1"/>
                    </a:solidFill>
                    <a:latin typeface="AMX" pitchFamily="2" charset="0"/>
                  </a:rPr>
                  <a:t> 30 a 45 dias</a:t>
                </a:r>
              </a:p>
            </p:txBody>
          </p:sp>
        </p:grpSp>
        <p:grpSp>
          <p:nvGrpSpPr>
            <p:cNvPr id="221" name="Agrupar 220">
              <a:extLst>
                <a:ext uri="{FF2B5EF4-FFF2-40B4-BE49-F238E27FC236}">
                  <a16:creationId xmlns:a16="http://schemas.microsoft.com/office/drawing/2014/main" id="{2FAAD38B-DF0E-3B94-DFB4-F505756F16AE}"/>
                </a:ext>
              </a:extLst>
            </p:cNvPr>
            <p:cNvGrpSpPr/>
            <p:nvPr/>
          </p:nvGrpSpPr>
          <p:grpSpPr>
            <a:xfrm>
              <a:off x="2834325" y="3241850"/>
              <a:ext cx="858132" cy="514210"/>
              <a:chOff x="3817792" y="2074334"/>
              <a:chExt cx="1633080" cy="978573"/>
            </a:xfrm>
          </p:grpSpPr>
          <p:sp>
            <p:nvSpPr>
              <p:cNvPr id="273" name="Retângulo de cantos arredondados 41">
                <a:extLst>
                  <a:ext uri="{FF2B5EF4-FFF2-40B4-BE49-F238E27FC236}">
                    <a16:creationId xmlns:a16="http://schemas.microsoft.com/office/drawing/2014/main" id="{14A2E16D-7A9A-2986-03A9-415635BEB2D0}"/>
                  </a:ext>
                </a:extLst>
              </p:cNvPr>
              <p:cNvSpPr/>
              <p:nvPr/>
            </p:nvSpPr>
            <p:spPr>
              <a:xfrm>
                <a:off x="4316294" y="2074334"/>
                <a:ext cx="1123122" cy="704364"/>
              </a:xfrm>
              <a:prstGeom prst="roundRect">
                <a:avLst>
                  <a:gd name="adj" fmla="val 15710"/>
                </a:avLst>
              </a:prstGeom>
              <a:noFill/>
              <a:ln w="3175">
                <a:solidFill>
                  <a:schemeClr val="bg2">
                    <a:lumMod val="2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300" dirty="0">
                  <a:ln w="19050">
                    <a:noFill/>
                  </a:ln>
                  <a:solidFill>
                    <a:schemeClr val="tx1"/>
                  </a:solidFill>
                  <a:latin typeface="AMX" pitchFamily="2" charset="0"/>
                </a:endParaRPr>
              </a:p>
              <a:p>
                <a:pPr algn="ctr"/>
                <a:endParaRPr lang="pt-BR" sz="300" dirty="0">
                  <a:ln w="19050">
                    <a:noFill/>
                  </a:ln>
                  <a:solidFill>
                    <a:schemeClr val="tx1"/>
                  </a:solidFill>
                  <a:latin typeface="AMX" pitchFamily="2" charset="0"/>
                </a:endParaRPr>
              </a:p>
              <a:p>
                <a:pPr algn="ctr"/>
                <a:r>
                  <a:rPr lang="pt-BR" sz="300" dirty="0">
                    <a:ln w="19050">
                      <a:noFill/>
                    </a:ln>
                    <a:solidFill>
                      <a:schemeClr val="tx1"/>
                    </a:solidFill>
                    <a:latin typeface="AMX" pitchFamily="2" charset="0"/>
                  </a:rPr>
                  <a:t>Comprar equipamento</a:t>
                </a:r>
              </a:p>
            </p:txBody>
          </p:sp>
          <p:cxnSp>
            <p:nvCxnSpPr>
              <p:cNvPr id="274" name="Conector de Seta Reta 273">
                <a:extLst>
                  <a:ext uri="{FF2B5EF4-FFF2-40B4-BE49-F238E27FC236}">
                    <a16:creationId xmlns:a16="http://schemas.microsoft.com/office/drawing/2014/main" id="{E8BB7E04-E788-831C-0755-FB90A2FFBA31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817792" y="2429780"/>
                <a:ext cx="463894" cy="0"/>
              </a:xfrm>
              <a:prstGeom prst="straightConnector1">
                <a:avLst/>
              </a:prstGeom>
              <a:ln>
                <a:solidFill>
                  <a:schemeClr val="accent1">
                    <a:lumMod val="60000"/>
                    <a:lumOff val="40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5" name="Conector reto 85">
                <a:extLst>
                  <a:ext uri="{FF2B5EF4-FFF2-40B4-BE49-F238E27FC236}">
                    <a16:creationId xmlns:a16="http://schemas.microsoft.com/office/drawing/2014/main" id="{3B22F2E0-E110-C401-A4EC-DE90DF656135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884037" y="2784302"/>
                <a:ext cx="0" cy="73328"/>
              </a:xfrm>
              <a:prstGeom prst="line">
                <a:avLst/>
              </a:prstGeom>
              <a:ln>
                <a:solidFill>
                  <a:schemeClr val="accent1">
                    <a:lumMod val="60000"/>
                    <a:lumOff val="40000"/>
                  </a:schemeClr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276" name="Pentágono 6">
                <a:extLst>
                  <a:ext uri="{FF2B5EF4-FFF2-40B4-BE49-F238E27FC236}">
                    <a16:creationId xmlns:a16="http://schemas.microsoft.com/office/drawing/2014/main" id="{5E2ADA34-D6C3-DDED-DDD1-C1AFC8EBE533}"/>
                  </a:ext>
                </a:extLst>
              </p:cNvPr>
              <p:cNvSpPr/>
              <p:nvPr/>
            </p:nvSpPr>
            <p:spPr>
              <a:xfrm>
                <a:off x="4314058" y="2076511"/>
                <a:ext cx="1128636" cy="253814"/>
              </a:xfrm>
              <a:prstGeom prst="roundRect">
                <a:avLst>
                  <a:gd name="adj" fmla="val 45711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200" b="1" dirty="0" err="1">
                    <a:solidFill>
                      <a:schemeClr val="bg1"/>
                    </a:solidFill>
                    <a:latin typeface="AMX" pitchFamily="2" charset="0"/>
                  </a:rPr>
                  <a:t>Arklok</a:t>
                </a:r>
                <a:endParaRPr lang="pt-BR" sz="200" b="1" dirty="0">
                  <a:solidFill>
                    <a:schemeClr val="bg1"/>
                  </a:solidFill>
                  <a:latin typeface="AMX" pitchFamily="2" charset="0"/>
                </a:endParaRPr>
              </a:p>
            </p:txBody>
          </p:sp>
          <p:sp>
            <p:nvSpPr>
              <p:cNvPr id="277" name="Fluxograma: Processo Alternativo 51">
                <a:extLst>
                  <a:ext uri="{FF2B5EF4-FFF2-40B4-BE49-F238E27FC236}">
                    <a16:creationId xmlns:a16="http://schemas.microsoft.com/office/drawing/2014/main" id="{09D25B13-F064-FF34-A7BD-63E4F548740A}"/>
                  </a:ext>
                </a:extLst>
              </p:cNvPr>
              <p:cNvSpPr/>
              <p:nvPr/>
            </p:nvSpPr>
            <p:spPr>
              <a:xfrm>
                <a:off x="4334932" y="2854907"/>
                <a:ext cx="1115940" cy="198000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200" b="1" dirty="0">
                    <a:solidFill>
                      <a:schemeClr val="bg1"/>
                    </a:solidFill>
                    <a:latin typeface="AMX" pitchFamily="2" charset="0"/>
                  </a:rPr>
                  <a:t>45 a 60 dias</a:t>
                </a:r>
              </a:p>
            </p:txBody>
          </p:sp>
        </p:grpSp>
        <p:grpSp>
          <p:nvGrpSpPr>
            <p:cNvPr id="222" name="Agrupar 221">
              <a:extLst>
                <a:ext uri="{FF2B5EF4-FFF2-40B4-BE49-F238E27FC236}">
                  <a16:creationId xmlns:a16="http://schemas.microsoft.com/office/drawing/2014/main" id="{4A4B597D-E700-C792-BC97-9B3A5AB4077A}"/>
                </a:ext>
              </a:extLst>
            </p:cNvPr>
            <p:cNvGrpSpPr/>
            <p:nvPr/>
          </p:nvGrpSpPr>
          <p:grpSpPr>
            <a:xfrm>
              <a:off x="3688210" y="2643137"/>
              <a:ext cx="681110" cy="1067928"/>
              <a:chOff x="7854672" y="3825326"/>
              <a:chExt cx="1296195" cy="2032334"/>
            </a:xfrm>
          </p:grpSpPr>
          <p:cxnSp>
            <p:nvCxnSpPr>
              <p:cNvPr id="264" name="Conector de Seta Reta 263">
                <a:extLst>
                  <a:ext uri="{FF2B5EF4-FFF2-40B4-BE49-F238E27FC236}">
                    <a16:creationId xmlns:a16="http://schemas.microsoft.com/office/drawing/2014/main" id="{17B5C069-91F7-A7A3-C357-EA6893BBCF80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8589831" y="4837357"/>
                <a:ext cx="0" cy="1020303"/>
              </a:xfrm>
              <a:prstGeom prst="straightConnector1">
                <a:avLst/>
              </a:prstGeom>
              <a:ln>
                <a:solidFill>
                  <a:schemeClr val="accent1">
                    <a:lumMod val="60000"/>
                    <a:lumOff val="40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265" name="Agrupar 264">
                <a:extLst>
                  <a:ext uri="{FF2B5EF4-FFF2-40B4-BE49-F238E27FC236}">
                    <a16:creationId xmlns:a16="http://schemas.microsoft.com/office/drawing/2014/main" id="{AA5CE8E8-E1EF-03C4-54BB-513EE247A44E}"/>
                  </a:ext>
                </a:extLst>
              </p:cNvPr>
              <p:cNvGrpSpPr/>
              <p:nvPr/>
            </p:nvGrpSpPr>
            <p:grpSpPr>
              <a:xfrm>
                <a:off x="7854672" y="3825326"/>
                <a:ext cx="1296195" cy="978573"/>
                <a:chOff x="4146655" y="2074334"/>
                <a:chExt cx="1296195" cy="978573"/>
              </a:xfrm>
            </p:grpSpPr>
            <p:sp>
              <p:nvSpPr>
                <p:cNvPr id="268" name="Retângulo de cantos arredondados 41">
                  <a:extLst>
                    <a:ext uri="{FF2B5EF4-FFF2-40B4-BE49-F238E27FC236}">
                      <a16:creationId xmlns:a16="http://schemas.microsoft.com/office/drawing/2014/main" id="{B5233792-A637-88D5-01EF-12DB09AF41E9}"/>
                    </a:ext>
                  </a:extLst>
                </p:cNvPr>
                <p:cNvSpPr/>
                <p:nvPr/>
              </p:nvSpPr>
              <p:spPr>
                <a:xfrm>
                  <a:off x="4316294" y="2074334"/>
                  <a:ext cx="1123122" cy="704364"/>
                </a:xfrm>
                <a:prstGeom prst="roundRect">
                  <a:avLst>
                    <a:gd name="adj" fmla="val 15710"/>
                  </a:avLst>
                </a:prstGeom>
                <a:noFill/>
                <a:ln w="3175">
                  <a:solidFill>
                    <a:schemeClr val="bg2">
                      <a:lumMod val="2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sz="300" dirty="0">
                    <a:ln w="19050">
                      <a:noFill/>
                    </a:ln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endParaRPr lang="pt-BR" sz="300" dirty="0">
                    <a:ln w="19050">
                      <a:noFill/>
                    </a:ln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r>
                    <a:rPr lang="pt-BR" sz="300" dirty="0">
                      <a:ln w="19050">
                        <a:noFill/>
                      </a:ln>
                      <a:solidFill>
                        <a:schemeClr val="tx1"/>
                      </a:solidFill>
                      <a:latin typeface="AMX" pitchFamily="2" charset="0"/>
                    </a:rPr>
                    <a:t>Emitir nota fiscal</a:t>
                  </a:r>
                </a:p>
              </p:txBody>
            </p:sp>
            <p:cxnSp>
              <p:nvCxnSpPr>
                <p:cNvPr id="269" name="Conector de Seta Reta 268">
                  <a:extLst>
                    <a:ext uri="{FF2B5EF4-FFF2-40B4-BE49-F238E27FC236}">
                      <a16:creationId xmlns:a16="http://schemas.microsoft.com/office/drawing/2014/main" id="{3AD3511B-F386-866B-1040-610A182D83C4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4146655" y="2602232"/>
                  <a:ext cx="179435" cy="0"/>
                </a:xfrm>
                <a:prstGeom prst="straightConnector1">
                  <a:avLst/>
                </a:prstGeom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70" name="Conector reto 85">
                  <a:extLst>
                    <a:ext uri="{FF2B5EF4-FFF2-40B4-BE49-F238E27FC236}">
                      <a16:creationId xmlns:a16="http://schemas.microsoft.com/office/drawing/2014/main" id="{6DB788A3-FBE6-1B64-557D-03FB8FB65266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4884037" y="2784302"/>
                  <a:ext cx="0" cy="73328"/>
                </a:xfrm>
                <a:prstGeom prst="line">
                  <a:avLst/>
                </a:prstGeom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  <a:headEnd type="none" w="med" len="med"/>
                  <a:tailEnd type="none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sp>
              <p:nvSpPr>
                <p:cNvPr id="271" name="Pentágono 6">
                  <a:extLst>
                    <a:ext uri="{FF2B5EF4-FFF2-40B4-BE49-F238E27FC236}">
                      <a16:creationId xmlns:a16="http://schemas.microsoft.com/office/drawing/2014/main" id="{71F072BB-9492-21F7-A763-19627E66CD26}"/>
                    </a:ext>
                  </a:extLst>
                </p:cNvPr>
                <p:cNvSpPr/>
                <p:nvPr/>
              </p:nvSpPr>
              <p:spPr>
                <a:xfrm>
                  <a:off x="4314058" y="2076511"/>
                  <a:ext cx="1128636" cy="253814"/>
                </a:xfrm>
                <a:prstGeom prst="roundRect">
                  <a:avLst>
                    <a:gd name="adj" fmla="val 45711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200" b="1" dirty="0" err="1">
                      <a:solidFill>
                        <a:schemeClr val="bg1"/>
                      </a:solidFill>
                      <a:latin typeface="AMX" pitchFamily="2" charset="0"/>
                    </a:rPr>
                    <a:t>Arklok</a:t>
                  </a:r>
                  <a:endParaRPr lang="pt-BR" sz="200" b="1" dirty="0">
                    <a:solidFill>
                      <a:schemeClr val="bg1"/>
                    </a:solidFill>
                    <a:latin typeface="AMX" pitchFamily="2" charset="0"/>
                  </a:endParaRPr>
                </a:p>
              </p:txBody>
            </p:sp>
            <p:sp>
              <p:nvSpPr>
                <p:cNvPr id="272" name="Fluxograma: Processo Alternativo 51">
                  <a:extLst>
                    <a:ext uri="{FF2B5EF4-FFF2-40B4-BE49-F238E27FC236}">
                      <a16:creationId xmlns:a16="http://schemas.microsoft.com/office/drawing/2014/main" id="{4828245D-D6C5-0E59-C5F4-066D71886E74}"/>
                    </a:ext>
                  </a:extLst>
                </p:cNvPr>
                <p:cNvSpPr/>
                <p:nvPr/>
              </p:nvSpPr>
              <p:spPr>
                <a:xfrm>
                  <a:off x="4326910" y="2854907"/>
                  <a:ext cx="1115940" cy="198000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200" b="1" dirty="0">
                      <a:solidFill>
                        <a:schemeClr val="bg1"/>
                      </a:solidFill>
                      <a:latin typeface="AMX" pitchFamily="2" charset="0"/>
                    </a:rPr>
                    <a:t> SAP</a:t>
                  </a:r>
                </a:p>
              </p:txBody>
            </p:sp>
          </p:grpSp>
          <p:pic>
            <p:nvPicPr>
              <p:cNvPr id="266" name="Imagem 265">
                <a:extLst>
                  <a:ext uri="{FF2B5EF4-FFF2-40B4-BE49-F238E27FC236}">
                    <a16:creationId xmlns:a16="http://schemas.microsoft.com/office/drawing/2014/main" id="{DC27C3FE-8392-956A-F0E6-89D89D4C5CE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8151709" y="4629701"/>
                <a:ext cx="139409" cy="139409"/>
              </a:xfrm>
              <a:prstGeom prst="rect">
                <a:avLst/>
              </a:prstGeom>
            </p:spPr>
          </p:pic>
          <p:cxnSp>
            <p:nvCxnSpPr>
              <p:cNvPr id="267" name="Conector Reto 266">
                <a:extLst>
                  <a:ext uri="{FF2B5EF4-FFF2-40B4-BE49-F238E27FC236}">
                    <a16:creationId xmlns:a16="http://schemas.microsoft.com/office/drawing/2014/main" id="{7B8E9AC7-E187-35A1-1885-F50535319675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7856966" y="5854855"/>
                <a:ext cx="737019" cy="0"/>
              </a:xfrm>
              <a:prstGeom prst="line">
                <a:avLst/>
              </a:prstGeom>
              <a:ln w="12700">
                <a:solidFill>
                  <a:schemeClr val="accent1">
                    <a:lumMod val="60000"/>
                    <a:lumOff val="4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23" name="Agrupar 222">
              <a:extLst>
                <a:ext uri="{FF2B5EF4-FFF2-40B4-BE49-F238E27FC236}">
                  <a16:creationId xmlns:a16="http://schemas.microsoft.com/office/drawing/2014/main" id="{72200F17-6A99-E7CD-61A3-1D3B606411C5}"/>
                </a:ext>
              </a:extLst>
            </p:cNvPr>
            <p:cNvGrpSpPr/>
            <p:nvPr/>
          </p:nvGrpSpPr>
          <p:grpSpPr>
            <a:xfrm>
              <a:off x="4375399" y="2643137"/>
              <a:ext cx="706064" cy="514210"/>
              <a:chOff x="7832079" y="3825326"/>
              <a:chExt cx="1343684" cy="978573"/>
            </a:xfrm>
          </p:grpSpPr>
          <p:grpSp>
            <p:nvGrpSpPr>
              <p:cNvPr id="257" name="Agrupar 256">
                <a:extLst>
                  <a:ext uri="{FF2B5EF4-FFF2-40B4-BE49-F238E27FC236}">
                    <a16:creationId xmlns:a16="http://schemas.microsoft.com/office/drawing/2014/main" id="{39E996E9-26CB-B689-C84E-DFBEFB93740F}"/>
                  </a:ext>
                </a:extLst>
              </p:cNvPr>
              <p:cNvGrpSpPr/>
              <p:nvPr/>
            </p:nvGrpSpPr>
            <p:grpSpPr>
              <a:xfrm>
                <a:off x="7832079" y="3825326"/>
                <a:ext cx="1343684" cy="978573"/>
                <a:chOff x="4124062" y="2074334"/>
                <a:chExt cx="1343684" cy="978573"/>
              </a:xfrm>
            </p:grpSpPr>
            <p:sp>
              <p:nvSpPr>
                <p:cNvPr id="259" name="Retângulo de cantos arredondados 41">
                  <a:extLst>
                    <a:ext uri="{FF2B5EF4-FFF2-40B4-BE49-F238E27FC236}">
                      <a16:creationId xmlns:a16="http://schemas.microsoft.com/office/drawing/2014/main" id="{446A030E-AC32-2DC4-5AA4-BFB574845203}"/>
                    </a:ext>
                  </a:extLst>
                </p:cNvPr>
                <p:cNvSpPr/>
                <p:nvPr/>
              </p:nvSpPr>
              <p:spPr>
                <a:xfrm>
                  <a:off x="4292862" y="2074334"/>
                  <a:ext cx="1161615" cy="704365"/>
                </a:xfrm>
                <a:prstGeom prst="roundRect">
                  <a:avLst>
                    <a:gd name="adj" fmla="val 15710"/>
                  </a:avLst>
                </a:prstGeom>
                <a:noFill/>
                <a:ln w="3175">
                  <a:solidFill>
                    <a:schemeClr val="bg2">
                      <a:lumMod val="2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sz="300" dirty="0">
                    <a:ln w="19050">
                      <a:noFill/>
                    </a:ln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endParaRPr lang="pt-BR" sz="300" dirty="0">
                    <a:ln w="19050">
                      <a:noFill/>
                    </a:ln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r>
                    <a:rPr lang="pt-BR" sz="300" dirty="0">
                      <a:ln w="19050">
                        <a:noFill/>
                      </a:ln>
                      <a:solidFill>
                        <a:schemeClr val="tx1"/>
                      </a:solidFill>
                      <a:latin typeface="AMX" pitchFamily="2" charset="0"/>
                    </a:rPr>
                    <a:t>Anexar nota fiscal para triangulação e avançar card</a:t>
                  </a:r>
                </a:p>
              </p:txBody>
            </p:sp>
            <p:cxnSp>
              <p:nvCxnSpPr>
                <p:cNvPr id="260" name="Conector de Seta Reta 259">
                  <a:extLst>
                    <a:ext uri="{FF2B5EF4-FFF2-40B4-BE49-F238E27FC236}">
                      <a16:creationId xmlns:a16="http://schemas.microsoft.com/office/drawing/2014/main" id="{2DA3A661-7C6E-0D21-EFD4-D2051B16813C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4124062" y="2602232"/>
                  <a:ext cx="179435" cy="0"/>
                </a:xfrm>
                <a:prstGeom prst="straightConnector1">
                  <a:avLst/>
                </a:prstGeom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61" name="Conector reto 85">
                  <a:extLst>
                    <a:ext uri="{FF2B5EF4-FFF2-40B4-BE49-F238E27FC236}">
                      <a16:creationId xmlns:a16="http://schemas.microsoft.com/office/drawing/2014/main" id="{A8A435C7-02C9-7EFE-E701-B6591D4ECB4B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4876506" y="2784302"/>
                  <a:ext cx="0" cy="73328"/>
                </a:xfrm>
                <a:prstGeom prst="line">
                  <a:avLst/>
                </a:prstGeom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  <a:headEnd type="none" w="med" len="med"/>
                  <a:tailEnd type="none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sp>
              <p:nvSpPr>
                <p:cNvPr id="262" name="Pentágono 6">
                  <a:extLst>
                    <a:ext uri="{FF2B5EF4-FFF2-40B4-BE49-F238E27FC236}">
                      <a16:creationId xmlns:a16="http://schemas.microsoft.com/office/drawing/2014/main" id="{BACE3614-90E5-C1AF-581C-8010FD7D0D6C}"/>
                    </a:ext>
                  </a:extLst>
                </p:cNvPr>
                <p:cNvSpPr/>
                <p:nvPr/>
              </p:nvSpPr>
              <p:spPr>
                <a:xfrm>
                  <a:off x="4292865" y="2076511"/>
                  <a:ext cx="1174881" cy="253814"/>
                </a:xfrm>
                <a:prstGeom prst="roundRect">
                  <a:avLst>
                    <a:gd name="adj" fmla="val 45711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200" b="1" dirty="0" err="1">
                      <a:solidFill>
                        <a:schemeClr val="bg1"/>
                      </a:solidFill>
                      <a:latin typeface="AMX" pitchFamily="2" charset="0"/>
                    </a:rPr>
                    <a:t>Arklok</a:t>
                  </a:r>
                  <a:endParaRPr lang="pt-BR" sz="200" b="1" dirty="0">
                    <a:solidFill>
                      <a:schemeClr val="bg1"/>
                    </a:solidFill>
                    <a:latin typeface="AMX" pitchFamily="2" charset="0"/>
                  </a:endParaRPr>
                </a:p>
              </p:txBody>
            </p:sp>
            <p:sp>
              <p:nvSpPr>
                <p:cNvPr id="263" name="Fluxograma: Processo Alternativo 51">
                  <a:extLst>
                    <a:ext uri="{FF2B5EF4-FFF2-40B4-BE49-F238E27FC236}">
                      <a16:creationId xmlns:a16="http://schemas.microsoft.com/office/drawing/2014/main" id="{F05B42AC-625E-FAC9-F554-8E2495D36565}"/>
                    </a:ext>
                  </a:extLst>
                </p:cNvPr>
                <p:cNvSpPr/>
                <p:nvPr/>
              </p:nvSpPr>
              <p:spPr>
                <a:xfrm>
                  <a:off x="4307931" y="2854907"/>
                  <a:ext cx="1134920" cy="198000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200" b="1" dirty="0">
                      <a:solidFill>
                        <a:schemeClr val="bg1"/>
                      </a:solidFill>
                      <a:latin typeface="AMX" pitchFamily="2" charset="0"/>
                    </a:rPr>
                    <a:t> FORMS</a:t>
                  </a:r>
                </a:p>
              </p:txBody>
            </p:sp>
          </p:grpSp>
          <p:pic>
            <p:nvPicPr>
              <p:cNvPr id="258" name="Imagem 257">
                <a:extLst>
                  <a:ext uri="{FF2B5EF4-FFF2-40B4-BE49-F238E27FC236}">
                    <a16:creationId xmlns:a16="http://schemas.microsoft.com/office/drawing/2014/main" id="{FC7C4F46-6F75-5CDB-3313-62AB53A3C93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BEBA8EAE-BF5A-486C-A8C5-ECC9F3942E4B}">
                    <a14:imgProps xmlns:a14="http://schemas.microsoft.com/office/drawing/2010/main">
                      <a14:imgLayer r:embed="rId9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8151709" y="4629701"/>
                <a:ext cx="139409" cy="139409"/>
              </a:xfrm>
              <a:prstGeom prst="rect">
                <a:avLst/>
              </a:prstGeom>
            </p:spPr>
          </p:pic>
        </p:grpSp>
        <p:grpSp>
          <p:nvGrpSpPr>
            <p:cNvPr id="224" name="Agrupar 223">
              <a:extLst>
                <a:ext uri="{FF2B5EF4-FFF2-40B4-BE49-F238E27FC236}">
                  <a16:creationId xmlns:a16="http://schemas.microsoft.com/office/drawing/2014/main" id="{BFAB53BA-A16E-660D-B6AF-9E6C867AE1F4}"/>
                </a:ext>
              </a:extLst>
            </p:cNvPr>
            <p:cNvGrpSpPr/>
            <p:nvPr/>
          </p:nvGrpSpPr>
          <p:grpSpPr>
            <a:xfrm>
              <a:off x="5751252" y="2643137"/>
              <a:ext cx="681110" cy="651015"/>
              <a:chOff x="7854672" y="3825326"/>
              <a:chExt cx="1296195" cy="1238923"/>
            </a:xfrm>
          </p:grpSpPr>
          <p:grpSp>
            <p:nvGrpSpPr>
              <p:cNvPr id="247" name="Agrupar 246">
                <a:extLst>
                  <a:ext uri="{FF2B5EF4-FFF2-40B4-BE49-F238E27FC236}">
                    <a16:creationId xmlns:a16="http://schemas.microsoft.com/office/drawing/2014/main" id="{DB5DEA4B-0106-F3CC-792E-776D3954CE17}"/>
                  </a:ext>
                </a:extLst>
              </p:cNvPr>
              <p:cNvGrpSpPr/>
              <p:nvPr/>
            </p:nvGrpSpPr>
            <p:grpSpPr>
              <a:xfrm>
                <a:off x="7854672" y="3825326"/>
                <a:ext cx="1296195" cy="1238923"/>
                <a:chOff x="4146655" y="2074334"/>
                <a:chExt cx="1296195" cy="1238923"/>
              </a:xfrm>
            </p:grpSpPr>
            <p:sp>
              <p:nvSpPr>
                <p:cNvPr id="250" name="Retângulo de cantos arredondados 41">
                  <a:extLst>
                    <a:ext uri="{FF2B5EF4-FFF2-40B4-BE49-F238E27FC236}">
                      <a16:creationId xmlns:a16="http://schemas.microsoft.com/office/drawing/2014/main" id="{EA1FC8C7-B2F8-60B0-643B-9FD178E91840}"/>
                    </a:ext>
                  </a:extLst>
                </p:cNvPr>
                <p:cNvSpPr/>
                <p:nvPr/>
              </p:nvSpPr>
              <p:spPr>
                <a:xfrm>
                  <a:off x="4316294" y="2074334"/>
                  <a:ext cx="1123122" cy="704364"/>
                </a:xfrm>
                <a:prstGeom prst="roundRect">
                  <a:avLst>
                    <a:gd name="adj" fmla="val 15710"/>
                  </a:avLst>
                </a:prstGeom>
                <a:solidFill>
                  <a:srgbClr val="E81924">
                    <a:alpha val="87990"/>
                  </a:srgbClr>
                </a:solidFill>
                <a:ln w="3175">
                  <a:solidFill>
                    <a:schemeClr val="bg2">
                      <a:lumMod val="2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sz="300" dirty="0">
                    <a:ln w="19050">
                      <a:noFill/>
                    </a:ln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endParaRPr lang="pt-BR" sz="300" dirty="0">
                    <a:ln w="19050">
                      <a:noFill/>
                    </a:ln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r>
                    <a:rPr lang="pt-BR" sz="300" b="1" dirty="0">
                      <a:ln w="19050">
                        <a:noFill/>
                      </a:ln>
                      <a:solidFill>
                        <a:schemeClr val="bg1"/>
                      </a:solidFill>
                      <a:latin typeface="AMX" pitchFamily="2" charset="0"/>
                    </a:rPr>
                    <a:t>Anexar nota fiscal e avançar card</a:t>
                  </a:r>
                </a:p>
              </p:txBody>
            </p:sp>
            <p:cxnSp>
              <p:nvCxnSpPr>
                <p:cNvPr id="251" name="Conector de Seta Reta 250">
                  <a:extLst>
                    <a:ext uri="{FF2B5EF4-FFF2-40B4-BE49-F238E27FC236}">
                      <a16:creationId xmlns:a16="http://schemas.microsoft.com/office/drawing/2014/main" id="{BF27F9DF-9F8E-ED83-BBC3-9DA481165A8F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4146655" y="2602232"/>
                  <a:ext cx="179435" cy="0"/>
                </a:xfrm>
                <a:prstGeom prst="straightConnector1">
                  <a:avLst/>
                </a:prstGeom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52" name="Conector reto 85">
                  <a:extLst>
                    <a:ext uri="{FF2B5EF4-FFF2-40B4-BE49-F238E27FC236}">
                      <a16:creationId xmlns:a16="http://schemas.microsoft.com/office/drawing/2014/main" id="{B8C2760C-ED12-2D84-688F-C70D64757754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4884037" y="3038302"/>
                  <a:ext cx="0" cy="73328"/>
                </a:xfrm>
                <a:prstGeom prst="line">
                  <a:avLst/>
                </a:prstGeom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  <a:headEnd type="none" w="med" len="med"/>
                  <a:tailEnd type="none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sp>
              <p:nvSpPr>
                <p:cNvPr id="253" name="Pentágono 6">
                  <a:extLst>
                    <a:ext uri="{FF2B5EF4-FFF2-40B4-BE49-F238E27FC236}">
                      <a16:creationId xmlns:a16="http://schemas.microsoft.com/office/drawing/2014/main" id="{C194A3D1-6F86-9BAD-EDA4-04C3BDF233D7}"/>
                    </a:ext>
                  </a:extLst>
                </p:cNvPr>
                <p:cNvSpPr/>
                <p:nvPr/>
              </p:nvSpPr>
              <p:spPr>
                <a:xfrm>
                  <a:off x="4314058" y="2076511"/>
                  <a:ext cx="1128636" cy="253814"/>
                </a:xfrm>
                <a:prstGeom prst="roundRect">
                  <a:avLst>
                    <a:gd name="adj" fmla="val 45711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200" b="1" dirty="0" err="1">
                      <a:solidFill>
                        <a:schemeClr val="bg1"/>
                      </a:solidFill>
                      <a:latin typeface="AMX" pitchFamily="2" charset="0"/>
                    </a:rPr>
                    <a:t>Hitss</a:t>
                  </a:r>
                  <a:r>
                    <a:rPr lang="pt-BR" sz="200" b="1" dirty="0">
                      <a:solidFill>
                        <a:schemeClr val="bg1"/>
                      </a:solidFill>
                      <a:latin typeface="AMX" pitchFamily="2" charset="0"/>
                    </a:rPr>
                    <a:t> BPO</a:t>
                  </a:r>
                </a:p>
              </p:txBody>
            </p:sp>
            <p:sp>
              <p:nvSpPr>
                <p:cNvPr id="254" name="Fluxograma: Processo Alternativo 51">
                  <a:extLst>
                    <a:ext uri="{FF2B5EF4-FFF2-40B4-BE49-F238E27FC236}">
                      <a16:creationId xmlns:a16="http://schemas.microsoft.com/office/drawing/2014/main" id="{66754682-5FCC-880C-7512-425439C711A8}"/>
                    </a:ext>
                  </a:extLst>
                </p:cNvPr>
                <p:cNvSpPr/>
                <p:nvPr/>
              </p:nvSpPr>
              <p:spPr>
                <a:xfrm>
                  <a:off x="4326910" y="3115257"/>
                  <a:ext cx="1115940" cy="198000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200" b="1" dirty="0">
                      <a:solidFill>
                        <a:schemeClr val="bg1"/>
                      </a:solidFill>
                      <a:latin typeface="AMX" pitchFamily="2" charset="0"/>
                    </a:rPr>
                    <a:t> FORMS</a:t>
                  </a:r>
                </a:p>
              </p:txBody>
            </p:sp>
            <p:cxnSp>
              <p:nvCxnSpPr>
                <p:cNvPr id="255" name="Conector reto 85">
                  <a:extLst>
                    <a:ext uri="{FF2B5EF4-FFF2-40B4-BE49-F238E27FC236}">
                      <a16:creationId xmlns:a16="http://schemas.microsoft.com/office/drawing/2014/main" id="{5B899C3F-D39F-75DA-237E-6F13CAA43E0F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4884037" y="2784931"/>
                  <a:ext cx="0" cy="73328"/>
                </a:xfrm>
                <a:prstGeom prst="line">
                  <a:avLst/>
                </a:prstGeom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  <a:headEnd type="none" w="med" len="med"/>
                  <a:tailEnd type="none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sp>
              <p:nvSpPr>
                <p:cNvPr id="256" name="Fluxograma: Processo Alternativo 51">
                  <a:extLst>
                    <a:ext uri="{FF2B5EF4-FFF2-40B4-BE49-F238E27FC236}">
                      <a16:creationId xmlns:a16="http://schemas.microsoft.com/office/drawing/2014/main" id="{DA5F68DB-C9C9-E614-B0A4-F580566EA3A6}"/>
                    </a:ext>
                  </a:extLst>
                </p:cNvPr>
                <p:cNvSpPr/>
                <p:nvPr/>
              </p:nvSpPr>
              <p:spPr>
                <a:xfrm>
                  <a:off x="4326910" y="2855536"/>
                  <a:ext cx="1115940" cy="198000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200" b="1" dirty="0">
                      <a:solidFill>
                        <a:schemeClr val="bg1"/>
                      </a:solidFill>
                      <a:latin typeface="AMX" pitchFamily="2" charset="0"/>
                    </a:rPr>
                    <a:t> SAP</a:t>
                  </a:r>
                </a:p>
              </p:txBody>
            </p:sp>
          </p:grpSp>
          <p:pic>
            <p:nvPicPr>
              <p:cNvPr id="248" name="Imagem 247">
                <a:extLst>
                  <a:ext uri="{FF2B5EF4-FFF2-40B4-BE49-F238E27FC236}">
                    <a16:creationId xmlns:a16="http://schemas.microsoft.com/office/drawing/2014/main" id="{5C67E10F-F213-54DB-B3F0-0E469FE2895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BEBA8EAE-BF5A-486C-A8C5-ECC9F3942E4B}">
                    <a14:imgProps xmlns:a14="http://schemas.microsoft.com/office/drawing/2010/main">
                      <a14:imgLayer r:embed="rId10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8151709" y="4890051"/>
                <a:ext cx="139409" cy="139409"/>
              </a:xfrm>
              <a:prstGeom prst="rect">
                <a:avLst/>
              </a:prstGeom>
            </p:spPr>
          </p:pic>
          <p:pic>
            <p:nvPicPr>
              <p:cNvPr id="249" name="Imagem 248">
                <a:extLst>
                  <a:ext uri="{FF2B5EF4-FFF2-40B4-BE49-F238E27FC236}">
                    <a16:creationId xmlns:a16="http://schemas.microsoft.com/office/drawing/2014/main" id="{B2F1A4C2-88E2-A4DD-12D5-E83F707415E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BEBA8EAE-BF5A-486C-A8C5-ECC9F3942E4B}">
                    <a14:imgProps xmlns:a14="http://schemas.microsoft.com/office/drawing/2010/main">
                      <a14:imgLayer r:embed="rId11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8151709" y="4630330"/>
                <a:ext cx="139409" cy="139409"/>
              </a:xfrm>
              <a:prstGeom prst="rect">
                <a:avLst/>
              </a:prstGeom>
            </p:spPr>
          </p:pic>
        </p:grpSp>
        <p:grpSp>
          <p:nvGrpSpPr>
            <p:cNvPr id="225" name="Agrupar 224">
              <a:extLst>
                <a:ext uri="{FF2B5EF4-FFF2-40B4-BE49-F238E27FC236}">
                  <a16:creationId xmlns:a16="http://schemas.microsoft.com/office/drawing/2014/main" id="{7F9E60F3-E863-2799-227A-972B0B3CEEEA}"/>
                </a:ext>
              </a:extLst>
            </p:cNvPr>
            <p:cNvGrpSpPr/>
            <p:nvPr/>
          </p:nvGrpSpPr>
          <p:grpSpPr>
            <a:xfrm>
              <a:off x="5072072" y="2643137"/>
              <a:ext cx="681110" cy="514540"/>
              <a:chOff x="7854672" y="3825326"/>
              <a:chExt cx="1296195" cy="979202"/>
            </a:xfrm>
          </p:grpSpPr>
          <p:grpSp>
            <p:nvGrpSpPr>
              <p:cNvPr id="240" name="Agrupar 239">
                <a:extLst>
                  <a:ext uri="{FF2B5EF4-FFF2-40B4-BE49-F238E27FC236}">
                    <a16:creationId xmlns:a16="http://schemas.microsoft.com/office/drawing/2014/main" id="{CE4C88B8-170E-4C1D-C1AE-27521CFF2614}"/>
                  </a:ext>
                </a:extLst>
              </p:cNvPr>
              <p:cNvGrpSpPr/>
              <p:nvPr/>
            </p:nvGrpSpPr>
            <p:grpSpPr>
              <a:xfrm>
                <a:off x="7854672" y="3825326"/>
                <a:ext cx="1296195" cy="979202"/>
                <a:chOff x="4146655" y="2074334"/>
                <a:chExt cx="1296195" cy="979202"/>
              </a:xfrm>
            </p:grpSpPr>
            <p:sp>
              <p:nvSpPr>
                <p:cNvPr id="242" name="Retângulo de cantos arredondados 41">
                  <a:extLst>
                    <a:ext uri="{FF2B5EF4-FFF2-40B4-BE49-F238E27FC236}">
                      <a16:creationId xmlns:a16="http://schemas.microsoft.com/office/drawing/2014/main" id="{EB565058-B6E3-9DA0-7BA5-839EB43FD15A}"/>
                    </a:ext>
                  </a:extLst>
                </p:cNvPr>
                <p:cNvSpPr/>
                <p:nvPr/>
              </p:nvSpPr>
              <p:spPr>
                <a:xfrm>
                  <a:off x="4316294" y="2074334"/>
                  <a:ext cx="1123122" cy="704364"/>
                </a:xfrm>
                <a:prstGeom prst="roundRect">
                  <a:avLst>
                    <a:gd name="adj" fmla="val 15710"/>
                  </a:avLst>
                </a:prstGeom>
                <a:solidFill>
                  <a:srgbClr val="E81924">
                    <a:alpha val="87894"/>
                  </a:srgbClr>
                </a:solidFill>
                <a:ln w="3175">
                  <a:solidFill>
                    <a:schemeClr val="bg2">
                      <a:lumMod val="2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sz="300" dirty="0">
                    <a:ln w="19050">
                      <a:noFill/>
                    </a:ln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endParaRPr lang="pt-BR" sz="300" dirty="0">
                    <a:ln w="19050">
                      <a:noFill/>
                    </a:ln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r>
                    <a:rPr lang="pt-BR" sz="300" b="1" dirty="0">
                      <a:ln w="19050">
                        <a:noFill/>
                      </a:ln>
                      <a:solidFill>
                        <a:schemeClr val="bg1"/>
                      </a:solidFill>
                      <a:latin typeface="AMX" pitchFamily="2" charset="0"/>
                    </a:rPr>
                    <a:t>Tratar Card </a:t>
                  </a:r>
                </a:p>
                <a:p>
                  <a:pPr algn="ctr"/>
                  <a:r>
                    <a:rPr lang="pt-BR" sz="300" b="1" dirty="0">
                      <a:ln w="19050">
                        <a:noFill/>
                      </a:ln>
                      <a:solidFill>
                        <a:schemeClr val="bg1"/>
                      </a:solidFill>
                      <a:latin typeface="AMX" pitchFamily="2" charset="0"/>
                    </a:rPr>
                    <a:t>e realizar triangulação</a:t>
                  </a:r>
                </a:p>
              </p:txBody>
            </p:sp>
            <p:cxnSp>
              <p:nvCxnSpPr>
                <p:cNvPr id="243" name="Conector de Seta Reta 242">
                  <a:extLst>
                    <a:ext uri="{FF2B5EF4-FFF2-40B4-BE49-F238E27FC236}">
                      <a16:creationId xmlns:a16="http://schemas.microsoft.com/office/drawing/2014/main" id="{A5F49A0D-72A3-3F78-C909-5EC60DEEE532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4146655" y="2602232"/>
                  <a:ext cx="179435" cy="0"/>
                </a:xfrm>
                <a:prstGeom prst="straightConnector1">
                  <a:avLst/>
                </a:prstGeom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244" name="Pentágono 6">
                  <a:extLst>
                    <a:ext uri="{FF2B5EF4-FFF2-40B4-BE49-F238E27FC236}">
                      <a16:creationId xmlns:a16="http://schemas.microsoft.com/office/drawing/2014/main" id="{48934676-77E5-A581-6F4F-88CCEF6DD2E6}"/>
                    </a:ext>
                  </a:extLst>
                </p:cNvPr>
                <p:cNvSpPr/>
                <p:nvPr/>
              </p:nvSpPr>
              <p:spPr>
                <a:xfrm>
                  <a:off x="4314058" y="2076511"/>
                  <a:ext cx="1128636" cy="253814"/>
                </a:xfrm>
                <a:prstGeom prst="roundRect">
                  <a:avLst>
                    <a:gd name="adj" fmla="val 45711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200" b="1" dirty="0" err="1">
                      <a:solidFill>
                        <a:schemeClr val="bg1"/>
                      </a:solidFill>
                      <a:latin typeface="AMX" pitchFamily="2" charset="0"/>
                    </a:rPr>
                    <a:t>Hitss</a:t>
                  </a:r>
                  <a:r>
                    <a:rPr lang="pt-BR" sz="200" b="1" dirty="0">
                      <a:solidFill>
                        <a:schemeClr val="bg1"/>
                      </a:solidFill>
                      <a:latin typeface="AMX" pitchFamily="2" charset="0"/>
                    </a:rPr>
                    <a:t> BPO</a:t>
                  </a:r>
                </a:p>
              </p:txBody>
            </p:sp>
            <p:cxnSp>
              <p:nvCxnSpPr>
                <p:cNvPr id="245" name="Conector reto 85">
                  <a:extLst>
                    <a:ext uri="{FF2B5EF4-FFF2-40B4-BE49-F238E27FC236}">
                      <a16:creationId xmlns:a16="http://schemas.microsoft.com/office/drawing/2014/main" id="{39966F9C-1ECB-BFFE-2F9D-FF78514898B3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4884037" y="2784931"/>
                  <a:ext cx="0" cy="73328"/>
                </a:xfrm>
                <a:prstGeom prst="line">
                  <a:avLst/>
                </a:prstGeom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  <a:headEnd type="none" w="med" len="med"/>
                  <a:tailEnd type="none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sp>
              <p:nvSpPr>
                <p:cNvPr id="246" name="Fluxograma: Processo Alternativo 51">
                  <a:extLst>
                    <a:ext uri="{FF2B5EF4-FFF2-40B4-BE49-F238E27FC236}">
                      <a16:creationId xmlns:a16="http://schemas.microsoft.com/office/drawing/2014/main" id="{0C30910D-CBDA-5280-5FA1-8009649DCE1C}"/>
                    </a:ext>
                  </a:extLst>
                </p:cNvPr>
                <p:cNvSpPr/>
                <p:nvPr/>
              </p:nvSpPr>
              <p:spPr>
                <a:xfrm>
                  <a:off x="4326910" y="2855536"/>
                  <a:ext cx="1115940" cy="198000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200" b="1" dirty="0">
                      <a:solidFill>
                        <a:schemeClr val="bg1"/>
                      </a:solidFill>
                      <a:latin typeface="AMX" pitchFamily="2" charset="0"/>
                    </a:rPr>
                    <a:t> FORMS</a:t>
                  </a:r>
                </a:p>
              </p:txBody>
            </p:sp>
          </p:grpSp>
          <p:pic>
            <p:nvPicPr>
              <p:cNvPr id="241" name="Imagem 240">
                <a:extLst>
                  <a:ext uri="{FF2B5EF4-FFF2-40B4-BE49-F238E27FC236}">
                    <a16:creationId xmlns:a16="http://schemas.microsoft.com/office/drawing/2014/main" id="{D7A62EA4-FCC6-F6C3-D9E3-6300077CB23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BEBA8EAE-BF5A-486C-A8C5-ECC9F3942E4B}">
                    <a14:imgProps xmlns:a14="http://schemas.microsoft.com/office/drawing/2010/main">
                      <a14:imgLayer r:embed="rId12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8151709" y="4630330"/>
                <a:ext cx="139409" cy="139409"/>
              </a:xfrm>
              <a:prstGeom prst="rect">
                <a:avLst/>
              </a:prstGeom>
            </p:spPr>
          </p:pic>
        </p:grpSp>
        <p:grpSp>
          <p:nvGrpSpPr>
            <p:cNvPr id="226" name="Agrupar 225">
              <a:extLst>
                <a:ext uri="{FF2B5EF4-FFF2-40B4-BE49-F238E27FC236}">
                  <a16:creationId xmlns:a16="http://schemas.microsoft.com/office/drawing/2014/main" id="{30BF6FBB-FDDB-4CA4-8C58-7EE9F02DB8E8}"/>
                </a:ext>
              </a:extLst>
            </p:cNvPr>
            <p:cNvGrpSpPr/>
            <p:nvPr/>
          </p:nvGrpSpPr>
          <p:grpSpPr>
            <a:xfrm>
              <a:off x="6430811" y="2643137"/>
              <a:ext cx="681110" cy="604919"/>
              <a:chOff x="7854672" y="3825326"/>
              <a:chExt cx="1296195" cy="1151199"/>
            </a:xfrm>
          </p:grpSpPr>
          <p:grpSp>
            <p:nvGrpSpPr>
              <p:cNvPr id="233" name="Agrupar 232">
                <a:extLst>
                  <a:ext uri="{FF2B5EF4-FFF2-40B4-BE49-F238E27FC236}">
                    <a16:creationId xmlns:a16="http://schemas.microsoft.com/office/drawing/2014/main" id="{7BE6177B-5B39-6EAB-E547-0C6CF7EAE59B}"/>
                  </a:ext>
                </a:extLst>
              </p:cNvPr>
              <p:cNvGrpSpPr/>
              <p:nvPr/>
            </p:nvGrpSpPr>
            <p:grpSpPr>
              <a:xfrm>
                <a:off x="7854672" y="3825326"/>
                <a:ext cx="1296195" cy="1151199"/>
                <a:chOff x="4146655" y="2074334"/>
                <a:chExt cx="1296195" cy="1151199"/>
              </a:xfrm>
            </p:grpSpPr>
            <p:sp>
              <p:nvSpPr>
                <p:cNvPr id="235" name="Retângulo de cantos arredondados 41">
                  <a:extLst>
                    <a:ext uri="{FF2B5EF4-FFF2-40B4-BE49-F238E27FC236}">
                      <a16:creationId xmlns:a16="http://schemas.microsoft.com/office/drawing/2014/main" id="{9FB97B63-C11A-81A4-5019-DFAE0206C15F}"/>
                    </a:ext>
                  </a:extLst>
                </p:cNvPr>
                <p:cNvSpPr/>
                <p:nvPr/>
              </p:nvSpPr>
              <p:spPr>
                <a:xfrm>
                  <a:off x="4316294" y="2074334"/>
                  <a:ext cx="1123122" cy="871802"/>
                </a:xfrm>
                <a:prstGeom prst="roundRect">
                  <a:avLst>
                    <a:gd name="adj" fmla="val 15710"/>
                  </a:avLst>
                </a:prstGeom>
                <a:noFill/>
                <a:ln w="3175">
                  <a:solidFill>
                    <a:schemeClr val="bg2">
                      <a:lumMod val="2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sz="300" dirty="0">
                    <a:ln w="19050">
                      <a:noFill/>
                    </a:ln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endParaRPr lang="pt-BR" sz="300" dirty="0">
                    <a:ln w="19050">
                      <a:noFill/>
                    </a:ln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r>
                    <a:rPr lang="pt-BR" sz="300" dirty="0">
                      <a:ln w="19050">
                        <a:noFill/>
                      </a:ln>
                      <a:solidFill>
                        <a:schemeClr val="tx1"/>
                      </a:solidFill>
                      <a:latin typeface="AMX" pitchFamily="2" charset="0"/>
                    </a:rPr>
                    <a:t>Entregar aparelho e tirar foto documento e selfie</a:t>
                  </a:r>
                </a:p>
              </p:txBody>
            </p:sp>
            <p:cxnSp>
              <p:nvCxnSpPr>
                <p:cNvPr id="236" name="Conector de Seta Reta 235">
                  <a:extLst>
                    <a:ext uri="{FF2B5EF4-FFF2-40B4-BE49-F238E27FC236}">
                      <a16:creationId xmlns:a16="http://schemas.microsoft.com/office/drawing/2014/main" id="{A85C7205-42AF-CC2C-7C29-2B02623207E8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4146655" y="2602232"/>
                  <a:ext cx="179435" cy="0"/>
                </a:xfrm>
                <a:prstGeom prst="straightConnector1">
                  <a:avLst/>
                </a:prstGeom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37" name="Conector reto 85">
                  <a:extLst>
                    <a:ext uri="{FF2B5EF4-FFF2-40B4-BE49-F238E27FC236}">
                      <a16:creationId xmlns:a16="http://schemas.microsoft.com/office/drawing/2014/main" id="{B5BAF7BE-AE32-AFA6-06B3-80F372575B22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4884037" y="2947931"/>
                  <a:ext cx="0" cy="73328"/>
                </a:xfrm>
                <a:prstGeom prst="line">
                  <a:avLst/>
                </a:prstGeom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  <a:headEnd type="none" w="med" len="med"/>
                  <a:tailEnd type="none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sp>
              <p:nvSpPr>
                <p:cNvPr id="238" name="Pentágono 6">
                  <a:extLst>
                    <a:ext uri="{FF2B5EF4-FFF2-40B4-BE49-F238E27FC236}">
                      <a16:creationId xmlns:a16="http://schemas.microsoft.com/office/drawing/2014/main" id="{4A1E4EBC-06DE-D3B7-7BD2-50CA7E7474AF}"/>
                    </a:ext>
                  </a:extLst>
                </p:cNvPr>
                <p:cNvSpPr/>
                <p:nvPr/>
              </p:nvSpPr>
              <p:spPr>
                <a:xfrm>
                  <a:off x="4314058" y="2076511"/>
                  <a:ext cx="1128636" cy="253814"/>
                </a:xfrm>
                <a:prstGeom prst="roundRect">
                  <a:avLst>
                    <a:gd name="adj" fmla="val 45711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200" b="1" dirty="0" err="1">
                      <a:solidFill>
                        <a:schemeClr val="bg1"/>
                      </a:solidFill>
                      <a:latin typeface="AMX" pitchFamily="2" charset="0"/>
                    </a:rPr>
                    <a:t>Arklok</a:t>
                  </a:r>
                  <a:endParaRPr lang="pt-BR" sz="200" b="1" dirty="0">
                    <a:solidFill>
                      <a:schemeClr val="bg1"/>
                    </a:solidFill>
                    <a:latin typeface="AMX" pitchFamily="2" charset="0"/>
                  </a:endParaRPr>
                </a:p>
              </p:txBody>
            </p:sp>
            <p:sp>
              <p:nvSpPr>
                <p:cNvPr id="239" name="Fluxograma: Processo Alternativo 51">
                  <a:extLst>
                    <a:ext uri="{FF2B5EF4-FFF2-40B4-BE49-F238E27FC236}">
                      <a16:creationId xmlns:a16="http://schemas.microsoft.com/office/drawing/2014/main" id="{0B44B402-42EC-CED7-0458-3E765BF2E35B}"/>
                    </a:ext>
                  </a:extLst>
                </p:cNvPr>
                <p:cNvSpPr/>
                <p:nvPr/>
              </p:nvSpPr>
              <p:spPr>
                <a:xfrm>
                  <a:off x="4326910" y="3027533"/>
                  <a:ext cx="1115940" cy="198000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200" b="1" dirty="0">
                      <a:solidFill>
                        <a:schemeClr val="bg1"/>
                      </a:solidFill>
                      <a:latin typeface="AMX" pitchFamily="2" charset="0"/>
                    </a:rPr>
                    <a:t> FORMS</a:t>
                  </a:r>
                </a:p>
              </p:txBody>
            </p:sp>
          </p:grpSp>
          <p:pic>
            <p:nvPicPr>
              <p:cNvPr id="234" name="Imagem 233">
                <a:extLst>
                  <a:ext uri="{FF2B5EF4-FFF2-40B4-BE49-F238E27FC236}">
                    <a16:creationId xmlns:a16="http://schemas.microsoft.com/office/drawing/2014/main" id="{279F2E3E-650D-A55F-D809-30E4509D134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BEBA8EAE-BF5A-486C-A8C5-ECC9F3942E4B}">
                    <a14:imgProps xmlns:a14="http://schemas.microsoft.com/office/drawing/2010/main">
                      <a14:imgLayer r:embed="rId13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8151709" y="4802327"/>
                <a:ext cx="139409" cy="139409"/>
              </a:xfrm>
              <a:prstGeom prst="rect">
                <a:avLst/>
              </a:prstGeom>
            </p:spPr>
          </p:pic>
        </p:grpSp>
        <p:grpSp>
          <p:nvGrpSpPr>
            <p:cNvPr id="227" name="Agrupar 226">
              <a:extLst>
                <a:ext uri="{FF2B5EF4-FFF2-40B4-BE49-F238E27FC236}">
                  <a16:creationId xmlns:a16="http://schemas.microsoft.com/office/drawing/2014/main" id="{E3006A79-9BC5-1783-AEBE-870A5018B0EB}"/>
                </a:ext>
              </a:extLst>
            </p:cNvPr>
            <p:cNvGrpSpPr/>
            <p:nvPr/>
          </p:nvGrpSpPr>
          <p:grpSpPr>
            <a:xfrm>
              <a:off x="6544322" y="3250911"/>
              <a:ext cx="591845" cy="458811"/>
              <a:chOff x="10546387" y="4514782"/>
              <a:chExt cx="990944" cy="768201"/>
            </a:xfrm>
          </p:grpSpPr>
          <p:sp>
            <p:nvSpPr>
              <p:cNvPr id="231" name="Google Shape;914;g1e5bc5d4dfe_0_1532">
                <a:extLst>
                  <a:ext uri="{FF2B5EF4-FFF2-40B4-BE49-F238E27FC236}">
                    <a16:creationId xmlns:a16="http://schemas.microsoft.com/office/drawing/2014/main" id="{73D93B76-FB70-3DC3-6E51-D28DB9C81983}"/>
                  </a:ext>
                </a:extLst>
              </p:cNvPr>
              <p:cNvSpPr/>
              <p:nvPr/>
            </p:nvSpPr>
            <p:spPr>
              <a:xfrm>
                <a:off x="10546387" y="4587044"/>
                <a:ext cx="990944" cy="695939"/>
              </a:xfrm>
              <a:prstGeom prst="rect">
                <a:avLst/>
              </a:prstGeom>
              <a:solidFill>
                <a:srgbClr val="FBDDDE"/>
              </a:solidFill>
              <a:ln w="9525" cap="flat" cmpd="sng" algn="ctr">
                <a:solidFill>
                  <a:srgbClr val="FF0000"/>
                </a:solidFill>
                <a:prstDash val="dashDot"/>
                <a:miter lim="800000"/>
              </a:ln>
              <a:effectLst/>
            </p:spPr>
            <p:txBody>
              <a:bodyPr numCol="1" rtlCol="0" anchor="t"/>
              <a:lstStyle/>
              <a:p>
                <a:pPr marL="228600" indent="-228600">
                  <a:buClr>
                    <a:srgbClr val="FF0000"/>
                  </a:buClr>
                  <a:buFont typeface="+mj-lt"/>
                  <a:buAutoNum type="arabicParenR"/>
                </a:pPr>
                <a:r>
                  <a:rPr lang="pt-BR" sz="100" b="1" dirty="0">
                    <a:latin typeface="AMX" panose="020B0604020202020204" charset="0"/>
                  </a:rPr>
                  <a:t>Capitais: </a:t>
                </a:r>
                <a:br>
                  <a:rPr lang="pt-BR" sz="100" dirty="0">
                    <a:latin typeface="AMX" panose="020B0604020202020204" charset="0"/>
                  </a:rPr>
                </a:br>
                <a:r>
                  <a:rPr lang="pt-BR" sz="100" dirty="0">
                    <a:latin typeface="AMX" panose="020B0604020202020204" charset="0"/>
                  </a:rPr>
                  <a:t>Motoboy próprio</a:t>
                </a:r>
                <a:br>
                  <a:rPr lang="pt-BR" sz="100" dirty="0">
                    <a:latin typeface="AMX" panose="020B0604020202020204" charset="0"/>
                  </a:rPr>
                </a:br>
                <a:endParaRPr lang="pt-BR" sz="100" dirty="0">
                  <a:latin typeface="AMX" panose="020B0604020202020204" charset="0"/>
                </a:endParaRPr>
              </a:p>
              <a:p>
                <a:pPr marL="228600" indent="-228600">
                  <a:buClr>
                    <a:srgbClr val="FF0000"/>
                  </a:buClr>
                  <a:buFont typeface="+mj-lt"/>
                  <a:buAutoNum type="arabicParenR"/>
                </a:pPr>
                <a:r>
                  <a:rPr lang="pt-BR" sz="100" b="1" dirty="0">
                    <a:latin typeface="AMX" panose="020B0604020202020204" charset="0"/>
                  </a:rPr>
                  <a:t>Interior ou extremos: </a:t>
                </a:r>
                <a:r>
                  <a:rPr lang="pt-BR" sz="100" dirty="0">
                    <a:latin typeface="AMX" panose="020B0604020202020204" charset="0"/>
                  </a:rPr>
                  <a:t>Correios </a:t>
                </a:r>
              </a:p>
            </p:txBody>
          </p:sp>
          <p:cxnSp>
            <p:nvCxnSpPr>
              <p:cNvPr id="232" name="Conector reto 85">
                <a:extLst>
                  <a:ext uri="{FF2B5EF4-FFF2-40B4-BE49-F238E27FC236}">
                    <a16:creationId xmlns:a16="http://schemas.microsoft.com/office/drawing/2014/main" id="{7C206527-4ECA-F58F-49E2-9DC2C659C569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1017505" y="4514782"/>
                <a:ext cx="0" cy="64515"/>
              </a:xfrm>
              <a:prstGeom prst="line">
                <a:avLst/>
              </a:prstGeom>
              <a:ln>
                <a:solidFill>
                  <a:schemeClr val="accent1">
                    <a:lumMod val="60000"/>
                    <a:lumOff val="40000"/>
                  </a:schemeClr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228" name="Agrupar 227">
              <a:extLst>
                <a:ext uri="{FF2B5EF4-FFF2-40B4-BE49-F238E27FC236}">
                  <a16:creationId xmlns:a16="http://schemas.microsoft.com/office/drawing/2014/main" id="{7EC0E2E0-25CC-1175-16F9-BC5A94DB0178}"/>
                </a:ext>
              </a:extLst>
            </p:cNvPr>
            <p:cNvGrpSpPr/>
            <p:nvPr/>
          </p:nvGrpSpPr>
          <p:grpSpPr>
            <a:xfrm>
              <a:off x="635658" y="2762200"/>
              <a:ext cx="518019" cy="89213"/>
              <a:chOff x="695175" y="3692830"/>
              <a:chExt cx="923281" cy="159007"/>
            </a:xfrm>
          </p:grpSpPr>
          <p:sp>
            <p:nvSpPr>
              <p:cNvPr id="229" name="Retângulo: Único Canto Arredondado 45">
                <a:extLst>
                  <a:ext uri="{FF2B5EF4-FFF2-40B4-BE49-F238E27FC236}">
                    <a16:creationId xmlns:a16="http://schemas.microsoft.com/office/drawing/2014/main" id="{7F41EF5F-BF7B-613C-A7B2-DEEE10A17BC3}"/>
                  </a:ext>
                </a:extLst>
              </p:cNvPr>
              <p:cNvSpPr/>
              <p:nvPr/>
            </p:nvSpPr>
            <p:spPr>
              <a:xfrm>
                <a:off x="695175" y="3693188"/>
                <a:ext cx="923281" cy="158649"/>
              </a:xfrm>
              <a:prstGeom prst="roundRect">
                <a:avLst>
                  <a:gd name="adj" fmla="val 50000"/>
                </a:avLst>
              </a:prstGeom>
              <a:solidFill>
                <a:schemeClr val="accent1">
                  <a:lumMod val="60000"/>
                  <a:lumOff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pt-BR" sz="200" dirty="0">
                    <a:solidFill>
                      <a:schemeClr val="bg1"/>
                    </a:solidFill>
                  </a:rPr>
                  <a:t>     </a:t>
                </a:r>
                <a:r>
                  <a:rPr lang="pt-BR" sz="200" b="1" dirty="0">
                    <a:solidFill>
                      <a:schemeClr val="bg1"/>
                    </a:solidFill>
                    <a:latin typeface="AMX" panose="020B0604020202020204" charset="0"/>
                  </a:rPr>
                  <a:t>3 dias (</a:t>
                </a:r>
                <a:r>
                  <a:rPr lang="pt-BR" sz="200" b="1" dirty="0" err="1">
                    <a:solidFill>
                      <a:schemeClr val="bg1"/>
                    </a:solidFill>
                    <a:latin typeface="AMX" panose="020B0604020202020204" charset="0"/>
                  </a:rPr>
                  <a:t>Hitss</a:t>
                </a:r>
                <a:r>
                  <a:rPr lang="pt-BR" sz="200" b="1" dirty="0">
                    <a:solidFill>
                      <a:schemeClr val="bg1"/>
                    </a:solidFill>
                    <a:latin typeface="AMX" panose="020B0604020202020204" charset="0"/>
                  </a:rPr>
                  <a:t>)</a:t>
                </a:r>
              </a:p>
            </p:txBody>
          </p:sp>
          <p:pic>
            <p:nvPicPr>
              <p:cNvPr id="230" name="Gráfico 229">
                <a:extLst>
                  <a:ext uri="{FF2B5EF4-FFF2-40B4-BE49-F238E27FC236}">
                    <a16:creationId xmlns:a16="http://schemas.microsoft.com/office/drawing/2014/main" id="{9C736A9E-2EC4-C5E7-0110-4BD3D491B91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14"/>
                  </a:ext>
                </a:extLst>
              </a:blip>
              <a:srcRect r="7048" b="15513"/>
              <a:stretch>
                <a:fillRect/>
              </a:stretch>
            </p:blipFill>
            <p:spPr>
              <a:xfrm>
                <a:off x="783097" y="3692830"/>
                <a:ext cx="129663" cy="145161"/>
              </a:xfrm>
              <a:prstGeom prst="rect">
                <a:avLst/>
              </a:prstGeom>
            </p:spPr>
          </p:pic>
        </p:grpSp>
        <p:sp>
          <p:nvSpPr>
            <p:cNvPr id="214" name="CaixaDeTexto 213">
              <a:extLst>
                <a:ext uri="{FF2B5EF4-FFF2-40B4-BE49-F238E27FC236}">
                  <a16:creationId xmlns:a16="http://schemas.microsoft.com/office/drawing/2014/main" id="{7600629F-9FA2-34EC-A96E-156EAF88908C}"/>
                </a:ext>
              </a:extLst>
            </p:cNvPr>
            <p:cNvSpPr txBox="1"/>
            <p:nvPr/>
          </p:nvSpPr>
          <p:spPr>
            <a:xfrm>
              <a:off x="596706" y="2321748"/>
              <a:ext cx="3365694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900" b="1" dirty="0">
                  <a:solidFill>
                    <a:schemeClr val="bg2">
                      <a:lumMod val="25000"/>
                    </a:schemeClr>
                  </a:solidFill>
                  <a:latin typeface="AMX" pitchFamily="2" charset="0"/>
                </a:rPr>
                <a:t>2.     Etapa Análise de Documentação e Input</a:t>
              </a:r>
            </a:p>
          </p:txBody>
        </p:sp>
      </p:grpSp>
      <p:grpSp>
        <p:nvGrpSpPr>
          <p:cNvPr id="133" name="Agrupar 132">
            <a:extLst>
              <a:ext uri="{FF2B5EF4-FFF2-40B4-BE49-F238E27FC236}">
                <a16:creationId xmlns:a16="http://schemas.microsoft.com/office/drawing/2014/main" id="{CCF62893-6EED-80AA-013A-9AB524E6AF6E}"/>
              </a:ext>
            </a:extLst>
          </p:cNvPr>
          <p:cNvGrpSpPr/>
          <p:nvPr/>
        </p:nvGrpSpPr>
        <p:grpSpPr>
          <a:xfrm>
            <a:off x="3256648" y="1471354"/>
            <a:ext cx="3507740" cy="1233714"/>
            <a:chOff x="1803234" y="1241072"/>
            <a:chExt cx="7643656" cy="2688366"/>
          </a:xfrm>
        </p:grpSpPr>
        <p:sp>
          <p:nvSpPr>
            <p:cNvPr id="134" name="Retângulo Arredondado 133">
              <a:extLst>
                <a:ext uri="{FF2B5EF4-FFF2-40B4-BE49-F238E27FC236}">
                  <a16:creationId xmlns:a16="http://schemas.microsoft.com/office/drawing/2014/main" id="{055602ED-7178-F21E-E269-A668F42E3523}"/>
                </a:ext>
              </a:extLst>
            </p:cNvPr>
            <p:cNvSpPr>
              <a:spLocks/>
            </p:cNvSpPr>
            <p:nvPr/>
          </p:nvSpPr>
          <p:spPr>
            <a:xfrm>
              <a:off x="1803234" y="1241072"/>
              <a:ext cx="7643656" cy="2688366"/>
            </a:xfrm>
            <a:prstGeom prst="roundRect">
              <a:avLst>
                <a:gd name="adj" fmla="val 7773"/>
              </a:avLst>
            </a:prstGeom>
            <a:solidFill>
              <a:schemeClr val="bg1">
                <a:lumMod val="95000"/>
              </a:schemeClr>
            </a:solidFill>
            <a:ln w="15875">
              <a:solidFill>
                <a:schemeClr val="accent6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050" dirty="0"/>
            </a:p>
          </p:txBody>
        </p:sp>
        <p:sp>
          <p:nvSpPr>
            <p:cNvPr id="135" name="Retângulo: Único Canto Arredondado 45">
              <a:extLst>
                <a:ext uri="{FF2B5EF4-FFF2-40B4-BE49-F238E27FC236}">
                  <a16:creationId xmlns:a16="http://schemas.microsoft.com/office/drawing/2014/main" id="{D70A57DA-9874-9613-A153-7CE7FFCDD8CA}"/>
                </a:ext>
              </a:extLst>
            </p:cNvPr>
            <p:cNvSpPr/>
            <p:nvPr/>
          </p:nvSpPr>
          <p:spPr>
            <a:xfrm>
              <a:off x="2393888" y="1967722"/>
              <a:ext cx="4387175" cy="180322"/>
            </a:xfrm>
            <a:prstGeom prst="roundRect">
              <a:avLst>
                <a:gd name="adj" fmla="val 50000"/>
              </a:avLst>
            </a:pr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pt-BR" sz="300" dirty="0">
                  <a:solidFill>
                    <a:schemeClr val="tx1"/>
                  </a:solidFill>
                </a:rPr>
                <a:t>  </a:t>
              </a:r>
              <a:r>
                <a:rPr lang="pt-BR" sz="300" b="1" dirty="0">
                  <a:solidFill>
                    <a:schemeClr val="tx1"/>
                  </a:solidFill>
                  <a:latin typeface="AMX" panose="020B0604020202020204" charset="0"/>
                </a:rPr>
                <a:t>1 dia (Vendas)</a:t>
              </a:r>
            </a:p>
          </p:txBody>
        </p:sp>
        <p:sp>
          <p:nvSpPr>
            <p:cNvPr id="136" name="Círculo: Vazio 67">
              <a:extLst>
                <a:ext uri="{FF2B5EF4-FFF2-40B4-BE49-F238E27FC236}">
                  <a16:creationId xmlns:a16="http://schemas.microsoft.com/office/drawing/2014/main" id="{2FFA1FF9-C40B-9636-3632-627D64444B1E}"/>
                </a:ext>
              </a:extLst>
            </p:cNvPr>
            <p:cNvSpPr/>
            <p:nvPr/>
          </p:nvSpPr>
          <p:spPr>
            <a:xfrm>
              <a:off x="1925898" y="2582798"/>
              <a:ext cx="299748" cy="303576"/>
            </a:xfrm>
            <a:prstGeom prst="donut">
              <a:avLst/>
            </a:prstGeom>
            <a:solidFill>
              <a:srgbClr val="00B0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600">
                <a:solidFill>
                  <a:schemeClr val="tx1"/>
                </a:solidFill>
                <a:latin typeface="AMX" pitchFamily="2" charset="0"/>
              </a:endParaRPr>
            </a:p>
          </p:txBody>
        </p:sp>
        <p:sp>
          <p:nvSpPr>
            <p:cNvPr id="137" name="CaixaDeTexto 136">
              <a:extLst>
                <a:ext uri="{FF2B5EF4-FFF2-40B4-BE49-F238E27FC236}">
                  <a16:creationId xmlns:a16="http://schemas.microsoft.com/office/drawing/2014/main" id="{9899713C-988B-57D8-A157-FF340BECDB7D}"/>
                </a:ext>
              </a:extLst>
            </p:cNvPr>
            <p:cNvSpPr txBox="1"/>
            <p:nvPr/>
          </p:nvSpPr>
          <p:spPr>
            <a:xfrm>
              <a:off x="1954034" y="1398515"/>
              <a:ext cx="3064779" cy="45367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342900" indent="-342900">
                <a:buFont typeface="+mj-lt"/>
                <a:buAutoNum type="arabicPeriod"/>
              </a:pPr>
              <a:r>
                <a:rPr lang="pt-BR" sz="900" b="1" dirty="0">
                  <a:solidFill>
                    <a:schemeClr val="bg2">
                      <a:lumMod val="25000"/>
                    </a:schemeClr>
                  </a:solidFill>
                  <a:latin typeface="AMX" pitchFamily="2" charset="0"/>
                </a:rPr>
                <a:t>Etapa Pré-Venda</a:t>
              </a:r>
            </a:p>
          </p:txBody>
        </p:sp>
        <p:grpSp>
          <p:nvGrpSpPr>
            <p:cNvPr id="138" name="Agrupar 137">
              <a:extLst>
                <a:ext uri="{FF2B5EF4-FFF2-40B4-BE49-F238E27FC236}">
                  <a16:creationId xmlns:a16="http://schemas.microsoft.com/office/drawing/2014/main" id="{601EAE25-BF6F-EE6F-E082-72C71F6E7996}"/>
                </a:ext>
              </a:extLst>
            </p:cNvPr>
            <p:cNvGrpSpPr/>
            <p:nvPr/>
          </p:nvGrpSpPr>
          <p:grpSpPr>
            <a:xfrm>
              <a:off x="3424820" y="3468997"/>
              <a:ext cx="2535331" cy="232374"/>
              <a:chOff x="4796053" y="3303845"/>
              <a:chExt cx="2535331" cy="232374"/>
            </a:xfrm>
          </p:grpSpPr>
          <p:sp>
            <p:nvSpPr>
              <p:cNvPr id="185" name="Google Shape;914;g1e5bc5d4dfe_0_1532">
                <a:extLst>
                  <a:ext uri="{FF2B5EF4-FFF2-40B4-BE49-F238E27FC236}">
                    <a16:creationId xmlns:a16="http://schemas.microsoft.com/office/drawing/2014/main" id="{8D7B42D0-7BEC-EDD8-7012-FC539BCAB209}"/>
                  </a:ext>
                </a:extLst>
              </p:cNvPr>
              <p:cNvSpPr/>
              <p:nvPr/>
            </p:nvSpPr>
            <p:spPr>
              <a:xfrm>
                <a:off x="4887589" y="3303845"/>
                <a:ext cx="2443795" cy="232374"/>
              </a:xfrm>
              <a:prstGeom prst="rect">
                <a:avLst/>
              </a:prstGeom>
              <a:solidFill>
                <a:srgbClr val="FBDDDE"/>
              </a:solidFill>
              <a:ln w="9525" cap="flat" cmpd="sng" algn="ctr">
                <a:solidFill>
                  <a:srgbClr val="FF0000"/>
                </a:solidFill>
                <a:prstDash val="dashDot"/>
                <a:miter lim="800000"/>
              </a:ln>
              <a:effectLst/>
            </p:spPr>
            <p:txBody>
              <a:bodyPr numCol="1" rtlCol="0" anchor="t"/>
              <a:lstStyle/>
              <a:p>
                <a:pPr>
                  <a:buClr>
                    <a:srgbClr val="FF0000"/>
                  </a:buClr>
                </a:pPr>
                <a:r>
                  <a:rPr lang="pt-BR" sz="400" dirty="0">
                    <a:latin typeface="AMX" panose="020B0604020202020204" charset="0"/>
                  </a:rPr>
                  <a:t>  A validade da análise de credito é por 30 dias</a:t>
                </a:r>
              </a:p>
            </p:txBody>
          </p:sp>
          <p:pic>
            <p:nvPicPr>
              <p:cNvPr id="186" name="Imagem 185">
                <a:extLst>
                  <a:ext uri="{FF2B5EF4-FFF2-40B4-BE49-F238E27FC236}">
                    <a16:creationId xmlns:a16="http://schemas.microsoft.com/office/drawing/2014/main" id="{A3AEA62E-0E81-EF2B-AA9F-75114436B48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5"/>
              <a:stretch>
                <a:fillRect/>
              </a:stretch>
            </p:blipFill>
            <p:spPr>
              <a:xfrm rot="10800000" flipV="1">
                <a:off x="4796053" y="3321427"/>
                <a:ext cx="190173" cy="190173"/>
              </a:xfrm>
              <a:prstGeom prst="rect">
                <a:avLst/>
              </a:prstGeom>
            </p:spPr>
          </p:pic>
        </p:grpSp>
        <p:grpSp>
          <p:nvGrpSpPr>
            <p:cNvPr id="139" name="Agrupar 138">
              <a:extLst>
                <a:ext uri="{FF2B5EF4-FFF2-40B4-BE49-F238E27FC236}">
                  <a16:creationId xmlns:a16="http://schemas.microsoft.com/office/drawing/2014/main" id="{B55CA6F2-3418-18F1-6D3A-F242C23D19AD}"/>
                </a:ext>
              </a:extLst>
            </p:cNvPr>
            <p:cNvGrpSpPr/>
            <p:nvPr/>
          </p:nvGrpSpPr>
          <p:grpSpPr>
            <a:xfrm>
              <a:off x="2224302" y="2200803"/>
              <a:ext cx="1200831" cy="1167295"/>
              <a:chOff x="2972448" y="2076112"/>
              <a:chExt cx="1200831" cy="1167295"/>
            </a:xfrm>
          </p:grpSpPr>
          <p:sp>
            <p:nvSpPr>
              <p:cNvPr id="179" name="Fluxograma: Processo Alternativo 51">
                <a:extLst>
                  <a:ext uri="{FF2B5EF4-FFF2-40B4-BE49-F238E27FC236}">
                    <a16:creationId xmlns:a16="http://schemas.microsoft.com/office/drawing/2014/main" id="{6199242F-A254-DAD9-80C9-1C0FD92592FE}"/>
                  </a:ext>
                </a:extLst>
              </p:cNvPr>
              <p:cNvSpPr/>
              <p:nvPr/>
            </p:nvSpPr>
            <p:spPr>
              <a:xfrm>
                <a:off x="3099391" y="3045407"/>
                <a:ext cx="1073888" cy="198000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300" b="1" dirty="0">
                    <a:solidFill>
                      <a:schemeClr val="bg1"/>
                    </a:solidFill>
                    <a:latin typeface="AMX" pitchFamily="2" charset="0"/>
                  </a:rPr>
                  <a:t>Radar</a:t>
                </a:r>
              </a:p>
            </p:txBody>
          </p:sp>
          <p:sp>
            <p:nvSpPr>
              <p:cNvPr id="180" name="Retângulo de cantos arredondados 41">
                <a:extLst>
                  <a:ext uri="{FF2B5EF4-FFF2-40B4-BE49-F238E27FC236}">
                    <a16:creationId xmlns:a16="http://schemas.microsoft.com/office/drawing/2014/main" id="{F096CE90-9D75-CF47-18B0-7E34DFCF36F4}"/>
                  </a:ext>
                </a:extLst>
              </p:cNvPr>
              <p:cNvSpPr/>
              <p:nvPr/>
            </p:nvSpPr>
            <p:spPr>
              <a:xfrm>
                <a:off x="3109992" y="2076773"/>
                <a:ext cx="1038387" cy="885459"/>
              </a:xfrm>
              <a:prstGeom prst="roundRect">
                <a:avLst>
                  <a:gd name="adj" fmla="val 15145"/>
                </a:avLst>
              </a:prstGeom>
              <a:noFill/>
              <a:ln w="3175">
                <a:solidFill>
                  <a:schemeClr val="bg2">
                    <a:lumMod val="2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400" dirty="0">
                  <a:solidFill>
                    <a:schemeClr val="tx1"/>
                  </a:solidFill>
                  <a:latin typeface="AMX" pitchFamily="2" charset="0"/>
                </a:endParaRPr>
              </a:p>
              <a:p>
                <a:pPr algn="ctr"/>
                <a:r>
                  <a:rPr lang="pt-BR" sz="400" dirty="0">
                    <a:solidFill>
                      <a:schemeClr val="tx1"/>
                    </a:solidFill>
                    <a:latin typeface="AMX" pitchFamily="2" charset="0"/>
                  </a:rPr>
                  <a:t>Criar oportunidade</a:t>
                </a:r>
                <a:endParaRPr lang="pt-BR" sz="400" dirty="0">
                  <a:ln w="19050">
                    <a:noFill/>
                  </a:ln>
                  <a:solidFill>
                    <a:schemeClr val="tx1"/>
                  </a:solidFill>
                  <a:latin typeface="AMX" pitchFamily="2" charset="0"/>
                </a:endParaRPr>
              </a:p>
            </p:txBody>
          </p:sp>
          <p:cxnSp>
            <p:nvCxnSpPr>
              <p:cNvPr id="181" name="Conector de Seta Reta 180">
                <a:extLst>
                  <a:ext uri="{FF2B5EF4-FFF2-40B4-BE49-F238E27FC236}">
                    <a16:creationId xmlns:a16="http://schemas.microsoft.com/office/drawing/2014/main" id="{A6AB8A67-CFCC-179F-236D-2068B9BEFCEA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972448" y="2607117"/>
                <a:ext cx="130065" cy="2011"/>
              </a:xfrm>
              <a:prstGeom prst="straightConnector1">
                <a:avLst/>
              </a:prstGeom>
              <a:ln w="0">
                <a:solidFill>
                  <a:schemeClr val="accent6">
                    <a:lumMod val="60000"/>
                    <a:lumOff val="40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2" name="Conector reto 66">
                <a:extLst>
                  <a:ext uri="{FF2B5EF4-FFF2-40B4-BE49-F238E27FC236}">
                    <a16:creationId xmlns:a16="http://schemas.microsoft.com/office/drawing/2014/main" id="{3DF5A152-E691-C510-3D00-523A3302BC87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635433" y="2962040"/>
                <a:ext cx="1466" cy="77920"/>
              </a:xfrm>
              <a:prstGeom prst="line">
                <a:avLst/>
              </a:prstGeom>
              <a:ln>
                <a:solidFill>
                  <a:schemeClr val="accent6">
                    <a:lumMod val="60000"/>
                    <a:lumOff val="40000"/>
                  </a:schemeClr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183" name="Pentágono 6">
                <a:extLst>
                  <a:ext uri="{FF2B5EF4-FFF2-40B4-BE49-F238E27FC236}">
                    <a16:creationId xmlns:a16="http://schemas.microsoft.com/office/drawing/2014/main" id="{8F62C011-537A-4B3C-8A82-B2B63E073759}"/>
                  </a:ext>
                </a:extLst>
              </p:cNvPr>
              <p:cNvSpPr/>
              <p:nvPr/>
            </p:nvSpPr>
            <p:spPr>
              <a:xfrm>
                <a:off x="3108960" y="2076112"/>
                <a:ext cx="1038497" cy="255608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247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300" b="1" dirty="0">
                    <a:solidFill>
                      <a:schemeClr val="bg1"/>
                    </a:solidFill>
                    <a:latin typeface="AMX" pitchFamily="2" charset="0"/>
                  </a:rPr>
                  <a:t>Vendas e CSOL</a:t>
                </a:r>
              </a:p>
            </p:txBody>
          </p:sp>
          <p:pic>
            <p:nvPicPr>
              <p:cNvPr id="184" name="Imagem 183">
                <a:extLst>
                  <a:ext uri="{FF2B5EF4-FFF2-40B4-BE49-F238E27FC236}">
                    <a16:creationId xmlns:a16="http://schemas.microsoft.com/office/drawing/2014/main" id="{5FBE2AD3-3372-D50E-4B76-17B07896323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BEBA8EAE-BF5A-486C-A8C5-ECC9F3942E4B}">
                    <a14:imgProps xmlns:a14="http://schemas.microsoft.com/office/drawing/2010/main">
                      <a14:imgLayer r:embed="rId16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3221498" y="3076879"/>
                <a:ext cx="139409" cy="139409"/>
              </a:xfrm>
              <a:prstGeom prst="rect">
                <a:avLst/>
              </a:prstGeom>
            </p:spPr>
          </p:pic>
        </p:grpSp>
        <p:grpSp>
          <p:nvGrpSpPr>
            <p:cNvPr id="140" name="Agrupar 139">
              <a:extLst>
                <a:ext uri="{FF2B5EF4-FFF2-40B4-BE49-F238E27FC236}">
                  <a16:creationId xmlns:a16="http://schemas.microsoft.com/office/drawing/2014/main" id="{71D40F21-0D24-AE41-13B8-825B4F878062}"/>
                </a:ext>
              </a:extLst>
            </p:cNvPr>
            <p:cNvGrpSpPr/>
            <p:nvPr/>
          </p:nvGrpSpPr>
          <p:grpSpPr>
            <a:xfrm>
              <a:off x="3407936" y="2199024"/>
              <a:ext cx="1155339" cy="1169074"/>
              <a:chOff x="4156082" y="2074333"/>
              <a:chExt cx="1155339" cy="1169074"/>
            </a:xfrm>
          </p:grpSpPr>
          <p:sp>
            <p:nvSpPr>
              <p:cNvPr id="173" name="Retângulo de cantos arredondados 41">
                <a:extLst>
                  <a:ext uri="{FF2B5EF4-FFF2-40B4-BE49-F238E27FC236}">
                    <a16:creationId xmlns:a16="http://schemas.microsoft.com/office/drawing/2014/main" id="{416B27D5-7B66-0B2D-92B0-6F92E01086B1}"/>
                  </a:ext>
                </a:extLst>
              </p:cNvPr>
              <p:cNvSpPr/>
              <p:nvPr/>
            </p:nvSpPr>
            <p:spPr>
              <a:xfrm>
                <a:off x="4326467" y="2074333"/>
                <a:ext cx="977900" cy="884993"/>
              </a:xfrm>
              <a:prstGeom prst="roundRect">
                <a:avLst>
                  <a:gd name="adj" fmla="val 15710"/>
                </a:avLst>
              </a:prstGeom>
              <a:noFill/>
              <a:ln w="3175">
                <a:solidFill>
                  <a:schemeClr val="bg2">
                    <a:lumMod val="2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400" dirty="0">
                  <a:ln w="19050">
                    <a:noFill/>
                  </a:ln>
                  <a:solidFill>
                    <a:schemeClr val="tx1"/>
                  </a:solidFill>
                  <a:latin typeface="AMX" pitchFamily="2" charset="0"/>
                </a:endParaRPr>
              </a:p>
              <a:p>
                <a:pPr algn="ctr"/>
                <a:r>
                  <a:rPr lang="pt-BR" sz="400" dirty="0">
                    <a:ln w="19050">
                      <a:noFill/>
                    </a:ln>
                    <a:solidFill>
                      <a:schemeClr val="tx1"/>
                    </a:solidFill>
                    <a:latin typeface="AMX" pitchFamily="2" charset="0"/>
                  </a:rPr>
                  <a:t>Cadastrar (</a:t>
                </a:r>
                <a:r>
                  <a:rPr lang="pt-BR" sz="400" dirty="0" err="1">
                    <a:ln w="19050">
                      <a:noFill/>
                    </a:ln>
                    <a:solidFill>
                      <a:schemeClr val="tx1"/>
                    </a:solidFill>
                    <a:latin typeface="AMX" pitchFamily="2" charset="0"/>
                  </a:rPr>
                  <a:t>loc</a:t>
                </a:r>
                <a:r>
                  <a:rPr lang="pt-BR" sz="400" dirty="0">
                    <a:ln w="19050">
                      <a:noFill/>
                    </a:ln>
                    <a:solidFill>
                      <a:schemeClr val="tx1"/>
                    </a:solidFill>
                    <a:latin typeface="AMX" pitchFamily="2" charset="0"/>
                  </a:rPr>
                  <a:t> PME a definir)</a:t>
                </a:r>
              </a:p>
            </p:txBody>
          </p:sp>
          <p:cxnSp>
            <p:nvCxnSpPr>
              <p:cNvPr id="174" name="Conector de Seta Reta 173">
                <a:extLst>
                  <a:ext uri="{FF2B5EF4-FFF2-40B4-BE49-F238E27FC236}">
                    <a16:creationId xmlns:a16="http://schemas.microsoft.com/office/drawing/2014/main" id="{C504207B-3B70-5C8D-633F-D426FAC32024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156082" y="2602232"/>
                <a:ext cx="179435" cy="0"/>
              </a:xfrm>
              <a:prstGeom prst="straightConnector1">
                <a:avLst/>
              </a:prstGeom>
              <a:ln w="0">
                <a:solidFill>
                  <a:schemeClr val="accent6">
                    <a:lumMod val="60000"/>
                    <a:lumOff val="40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5" name="Conector reto 85">
                <a:extLst>
                  <a:ext uri="{FF2B5EF4-FFF2-40B4-BE49-F238E27FC236}">
                    <a16:creationId xmlns:a16="http://schemas.microsoft.com/office/drawing/2014/main" id="{472C3870-C4D5-03E3-93AD-7E9A20CEECB6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829607" y="2963918"/>
                <a:ext cx="0" cy="73328"/>
              </a:xfrm>
              <a:prstGeom prst="line">
                <a:avLst/>
              </a:prstGeom>
              <a:ln>
                <a:solidFill>
                  <a:schemeClr val="accent6">
                    <a:lumMod val="60000"/>
                    <a:lumOff val="40000"/>
                  </a:schemeClr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176" name="Pentágono 6">
                <a:extLst>
                  <a:ext uri="{FF2B5EF4-FFF2-40B4-BE49-F238E27FC236}">
                    <a16:creationId xmlns:a16="http://schemas.microsoft.com/office/drawing/2014/main" id="{49BC23F0-D4FC-4BB6-D397-5CA5DA21D214}"/>
                  </a:ext>
                </a:extLst>
              </p:cNvPr>
              <p:cNvSpPr/>
              <p:nvPr/>
            </p:nvSpPr>
            <p:spPr>
              <a:xfrm>
                <a:off x="4327942" y="2076511"/>
                <a:ext cx="979782" cy="253814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300" b="1" dirty="0">
                    <a:solidFill>
                      <a:schemeClr val="bg1"/>
                    </a:solidFill>
                    <a:latin typeface="AMX" pitchFamily="2" charset="0"/>
                  </a:rPr>
                  <a:t>Vendas e CSOL</a:t>
                </a:r>
              </a:p>
            </p:txBody>
          </p:sp>
          <p:sp>
            <p:nvSpPr>
              <p:cNvPr id="177" name="Fluxograma: Processo Alternativo 51">
                <a:extLst>
                  <a:ext uri="{FF2B5EF4-FFF2-40B4-BE49-F238E27FC236}">
                    <a16:creationId xmlns:a16="http://schemas.microsoft.com/office/drawing/2014/main" id="{7CC67C89-CACD-4692-3751-0E300A354084}"/>
                  </a:ext>
                </a:extLst>
              </p:cNvPr>
              <p:cNvSpPr/>
              <p:nvPr/>
            </p:nvSpPr>
            <p:spPr>
              <a:xfrm>
                <a:off x="4334932" y="3045407"/>
                <a:ext cx="976489" cy="198000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300" b="1" dirty="0">
                    <a:solidFill>
                      <a:schemeClr val="bg1"/>
                    </a:solidFill>
                    <a:latin typeface="AMX" pitchFamily="2" charset="0"/>
                  </a:rPr>
                  <a:t> Radar</a:t>
                </a:r>
              </a:p>
            </p:txBody>
          </p:sp>
          <p:pic>
            <p:nvPicPr>
              <p:cNvPr id="178" name="Imagem 177">
                <a:extLst>
                  <a:ext uri="{FF2B5EF4-FFF2-40B4-BE49-F238E27FC236}">
                    <a16:creationId xmlns:a16="http://schemas.microsoft.com/office/drawing/2014/main" id="{5A4E38EA-D45B-AE77-1F53-E32DD023FFA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BEBA8EAE-BF5A-486C-A8C5-ECC9F3942E4B}">
                    <a14:imgProps xmlns:a14="http://schemas.microsoft.com/office/drawing/2010/main">
                      <a14:imgLayer r:embed="rId17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4434839" y="3076879"/>
                <a:ext cx="139409" cy="139409"/>
              </a:xfrm>
              <a:prstGeom prst="rect">
                <a:avLst/>
              </a:prstGeom>
            </p:spPr>
          </p:pic>
        </p:grpSp>
        <p:grpSp>
          <p:nvGrpSpPr>
            <p:cNvPr id="141" name="Agrupar 140">
              <a:extLst>
                <a:ext uri="{FF2B5EF4-FFF2-40B4-BE49-F238E27FC236}">
                  <a16:creationId xmlns:a16="http://schemas.microsoft.com/office/drawing/2014/main" id="{553BE3D1-3EE5-7B13-1AFF-6E2584D14892}"/>
                </a:ext>
              </a:extLst>
            </p:cNvPr>
            <p:cNvGrpSpPr/>
            <p:nvPr/>
          </p:nvGrpSpPr>
          <p:grpSpPr>
            <a:xfrm>
              <a:off x="4555766" y="2197771"/>
              <a:ext cx="1160013" cy="1170327"/>
              <a:chOff x="5303912" y="2073080"/>
              <a:chExt cx="1160013" cy="1170327"/>
            </a:xfrm>
          </p:grpSpPr>
          <p:sp>
            <p:nvSpPr>
              <p:cNvPr id="167" name="Retângulo de cantos arredondados 41">
                <a:extLst>
                  <a:ext uri="{FF2B5EF4-FFF2-40B4-BE49-F238E27FC236}">
                    <a16:creationId xmlns:a16="http://schemas.microsoft.com/office/drawing/2014/main" id="{ABCA166B-489C-FCA9-6BEB-6D9138709B78}"/>
                  </a:ext>
                </a:extLst>
              </p:cNvPr>
              <p:cNvSpPr/>
              <p:nvPr/>
            </p:nvSpPr>
            <p:spPr>
              <a:xfrm>
                <a:off x="5473381" y="2077792"/>
                <a:ext cx="972000" cy="879898"/>
              </a:xfrm>
              <a:prstGeom prst="roundRect">
                <a:avLst>
                  <a:gd name="adj" fmla="val 12875"/>
                </a:avLst>
              </a:prstGeom>
              <a:noFill/>
              <a:ln w="3175">
                <a:solidFill>
                  <a:schemeClr val="bg2">
                    <a:lumMod val="2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400" dirty="0">
                  <a:solidFill>
                    <a:schemeClr val="tx1"/>
                  </a:solidFill>
                  <a:latin typeface="AMX" pitchFamily="2" charset="0"/>
                </a:endParaRPr>
              </a:p>
              <a:p>
                <a:pPr algn="ctr"/>
                <a:r>
                  <a:rPr lang="pt-BR" sz="400" dirty="0">
                    <a:solidFill>
                      <a:schemeClr val="tx1"/>
                    </a:solidFill>
                    <a:latin typeface="AMX" pitchFamily="2" charset="0"/>
                  </a:rPr>
                  <a:t>Checar crédito</a:t>
                </a:r>
              </a:p>
            </p:txBody>
          </p:sp>
          <p:sp>
            <p:nvSpPr>
              <p:cNvPr id="168" name="Pentágono 6">
                <a:extLst>
                  <a:ext uri="{FF2B5EF4-FFF2-40B4-BE49-F238E27FC236}">
                    <a16:creationId xmlns:a16="http://schemas.microsoft.com/office/drawing/2014/main" id="{3FE97FEF-7FCF-B0DB-4642-86096E18542E}"/>
                  </a:ext>
                </a:extLst>
              </p:cNvPr>
              <p:cNvSpPr/>
              <p:nvPr/>
            </p:nvSpPr>
            <p:spPr>
              <a:xfrm>
                <a:off x="5472635" y="2073080"/>
                <a:ext cx="975461" cy="249298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300" b="1" dirty="0">
                    <a:solidFill>
                      <a:schemeClr val="bg1"/>
                    </a:solidFill>
                    <a:latin typeface="AMX" pitchFamily="2" charset="0"/>
                  </a:rPr>
                  <a:t>Vendas</a:t>
                </a:r>
              </a:p>
            </p:txBody>
          </p:sp>
          <p:cxnSp>
            <p:nvCxnSpPr>
              <p:cNvPr id="169" name="Conector de Seta Reta 168">
                <a:extLst>
                  <a:ext uri="{FF2B5EF4-FFF2-40B4-BE49-F238E27FC236}">
                    <a16:creationId xmlns:a16="http://schemas.microsoft.com/office/drawing/2014/main" id="{E7E68553-579E-1439-94DA-C864A5202BFE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303912" y="2602232"/>
                <a:ext cx="179435" cy="0"/>
              </a:xfrm>
              <a:prstGeom prst="straightConnector1">
                <a:avLst/>
              </a:prstGeom>
              <a:ln w="0">
                <a:solidFill>
                  <a:schemeClr val="accent6">
                    <a:lumMod val="60000"/>
                    <a:lumOff val="40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0" name="Conector reto 85">
                <a:extLst>
                  <a:ext uri="{FF2B5EF4-FFF2-40B4-BE49-F238E27FC236}">
                    <a16:creationId xmlns:a16="http://schemas.microsoft.com/office/drawing/2014/main" id="{06773EAA-4919-E951-2F47-20C600D9A5EC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982111" y="2963918"/>
                <a:ext cx="0" cy="73328"/>
              </a:xfrm>
              <a:prstGeom prst="line">
                <a:avLst/>
              </a:prstGeom>
              <a:ln>
                <a:solidFill>
                  <a:schemeClr val="accent6">
                    <a:lumMod val="60000"/>
                    <a:lumOff val="40000"/>
                  </a:schemeClr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171" name="Fluxograma: Processo Alternativo 51">
                <a:extLst>
                  <a:ext uri="{FF2B5EF4-FFF2-40B4-BE49-F238E27FC236}">
                    <a16:creationId xmlns:a16="http://schemas.microsoft.com/office/drawing/2014/main" id="{A720A88C-FD7E-C5CA-1210-333125D6C987}"/>
                  </a:ext>
                </a:extLst>
              </p:cNvPr>
              <p:cNvSpPr/>
              <p:nvPr/>
            </p:nvSpPr>
            <p:spPr>
              <a:xfrm>
                <a:off x="5487436" y="3045407"/>
                <a:ext cx="976489" cy="198000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300" b="1" dirty="0">
                    <a:solidFill>
                      <a:schemeClr val="bg1"/>
                    </a:solidFill>
                    <a:latin typeface="AMX" pitchFamily="2" charset="0"/>
                  </a:rPr>
                  <a:t> Radar</a:t>
                </a:r>
              </a:p>
            </p:txBody>
          </p:sp>
          <p:pic>
            <p:nvPicPr>
              <p:cNvPr id="172" name="Imagem 171">
                <a:extLst>
                  <a:ext uri="{FF2B5EF4-FFF2-40B4-BE49-F238E27FC236}">
                    <a16:creationId xmlns:a16="http://schemas.microsoft.com/office/drawing/2014/main" id="{CBE6EB3D-A679-2354-D8CE-38D2AB9A233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BEBA8EAE-BF5A-486C-A8C5-ECC9F3942E4B}">
                    <a14:imgProps xmlns:a14="http://schemas.microsoft.com/office/drawing/2010/main">
                      <a14:imgLayer r:embed="rId18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5587343" y="3076879"/>
                <a:ext cx="139409" cy="139409"/>
              </a:xfrm>
              <a:prstGeom prst="rect">
                <a:avLst/>
              </a:prstGeom>
            </p:spPr>
          </p:pic>
        </p:grpSp>
        <p:grpSp>
          <p:nvGrpSpPr>
            <p:cNvPr id="142" name="Agrupar 141">
              <a:extLst>
                <a:ext uri="{FF2B5EF4-FFF2-40B4-BE49-F238E27FC236}">
                  <a16:creationId xmlns:a16="http://schemas.microsoft.com/office/drawing/2014/main" id="{FAC5FF3D-9BE2-6F76-ED89-CE6B1F169083}"/>
                </a:ext>
              </a:extLst>
            </p:cNvPr>
            <p:cNvGrpSpPr/>
            <p:nvPr/>
          </p:nvGrpSpPr>
          <p:grpSpPr>
            <a:xfrm>
              <a:off x="5702451" y="2202484"/>
              <a:ext cx="1158448" cy="1165614"/>
              <a:chOff x="6450597" y="2077793"/>
              <a:chExt cx="1158448" cy="1165614"/>
            </a:xfrm>
          </p:grpSpPr>
          <p:sp>
            <p:nvSpPr>
              <p:cNvPr id="161" name="Retângulo de cantos arredondados 41">
                <a:extLst>
                  <a:ext uri="{FF2B5EF4-FFF2-40B4-BE49-F238E27FC236}">
                    <a16:creationId xmlns:a16="http://schemas.microsoft.com/office/drawing/2014/main" id="{F60F265A-6993-D465-35F1-8411240EA719}"/>
                  </a:ext>
                </a:extLst>
              </p:cNvPr>
              <p:cNvSpPr/>
              <p:nvPr/>
            </p:nvSpPr>
            <p:spPr>
              <a:xfrm>
                <a:off x="6621498" y="2077793"/>
                <a:ext cx="972000" cy="885540"/>
              </a:xfrm>
              <a:prstGeom prst="roundRect">
                <a:avLst>
                  <a:gd name="adj" fmla="val 13818"/>
                </a:avLst>
              </a:prstGeom>
              <a:noFill/>
              <a:ln w="3175">
                <a:solidFill>
                  <a:schemeClr val="bg2">
                    <a:lumMod val="2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400" dirty="0">
                  <a:solidFill>
                    <a:schemeClr val="tx1"/>
                  </a:solidFill>
                  <a:latin typeface="AMX" pitchFamily="2" charset="0"/>
                </a:endParaRPr>
              </a:p>
              <a:p>
                <a:pPr algn="ctr"/>
                <a:r>
                  <a:rPr lang="pt-BR" sz="400" dirty="0">
                    <a:solidFill>
                      <a:schemeClr val="tx1"/>
                    </a:solidFill>
                    <a:latin typeface="AMX" pitchFamily="2" charset="0"/>
                  </a:rPr>
                  <a:t>Analisar dados</a:t>
                </a:r>
              </a:p>
            </p:txBody>
          </p:sp>
          <p:sp>
            <p:nvSpPr>
              <p:cNvPr id="162" name="Pentágono 6">
                <a:extLst>
                  <a:ext uri="{FF2B5EF4-FFF2-40B4-BE49-F238E27FC236}">
                    <a16:creationId xmlns:a16="http://schemas.microsoft.com/office/drawing/2014/main" id="{7554A295-0E09-8405-65D3-DE85FAD448BA}"/>
                  </a:ext>
                </a:extLst>
              </p:cNvPr>
              <p:cNvSpPr/>
              <p:nvPr/>
            </p:nvSpPr>
            <p:spPr>
              <a:xfrm>
                <a:off x="6624089" y="2078823"/>
                <a:ext cx="971959" cy="251501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300" b="1" dirty="0">
                    <a:solidFill>
                      <a:schemeClr val="bg1"/>
                    </a:solidFill>
                    <a:latin typeface="AMX" pitchFamily="2" charset="0"/>
                  </a:rPr>
                  <a:t>Antifraude</a:t>
                </a:r>
              </a:p>
            </p:txBody>
          </p:sp>
          <p:cxnSp>
            <p:nvCxnSpPr>
              <p:cNvPr id="163" name="Conector de Seta Reta 162">
                <a:extLst>
                  <a:ext uri="{FF2B5EF4-FFF2-40B4-BE49-F238E27FC236}">
                    <a16:creationId xmlns:a16="http://schemas.microsoft.com/office/drawing/2014/main" id="{022A71AC-0862-57FA-0B27-D0AF29359F1A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450597" y="2602232"/>
                <a:ext cx="179435" cy="0"/>
              </a:xfrm>
              <a:prstGeom prst="straightConnector1">
                <a:avLst/>
              </a:prstGeom>
              <a:ln w="0">
                <a:solidFill>
                  <a:schemeClr val="accent6">
                    <a:lumMod val="60000"/>
                    <a:lumOff val="40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4" name="Conector reto 85">
                <a:extLst>
                  <a:ext uri="{FF2B5EF4-FFF2-40B4-BE49-F238E27FC236}">
                    <a16:creationId xmlns:a16="http://schemas.microsoft.com/office/drawing/2014/main" id="{1165DC2B-9015-9B21-DAB0-F0C681A2F6B3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7127231" y="2963918"/>
                <a:ext cx="0" cy="73328"/>
              </a:xfrm>
              <a:prstGeom prst="line">
                <a:avLst/>
              </a:prstGeom>
              <a:ln>
                <a:solidFill>
                  <a:schemeClr val="accent6">
                    <a:lumMod val="60000"/>
                    <a:lumOff val="40000"/>
                  </a:schemeClr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165" name="Fluxograma: Processo Alternativo 51">
                <a:extLst>
                  <a:ext uri="{FF2B5EF4-FFF2-40B4-BE49-F238E27FC236}">
                    <a16:creationId xmlns:a16="http://schemas.microsoft.com/office/drawing/2014/main" id="{4D1DAF1B-096C-5486-0312-2B024F96C08F}"/>
                  </a:ext>
                </a:extLst>
              </p:cNvPr>
              <p:cNvSpPr/>
              <p:nvPr/>
            </p:nvSpPr>
            <p:spPr>
              <a:xfrm>
                <a:off x="6632556" y="3045407"/>
                <a:ext cx="976489" cy="198000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300" b="1" dirty="0">
                    <a:solidFill>
                      <a:schemeClr val="bg1"/>
                    </a:solidFill>
                    <a:latin typeface="AMX" pitchFamily="2" charset="0"/>
                  </a:rPr>
                  <a:t> Radar</a:t>
                </a:r>
              </a:p>
            </p:txBody>
          </p:sp>
          <p:pic>
            <p:nvPicPr>
              <p:cNvPr id="166" name="Imagem 165">
                <a:extLst>
                  <a:ext uri="{FF2B5EF4-FFF2-40B4-BE49-F238E27FC236}">
                    <a16:creationId xmlns:a16="http://schemas.microsoft.com/office/drawing/2014/main" id="{7C18EFAE-90BD-84EE-1451-364126726E8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BEBA8EAE-BF5A-486C-A8C5-ECC9F3942E4B}">
                    <a14:imgProps xmlns:a14="http://schemas.microsoft.com/office/drawing/2010/main">
                      <a14:imgLayer r:embed="rId19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6732463" y="3076879"/>
                <a:ext cx="139409" cy="139409"/>
              </a:xfrm>
              <a:prstGeom prst="rect">
                <a:avLst/>
              </a:prstGeom>
            </p:spPr>
          </p:pic>
        </p:grpSp>
        <p:grpSp>
          <p:nvGrpSpPr>
            <p:cNvPr id="143" name="Agrupar 142">
              <a:extLst>
                <a:ext uri="{FF2B5EF4-FFF2-40B4-BE49-F238E27FC236}">
                  <a16:creationId xmlns:a16="http://schemas.microsoft.com/office/drawing/2014/main" id="{CDA24DB4-EF11-94FE-0CBB-ABBFE3F82B8E}"/>
                </a:ext>
              </a:extLst>
            </p:cNvPr>
            <p:cNvGrpSpPr/>
            <p:nvPr/>
          </p:nvGrpSpPr>
          <p:grpSpPr>
            <a:xfrm>
              <a:off x="6852878" y="2202483"/>
              <a:ext cx="1146751" cy="1525266"/>
              <a:chOff x="7601024" y="2077792"/>
              <a:chExt cx="1146751" cy="1525266"/>
            </a:xfrm>
          </p:grpSpPr>
          <p:sp>
            <p:nvSpPr>
              <p:cNvPr id="151" name="Retângulo de cantos arredondados 41">
                <a:extLst>
                  <a:ext uri="{FF2B5EF4-FFF2-40B4-BE49-F238E27FC236}">
                    <a16:creationId xmlns:a16="http://schemas.microsoft.com/office/drawing/2014/main" id="{06CC0C78-1AC1-1FB0-298E-E83F59C61956}"/>
                  </a:ext>
                </a:extLst>
              </p:cNvPr>
              <p:cNvSpPr/>
              <p:nvPr/>
            </p:nvSpPr>
            <p:spPr>
              <a:xfrm>
                <a:off x="7777398" y="2077792"/>
                <a:ext cx="964988" cy="1004552"/>
              </a:xfrm>
              <a:prstGeom prst="roundRect">
                <a:avLst>
                  <a:gd name="adj" fmla="val 13824"/>
                </a:avLst>
              </a:prstGeom>
              <a:noFill/>
              <a:ln w="3175">
                <a:solidFill>
                  <a:schemeClr val="bg2">
                    <a:lumMod val="2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400" dirty="0">
                  <a:solidFill>
                    <a:schemeClr val="tx1"/>
                  </a:solidFill>
                  <a:latin typeface="AMX" pitchFamily="2" charset="0"/>
                </a:endParaRPr>
              </a:p>
              <a:p>
                <a:pPr algn="ctr"/>
                <a:endParaRPr lang="pt-BR" sz="400" dirty="0">
                  <a:solidFill>
                    <a:schemeClr val="tx1"/>
                  </a:solidFill>
                  <a:latin typeface="AMX" pitchFamily="2" charset="0"/>
                </a:endParaRPr>
              </a:p>
              <a:p>
                <a:pPr algn="ctr"/>
                <a:r>
                  <a:rPr lang="pt-BR" sz="400" dirty="0">
                    <a:solidFill>
                      <a:schemeClr val="tx1"/>
                    </a:solidFill>
                    <a:latin typeface="AMX" pitchFamily="2" charset="0"/>
                  </a:rPr>
                  <a:t>Gerar</a:t>
                </a:r>
              </a:p>
              <a:p>
                <a:pPr algn="ctr"/>
                <a:r>
                  <a:rPr lang="pt-BR" sz="400" dirty="0">
                    <a:solidFill>
                      <a:schemeClr val="tx1"/>
                    </a:solidFill>
                    <a:latin typeface="AMX" pitchFamily="2" charset="0"/>
                  </a:rPr>
                  <a:t>Documentos enviar link assinatura eletrônica</a:t>
                </a:r>
              </a:p>
            </p:txBody>
          </p:sp>
          <p:sp>
            <p:nvSpPr>
              <p:cNvPr id="152" name="Pentágono 6">
                <a:extLst>
                  <a:ext uri="{FF2B5EF4-FFF2-40B4-BE49-F238E27FC236}">
                    <a16:creationId xmlns:a16="http://schemas.microsoft.com/office/drawing/2014/main" id="{010BEEAE-B686-5A8C-DEC4-1C1B0A68058A}"/>
                  </a:ext>
                </a:extLst>
              </p:cNvPr>
              <p:cNvSpPr/>
              <p:nvPr/>
            </p:nvSpPr>
            <p:spPr>
              <a:xfrm>
                <a:off x="7778055" y="2078823"/>
                <a:ext cx="969720" cy="251501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300" b="1" dirty="0">
                    <a:solidFill>
                      <a:schemeClr val="bg1"/>
                    </a:solidFill>
                    <a:latin typeface="AMX" pitchFamily="2" charset="0"/>
                  </a:rPr>
                  <a:t>Vendas e CSOL</a:t>
                </a:r>
              </a:p>
            </p:txBody>
          </p:sp>
          <p:cxnSp>
            <p:nvCxnSpPr>
              <p:cNvPr id="153" name="Conector de Seta Reta 152">
                <a:extLst>
                  <a:ext uri="{FF2B5EF4-FFF2-40B4-BE49-F238E27FC236}">
                    <a16:creationId xmlns:a16="http://schemas.microsoft.com/office/drawing/2014/main" id="{9BA6492D-646C-4695-F3F3-AC9C8DFE5C96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7601024" y="2602232"/>
                <a:ext cx="179435" cy="0"/>
              </a:xfrm>
              <a:prstGeom prst="straightConnector1">
                <a:avLst/>
              </a:prstGeom>
              <a:ln w="0">
                <a:solidFill>
                  <a:schemeClr val="accent6">
                    <a:lumMod val="60000"/>
                    <a:lumOff val="40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154" name="Agrupar 153">
                <a:extLst>
                  <a:ext uri="{FF2B5EF4-FFF2-40B4-BE49-F238E27FC236}">
                    <a16:creationId xmlns:a16="http://schemas.microsoft.com/office/drawing/2014/main" id="{B9E5B3C1-781F-C45A-ACD6-E73E040BDAD6}"/>
                  </a:ext>
                </a:extLst>
              </p:cNvPr>
              <p:cNvGrpSpPr/>
              <p:nvPr/>
            </p:nvGrpSpPr>
            <p:grpSpPr>
              <a:xfrm>
                <a:off x="7767752" y="3078996"/>
                <a:ext cx="976489" cy="524062"/>
                <a:chOff x="7767752" y="3078996"/>
                <a:chExt cx="976489" cy="524062"/>
              </a:xfrm>
            </p:grpSpPr>
            <p:sp>
              <p:nvSpPr>
                <p:cNvPr id="155" name="Fluxograma: Processo Alternativo 51">
                  <a:extLst>
                    <a:ext uri="{FF2B5EF4-FFF2-40B4-BE49-F238E27FC236}">
                      <a16:creationId xmlns:a16="http://schemas.microsoft.com/office/drawing/2014/main" id="{6CBADBBA-3214-5B72-374A-1C629B80034E}"/>
                    </a:ext>
                  </a:extLst>
                </p:cNvPr>
                <p:cNvSpPr/>
                <p:nvPr/>
              </p:nvSpPr>
              <p:spPr>
                <a:xfrm>
                  <a:off x="7767752" y="3152653"/>
                  <a:ext cx="976489" cy="198000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300" b="1" dirty="0">
                      <a:solidFill>
                        <a:schemeClr val="bg1"/>
                      </a:solidFill>
                      <a:latin typeface="AMX" pitchFamily="2" charset="0"/>
                    </a:rPr>
                    <a:t> Radar</a:t>
                  </a:r>
                </a:p>
              </p:txBody>
            </p:sp>
            <p:pic>
              <p:nvPicPr>
                <p:cNvPr id="156" name="Imagem 155">
                  <a:extLst>
                    <a:ext uri="{FF2B5EF4-FFF2-40B4-BE49-F238E27FC236}">
                      <a16:creationId xmlns:a16="http://schemas.microsoft.com/office/drawing/2014/main" id="{BA54D14F-74EA-B124-C50E-6CB9692DADCA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3">
                  <a:extLst>
                    <a:ext uri="{BEBA8EAE-BF5A-486C-A8C5-ECC9F3942E4B}">
                      <a14:imgProps xmlns:a14="http://schemas.microsoft.com/office/drawing/2010/main">
                        <a14:imgLayer r:embed="rId20">
                          <a14:imgEffect>
                            <a14:brightnessContrast bright="100000" contrast="100000"/>
                          </a14:imgEffect>
                        </a14:imgLayer>
                      </a14:imgProps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7867659" y="3184125"/>
                  <a:ext cx="139409" cy="139409"/>
                </a:xfrm>
                <a:prstGeom prst="rect">
                  <a:avLst/>
                </a:prstGeom>
              </p:spPr>
            </p:pic>
            <p:sp>
              <p:nvSpPr>
                <p:cNvPr id="157" name="Fluxograma: Processo Alternativo 51">
                  <a:extLst>
                    <a:ext uri="{FF2B5EF4-FFF2-40B4-BE49-F238E27FC236}">
                      <a16:creationId xmlns:a16="http://schemas.microsoft.com/office/drawing/2014/main" id="{7241F12C-5C54-BE4B-5121-BE1A272872DB}"/>
                    </a:ext>
                  </a:extLst>
                </p:cNvPr>
                <p:cNvSpPr/>
                <p:nvPr/>
              </p:nvSpPr>
              <p:spPr>
                <a:xfrm>
                  <a:off x="7767752" y="3405058"/>
                  <a:ext cx="976489" cy="198000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300" b="1" dirty="0">
                      <a:solidFill>
                        <a:schemeClr val="bg1"/>
                      </a:solidFill>
                      <a:latin typeface="AMX" pitchFamily="2" charset="0"/>
                    </a:rPr>
                    <a:t> </a:t>
                  </a:r>
                  <a:r>
                    <a:rPr lang="pt-BR" sz="300" b="1" dirty="0" err="1">
                      <a:solidFill>
                        <a:schemeClr val="bg1"/>
                      </a:solidFill>
                      <a:latin typeface="AMX" pitchFamily="2" charset="0"/>
                    </a:rPr>
                    <a:t>Docusign</a:t>
                  </a:r>
                  <a:endParaRPr lang="pt-BR" sz="300" b="1" dirty="0">
                    <a:solidFill>
                      <a:schemeClr val="bg1"/>
                    </a:solidFill>
                    <a:latin typeface="AMX" pitchFamily="2" charset="0"/>
                  </a:endParaRPr>
                </a:p>
              </p:txBody>
            </p:sp>
            <p:pic>
              <p:nvPicPr>
                <p:cNvPr id="158" name="Imagem 157">
                  <a:extLst>
                    <a:ext uri="{FF2B5EF4-FFF2-40B4-BE49-F238E27FC236}">
                      <a16:creationId xmlns:a16="http://schemas.microsoft.com/office/drawing/2014/main" id="{A5B32CD6-5D96-340C-F9A9-A1D4305CCF31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3">
                  <a:extLst>
                    <a:ext uri="{BEBA8EAE-BF5A-486C-A8C5-ECC9F3942E4B}">
                      <a14:imgProps xmlns:a14="http://schemas.microsoft.com/office/drawing/2010/main">
                        <a14:imgLayer r:embed="rId21">
                          <a14:imgEffect>
                            <a14:brightnessContrast bright="100000" contrast="100000"/>
                          </a14:imgEffect>
                        </a14:imgLayer>
                      </a14:imgProps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7867659" y="3436530"/>
                  <a:ext cx="139409" cy="139409"/>
                </a:xfrm>
                <a:prstGeom prst="rect">
                  <a:avLst/>
                </a:prstGeom>
              </p:spPr>
            </p:pic>
            <p:cxnSp>
              <p:nvCxnSpPr>
                <p:cNvPr id="159" name="Conector reto 85">
                  <a:extLst>
                    <a:ext uri="{FF2B5EF4-FFF2-40B4-BE49-F238E27FC236}">
                      <a16:creationId xmlns:a16="http://schemas.microsoft.com/office/drawing/2014/main" id="{3F741522-E7D1-29F0-BF21-84795D1D29EC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8261211" y="3078996"/>
                  <a:ext cx="0" cy="73328"/>
                </a:xfrm>
                <a:prstGeom prst="line">
                  <a:avLst/>
                </a:prstGeom>
                <a:ln>
                  <a:solidFill>
                    <a:schemeClr val="accent6">
                      <a:lumMod val="60000"/>
                      <a:lumOff val="40000"/>
                    </a:schemeClr>
                  </a:solidFill>
                  <a:headEnd type="none" w="med" len="med"/>
                  <a:tailEnd type="none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60" name="Conector reto 85">
                  <a:extLst>
                    <a:ext uri="{FF2B5EF4-FFF2-40B4-BE49-F238E27FC236}">
                      <a16:creationId xmlns:a16="http://schemas.microsoft.com/office/drawing/2014/main" id="{AFCCA82E-4E17-AF12-FBB1-0251AF361BEE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8261211" y="3346705"/>
                  <a:ext cx="0" cy="55116"/>
                </a:xfrm>
                <a:prstGeom prst="line">
                  <a:avLst/>
                </a:prstGeom>
                <a:ln>
                  <a:solidFill>
                    <a:schemeClr val="accent6">
                      <a:lumMod val="60000"/>
                      <a:lumOff val="40000"/>
                    </a:schemeClr>
                  </a:solidFill>
                  <a:headEnd type="none" w="med" len="med"/>
                  <a:tailEnd type="none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</p:grpSp>
        </p:grpSp>
        <p:grpSp>
          <p:nvGrpSpPr>
            <p:cNvPr id="144" name="Agrupar 143">
              <a:extLst>
                <a:ext uri="{FF2B5EF4-FFF2-40B4-BE49-F238E27FC236}">
                  <a16:creationId xmlns:a16="http://schemas.microsoft.com/office/drawing/2014/main" id="{8B836DD7-D8D4-3DDD-C435-42AC856A1BAA}"/>
                </a:ext>
              </a:extLst>
            </p:cNvPr>
            <p:cNvGrpSpPr/>
            <p:nvPr/>
          </p:nvGrpSpPr>
          <p:grpSpPr>
            <a:xfrm>
              <a:off x="7997862" y="2211068"/>
              <a:ext cx="1163671" cy="1166656"/>
              <a:chOff x="8746008" y="2086377"/>
              <a:chExt cx="1163671" cy="1166656"/>
            </a:xfrm>
          </p:grpSpPr>
          <p:sp>
            <p:nvSpPr>
              <p:cNvPr id="145" name="Retângulo de cantos arredondados 41">
                <a:extLst>
                  <a:ext uri="{FF2B5EF4-FFF2-40B4-BE49-F238E27FC236}">
                    <a16:creationId xmlns:a16="http://schemas.microsoft.com/office/drawing/2014/main" id="{FC838861-D9D7-764F-4C0B-FC815FA02259}"/>
                  </a:ext>
                </a:extLst>
              </p:cNvPr>
              <p:cNvSpPr/>
              <p:nvPr/>
            </p:nvSpPr>
            <p:spPr>
              <a:xfrm>
                <a:off x="8927955" y="2086377"/>
                <a:ext cx="968656" cy="897605"/>
              </a:xfrm>
              <a:prstGeom prst="roundRect">
                <a:avLst>
                  <a:gd name="adj" fmla="val 14276"/>
                </a:avLst>
              </a:prstGeom>
              <a:noFill/>
              <a:ln w="3175">
                <a:solidFill>
                  <a:schemeClr val="bg2">
                    <a:lumMod val="2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400" dirty="0">
                  <a:solidFill>
                    <a:schemeClr val="tx1"/>
                  </a:solidFill>
                  <a:latin typeface="AMX" pitchFamily="2" charset="0"/>
                </a:endParaRPr>
              </a:p>
              <a:p>
                <a:pPr algn="ctr"/>
                <a:r>
                  <a:rPr lang="pt-BR" sz="400" dirty="0">
                    <a:solidFill>
                      <a:schemeClr val="tx1"/>
                    </a:solidFill>
                    <a:latin typeface="AMX" pitchFamily="2" charset="0"/>
                  </a:rPr>
                  <a:t>Abrir OI  anexar documentos</a:t>
                </a:r>
              </a:p>
            </p:txBody>
          </p:sp>
          <p:sp>
            <p:nvSpPr>
              <p:cNvPr id="146" name="Pentágono 6">
                <a:extLst>
                  <a:ext uri="{FF2B5EF4-FFF2-40B4-BE49-F238E27FC236}">
                    <a16:creationId xmlns:a16="http://schemas.microsoft.com/office/drawing/2014/main" id="{ADAFEDBE-DA53-BFDB-2F55-BFC8DD9A4FCA}"/>
                  </a:ext>
                </a:extLst>
              </p:cNvPr>
              <p:cNvSpPr/>
              <p:nvPr/>
            </p:nvSpPr>
            <p:spPr>
              <a:xfrm>
                <a:off x="8927808" y="2088846"/>
                <a:ext cx="969720" cy="241478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300" b="1" dirty="0">
                    <a:solidFill>
                      <a:schemeClr val="bg1"/>
                    </a:solidFill>
                    <a:latin typeface="AMX" pitchFamily="2" charset="0"/>
                  </a:rPr>
                  <a:t>Vendas</a:t>
                </a:r>
              </a:p>
            </p:txBody>
          </p:sp>
          <p:cxnSp>
            <p:nvCxnSpPr>
              <p:cNvPr id="147" name="Conector de Seta Reta 146">
                <a:extLst>
                  <a:ext uri="{FF2B5EF4-FFF2-40B4-BE49-F238E27FC236}">
                    <a16:creationId xmlns:a16="http://schemas.microsoft.com/office/drawing/2014/main" id="{FE1F20AB-3271-0230-59B6-92A61754DB88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746008" y="2602232"/>
                <a:ext cx="179435" cy="0"/>
              </a:xfrm>
              <a:prstGeom prst="straightConnector1">
                <a:avLst/>
              </a:prstGeom>
              <a:ln w="0">
                <a:solidFill>
                  <a:schemeClr val="accent6">
                    <a:lumMod val="60000"/>
                    <a:lumOff val="40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48" name="Fluxograma: Processo Alternativo 51">
                <a:extLst>
                  <a:ext uri="{FF2B5EF4-FFF2-40B4-BE49-F238E27FC236}">
                    <a16:creationId xmlns:a16="http://schemas.microsoft.com/office/drawing/2014/main" id="{E598A340-A564-0C3E-E5F5-35622F737CF1}"/>
                  </a:ext>
                </a:extLst>
              </p:cNvPr>
              <p:cNvSpPr/>
              <p:nvPr/>
            </p:nvSpPr>
            <p:spPr>
              <a:xfrm>
                <a:off x="8933190" y="3055033"/>
                <a:ext cx="976489" cy="198000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300" b="1" dirty="0">
                    <a:solidFill>
                      <a:schemeClr val="bg1"/>
                    </a:solidFill>
                    <a:latin typeface="AMX" pitchFamily="2" charset="0"/>
                  </a:rPr>
                  <a:t> ITP</a:t>
                </a:r>
              </a:p>
            </p:txBody>
          </p:sp>
          <p:pic>
            <p:nvPicPr>
              <p:cNvPr id="149" name="Imagem 148">
                <a:extLst>
                  <a:ext uri="{FF2B5EF4-FFF2-40B4-BE49-F238E27FC236}">
                    <a16:creationId xmlns:a16="http://schemas.microsoft.com/office/drawing/2014/main" id="{82067825-2A22-FC91-EB37-98CB8B38794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BEBA8EAE-BF5A-486C-A8C5-ECC9F3942E4B}">
                    <a14:imgProps xmlns:a14="http://schemas.microsoft.com/office/drawing/2010/main">
                      <a14:imgLayer r:embed="rId22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9033097" y="3086505"/>
                <a:ext cx="139409" cy="139409"/>
              </a:xfrm>
              <a:prstGeom prst="rect">
                <a:avLst/>
              </a:prstGeom>
            </p:spPr>
          </p:pic>
          <p:cxnSp>
            <p:nvCxnSpPr>
              <p:cNvPr id="150" name="Conector reto 85">
                <a:extLst>
                  <a:ext uri="{FF2B5EF4-FFF2-40B4-BE49-F238E27FC236}">
                    <a16:creationId xmlns:a16="http://schemas.microsoft.com/office/drawing/2014/main" id="{292584F2-B519-D76F-47B6-BAA17D57DD8D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9416439" y="2981564"/>
                <a:ext cx="0" cy="73328"/>
              </a:xfrm>
              <a:prstGeom prst="line">
                <a:avLst/>
              </a:prstGeom>
              <a:ln>
                <a:solidFill>
                  <a:schemeClr val="accent6">
                    <a:lumMod val="60000"/>
                    <a:lumOff val="40000"/>
                  </a:schemeClr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314" name="Agrupar 313">
            <a:extLst>
              <a:ext uri="{FF2B5EF4-FFF2-40B4-BE49-F238E27FC236}">
                <a16:creationId xmlns:a16="http://schemas.microsoft.com/office/drawing/2014/main" id="{65C55E17-8BD5-8858-D221-89B36C1FF01B}"/>
              </a:ext>
            </a:extLst>
          </p:cNvPr>
          <p:cNvGrpSpPr/>
          <p:nvPr/>
        </p:nvGrpSpPr>
        <p:grpSpPr>
          <a:xfrm>
            <a:off x="10008646" y="4733365"/>
            <a:ext cx="2013198" cy="1414806"/>
            <a:chOff x="8210856" y="4487521"/>
            <a:chExt cx="2133408" cy="1499286"/>
          </a:xfrm>
        </p:grpSpPr>
        <p:sp>
          <p:nvSpPr>
            <p:cNvPr id="315" name="Retângulo de cantos arredondados 41">
              <a:extLst>
                <a:ext uri="{FF2B5EF4-FFF2-40B4-BE49-F238E27FC236}">
                  <a16:creationId xmlns:a16="http://schemas.microsoft.com/office/drawing/2014/main" id="{C6FE83B6-9626-949D-91AC-14D61D48945B}"/>
                </a:ext>
              </a:extLst>
            </p:cNvPr>
            <p:cNvSpPr/>
            <p:nvPr/>
          </p:nvSpPr>
          <p:spPr>
            <a:xfrm>
              <a:off x="8383022" y="5611622"/>
              <a:ext cx="506729" cy="187761"/>
            </a:xfrm>
            <a:prstGeom prst="roundRect">
              <a:avLst>
                <a:gd name="adj" fmla="val 50000"/>
              </a:avLst>
            </a:prstGeom>
            <a:solidFill>
              <a:srgbClr val="E81924">
                <a:alpha val="88000"/>
              </a:srgbClr>
            </a:solidFill>
            <a:ln w="3175">
              <a:solidFill>
                <a:srgbClr val="880000">
                  <a:alpha val="69804"/>
                </a:srgb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800" b="1">
                <a:ln w="19050">
                  <a:noFill/>
                </a:ln>
                <a:solidFill>
                  <a:schemeClr val="tx1"/>
                </a:solidFill>
                <a:latin typeface="AMX" pitchFamily="2" charset="0"/>
              </a:endParaRPr>
            </a:p>
          </p:txBody>
        </p:sp>
        <p:sp>
          <p:nvSpPr>
            <p:cNvPr id="316" name="CaixaDeTexto 315">
              <a:extLst>
                <a:ext uri="{FF2B5EF4-FFF2-40B4-BE49-F238E27FC236}">
                  <a16:creationId xmlns:a16="http://schemas.microsoft.com/office/drawing/2014/main" id="{943542FE-1311-2CBD-F2FE-1808718BF5A3}"/>
                </a:ext>
              </a:extLst>
            </p:cNvPr>
            <p:cNvSpPr txBox="1"/>
            <p:nvPr/>
          </p:nvSpPr>
          <p:spPr>
            <a:xfrm>
              <a:off x="8864349" y="5599407"/>
              <a:ext cx="708690" cy="22830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pt-BR" sz="800" b="1" dirty="0">
                  <a:latin typeface="AMX" pitchFamily="2" charset="0"/>
                </a:rPr>
                <a:t>Atenção </a:t>
              </a:r>
              <a:endParaRPr lang="pt-BR" sz="800" b="1" dirty="0">
                <a:ln w="19050">
                  <a:noFill/>
                </a:ln>
                <a:latin typeface="AMX" pitchFamily="2" charset="0"/>
              </a:endParaRPr>
            </a:p>
          </p:txBody>
        </p:sp>
        <p:sp>
          <p:nvSpPr>
            <p:cNvPr id="317" name="CaixaDeTexto 316">
              <a:extLst>
                <a:ext uri="{FF2B5EF4-FFF2-40B4-BE49-F238E27FC236}">
                  <a16:creationId xmlns:a16="http://schemas.microsoft.com/office/drawing/2014/main" id="{87295745-0502-1E79-2655-3A46445C0C76}"/>
                </a:ext>
              </a:extLst>
            </p:cNvPr>
            <p:cNvSpPr txBox="1"/>
            <p:nvPr/>
          </p:nvSpPr>
          <p:spPr>
            <a:xfrm>
              <a:off x="8864349" y="4663563"/>
              <a:ext cx="702087" cy="21544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pt-BR" sz="800" b="1" dirty="0">
                  <a:ln w="19050">
                    <a:noFill/>
                  </a:ln>
                  <a:latin typeface="AMX" pitchFamily="2" charset="0"/>
                </a:rPr>
                <a:t>Sistema</a:t>
              </a:r>
              <a:endParaRPr lang="pt-BR" sz="800" b="1" dirty="0">
                <a:ln w="19050">
                  <a:noFill/>
                </a:ln>
                <a:solidFill>
                  <a:schemeClr val="tx1"/>
                </a:solidFill>
                <a:latin typeface="AMX" pitchFamily="2" charset="0"/>
              </a:endParaRPr>
            </a:p>
          </p:txBody>
        </p:sp>
        <p:sp>
          <p:nvSpPr>
            <p:cNvPr id="318" name="CaixaDeTexto 317">
              <a:extLst>
                <a:ext uri="{FF2B5EF4-FFF2-40B4-BE49-F238E27FC236}">
                  <a16:creationId xmlns:a16="http://schemas.microsoft.com/office/drawing/2014/main" id="{32AC8890-91A8-5D24-BE72-FC85AA346DE4}"/>
                </a:ext>
              </a:extLst>
            </p:cNvPr>
            <p:cNvSpPr txBox="1"/>
            <p:nvPr/>
          </p:nvSpPr>
          <p:spPr>
            <a:xfrm>
              <a:off x="8864350" y="4961043"/>
              <a:ext cx="1479914" cy="21544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pt-BR" sz="800" b="1" dirty="0">
                  <a:ln w="19050">
                    <a:noFill/>
                  </a:ln>
                  <a:latin typeface="AMX" pitchFamily="2" charset="0"/>
                </a:rPr>
                <a:t>SLA - Tempo da Tratativa</a:t>
              </a:r>
              <a:endParaRPr lang="pt-BR" sz="800" b="1" dirty="0">
                <a:ln w="19050">
                  <a:noFill/>
                </a:ln>
                <a:solidFill>
                  <a:schemeClr val="tx1"/>
                </a:solidFill>
                <a:latin typeface="AMX" pitchFamily="2" charset="0"/>
              </a:endParaRPr>
            </a:p>
          </p:txBody>
        </p:sp>
        <p:sp>
          <p:nvSpPr>
            <p:cNvPr id="319" name="Pentágono 6">
              <a:extLst>
                <a:ext uri="{FF2B5EF4-FFF2-40B4-BE49-F238E27FC236}">
                  <a16:creationId xmlns:a16="http://schemas.microsoft.com/office/drawing/2014/main" id="{71317715-78CD-95F2-94D4-9F1083D7DC08}"/>
                </a:ext>
              </a:extLst>
            </p:cNvPr>
            <p:cNvSpPr/>
            <p:nvPr/>
          </p:nvSpPr>
          <p:spPr>
            <a:xfrm>
              <a:off x="8392072" y="5280874"/>
              <a:ext cx="497928" cy="187178"/>
            </a:xfrm>
            <a:prstGeom prst="roundRect">
              <a:avLst>
                <a:gd name="adj" fmla="val 50000"/>
              </a:avLst>
            </a:prstGeom>
            <a:solidFill>
              <a:schemeClr val="tx1">
                <a:lumMod val="85000"/>
                <a:lumOff val="15000"/>
                <a:alpha val="80247"/>
              </a:schemeClr>
            </a:solidFill>
            <a:ln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pt-BR" sz="800" b="1" dirty="0">
                <a:solidFill>
                  <a:schemeClr val="bg1"/>
                </a:solidFill>
                <a:latin typeface="AMX" pitchFamily="2" charset="0"/>
              </a:endParaRPr>
            </a:p>
          </p:txBody>
        </p:sp>
        <p:sp>
          <p:nvSpPr>
            <p:cNvPr id="320" name="CaixaDeTexto 319">
              <a:extLst>
                <a:ext uri="{FF2B5EF4-FFF2-40B4-BE49-F238E27FC236}">
                  <a16:creationId xmlns:a16="http://schemas.microsoft.com/office/drawing/2014/main" id="{F423C82C-71AA-0AA4-7DCD-80F4A23DC9F5}"/>
                </a:ext>
              </a:extLst>
            </p:cNvPr>
            <p:cNvSpPr txBox="1"/>
            <p:nvPr/>
          </p:nvSpPr>
          <p:spPr>
            <a:xfrm>
              <a:off x="8864349" y="5276494"/>
              <a:ext cx="1119972" cy="21544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pt-BR" sz="800" b="1" dirty="0">
                  <a:latin typeface="AMX" pitchFamily="2" charset="0"/>
                </a:rPr>
                <a:t>Setor responsável</a:t>
              </a:r>
              <a:endParaRPr lang="pt-BR" sz="800" b="1" dirty="0">
                <a:ln w="19050">
                  <a:noFill/>
                </a:ln>
                <a:latin typeface="AMX" pitchFamily="2" charset="0"/>
              </a:endParaRPr>
            </a:p>
          </p:txBody>
        </p:sp>
        <p:pic>
          <p:nvPicPr>
            <p:cNvPr id="321" name="Imagem 320">
              <a:extLst>
                <a:ext uri="{FF2B5EF4-FFF2-40B4-BE49-F238E27FC236}">
                  <a16:creationId xmlns:a16="http://schemas.microsoft.com/office/drawing/2014/main" id="{E5AC8D3D-D027-036E-70A2-CA4213F6E3AD}"/>
                </a:ext>
              </a:extLst>
            </p:cNvPr>
            <p:cNvPicPr>
              <a:picLocks noChangeAspect="1"/>
            </p:cNvPicPr>
            <p:nvPr/>
          </p:nvPicPr>
          <p:blipFill>
            <a:blip r:embed="rId23">
              <a:extLst>
                <a:ext uri="{BEBA8EAE-BF5A-486C-A8C5-ECC9F3942E4B}">
                  <a14:imgProps xmlns:a14="http://schemas.microsoft.com/office/drawing/2010/main">
                    <a14:imgLayer r:embed="rId24">
                      <a14:imgEffect>
                        <a14:brightnessContrast bright="28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8627037" y="4640380"/>
              <a:ext cx="228182" cy="228182"/>
            </a:xfrm>
            <a:prstGeom prst="rect">
              <a:avLst/>
            </a:prstGeom>
          </p:spPr>
        </p:pic>
        <p:pic>
          <p:nvPicPr>
            <p:cNvPr id="322" name="Gráfico 321">
              <a:extLst>
                <a:ext uri="{FF2B5EF4-FFF2-40B4-BE49-F238E27FC236}">
                  <a16:creationId xmlns:a16="http://schemas.microsoft.com/office/drawing/2014/main" id="{8D08F4CD-FCFD-A704-FB60-2A8A33AEE84F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5"/>
                </a:ext>
              </a:extLst>
            </a:blip>
            <a:srcRect r="7048" b="15513"/>
            <a:stretch>
              <a:fillRect/>
            </a:stretch>
          </p:blipFill>
          <p:spPr>
            <a:xfrm>
              <a:off x="8638610" y="4917994"/>
              <a:ext cx="225304" cy="252234"/>
            </a:xfrm>
            <a:prstGeom prst="rect">
              <a:avLst/>
            </a:prstGeom>
          </p:spPr>
        </p:pic>
        <p:sp>
          <p:nvSpPr>
            <p:cNvPr id="323" name="Retângulo Arredondado 322">
              <a:extLst>
                <a:ext uri="{FF2B5EF4-FFF2-40B4-BE49-F238E27FC236}">
                  <a16:creationId xmlns:a16="http://schemas.microsoft.com/office/drawing/2014/main" id="{13791A56-68A5-749E-B6DF-E049C4FFC51C}"/>
                </a:ext>
              </a:extLst>
            </p:cNvPr>
            <p:cNvSpPr>
              <a:spLocks/>
            </p:cNvSpPr>
            <p:nvPr/>
          </p:nvSpPr>
          <p:spPr>
            <a:xfrm>
              <a:off x="8210856" y="4487521"/>
              <a:ext cx="2100649" cy="1499286"/>
            </a:xfrm>
            <a:prstGeom prst="roundRect">
              <a:avLst>
                <a:gd name="adj" fmla="val 7773"/>
              </a:avLst>
            </a:prstGeom>
            <a:noFill/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</p:grpSp>
      <p:sp>
        <p:nvSpPr>
          <p:cNvPr id="2" name="Retângulo 1">
            <a:extLst>
              <a:ext uri="{FF2B5EF4-FFF2-40B4-BE49-F238E27FC236}">
                <a16:creationId xmlns:a16="http://schemas.microsoft.com/office/drawing/2014/main" id="{AFE61E12-A788-DC9F-146E-58C5B02C83FF}"/>
              </a:ext>
            </a:extLst>
          </p:cNvPr>
          <p:cNvSpPr/>
          <p:nvPr/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chemeClr val="tx1">
              <a:lumMod val="85000"/>
              <a:lumOff val="15000"/>
              <a:alpha val="42283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grpSp>
        <p:nvGrpSpPr>
          <p:cNvPr id="311" name="Agrupar 310">
            <a:extLst>
              <a:ext uri="{FF2B5EF4-FFF2-40B4-BE49-F238E27FC236}">
                <a16:creationId xmlns:a16="http://schemas.microsoft.com/office/drawing/2014/main" id="{D5316A33-0DD2-9EBC-921D-588E339DC963}"/>
              </a:ext>
            </a:extLst>
          </p:cNvPr>
          <p:cNvGrpSpPr/>
          <p:nvPr/>
        </p:nvGrpSpPr>
        <p:grpSpPr>
          <a:xfrm>
            <a:off x="695739" y="1649896"/>
            <a:ext cx="10828043" cy="4035116"/>
            <a:chOff x="3198664" y="4778577"/>
            <a:chExt cx="4890407" cy="1822430"/>
          </a:xfrm>
        </p:grpSpPr>
        <p:sp>
          <p:nvSpPr>
            <p:cNvPr id="187" name="Retângulo Arredondado 186">
              <a:extLst>
                <a:ext uri="{FF2B5EF4-FFF2-40B4-BE49-F238E27FC236}">
                  <a16:creationId xmlns:a16="http://schemas.microsoft.com/office/drawing/2014/main" id="{A54F5D94-31C6-B17F-9A0C-74B054318C0D}"/>
                </a:ext>
              </a:extLst>
            </p:cNvPr>
            <p:cNvSpPr>
              <a:spLocks/>
            </p:cNvSpPr>
            <p:nvPr/>
          </p:nvSpPr>
          <p:spPr>
            <a:xfrm>
              <a:off x="3198664" y="4778577"/>
              <a:ext cx="4890407" cy="1822430"/>
            </a:xfrm>
            <a:prstGeom prst="roundRect">
              <a:avLst>
                <a:gd name="adj" fmla="val 7773"/>
              </a:avLst>
            </a:prstGeom>
            <a:solidFill>
              <a:schemeClr val="bg1">
                <a:lumMod val="95000"/>
              </a:schemeClr>
            </a:solidFill>
            <a:ln>
              <a:solidFill>
                <a:schemeClr val="accent5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600" dirty="0"/>
            </a:p>
          </p:txBody>
        </p:sp>
        <p:grpSp>
          <p:nvGrpSpPr>
            <p:cNvPr id="188" name="Agrupar 187">
              <a:extLst>
                <a:ext uri="{FF2B5EF4-FFF2-40B4-BE49-F238E27FC236}">
                  <a16:creationId xmlns:a16="http://schemas.microsoft.com/office/drawing/2014/main" id="{2C33212F-A58D-A9CA-AB90-12C0429757BB}"/>
                </a:ext>
              </a:extLst>
            </p:cNvPr>
            <p:cNvGrpSpPr/>
            <p:nvPr/>
          </p:nvGrpSpPr>
          <p:grpSpPr>
            <a:xfrm>
              <a:off x="3288992" y="5291627"/>
              <a:ext cx="1200831" cy="1167295"/>
              <a:chOff x="2972448" y="2076112"/>
              <a:chExt cx="1200831" cy="1167295"/>
            </a:xfrm>
          </p:grpSpPr>
          <p:sp>
            <p:nvSpPr>
              <p:cNvPr id="189" name="Fluxograma: Processo Alternativo 51">
                <a:extLst>
                  <a:ext uri="{FF2B5EF4-FFF2-40B4-BE49-F238E27FC236}">
                    <a16:creationId xmlns:a16="http://schemas.microsoft.com/office/drawing/2014/main" id="{7C29BD20-87E1-7D37-5338-F656CE09BB7C}"/>
                  </a:ext>
                </a:extLst>
              </p:cNvPr>
              <p:cNvSpPr/>
              <p:nvPr/>
            </p:nvSpPr>
            <p:spPr>
              <a:xfrm>
                <a:off x="3099391" y="3045407"/>
                <a:ext cx="1073888" cy="198000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1200" b="1" dirty="0">
                    <a:solidFill>
                      <a:schemeClr val="bg1"/>
                    </a:solidFill>
                    <a:latin typeface="AMX" pitchFamily="2" charset="0"/>
                  </a:rPr>
                  <a:t>FORMS</a:t>
                </a:r>
              </a:p>
            </p:txBody>
          </p:sp>
          <p:sp>
            <p:nvSpPr>
              <p:cNvPr id="190" name="Retângulo de cantos arredondados 41">
                <a:extLst>
                  <a:ext uri="{FF2B5EF4-FFF2-40B4-BE49-F238E27FC236}">
                    <a16:creationId xmlns:a16="http://schemas.microsoft.com/office/drawing/2014/main" id="{9DF7AAED-5C39-00F9-30B6-9A9FFABA1394}"/>
                  </a:ext>
                </a:extLst>
              </p:cNvPr>
              <p:cNvSpPr/>
              <p:nvPr/>
            </p:nvSpPr>
            <p:spPr>
              <a:xfrm>
                <a:off x="3109992" y="2076773"/>
                <a:ext cx="1038387" cy="885459"/>
              </a:xfrm>
              <a:prstGeom prst="roundRect">
                <a:avLst>
                  <a:gd name="adj" fmla="val 15145"/>
                </a:avLst>
              </a:prstGeom>
              <a:noFill/>
              <a:ln w="3175">
                <a:solidFill>
                  <a:schemeClr val="bg2">
                    <a:lumMod val="2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1400" dirty="0">
                  <a:solidFill>
                    <a:schemeClr val="tx1"/>
                  </a:solidFill>
                  <a:latin typeface="AMX" pitchFamily="2" charset="0"/>
                </a:endParaRPr>
              </a:p>
              <a:p>
                <a:pPr algn="ctr"/>
                <a:r>
                  <a:rPr lang="pt-BR" sz="1400" dirty="0">
                    <a:solidFill>
                      <a:schemeClr val="tx1"/>
                    </a:solidFill>
                    <a:latin typeface="AMX" pitchFamily="2" charset="0"/>
                  </a:rPr>
                  <a:t>Anexar documento e selfie</a:t>
                </a:r>
                <a:endParaRPr lang="pt-BR" sz="1400" dirty="0">
                  <a:ln w="19050">
                    <a:noFill/>
                  </a:ln>
                  <a:solidFill>
                    <a:schemeClr val="tx1"/>
                  </a:solidFill>
                  <a:latin typeface="AMX" pitchFamily="2" charset="0"/>
                </a:endParaRPr>
              </a:p>
            </p:txBody>
          </p:sp>
          <p:cxnSp>
            <p:nvCxnSpPr>
              <p:cNvPr id="191" name="Conector de Seta Reta 190">
                <a:extLst>
                  <a:ext uri="{FF2B5EF4-FFF2-40B4-BE49-F238E27FC236}">
                    <a16:creationId xmlns:a16="http://schemas.microsoft.com/office/drawing/2014/main" id="{6562C2FC-8A37-3253-D68B-CF69510595BB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972448" y="2607117"/>
                <a:ext cx="130065" cy="2011"/>
              </a:xfrm>
              <a:prstGeom prst="straightConnector1">
                <a:avLst/>
              </a:prstGeom>
              <a:ln>
                <a:solidFill>
                  <a:schemeClr val="accent5">
                    <a:lumMod val="60000"/>
                    <a:lumOff val="40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2" name="Conector reto 66">
                <a:extLst>
                  <a:ext uri="{FF2B5EF4-FFF2-40B4-BE49-F238E27FC236}">
                    <a16:creationId xmlns:a16="http://schemas.microsoft.com/office/drawing/2014/main" id="{7701C9BD-A51E-D272-DEBC-7D5980288837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635433" y="2962040"/>
                <a:ext cx="1466" cy="77920"/>
              </a:xfrm>
              <a:prstGeom prst="line">
                <a:avLst/>
              </a:prstGeom>
              <a:ln>
                <a:solidFill>
                  <a:schemeClr val="accent5">
                    <a:lumMod val="60000"/>
                    <a:lumOff val="40000"/>
                  </a:schemeClr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193" name="Pentágono 6">
                <a:extLst>
                  <a:ext uri="{FF2B5EF4-FFF2-40B4-BE49-F238E27FC236}">
                    <a16:creationId xmlns:a16="http://schemas.microsoft.com/office/drawing/2014/main" id="{FC088B09-7ED6-AAA9-6DA7-CAA58341354B}"/>
                  </a:ext>
                </a:extLst>
              </p:cNvPr>
              <p:cNvSpPr/>
              <p:nvPr/>
            </p:nvSpPr>
            <p:spPr>
              <a:xfrm>
                <a:off x="3108960" y="2076112"/>
                <a:ext cx="1038497" cy="255608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247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1200" b="1" dirty="0" err="1">
                    <a:solidFill>
                      <a:schemeClr val="bg1"/>
                    </a:solidFill>
                    <a:latin typeface="AMX" pitchFamily="2" charset="0"/>
                  </a:rPr>
                  <a:t>Arklok</a:t>
                </a:r>
                <a:endParaRPr lang="pt-BR" sz="1200" b="1" dirty="0">
                  <a:solidFill>
                    <a:schemeClr val="bg1"/>
                  </a:solidFill>
                  <a:latin typeface="AMX" pitchFamily="2" charset="0"/>
                </a:endParaRPr>
              </a:p>
            </p:txBody>
          </p:sp>
          <p:pic>
            <p:nvPicPr>
              <p:cNvPr id="194" name="Imagem 193">
                <a:extLst>
                  <a:ext uri="{FF2B5EF4-FFF2-40B4-BE49-F238E27FC236}">
                    <a16:creationId xmlns:a16="http://schemas.microsoft.com/office/drawing/2014/main" id="{A3A82D89-C74F-2F8F-F9F8-9DD2E4B585C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BEBA8EAE-BF5A-486C-A8C5-ECC9F3942E4B}">
                    <a14:imgProps xmlns:a14="http://schemas.microsoft.com/office/drawing/2010/main">
                      <a14:imgLayer r:embed="rId26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3221498" y="3076879"/>
                <a:ext cx="139409" cy="139409"/>
              </a:xfrm>
              <a:prstGeom prst="rect">
                <a:avLst/>
              </a:prstGeom>
            </p:spPr>
          </p:pic>
        </p:grpSp>
        <p:sp>
          <p:nvSpPr>
            <p:cNvPr id="195" name="CaixaDeTexto 194">
              <a:extLst>
                <a:ext uri="{FF2B5EF4-FFF2-40B4-BE49-F238E27FC236}">
                  <a16:creationId xmlns:a16="http://schemas.microsoft.com/office/drawing/2014/main" id="{DF83372E-6CAA-3C37-50B9-9408DCDF2C4A}"/>
                </a:ext>
              </a:extLst>
            </p:cNvPr>
            <p:cNvSpPr txBox="1"/>
            <p:nvPr/>
          </p:nvSpPr>
          <p:spPr>
            <a:xfrm>
              <a:off x="3317797" y="4875272"/>
              <a:ext cx="4258080" cy="20850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2400" b="1" dirty="0">
                  <a:solidFill>
                    <a:schemeClr val="bg2">
                      <a:lumMod val="25000"/>
                    </a:schemeClr>
                  </a:solidFill>
                  <a:latin typeface="AMX" pitchFamily="2" charset="0"/>
                </a:rPr>
                <a:t>3.     Etapa fornecedor/logística</a:t>
              </a:r>
            </a:p>
          </p:txBody>
        </p:sp>
        <p:grpSp>
          <p:nvGrpSpPr>
            <p:cNvPr id="196" name="Agrupar 195">
              <a:extLst>
                <a:ext uri="{FF2B5EF4-FFF2-40B4-BE49-F238E27FC236}">
                  <a16:creationId xmlns:a16="http://schemas.microsoft.com/office/drawing/2014/main" id="{0DE350CD-A2C1-8FC5-3212-50A53E97BC15}"/>
                </a:ext>
              </a:extLst>
            </p:cNvPr>
            <p:cNvGrpSpPr/>
            <p:nvPr/>
          </p:nvGrpSpPr>
          <p:grpSpPr>
            <a:xfrm>
              <a:off x="4478664" y="5291627"/>
              <a:ext cx="1200831" cy="1167295"/>
              <a:chOff x="2972448" y="2076112"/>
              <a:chExt cx="1200831" cy="1167295"/>
            </a:xfrm>
          </p:grpSpPr>
          <p:sp>
            <p:nvSpPr>
              <p:cNvPr id="197" name="Fluxograma: Processo Alternativo 51">
                <a:extLst>
                  <a:ext uri="{FF2B5EF4-FFF2-40B4-BE49-F238E27FC236}">
                    <a16:creationId xmlns:a16="http://schemas.microsoft.com/office/drawing/2014/main" id="{846A9FF3-0490-316F-CDC9-2A8A3BFA70FF}"/>
                  </a:ext>
                </a:extLst>
              </p:cNvPr>
              <p:cNvSpPr/>
              <p:nvPr/>
            </p:nvSpPr>
            <p:spPr>
              <a:xfrm>
                <a:off x="3099391" y="3045407"/>
                <a:ext cx="1073888" cy="198000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1200" b="1" dirty="0">
                    <a:solidFill>
                      <a:schemeClr val="bg1"/>
                    </a:solidFill>
                    <a:latin typeface="AMX" pitchFamily="2" charset="0"/>
                  </a:rPr>
                  <a:t>FORMS</a:t>
                </a:r>
              </a:p>
            </p:txBody>
          </p:sp>
          <p:sp>
            <p:nvSpPr>
              <p:cNvPr id="198" name="Retângulo de cantos arredondados 41">
                <a:extLst>
                  <a:ext uri="{FF2B5EF4-FFF2-40B4-BE49-F238E27FC236}">
                    <a16:creationId xmlns:a16="http://schemas.microsoft.com/office/drawing/2014/main" id="{24124B40-02FF-E8D0-B269-1B6657CE992D}"/>
                  </a:ext>
                </a:extLst>
              </p:cNvPr>
              <p:cNvSpPr/>
              <p:nvPr/>
            </p:nvSpPr>
            <p:spPr>
              <a:xfrm>
                <a:off x="3109992" y="2076773"/>
                <a:ext cx="1038387" cy="885459"/>
              </a:xfrm>
              <a:prstGeom prst="roundRect">
                <a:avLst>
                  <a:gd name="adj" fmla="val 15145"/>
                </a:avLst>
              </a:prstGeom>
              <a:noFill/>
              <a:ln w="3175">
                <a:solidFill>
                  <a:schemeClr val="bg2">
                    <a:lumMod val="2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1400" dirty="0">
                  <a:solidFill>
                    <a:schemeClr val="tx1"/>
                  </a:solidFill>
                  <a:latin typeface="AMX" pitchFamily="2" charset="0"/>
                </a:endParaRPr>
              </a:p>
              <a:p>
                <a:pPr algn="ctr"/>
                <a:r>
                  <a:rPr lang="pt-BR" sz="1400" dirty="0">
                    <a:solidFill>
                      <a:schemeClr val="tx1"/>
                    </a:solidFill>
                    <a:latin typeface="AMX" pitchFamily="2" charset="0"/>
                  </a:rPr>
                  <a:t>Validar informações e concluir Card</a:t>
                </a:r>
                <a:endParaRPr lang="pt-BR" sz="1400" dirty="0">
                  <a:ln w="19050">
                    <a:noFill/>
                  </a:ln>
                  <a:solidFill>
                    <a:schemeClr val="tx1"/>
                  </a:solidFill>
                  <a:latin typeface="AMX" pitchFamily="2" charset="0"/>
                </a:endParaRPr>
              </a:p>
            </p:txBody>
          </p:sp>
          <p:cxnSp>
            <p:nvCxnSpPr>
              <p:cNvPr id="199" name="Conector de Seta Reta 198">
                <a:extLst>
                  <a:ext uri="{FF2B5EF4-FFF2-40B4-BE49-F238E27FC236}">
                    <a16:creationId xmlns:a16="http://schemas.microsoft.com/office/drawing/2014/main" id="{D5065B23-FE9F-CD96-7692-DC78766403A9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972448" y="2607117"/>
                <a:ext cx="130065" cy="2011"/>
              </a:xfrm>
              <a:prstGeom prst="straightConnector1">
                <a:avLst/>
              </a:prstGeom>
              <a:ln>
                <a:solidFill>
                  <a:schemeClr val="accent5">
                    <a:lumMod val="60000"/>
                    <a:lumOff val="40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0" name="Conector reto 66">
                <a:extLst>
                  <a:ext uri="{FF2B5EF4-FFF2-40B4-BE49-F238E27FC236}">
                    <a16:creationId xmlns:a16="http://schemas.microsoft.com/office/drawing/2014/main" id="{BE403F0D-64FB-A556-562A-B0B56AFAF065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635433" y="2962040"/>
                <a:ext cx="1466" cy="77920"/>
              </a:xfrm>
              <a:prstGeom prst="line">
                <a:avLst/>
              </a:prstGeom>
              <a:ln>
                <a:solidFill>
                  <a:schemeClr val="accent5">
                    <a:lumMod val="60000"/>
                    <a:lumOff val="40000"/>
                  </a:schemeClr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201" name="Pentágono 6">
                <a:extLst>
                  <a:ext uri="{FF2B5EF4-FFF2-40B4-BE49-F238E27FC236}">
                    <a16:creationId xmlns:a16="http://schemas.microsoft.com/office/drawing/2014/main" id="{A1D1F522-E59B-02C1-3FA9-5E41ED8BDE7B}"/>
                  </a:ext>
                </a:extLst>
              </p:cNvPr>
              <p:cNvSpPr/>
              <p:nvPr/>
            </p:nvSpPr>
            <p:spPr>
              <a:xfrm>
                <a:off x="3108960" y="2076112"/>
                <a:ext cx="1038497" cy="255608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247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1200" b="1" dirty="0" err="1">
                    <a:solidFill>
                      <a:schemeClr val="bg1"/>
                    </a:solidFill>
                    <a:latin typeface="AMX" pitchFamily="2" charset="0"/>
                  </a:rPr>
                  <a:t>Hitss</a:t>
                </a:r>
                <a:r>
                  <a:rPr lang="pt-BR" sz="1200" b="1" dirty="0">
                    <a:solidFill>
                      <a:schemeClr val="bg1"/>
                    </a:solidFill>
                    <a:latin typeface="AMX" pitchFamily="2" charset="0"/>
                  </a:rPr>
                  <a:t> BPO</a:t>
                </a:r>
              </a:p>
            </p:txBody>
          </p:sp>
          <p:pic>
            <p:nvPicPr>
              <p:cNvPr id="202" name="Imagem 201">
                <a:extLst>
                  <a:ext uri="{FF2B5EF4-FFF2-40B4-BE49-F238E27FC236}">
                    <a16:creationId xmlns:a16="http://schemas.microsoft.com/office/drawing/2014/main" id="{CD5310EB-8C6B-3666-79BA-AF0AA8D677F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BEBA8EAE-BF5A-486C-A8C5-ECC9F3942E4B}">
                    <a14:imgProps xmlns:a14="http://schemas.microsoft.com/office/drawing/2010/main">
                      <a14:imgLayer r:embed="rId27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3221498" y="3076879"/>
                <a:ext cx="139409" cy="139409"/>
              </a:xfrm>
              <a:prstGeom prst="rect">
                <a:avLst/>
              </a:prstGeom>
            </p:spPr>
          </p:pic>
        </p:grpSp>
        <p:grpSp>
          <p:nvGrpSpPr>
            <p:cNvPr id="203" name="Agrupar 202">
              <a:extLst>
                <a:ext uri="{FF2B5EF4-FFF2-40B4-BE49-F238E27FC236}">
                  <a16:creationId xmlns:a16="http://schemas.microsoft.com/office/drawing/2014/main" id="{CF353875-48F2-C422-B7F2-A586ECBC59A5}"/>
                </a:ext>
              </a:extLst>
            </p:cNvPr>
            <p:cNvGrpSpPr/>
            <p:nvPr/>
          </p:nvGrpSpPr>
          <p:grpSpPr>
            <a:xfrm>
              <a:off x="5659976" y="5291627"/>
              <a:ext cx="1689076" cy="1167295"/>
              <a:chOff x="2972448" y="2076112"/>
              <a:chExt cx="1689076" cy="1167295"/>
            </a:xfrm>
          </p:grpSpPr>
          <p:sp>
            <p:nvSpPr>
              <p:cNvPr id="204" name="Fluxograma: Processo Alternativo 51">
                <a:extLst>
                  <a:ext uri="{FF2B5EF4-FFF2-40B4-BE49-F238E27FC236}">
                    <a16:creationId xmlns:a16="http://schemas.microsoft.com/office/drawing/2014/main" id="{2F794827-A4DF-90B9-F10A-5649569BB1E7}"/>
                  </a:ext>
                </a:extLst>
              </p:cNvPr>
              <p:cNvSpPr/>
              <p:nvPr/>
            </p:nvSpPr>
            <p:spPr>
              <a:xfrm>
                <a:off x="3099390" y="3045407"/>
                <a:ext cx="1558257" cy="198000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1200" b="1" dirty="0">
                    <a:solidFill>
                      <a:schemeClr val="bg1"/>
                    </a:solidFill>
                    <a:latin typeface="AMX" pitchFamily="2" charset="0"/>
                  </a:rPr>
                  <a:t>ITP</a:t>
                </a:r>
              </a:p>
            </p:txBody>
          </p:sp>
          <p:sp>
            <p:nvSpPr>
              <p:cNvPr id="205" name="Retângulo de cantos arredondados 41">
                <a:extLst>
                  <a:ext uri="{FF2B5EF4-FFF2-40B4-BE49-F238E27FC236}">
                    <a16:creationId xmlns:a16="http://schemas.microsoft.com/office/drawing/2014/main" id="{F18418F4-7F9C-C13E-EAB0-E81AFDDC219B}"/>
                  </a:ext>
                </a:extLst>
              </p:cNvPr>
              <p:cNvSpPr/>
              <p:nvPr/>
            </p:nvSpPr>
            <p:spPr>
              <a:xfrm>
                <a:off x="3109992" y="2076773"/>
                <a:ext cx="1541805" cy="885459"/>
              </a:xfrm>
              <a:prstGeom prst="roundRect">
                <a:avLst>
                  <a:gd name="adj" fmla="val 15145"/>
                </a:avLst>
              </a:prstGeom>
              <a:solidFill>
                <a:srgbClr val="E81924">
                  <a:alpha val="88000"/>
                </a:srgbClr>
              </a:solidFill>
              <a:ln w="3175">
                <a:solidFill>
                  <a:schemeClr val="bg2">
                    <a:lumMod val="2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1400" dirty="0">
                  <a:solidFill>
                    <a:schemeClr val="bg1"/>
                  </a:solidFill>
                  <a:latin typeface="AMX" pitchFamily="2" charset="0"/>
                </a:endParaRPr>
              </a:p>
              <a:p>
                <a:pPr algn="ctr"/>
                <a:r>
                  <a:rPr lang="pt-BR" sz="1400" b="1" dirty="0">
                    <a:solidFill>
                      <a:schemeClr val="bg1"/>
                    </a:solidFill>
                    <a:latin typeface="AMX" pitchFamily="2" charset="0"/>
                  </a:rPr>
                  <a:t>Anexar na OI self, a foto do </a:t>
                </a:r>
                <a:r>
                  <a:rPr lang="pt-BR" sz="1400" b="1" dirty="0" err="1">
                    <a:solidFill>
                      <a:schemeClr val="bg1"/>
                    </a:solidFill>
                    <a:latin typeface="AMX" pitchFamily="2" charset="0"/>
                  </a:rPr>
                  <a:t>doc</a:t>
                </a:r>
                <a:r>
                  <a:rPr lang="pt-BR" sz="1400" b="1" dirty="0">
                    <a:solidFill>
                      <a:schemeClr val="bg1"/>
                    </a:solidFill>
                    <a:latin typeface="AMX" pitchFamily="2" charset="0"/>
                  </a:rPr>
                  <a:t> e canhota da nota assinada e concluir</a:t>
                </a:r>
                <a:endParaRPr lang="pt-BR" sz="1400" b="1" dirty="0">
                  <a:ln w="19050">
                    <a:noFill/>
                  </a:ln>
                  <a:solidFill>
                    <a:schemeClr val="bg1"/>
                  </a:solidFill>
                  <a:latin typeface="AMX" pitchFamily="2" charset="0"/>
                </a:endParaRPr>
              </a:p>
            </p:txBody>
          </p:sp>
          <p:cxnSp>
            <p:nvCxnSpPr>
              <p:cNvPr id="206" name="Conector de Seta Reta 205">
                <a:extLst>
                  <a:ext uri="{FF2B5EF4-FFF2-40B4-BE49-F238E27FC236}">
                    <a16:creationId xmlns:a16="http://schemas.microsoft.com/office/drawing/2014/main" id="{80A3B3F4-91F8-5EE1-6DF2-A65E1E3F07B3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972448" y="2607117"/>
                <a:ext cx="130065" cy="2011"/>
              </a:xfrm>
              <a:prstGeom prst="straightConnector1">
                <a:avLst/>
              </a:prstGeom>
              <a:ln>
                <a:solidFill>
                  <a:schemeClr val="accent5">
                    <a:lumMod val="60000"/>
                    <a:lumOff val="40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7" name="Conector reto 66">
                <a:extLst>
                  <a:ext uri="{FF2B5EF4-FFF2-40B4-BE49-F238E27FC236}">
                    <a16:creationId xmlns:a16="http://schemas.microsoft.com/office/drawing/2014/main" id="{6337561C-7789-D829-326F-5C5A207E08A5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876067" y="2962040"/>
                <a:ext cx="1466" cy="77920"/>
              </a:xfrm>
              <a:prstGeom prst="line">
                <a:avLst/>
              </a:prstGeom>
              <a:ln>
                <a:solidFill>
                  <a:schemeClr val="accent5">
                    <a:lumMod val="60000"/>
                    <a:lumOff val="40000"/>
                  </a:schemeClr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208" name="Pentágono 6">
                <a:extLst>
                  <a:ext uri="{FF2B5EF4-FFF2-40B4-BE49-F238E27FC236}">
                    <a16:creationId xmlns:a16="http://schemas.microsoft.com/office/drawing/2014/main" id="{B4808146-1E7C-EBE2-F05A-B85812D24DC6}"/>
                  </a:ext>
                </a:extLst>
              </p:cNvPr>
              <p:cNvSpPr/>
              <p:nvPr/>
            </p:nvSpPr>
            <p:spPr>
              <a:xfrm>
                <a:off x="3108960" y="2076112"/>
                <a:ext cx="1552564" cy="255608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247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1200" b="1" dirty="0" err="1">
                    <a:solidFill>
                      <a:schemeClr val="bg1"/>
                    </a:solidFill>
                    <a:latin typeface="AMX" pitchFamily="2" charset="0"/>
                  </a:rPr>
                  <a:t>Hitss</a:t>
                </a:r>
                <a:r>
                  <a:rPr lang="pt-BR" sz="1200" b="1" dirty="0">
                    <a:solidFill>
                      <a:schemeClr val="bg1"/>
                    </a:solidFill>
                    <a:latin typeface="AMX" pitchFamily="2" charset="0"/>
                  </a:rPr>
                  <a:t> BPO</a:t>
                </a:r>
              </a:p>
            </p:txBody>
          </p:sp>
          <p:pic>
            <p:nvPicPr>
              <p:cNvPr id="209" name="Imagem 208">
                <a:extLst>
                  <a:ext uri="{FF2B5EF4-FFF2-40B4-BE49-F238E27FC236}">
                    <a16:creationId xmlns:a16="http://schemas.microsoft.com/office/drawing/2014/main" id="{B479BA04-293A-46C0-090B-89B9E342E6C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BEBA8EAE-BF5A-486C-A8C5-ECC9F3942E4B}">
                    <a14:imgProps xmlns:a14="http://schemas.microsoft.com/office/drawing/2010/main">
                      <a14:imgLayer r:embed="rId27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3248998" y="3076879"/>
                <a:ext cx="139409" cy="139409"/>
              </a:xfrm>
              <a:prstGeom prst="rect">
                <a:avLst/>
              </a:prstGeom>
            </p:spPr>
          </p:pic>
        </p:grpSp>
        <p:grpSp>
          <p:nvGrpSpPr>
            <p:cNvPr id="210" name="Agrupar 209">
              <a:extLst>
                <a:ext uri="{FF2B5EF4-FFF2-40B4-BE49-F238E27FC236}">
                  <a16:creationId xmlns:a16="http://schemas.microsoft.com/office/drawing/2014/main" id="{C1468F5F-4B0F-6481-C645-4F96AC1219C3}"/>
                </a:ext>
              </a:extLst>
            </p:cNvPr>
            <p:cNvGrpSpPr/>
            <p:nvPr/>
          </p:nvGrpSpPr>
          <p:grpSpPr>
            <a:xfrm>
              <a:off x="7338959" y="5682214"/>
              <a:ext cx="473712" cy="303576"/>
              <a:chOff x="4668911" y="5096998"/>
              <a:chExt cx="473712" cy="303576"/>
            </a:xfrm>
          </p:grpSpPr>
          <p:sp>
            <p:nvSpPr>
              <p:cNvPr id="211" name="Círculo: Vazio 67">
                <a:extLst>
                  <a:ext uri="{FF2B5EF4-FFF2-40B4-BE49-F238E27FC236}">
                    <a16:creationId xmlns:a16="http://schemas.microsoft.com/office/drawing/2014/main" id="{1CF2C3ED-1DB6-C3F0-8584-2BDC6CE3CEDA}"/>
                  </a:ext>
                </a:extLst>
              </p:cNvPr>
              <p:cNvSpPr/>
              <p:nvPr/>
            </p:nvSpPr>
            <p:spPr>
              <a:xfrm>
                <a:off x="4842875" y="5096998"/>
                <a:ext cx="299748" cy="303576"/>
              </a:xfrm>
              <a:prstGeom prst="donut">
                <a:avLst/>
              </a:prstGeom>
              <a:solidFill>
                <a:srgbClr val="FD002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>
                  <a:solidFill>
                    <a:schemeClr val="tx1"/>
                  </a:solidFill>
                  <a:latin typeface="AMX" pitchFamily="2" charset="0"/>
                </a:endParaRPr>
              </a:p>
            </p:txBody>
          </p:sp>
          <p:cxnSp>
            <p:nvCxnSpPr>
              <p:cNvPr id="212" name="Conector de Seta Reta 211">
                <a:extLst>
                  <a:ext uri="{FF2B5EF4-FFF2-40B4-BE49-F238E27FC236}">
                    <a16:creationId xmlns:a16="http://schemas.microsoft.com/office/drawing/2014/main" id="{7A4AF3B3-5BCB-CC26-AA54-1B766DBECA3A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668911" y="5242585"/>
                <a:ext cx="130065" cy="2011"/>
              </a:xfrm>
              <a:prstGeom prst="straightConnector1">
                <a:avLst/>
              </a:prstGeom>
              <a:ln>
                <a:solidFill>
                  <a:schemeClr val="accent5">
                    <a:lumMod val="60000"/>
                    <a:lumOff val="40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135733320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98A81B-FBF1-C50A-4499-4A5354E532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Imagem 15">
            <a:extLst>
              <a:ext uri="{FF2B5EF4-FFF2-40B4-BE49-F238E27FC236}">
                <a16:creationId xmlns:a16="http://schemas.microsoft.com/office/drawing/2014/main" id="{81F9D514-5735-5486-649A-5AA08F27AAE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2309210" y="534942"/>
            <a:ext cx="8571110" cy="6842604"/>
          </a:xfrm>
          <a:prstGeom prst="rect">
            <a:avLst/>
          </a:prstGeom>
          <a:effectLst>
            <a:outerShdw blurRad="426099" sx="99000" sy="99000" algn="ctr" rotWithShape="0">
              <a:prstClr val="black">
                <a:alpha val="8937"/>
              </a:prstClr>
            </a:outerShdw>
          </a:effectLst>
        </p:spPr>
      </p:pic>
      <p:grpSp>
        <p:nvGrpSpPr>
          <p:cNvPr id="17" name="Agrupar 16">
            <a:extLst>
              <a:ext uri="{FF2B5EF4-FFF2-40B4-BE49-F238E27FC236}">
                <a16:creationId xmlns:a16="http://schemas.microsoft.com/office/drawing/2014/main" id="{AF28540C-662D-E795-7AA8-97E292BAA8C4}"/>
              </a:ext>
            </a:extLst>
          </p:cNvPr>
          <p:cNvGrpSpPr/>
          <p:nvPr/>
        </p:nvGrpSpPr>
        <p:grpSpPr>
          <a:xfrm>
            <a:off x="10008646" y="4733365"/>
            <a:ext cx="2013198" cy="1414806"/>
            <a:chOff x="8210856" y="4487521"/>
            <a:chExt cx="2133408" cy="1499286"/>
          </a:xfrm>
        </p:grpSpPr>
        <p:sp>
          <p:nvSpPr>
            <p:cNvPr id="18" name="Retângulo de cantos arredondados 41">
              <a:extLst>
                <a:ext uri="{FF2B5EF4-FFF2-40B4-BE49-F238E27FC236}">
                  <a16:creationId xmlns:a16="http://schemas.microsoft.com/office/drawing/2014/main" id="{F78BCAB5-C7F8-0DD4-77D6-7092C40689FC}"/>
                </a:ext>
              </a:extLst>
            </p:cNvPr>
            <p:cNvSpPr/>
            <p:nvPr/>
          </p:nvSpPr>
          <p:spPr>
            <a:xfrm>
              <a:off x="8383022" y="5611622"/>
              <a:ext cx="506729" cy="187761"/>
            </a:xfrm>
            <a:prstGeom prst="roundRect">
              <a:avLst>
                <a:gd name="adj" fmla="val 50000"/>
              </a:avLst>
            </a:prstGeom>
            <a:solidFill>
              <a:srgbClr val="E81924">
                <a:alpha val="88000"/>
              </a:srgbClr>
            </a:solidFill>
            <a:ln w="3175">
              <a:solidFill>
                <a:srgbClr val="880000">
                  <a:alpha val="69804"/>
                </a:srgb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800" b="1">
                <a:ln w="19050">
                  <a:noFill/>
                </a:ln>
                <a:solidFill>
                  <a:schemeClr val="tx1"/>
                </a:solidFill>
                <a:latin typeface="AMX" pitchFamily="2" charset="0"/>
              </a:endParaRPr>
            </a:p>
          </p:txBody>
        </p:sp>
        <p:sp>
          <p:nvSpPr>
            <p:cNvPr id="19" name="CaixaDeTexto 18">
              <a:extLst>
                <a:ext uri="{FF2B5EF4-FFF2-40B4-BE49-F238E27FC236}">
                  <a16:creationId xmlns:a16="http://schemas.microsoft.com/office/drawing/2014/main" id="{7E659119-7040-10B5-5ECF-2436038762E6}"/>
                </a:ext>
              </a:extLst>
            </p:cNvPr>
            <p:cNvSpPr txBox="1"/>
            <p:nvPr/>
          </p:nvSpPr>
          <p:spPr>
            <a:xfrm>
              <a:off x="8864349" y="5599407"/>
              <a:ext cx="708690" cy="22830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pt-BR" sz="800" b="1" dirty="0">
                  <a:latin typeface="AMX" pitchFamily="2" charset="0"/>
                </a:rPr>
                <a:t>Atenção </a:t>
              </a:r>
              <a:endParaRPr lang="pt-BR" sz="800" b="1" dirty="0">
                <a:ln w="19050">
                  <a:noFill/>
                </a:ln>
                <a:latin typeface="AMX" pitchFamily="2" charset="0"/>
              </a:endParaRPr>
            </a:p>
          </p:txBody>
        </p:sp>
        <p:sp>
          <p:nvSpPr>
            <p:cNvPr id="20" name="CaixaDeTexto 19">
              <a:extLst>
                <a:ext uri="{FF2B5EF4-FFF2-40B4-BE49-F238E27FC236}">
                  <a16:creationId xmlns:a16="http://schemas.microsoft.com/office/drawing/2014/main" id="{2FC54471-3550-49E7-6F01-B78B2FEC9593}"/>
                </a:ext>
              </a:extLst>
            </p:cNvPr>
            <p:cNvSpPr txBox="1"/>
            <p:nvPr/>
          </p:nvSpPr>
          <p:spPr>
            <a:xfrm>
              <a:off x="8864349" y="4663563"/>
              <a:ext cx="702087" cy="21544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pt-BR" sz="800" b="1" dirty="0">
                  <a:ln w="19050">
                    <a:noFill/>
                  </a:ln>
                  <a:latin typeface="AMX" pitchFamily="2" charset="0"/>
                </a:rPr>
                <a:t>Sistema</a:t>
              </a:r>
              <a:endParaRPr lang="pt-BR" sz="800" b="1" dirty="0">
                <a:ln w="19050">
                  <a:noFill/>
                </a:ln>
                <a:solidFill>
                  <a:schemeClr val="tx1"/>
                </a:solidFill>
                <a:latin typeface="AMX" pitchFamily="2" charset="0"/>
              </a:endParaRPr>
            </a:p>
          </p:txBody>
        </p:sp>
        <p:sp>
          <p:nvSpPr>
            <p:cNvPr id="21" name="CaixaDeTexto 20">
              <a:extLst>
                <a:ext uri="{FF2B5EF4-FFF2-40B4-BE49-F238E27FC236}">
                  <a16:creationId xmlns:a16="http://schemas.microsoft.com/office/drawing/2014/main" id="{2EF44A31-EDD8-8AFC-D9DF-CE1D0B7A3D4E}"/>
                </a:ext>
              </a:extLst>
            </p:cNvPr>
            <p:cNvSpPr txBox="1"/>
            <p:nvPr/>
          </p:nvSpPr>
          <p:spPr>
            <a:xfrm>
              <a:off x="8864350" y="4961043"/>
              <a:ext cx="1479914" cy="21544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pt-BR" sz="800" b="1" dirty="0">
                  <a:ln w="19050">
                    <a:noFill/>
                  </a:ln>
                  <a:latin typeface="AMX" pitchFamily="2" charset="0"/>
                </a:rPr>
                <a:t>SLA - Tempo da Tratativa</a:t>
              </a:r>
              <a:endParaRPr lang="pt-BR" sz="800" b="1" dirty="0">
                <a:ln w="19050">
                  <a:noFill/>
                </a:ln>
                <a:solidFill>
                  <a:schemeClr val="tx1"/>
                </a:solidFill>
                <a:latin typeface="AMX" pitchFamily="2" charset="0"/>
              </a:endParaRPr>
            </a:p>
          </p:txBody>
        </p:sp>
        <p:sp>
          <p:nvSpPr>
            <p:cNvPr id="22" name="Pentágono 6">
              <a:extLst>
                <a:ext uri="{FF2B5EF4-FFF2-40B4-BE49-F238E27FC236}">
                  <a16:creationId xmlns:a16="http://schemas.microsoft.com/office/drawing/2014/main" id="{E79EA256-008B-2BEB-8507-51CDAFFE52D2}"/>
                </a:ext>
              </a:extLst>
            </p:cNvPr>
            <p:cNvSpPr/>
            <p:nvPr/>
          </p:nvSpPr>
          <p:spPr>
            <a:xfrm>
              <a:off x="8392072" y="5280874"/>
              <a:ext cx="497928" cy="187178"/>
            </a:xfrm>
            <a:prstGeom prst="roundRect">
              <a:avLst>
                <a:gd name="adj" fmla="val 50000"/>
              </a:avLst>
            </a:prstGeom>
            <a:solidFill>
              <a:schemeClr val="tx1">
                <a:lumMod val="85000"/>
                <a:lumOff val="15000"/>
                <a:alpha val="80247"/>
              </a:schemeClr>
            </a:solidFill>
            <a:ln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pt-BR" sz="800" b="1" dirty="0">
                <a:solidFill>
                  <a:schemeClr val="bg1"/>
                </a:solidFill>
                <a:latin typeface="AMX" pitchFamily="2" charset="0"/>
              </a:endParaRPr>
            </a:p>
          </p:txBody>
        </p:sp>
        <p:sp>
          <p:nvSpPr>
            <p:cNvPr id="23" name="CaixaDeTexto 22">
              <a:extLst>
                <a:ext uri="{FF2B5EF4-FFF2-40B4-BE49-F238E27FC236}">
                  <a16:creationId xmlns:a16="http://schemas.microsoft.com/office/drawing/2014/main" id="{F94995BC-3240-5B43-12E7-3A7F4BEA99C0}"/>
                </a:ext>
              </a:extLst>
            </p:cNvPr>
            <p:cNvSpPr txBox="1"/>
            <p:nvPr/>
          </p:nvSpPr>
          <p:spPr>
            <a:xfrm>
              <a:off x="8864349" y="5276494"/>
              <a:ext cx="1119972" cy="21544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pt-BR" sz="800" b="1" dirty="0">
                  <a:latin typeface="AMX" pitchFamily="2" charset="0"/>
                </a:rPr>
                <a:t>Setor responsável</a:t>
              </a:r>
              <a:endParaRPr lang="pt-BR" sz="800" b="1" dirty="0">
                <a:ln w="19050">
                  <a:noFill/>
                </a:ln>
                <a:latin typeface="AMX" pitchFamily="2" charset="0"/>
              </a:endParaRPr>
            </a:p>
          </p:txBody>
        </p:sp>
        <p:pic>
          <p:nvPicPr>
            <p:cNvPr id="25" name="Imagem 24">
              <a:extLst>
                <a:ext uri="{FF2B5EF4-FFF2-40B4-BE49-F238E27FC236}">
                  <a16:creationId xmlns:a16="http://schemas.microsoft.com/office/drawing/2014/main" id="{E80F5C81-DF22-1AA7-13D2-9FE54B61B59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28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8627037" y="4640380"/>
              <a:ext cx="228182" cy="228182"/>
            </a:xfrm>
            <a:prstGeom prst="rect">
              <a:avLst/>
            </a:prstGeom>
          </p:spPr>
        </p:pic>
        <p:pic>
          <p:nvPicPr>
            <p:cNvPr id="26" name="Gráfico 25">
              <a:extLst>
                <a:ext uri="{FF2B5EF4-FFF2-40B4-BE49-F238E27FC236}">
                  <a16:creationId xmlns:a16="http://schemas.microsoft.com/office/drawing/2014/main" id="{C8C4B4D2-E2A5-9098-AE39-76BBD2EC4BF4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 r="7048" b="15513"/>
            <a:stretch>
              <a:fillRect/>
            </a:stretch>
          </p:blipFill>
          <p:spPr>
            <a:xfrm>
              <a:off x="8638610" y="4917994"/>
              <a:ext cx="225304" cy="252234"/>
            </a:xfrm>
            <a:prstGeom prst="rect">
              <a:avLst/>
            </a:prstGeom>
          </p:spPr>
        </p:pic>
        <p:sp>
          <p:nvSpPr>
            <p:cNvPr id="27" name="Retângulo Arredondado 26">
              <a:extLst>
                <a:ext uri="{FF2B5EF4-FFF2-40B4-BE49-F238E27FC236}">
                  <a16:creationId xmlns:a16="http://schemas.microsoft.com/office/drawing/2014/main" id="{1E600DF0-A7EE-4902-5AE6-B2E459FBBC27}"/>
                </a:ext>
              </a:extLst>
            </p:cNvPr>
            <p:cNvSpPr>
              <a:spLocks/>
            </p:cNvSpPr>
            <p:nvPr/>
          </p:nvSpPr>
          <p:spPr>
            <a:xfrm>
              <a:off x="8210856" y="4487521"/>
              <a:ext cx="2100649" cy="1499286"/>
            </a:xfrm>
            <a:prstGeom prst="roundRect">
              <a:avLst>
                <a:gd name="adj" fmla="val 7773"/>
              </a:avLst>
            </a:prstGeom>
            <a:noFill/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</p:grpSp>
      <p:sp>
        <p:nvSpPr>
          <p:cNvPr id="3" name="Retângulo Arredondado 2">
            <a:extLst>
              <a:ext uri="{FF2B5EF4-FFF2-40B4-BE49-F238E27FC236}">
                <a16:creationId xmlns:a16="http://schemas.microsoft.com/office/drawing/2014/main" id="{604C94D4-8836-E484-C46C-ABD7206E4DD8}"/>
              </a:ext>
            </a:extLst>
          </p:cNvPr>
          <p:cNvSpPr>
            <a:spLocks/>
          </p:cNvSpPr>
          <p:nvPr/>
        </p:nvSpPr>
        <p:spPr>
          <a:xfrm>
            <a:off x="700925" y="1934597"/>
            <a:ext cx="10974488" cy="3414425"/>
          </a:xfrm>
          <a:prstGeom prst="roundRect">
            <a:avLst>
              <a:gd name="adj" fmla="val 7773"/>
            </a:avLst>
          </a:prstGeom>
          <a:solidFill>
            <a:schemeClr val="bg1">
              <a:lumMod val="95000"/>
            </a:schemeClr>
          </a:solidFill>
          <a:ln w="1587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800" dirty="0"/>
          </a:p>
        </p:txBody>
      </p:sp>
      <p:sp>
        <p:nvSpPr>
          <p:cNvPr id="4" name="Círculo: Vazio 67">
            <a:extLst>
              <a:ext uri="{FF2B5EF4-FFF2-40B4-BE49-F238E27FC236}">
                <a16:creationId xmlns:a16="http://schemas.microsoft.com/office/drawing/2014/main" id="{299E457A-CADB-1365-2F1D-3C2EF84FDAFF}"/>
              </a:ext>
            </a:extLst>
          </p:cNvPr>
          <p:cNvSpPr/>
          <p:nvPr/>
        </p:nvSpPr>
        <p:spPr>
          <a:xfrm>
            <a:off x="867741" y="3323047"/>
            <a:ext cx="407640" cy="412846"/>
          </a:xfrm>
          <a:prstGeom prst="donu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400">
              <a:solidFill>
                <a:schemeClr val="tx1"/>
              </a:solidFill>
              <a:latin typeface="AMX" pitchFamily="2" charset="0"/>
            </a:endParaRPr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A1DB0754-09BB-A77E-8283-B195D8552184}"/>
              </a:ext>
            </a:extLst>
          </p:cNvPr>
          <p:cNvSpPr txBox="1"/>
          <p:nvPr/>
        </p:nvSpPr>
        <p:spPr>
          <a:xfrm>
            <a:off x="906003" y="2148712"/>
            <a:ext cx="41679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000" b="1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Atendimento - ARKLOK</a:t>
            </a:r>
          </a:p>
        </p:txBody>
      </p:sp>
      <p:grpSp>
        <p:nvGrpSpPr>
          <p:cNvPr id="6" name="Agrupar 5">
            <a:extLst>
              <a:ext uri="{FF2B5EF4-FFF2-40B4-BE49-F238E27FC236}">
                <a16:creationId xmlns:a16="http://schemas.microsoft.com/office/drawing/2014/main" id="{662D65F8-2CEA-F971-FF4F-AEF57C8EE824}"/>
              </a:ext>
            </a:extLst>
          </p:cNvPr>
          <p:cNvGrpSpPr/>
          <p:nvPr/>
        </p:nvGrpSpPr>
        <p:grpSpPr>
          <a:xfrm>
            <a:off x="1273554" y="2803555"/>
            <a:ext cx="1679740" cy="1586115"/>
            <a:chOff x="2972448" y="2076112"/>
            <a:chExt cx="1235155" cy="1166310"/>
          </a:xfrm>
        </p:grpSpPr>
        <p:sp>
          <p:nvSpPr>
            <p:cNvPr id="59" name="Fluxograma: Processo Alternativo 51">
              <a:extLst>
                <a:ext uri="{FF2B5EF4-FFF2-40B4-BE49-F238E27FC236}">
                  <a16:creationId xmlns:a16="http://schemas.microsoft.com/office/drawing/2014/main" id="{AB490A39-2301-9C40-3858-9B2F22FEF47C}"/>
                </a:ext>
              </a:extLst>
            </p:cNvPr>
            <p:cNvSpPr/>
            <p:nvPr/>
          </p:nvSpPr>
          <p:spPr>
            <a:xfrm>
              <a:off x="3107739" y="2951133"/>
              <a:ext cx="1099864" cy="291289"/>
            </a:xfrm>
            <a:prstGeom prst="roundRect">
              <a:avLst>
                <a:gd name="adj" fmla="val 50000"/>
              </a:avLst>
            </a:prstGeom>
            <a:solidFill>
              <a:schemeClr val="tx1">
                <a:lumMod val="85000"/>
                <a:lumOff val="15000"/>
                <a:alpha val="80000"/>
              </a:schemeClr>
            </a:solidFill>
            <a:ln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marL="179388" algn="ctr"/>
              <a:r>
                <a:rPr lang="pt-BR" sz="1000" b="1" dirty="0">
                  <a:solidFill>
                    <a:schemeClr val="bg1"/>
                  </a:solidFill>
                  <a:latin typeface="AMX" pitchFamily="2" charset="0"/>
                </a:rPr>
                <a:t>Qual o meio </a:t>
              </a:r>
              <a:br>
                <a:rPr lang="pt-BR" sz="1000" b="1" dirty="0">
                  <a:solidFill>
                    <a:schemeClr val="bg1"/>
                  </a:solidFill>
                  <a:latin typeface="AMX" pitchFamily="2" charset="0"/>
                </a:rPr>
              </a:br>
              <a:r>
                <a:rPr lang="pt-BR" sz="1000" b="1" dirty="0">
                  <a:solidFill>
                    <a:schemeClr val="bg1"/>
                  </a:solidFill>
                  <a:latin typeface="AMX" pitchFamily="2" charset="0"/>
                </a:rPr>
                <a:t>de entrada</a:t>
              </a:r>
            </a:p>
          </p:txBody>
        </p:sp>
        <p:sp>
          <p:nvSpPr>
            <p:cNvPr id="60" name="Retângulo de cantos arredondados 41">
              <a:extLst>
                <a:ext uri="{FF2B5EF4-FFF2-40B4-BE49-F238E27FC236}">
                  <a16:creationId xmlns:a16="http://schemas.microsoft.com/office/drawing/2014/main" id="{AB227EF1-BE76-D466-C015-1B4117BE1727}"/>
                </a:ext>
              </a:extLst>
            </p:cNvPr>
            <p:cNvSpPr/>
            <p:nvPr/>
          </p:nvSpPr>
          <p:spPr>
            <a:xfrm>
              <a:off x="3109992" y="2076773"/>
              <a:ext cx="1097611" cy="785652"/>
            </a:xfrm>
            <a:prstGeom prst="roundRect">
              <a:avLst>
                <a:gd name="adj" fmla="val 15145"/>
              </a:avLst>
            </a:prstGeom>
            <a:noFill/>
            <a:ln w="3175">
              <a:solidFill>
                <a:schemeClr val="bg2">
                  <a:lumMod val="2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100" dirty="0">
                <a:solidFill>
                  <a:schemeClr val="tx1"/>
                </a:solidFill>
                <a:latin typeface="AMX" pitchFamily="2" charset="0"/>
              </a:endParaRPr>
            </a:p>
            <a:p>
              <a:pPr algn="ctr"/>
              <a:endParaRPr lang="pt-BR" sz="1100" dirty="0">
                <a:solidFill>
                  <a:schemeClr val="tx1"/>
                </a:solidFill>
                <a:latin typeface="AMX" pitchFamily="2" charset="0"/>
              </a:endParaRPr>
            </a:p>
            <a:p>
              <a:pPr algn="ctr"/>
              <a:r>
                <a:rPr lang="pt-BR" sz="1100" dirty="0">
                  <a:solidFill>
                    <a:schemeClr val="tx1"/>
                  </a:solidFill>
                  <a:latin typeface="AMX" pitchFamily="2" charset="0"/>
                </a:rPr>
                <a:t>Ligar na </a:t>
              </a:r>
              <a:r>
                <a:rPr lang="pt-BR" sz="1100" dirty="0" err="1">
                  <a:solidFill>
                    <a:schemeClr val="tx1"/>
                  </a:solidFill>
                  <a:latin typeface="AMX" pitchFamily="2" charset="0"/>
                </a:rPr>
                <a:t>Arklok</a:t>
              </a:r>
              <a:endParaRPr lang="pt-BR" sz="1100" dirty="0">
                <a:ln w="19050">
                  <a:noFill/>
                </a:ln>
                <a:solidFill>
                  <a:schemeClr val="tx1"/>
                </a:solidFill>
                <a:latin typeface="AMX" pitchFamily="2" charset="0"/>
              </a:endParaRPr>
            </a:p>
          </p:txBody>
        </p:sp>
        <p:cxnSp>
          <p:nvCxnSpPr>
            <p:cNvPr id="61" name="Conector de Seta Reta 60">
              <a:extLst>
                <a:ext uri="{FF2B5EF4-FFF2-40B4-BE49-F238E27FC236}">
                  <a16:creationId xmlns:a16="http://schemas.microsoft.com/office/drawing/2014/main" id="{DDB0EB8D-68B0-92CC-BAF5-8C487C5BA5BA}"/>
                </a:ext>
              </a:extLst>
            </p:cNvPr>
            <p:cNvCxnSpPr>
              <a:cxnSpLocks/>
            </p:cNvCxnSpPr>
            <p:nvPr/>
          </p:nvCxnSpPr>
          <p:spPr>
            <a:xfrm>
              <a:off x="2972448" y="2607117"/>
              <a:ext cx="130065" cy="2011"/>
            </a:xfrm>
            <a:prstGeom prst="straightConnector1">
              <a:avLst/>
            </a:prstGeom>
            <a:ln w="12700">
              <a:solidFill>
                <a:schemeClr val="accent2">
                  <a:lumMod val="75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Conector reto 66">
              <a:extLst>
                <a:ext uri="{FF2B5EF4-FFF2-40B4-BE49-F238E27FC236}">
                  <a16:creationId xmlns:a16="http://schemas.microsoft.com/office/drawing/2014/main" id="{4E7E38CE-206A-3BC5-B9BD-C9DBE6AA476C}"/>
                </a:ext>
              </a:extLst>
            </p:cNvPr>
            <p:cNvCxnSpPr>
              <a:cxnSpLocks/>
            </p:cNvCxnSpPr>
            <p:nvPr/>
          </p:nvCxnSpPr>
          <p:spPr>
            <a:xfrm>
              <a:off x="3666008" y="2858537"/>
              <a:ext cx="0" cy="88828"/>
            </a:xfrm>
            <a:prstGeom prst="line">
              <a:avLst/>
            </a:prstGeom>
            <a:ln>
              <a:solidFill>
                <a:schemeClr val="accent2">
                  <a:lumMod val="75000"/>
                </a:schemeClr>
              </a:solidFill>
              <a:headEnd type="none" w="med" len="med"/>
              <a:tailEnd type="none" w="med" len="med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64" name="Pentágono 6">
              <a:extLst>
                <a:ext uri="{FF2B5EF4-FFF2-40B4-BE49-F238E27FC236}">
                  <a16:creationId xmlns:a16="http://schemas.microsoft.com/office/drawing/2014/main" id="{9614913D-9F82-923C-9963-65990238E8FE}"/>
                </a:ext>
              </a:extLst>
            </p:cNvPr>
            <p:cNvSpPr/>
            <p:nvPr/>
          </p:nvSpPr>
          <p:spPr>
            <a:xfrm>
              <a:off x="3108961" y="2076112"/>
              <a:ext cx="1097727" cy="255608"/>
            </a:xfrm>
            <a:prstGeom prst="roundRect">
              <a:avLst>
                <a:gd name="adj" fmla="val 50000"/>
              </a:avLst>
            </a:prstGeom>
            <a:solidFill>
              <a:schemeClr val="tx1">
                <a:lumMod val="85000"/>
                <a:lumOff val="15000"/>
                <a:alpha val="80247"/>
              </a:schemeClr>
            </a:solidFill>
            <a:ln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pt-BR" sz="1050" b="1" dirty="0">
                  <a:solidFill>
                    <a:schemeClr val="bg1"/>
                  </a:solidFill>
                  <a:latin typeface="AMX" pitchFamily="2" charset="0"/>
                </a:rPr>
                <a:t>Cliente</a:t>
              </a:r>
            </a:p>
          </p:txBody>
        </p:sp>
        <p:pic>
          <p:nvPicPr>
            <p:cNvPr id="65" name="Imagem 64">
              <a:extLst>
                <a:ext uri="{FF2B5EF4-FFF2-40B4-BE49-F238E27FC236}">
                  <a16:creationId xmlns:a16="http://schemas.microsoft.com/office/drawing/2014/main" id="{73A91F43-672C-5685-C623-ABA4F439A95A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rightnessContrast bright="100000" contrast="10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3188348" y="3026597"/>
              <a:ext cx="139409" cy="139409"/>
            </a:xfrm>
            <a:prstGeom prst="rect">
              <a:avLst/>
            </a:prstGeom>
          </p:spPr>
        </p:pic>
      </p:grpSp>
      <p:grpSp>
        <p:nvGrpSpPr>
          <p:cNvPr id="7" name="Agrupar 6">
            <a:extLst>
              <a:ext uri="{FF2B5EF4-FFF2-40B4-BE49-F238E27FC236}">
                <a16:creationId xmlns:a16="http://schemas.microsoft.com/office/drawing/2014/main" id="{944D42BE-131B-0E31-5391-0AB98D6262ED}"/>
              </a:ext>
            </a:extLst>
          </p:cNvPr>
          <p:cNvGrpSpPr/>
          <p:nvPr/>
        </p:nvGrpSpPr>
        <p:grpSpPr>
          <a:xfrm>
            <a:off x="2943055" y="2801136"/>
            <a:ext cx="1753857" cy="1436024"/>
            <a:chOff x="4156082" y="2074333"/>
            <a:chExt cx="1289656" cy="1055944"/>
          </a:xfrm>
        </p:grpSpPr>
        <p:sp>
          <p:nvSpPr>
            <p:cNvPr id="53" name="Retângulo de cantos arredondados 41">
              <a:extLst>
                <a:ext uri="{FF2B5EF4-FFF2-40B4-BE49-F238E27FC236}">
                  <a16:creationId xmlns:a16="http://schemas.microsoft.com/office/drawing/2014/main" id="{B5036D80-B4E0-8C33-16FA-261CD3FAA395}"/>
                </a:ext>
              </a:extLst>
            </p:cNvPr>
            <p:cNvSpPr/>
            <p:nvPr/>
          </p:nvSpPr>
          <p:spPr>
            <a:xfrm>
              <a:off x="4326467" y="2074333"/>
              <a:ext cx="1100414" cy="788092"/>
            </a:xfrm>
            <a:prstGeom prst="roundRect">
              <a:avLst>
                <a:gd name="adj" fmla="val 15710"/>
              </a:avLst>
            </a:prstGeom>
            <a:noFill/>
            <a:ln w="3175">
              <a:solidFill>
                <a:schemeClr val="bg2">
                  <a:lumMod val="2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100" dirty="0">
                <a:ln w="19050">
                  <a:noFill/>
                </a:ln>
                <a:solidFill>
                  <a:schemeClr val="tx1"/>
                </a:solidFill>
                <a:latin typeface="AMX" pitchFamily="2" charset="0"/>
              </a:endParaRPr>
            </a:p>
            <a:p>
              <a:pPr algn="ctr"/>
              <a:endParaRPr lang="pt-BR" sz="1100" dirty="0">
                <a:ln w="19050">
                  <a:noFill/>
                </a:ln>
                <a:solidFill>
                  <a:schemeClr val="tx1"/>
                </a:solidFill>
                <a:latin typeface="AMX" pitchFamily="2" charset="0"/>
              </a:endParaRPr>
            </a:p>
            <a:p>
              <a:pPr algn="ctr"/>
              <a:r>
                <a:rPr lang="pt-BR" sz="1100" dirty="0">
                  <a:ln w="19050">
                    <a:noFill/>
                  </a:ln>
                  <a:solidFill>
                    <a:schemeClr val="tx1"/>
                  </a:solidFill>
                  <a:latin typeface="AMX" pitchFamily="2" charset="0"/>
                </a:rPr>
                <a:t>Atender cliente</a:t>
              </a:r>
            </a:p>
          </p:txBody>
        </p:sp>
        <p:cxnSp>
          <p:nvCxnSpPr>
            <p:cNvPr id="54" name="Conector de Seta Reta 53">
              <a:extLst>
                <a:ext uri="{FF2B5EF4-FFF2-40B4-BE49-F238E27FC236}">
                  <a16:creationId xmlns:a16="http://schemas.microsoft.com/office/drawing/2014/main" id="{B8EB4368-7682-DABC-4403-3A677B856F1F}"/>
                </a:ext>
              </a:extLst>
            </p:cNvPr>
            <p:cNvCxnSpPr>
              <a:cxnSpLocks/>
            </p:cNvCxnSpPr>
            <p:nvPr/>
          </p:nvCxnSpPr>
          <p:spPr>
            <a:xfrm>
              <a:off x="4156082" y="2602232"/>
              <a:ext cx="179435" cy="0"/>
            </a:xfrm>
            <a:prstGeom prst="straightConnector1">
              <a:avLst/>
            </a:prstGeom>
            <a:ln w="12700">
              <a:solidFill>
                <a:schemeClr val="accent2">
                  <a:lumMod val="75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Conector reto 85">
              <a:extLst>
                <a:ext uri="{FF2B5EF4-FFF2-40B4-BE49-F238E27FC236}">
                  <a16:creationId xmlns:a16="http://schemas.microsoft.com/office/drawing/2014/main" id="{AB00497A-4A25-2B76-7F0D-17556F36D6CD}"/>
                </a:ext>
              </a:extLst>
            </p:cNvPr>
            <p:cNvCxnSpPr>
              <a:cxnSpLocks/>
            </p:cNvCxnSpPr>
            <p:nvPr/>
          </p:nvCxnSpPr>
          <p:spPr>
            <a:xfrm>
              <a:off x="4887115" y="2863359"/>
              <a:ext cx="0" cy="73328"/>
            </a:xfrm>
            <a:prstGeom prst="line">
              <a:avLst/>
            </a:prstGeom>
            <a:ln>
              <a:solidFill>
                <a:schemeClr val="accent2">
                  <a:lumMod val="75000"/>
                </a:schemeClr>
              </a:solidFill>
              <a:headEnd type="none" w="med" len="med"/>
              <a:tailEnd type="none" w="med" len="med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56" name="Pentágono 6">
              <a:extLst>
                <a:ext uri="{FF2B5EF4-FFF2-40B4-BE49-F238E27FC236}">
                  <a16:creationId xmlns:a16="http://schemas.microsoft.com/office/drawing/2014/main" id="{9DD1A6A3-1789-3716-8F78-A55FA4EB97D0}"/>
                </a:ext>
              </a:extLst>
            </p:cNvPr>
            <p:cNvSpPr/>
            <p:nvPr/>
          </p:nvSpPr>
          <p:spPr>
            <a:xfrm>
              <a:off x="4327942" y="2076511"/>
              <a:ext cx="1105224" cy="253814"/>
            </a:xfrm>
            <a:prstGeom prst="roundRect">
              <a:avLst>
                <a:gd name="adj" fmla="val 50000"/>
              </a:avLst>
            </a:prstGeom>
            <a:solidFill>
              <a:schemeClr val="tx1">
                <a:lumMod val="85000"/>
                <a:lumOff val="15000"/>
                <a:alpha val="80000"/>
              </a:schemeClr>
            </a:solidFill>
            <a:ln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pt-BR" sz="1050" b="1" dirty="0">
                  <a:solidFill>
                    <a:schemeClr val="bg1"/>
                  </a:solidFill>
                  <a:latin typeface="AMX" pitchFamily="2" charset="0"/>
                </a:rPr>
                <a:t>Atendimento</a:t>
              </a:r>
            </a:p>
          </p:txBody>
        </p:sp>
        <p:sp>
          <p:nvSpPr>
            <p:cNvPr id="57" name="Fluxograma: Processo Alternativo 51">
              <a:extLst>
                <a:ext uri="{FF2B5EF4-FFF2-40B4-BE49-F238E27FC236}">
                  <a16:creationId xmlns:a16="http://schemas.microsoft.com/office/drawing/2014/main" id="{3EB030C5-C237-F099-AD5E-119302DA17D0}"/>
                </a:ext>
              </a:extLst>
            </p:cNvPr>
            <p:cNvSpPr/>
            <p:nvPr/>
          </p:nvSpPr>
          <p:spPr>
            <a:xfrm>
              <a:off x="4347502" y="2932277"/>
              <a:ext cx="1098236" cy="198000"/>
            </a:xfrm>
            <a:prstGeom prst="roundRect">
              <a:avLst>
                <a:gd name="adj" fmla="val 50000"/>
              </a:avLst>
            </a:prstGeom>
            <a:solidFill>
              <a:schemeClr val="tx1">
                <a:lumMod val="85000"/>
                <a:lumOff val="15000"/>
                <a:alpha val="80000"/>
              </a:schemeClr>
            </a:solidFill>
            <a:ln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pt-BR" sz="1050" b="1" dirty="0">
                  <a:solidFill>
                    <a:schemeClr val="bg1"/>
                  </a:solidFill>
                  <a:latin typeface="AMX" pitchFamily="2" charset="0"/>
                </a:rPr>
                <a:t>     </a:t>
              </a:r>
              <a:r>
                <a:rPr lang="pt-BR" sz="1050" b="1" dirty="0" err="1">
                  <a:solidFill>
                    <a:schemeClr val="bg1"/>
                  </a:solidFill>
                  <a:latin typeface="AMX" pitchFamily="2" charset="0"/>
                </a:rPr>
                <a:t>Arklok</a:t>
              </a:r>
              <a:r>
                <a:rPr lang="pt-BR" sz="1050" b="1" dirty="0">
                  <a:solidFill>
                    <a:schemeClr val="bg1"/>
                  </a:solidFill>
                  <a:latin typeface="AMX" pitchFamily="2" charset="0"/>
                </a:rPr>
                <a:t> - CRM</a:t>
              </a:r>
            </a:p>
          </p:txBody>
        </p:sp>
        <p:pic>
          <p:nvPicPr>
            <p:cNvPr id="58" name="Imagem 57">
              <a:extLst>
                <a:ext uri="{FF2B5EF4-FFF2-40B4-BE49-F238E27FC236}">
                  <a16:creationId xmlns:a16="http://schemas.microsoft.com/office/drawing/2014/main" id="{00108F66-EA8D-21E4-D298-6B6FC093BA66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rightnessContrast bright="100000" contrast="10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4447409" y="2963749"/>
              <a:ext cx="139409" cy="139409"/>
            </a:xfrm>
            <a:prstGeom prst="rect">
              <a:avLst/>
            </a:prstGeom>
          </p:spPr>
        </p:pic>
      </p:grpSp>
      <p:sp>
        <p:nvSpPr>
          <p:cNvPr id="8" name="Retângulo: Único Canto Arredondado 45">
            <a:extLst>
              <a:ext uri="{FF2B5EF4-FFF2-40B4-BE49-F238E27FC236}">
                <a16:creationId xmlns:a16="http://schemas.microsoft.com/office/drawing/2014/main" id="{8CCFDE0A-EEE8-E2FD-8F1A-8314B80919D0}"/>
              </a:ext>
            </a:extLst>
          </p:cNvPr>
          <p:cNvSpPr/>
          <p:nvPr/>
        </p:nvSpPr>
        <p:spPr>
          <a:xfrm>
            <a:off x="4967724" y="3219094"/>
            <a:ext cx="1265917" cy="560095"/>
          </a:xfrm>
          <a:prstGeom prst="roundRect">
            <a:avLst>
              <a:gd name="adj" fmla="val 15218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000" b="1" dirty="0">
                <a:solidFill>
                  <a:schemeClr val="bg1"/>
                </a:solidFill>
                <a:latin typeface="AMX" pitchFamily="2" charset="77"/>
              </a:rPr>
              <a:t>Necessário trocar de equipamento?</a:t>
            </a:r>
          </a:p>
        </p:txBody>
      </p:sp>
      <p:cxnSp>
        <p:nvCxnSpPr>
          <p:cNvPr id="9" name="Conector reto 66">
            <a:extLst>
              <a:ext uri="{FF2B5EF4-FFF2-40B4-BE49-F238E27FC236}">
                <a16:creationId xmlns:a16="http://schemas.microsoft.com/office/drawing/2014/main" id="{75415C19-38CB-244C-4A12-EF884BFA37E5}"/>
              </a:ext>
            </a:extLst>
          </p:cNvPr>
          <p:cNvCxnSpPr>
            <a:cxnSpLocks/>
          </p:cNvCxnSpPr>
          <p:nvPr/>
        </p:nvCxnSpPr>
        <p:spPr>
          <a:xfrm flipH="1">
            <a:off x="5603074" y="3775349"/>
            <a:ext cx="2" cy="188447"/>
          </a:xfrm>
          <a:prstGeom prst="line">
            <a:avLst/>
          </a:prstGeom>
          <a:ln>
            <a:solidFill>
              <a:schemeClr val="accent2">
                <a:lumMod val="75000"/>
              </a:schemeClr>
            </a:solidFill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" name="CaixaDeTexto 9">
            <a:extLst>
              <a:ext uri="{FF2B5EF4-FFF2-40B4-BE49-F238E27FC236}">
                <a16:creationId xmlns:a16="http://schemas.microsoft.com/office/drawing/2014/main" id="{7B552D7B-6709-B7F5-8A55-6A67E9B7B934}"/>
              </a:ext>
            </a:extLst>
          </p:cNvPr>
          <p:cNvSpPr txBox="1"/>
          <p:nvPr/>
        </p:nvSpPr>
        <p:spPr>
          <a:xfrm>
            <a:off x="5190088" y="2794686"/>
            <a:ext cx="83693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000" b="1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Sim</a:t>
            </a:r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DDE43989-01D0-4CD7-19E8-388E851218BA}"/>
              </a:ext>
            </a:extLst>
          </p:cNvPr>
          <p:cNvSpPr txBox="1"/>
          <p:nvPr/>
        </p:nvSpPr>
        <p:spPr>
          <a:xfrm>
            <a:off x="5189776" y="3898786"/>
            <a:ext cx="82108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000" b="1" dirty="0">
                <a:solidFill>
                  <a:schemeClr val="bg2">
                    <a:lumMod val="25000"/>
                  </a:schemeClr>
                </a:solidFill>
                <a:latin typeface="AMX" pitchFamily="2" charset="0"/>
              </a:rPr>
              <a:t>Não</a:t>
            </a:r>
          </a:p>
        </p:txBody>
      </p:sp>
      <p:cxnSp>
        <p:nvCxnSpPr>
          <p:cNvPr id="12" name="Conector de Seta Reta 11">
            <a:extLst>
              <a:ext uri="{FF2B5EF4-FFF2-40B4-BE49-F238E27FC236}">
                <a16:creationId xmlns:a16="http://schemas.microsoft.com/office/drawing/2014/main" id="{3F28240D-CC80-0815-78BB-651901EC793B}"/>
              </a:ext>
            </a:extLst>
          </p:cNvPr>
          <p:cNvCxnSpPr>
            <a:cxnSpLocks/>
          </p:cNvCxnSpPr>
          <p:nvPr/>
        </p:nvCxnSpPr>
        <p:spPr>
          <a:xfrm>
            <a:off x="4668570" y="3507797"/>
            <a:ext cx="228521" cy="1"/>
          </a:xfrm>
          <a:prstGeom prst="straightConnector1">
            <a:avLst/>
          </a:prstGeom>
          <a:ln>
            <a:solidFill>
              <a:schemeClr val="accent2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Conector de Seta Reta 12">
            <a:extLst>
              <a:ext uri="{FF2B5EF4-FFF2-40B4-BE49-F238E27FC236}">
                <a16:creationId xmlns:a16="http://schemas.microsoft.com/office/drawing/2014/main" id="{896B8810-BC94-D5E4-CB48-C5281D183807}"/>
              </a:ext>
            </a:extLst>
          </p:cNvPr>
          <p:cNvCxnSpPr>
            <a:cxnSpLocks/>
          </p:cNvCxnSpPr>
          <p:nvPr/>
        </p:nvCxnSpPr>
        <p:spPr>
          <a:xfrm>
            <a:off x="5753717" y="4053505"/>
            <a:ext cx="590797" cy="1"/>
          </a:xfrm>
          <a:prstGeom prst="straightConnector1">
            <a:avLst/>
          </a:prstGeom>
          <a:ln>
            <a:solidFill>
              <a:schemeClr val="accent2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Conector reto 66">
            <a:extLst>
              <a:ext uri="{FF2B5EF4-FFF2-40B4-BE49-F238E27FC236}">
                <a16:creationId xmlns:a16="http://schemas.microsoft.com/office/drawing/2014/main" id="{76185E00-A68D-4C21-985C-B847501BEC76}"/>
              </a:ext>
            </a:extLst>
          </p:cNvPr>
          <p:cNvCxnSpPr>
            <a:cxnSpLocks/>
          </p:cNvCxnSpPr>
          <p:nvPr/>
        </p:nvCxnSpPr>
        <p:spPr>
          <a:xfrm flipH="1">
            <a:off x="5603074" y="3029534"/>
            <a:ext cx="2" cy="188447"/>
          </a:xfrm>
          <a:prstGeom prst="line">
            <a:avLst/>
          </a:prstGeom>
          <a:ln>
            <a:solidFill>
              <a:schemeClr val="accent2">
                <a:lumMod val="75000"/>
              </a:schemeClr>
            </a:solidFill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Conector de Seta Reta 14">
            <a:extLst>
              <a:ext uri="{FF2B5EF4-FFF2-40B4-BE49-F238E27FC236}">
                <a16:creationId xmlns:a16="http://schemas.microsoft.com/office/drawing/2014/main" id="{D96F7D07-87B6-F733-F239-09DF1F3FFB4E}"/>
              </a:ext>
            </a:extLst>
          </p:cNvPr>
          <p:cNvCxnSpPr>
            <a:cxnSpLocks/>
          </p:cNvCxnSpPr>
          <p:nvPr/>
        </p:nvCxnSpPr>
        <p:spPr>
          <a:xfrm>
            <a:off x="5753717" y="2922203"/>
            <a:ext cx="590797" cy="1"/>
          </a:xfrm>
          <a:prstGeom prst="straightConnector1">
            <a:avLst/>
          </a:prstGeom>
          <a:ln>
            <a:solidFill>
              <a:schemeClr val="accent2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8" name="Agrupar 27">
            <a:extLst>
              <a:ext uri="{FF2B5EF4-FFF2-40B4-BE49-F238E27FC236}">
                <a16:creationId xmlns:a16="http://schemas.microsoft.com/office/drawing/2014/main" id="{4DB4D5CC-A8AA-C0F7-8594-3EA9B2716518}"/>
              </a:ext>
            </a:extLst>
          </p:cNvPr>
          <p:cNvGrpSpPr/>
          <p:nvPr/>
        </p:nvGrpSpPr>
        <p:grpSpPr>
          <a:xfrm>
            <a:off x="6387921" y="3463991"/>
            <a:ext cx="1592095" cy="1325045"/>
            <a:chOff x="4316357" y="2190758"/>
            <a:chExt cx="1170708" cy="974342"/>
          </a:xfrm>
        </p:grpSpPr>
        <p:sp>
          <p:nvSpPr>
            <p:cNvPr id="48" name="Retângulo de cantos arredondados 41">
              <a:extLst>
                <a:ext uri="{FF2B5EF4-FFF2-40B4-BE49-F238E27FC236}">
                  <a16:creationId xmlns:a16="http://schemas.microsoft.com/office/drawing/2014/main" id="{EE18B9FD-7030-51BF-A136-E497409A74E9}"/>
                </a:ext>
              </a:extLst>
            </p:cNvPr>
            <p:cNvSpPr/>
            <p:nvPr/>
          </p:nvSpPr>
          <p:spPr>
            <a:xfrm>
              <a:off x="4326467" y="2190758"/>
              <a:ext cx="1147661" cy="698373"/>
            </a:xfrm>
            <a:prstGeom prst="roundRect">
              <a:avLst>
                <a:gd name="adj" fmla="val 15710"/>
              </a:avLst>
            </a:prstGeom>
            <a:noFill/>
            <a:ln w="3175">
              <a:solidFill>
                <a:schemeClr val="bg2">
                  <a:lumMod val="2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100" dirty="0">
                <a:ln w="19050">
                  <a:noFill/>
                </a:ln>
                <a:solidFill>
                  <a:schemeClr val="tx1"/>
                </a:solidFill>
                <a:latin typeface="AMX" pitchFamily="2" charset="0"/>
              </a:endParaRPr>
            </a:p>
            <a:p>
              <a:pPr algn="ctr"/>
              <a:endParaRPr lang="pt-BR" sz="1100" dirty="0">
                <a:ln w="19050">
                  <a:noFill/>
                </a:ln>
                <a:solidFill>
                  <a:schemeClr val="tx1"/>
                </a:solidFill>
                <a:latin typeface="AMX" pitchFamily="2" charset="0"/>
              </a:endParaRPr>
            </a:p>
            <a:p>
              <a:pPr algn="ctr"/>
              <a:r>
                <a:rPr lang="pt-BR" sz="1100" dirty="0">
                  <a:ln w="19050">
                    <a:noFill/>
                  </a:ln>
                  <a:solidFill>
                    <a:schemeClr val="tx1"/>
                  </a:solidFill>
                  <a:latin typeface="AMX" pitchFamily="2" charset="0"/>
                </a:rPr>
                <a:t>Agendar atendimento presencial</a:t>
              </a:r>
            </a:p>
          </p:txBody>
        </p:sp>
        <p:cxnSp>
          <p:nvCxnSpPr>
            <p:cNvPr id="49" name="Conector reto 85">
              <a:extLst>
                <a:ext uri="{FF2B5EF4-FFF2-40B4-BE49-F238E27FC236}">
                  <a16:creationId xmlns:a16="http://schemas.microsoft.com/office/drawing/2014/main" id="{19B3C4A7-22AD-55F0-2B19-EDC2A296CC97}"/>
                </a:ext>
              </a:extLst>
            </p:cNvPr>
            <p:cNvCxnSpPr>
              <a:cxnSpLocks/>
            </p:cNvCxnSpPr>
            <p:nvPr/>
          </p:nvCxnSpPr>
          <p:spPr>
            <a:xfrm>
              <a:off x="4904448" y="2889385"/>
              <a:ext cx="0" cy="73328"/>
            </a:xfrm>
            <a:prstGeom prst="line">
              <a:avLst/>
            </a:prstGeom>
            <a:ln>
              <a:solidFill>
                <a:schemeClr val="accent2">
                  <a:lumMod val="75000"/>
                </a:schemeClr>
              </a:solidFill>
              <a:headEnd type="none" w="med" len="med"/>
              <a:tailEnd type="none" w="med" len="med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50" name="Pentágono 6">
              <a:extLst>
                <a:ext uri="{FF2B5EF4-FFF2-40B4-BE49-F238E27FC236}">
                  <a16:creationId xmlns:a16="http://schemas.microsoft.com/office/drawing/2014/main" id="{6B9FE9FA-64F4-DCCF-66FD-90D7B974C943}"/>
                </a:ext>
              </a:extLst>
            </p:cNvPr>
            <p:cNvSpPr/>
            <p:nvPr/>
          </p:nvSpPr>
          <p:spPr>
            <a:xfrm>
              <a:off x="4316357" y="2192935"/>
              <a:ext cx="1170708" cy="253814"/>
            </a:xfrm>
            <a:prstGeom prst="roundRect">
              <a:avLst>
                <a:gd name="adj" fmla="val 50000"/>
              </a:avLst>
            </a:prstGeom>
            <a:solidFill>
              <a:schemeClr val="tx1">
                <a:lumMod val="85000"/>
                <a:lumOff val="15000"/>
                <a:alpha val="80000"/>
              </a:schemeClr>
            </a:solidFill>
            <a:ln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pt-BR" sz="1050" b="1" dirty="0">
                  <a:solidFill>
                    <a:schemeClr val="bg1"/>
                  </a:solidFill>
                  <a:latin typeface="AMX" pitchFamily="2" charset="0"/>
                </a:rPr>
                <a:t>Atendimento</a:t>
              </a:r>
            </a:p>
          </p:txBody>
        </p:sp>
        <p:sp>
          <p:nvSpPr>
            <p:cNvPr id="51" name="Fluxograma: Processo Alternativo 51">
              <a:extLst>
                <a:ext uri="{FF2B5EF4-FFF2-40B4-BE49-F238E27FC236}">
                  <a16:creationId xmlns:a16="http://schemas.microsoft.com/office/drawing/2014/main" id="{0BF77FAA-87E9-550A-34AF-17CF344DF3A1}"/>
                </a:ext>
              </a:extLst>
            </p:cNvPr>
            <p:cNvSpPr/>
            <p:nvPr/>
          </p:nvSpPr>
          <p:spPr>
            <a:xfrm>
              <a:off x="4334932" y="2967100"/>
              <a:ext cx="1139195" cy="198000"/>
            </a:xfrm>
            <a:prstGeom prst="roundRect">
              <a:avLst>
                <a:gd name="adj" fmla="val 50000"/>
              </a:avLst>
            </a:prstGeom>
            <a:solidFill>
              <a:schemeClr val="tx1">
                <a:lumMod val="85000"/>
                <a:lumOff val="15000"/>
                <a:alpha val="80000"/>
              </a:schemeClr>
            </a:solidFill>
            <a:ln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pt-BR" sz="1050" b="1" dirty="0">
                  <a:solidFill>
                    <a:schemeClr val="bg1"/>
                  </a:solidFill>
                  <a:latin typeface="AMX" pitchFamily="2" charset="0"/>
                </a:rPr>
                <a:t>    </a:t>
              </a:r>
              <a:r>
                <a:rPr lang="pt-BR" sz="1050" b="1" dirty="0" err="1">
                  <a:solidFill>
                    <a:schemeClr val="bg1"/>
                  </a:solidFill>
                  <a:latin typeface="AMX" pitchFamily="2" charset="0"/>
                </a:rPr>
                <a:t>Arklok</a:t>
              </a:r>
              <a:r>
                <a:rPr lang="pt-BR" sz="1050" b="1" dirty="0">
                  <a:solidFill>
                    <a:schemeClr val="bg1"/>
                  </a:solidFill>
                  <a:latin typeface="AMX" pitchFamily="2" charset="0"/>
                </a:rPr>
                <a:t> - CRM</a:t>
              </a:r>
            </a:p>
          </p:txBody>
        </p:sp>
        <p:pic>
          <p:nvPicPr>
            <p:cNvPr id="52" name="Imagem 51">
              <a:extLst>
                <a:ext uri="{FF2B5EF4-FFF2-40B4-BE49-F238E27FC236}">
                  <a16:creationId xmlns:a16="http://schemas.microsoft.com/office/drawing/2014/main" id="{57D1A59B-3FBD-EA48-BBD3-28F213C4AA9A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rightnessContrast bright="100000" contrast="10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4434839" y="2998580"/>
              <a:ext cx="139409" cy="139409"/>
            </a:xfrm>
            <a:prstGeom prst="rect">
              <a:avLst/>
            </a:prstGeom>
          </p:spPr>
        </p:pic>
      </p:grpSp>
      <p:sp>
        <p:nvSpPr>
          <p:cNvPr id="30" name="Círculo: Vazio 67">
            <a:extLst>
              <a:ext uri="{FF2B5EF4-FFF2-40B4-BE49-F238E27FC236}">
                <a16:creationId xmlns:a16="http://schemas.microsoft.com/office/drawing/2014/main" id="{A0B43D9E-0D13-A15C-7021-7401DD1D4CC8}"/>
              </a:ext>
            </a:extLst>
          </p:cNvPr>
          <p:cNvSpPr/>
          <p:nvPr/>
        </p:nvSpPr>
        <p:spPr>
          <a:xfrm>
            <a:off x="6430123" y="2764004"/>
            <a:ext cx="412880" cy="418153"/>
          </a:xfrm>
          <a:prstGeom prst="donut">
            <a:avLst/>
          </a:prstGeom>
          <a:solidFill>
            <a:srgbClr val="FD002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600">
              <a:solidFill>
                <a:schemeClr val="tx1"/>
              </a:solidFill>
              <a:latin typeface="AMX" pitchFamily="2" charset="0"/>
            </a:endParaRPr>
          </a:p>
        </p:txBody>
      </p:sp>
      <p:sp>
        <p:nvSpPr>
          <p:cNvPr id="33" name="Retângulo: Único Canto Arredondado 45">
            <a:extLst>
              <a:ext uri="{FF2B5EF4-FFF2-40B4-BE49-F238E27FC236}">
                <a16:creationId xmlns:a16="http://schemas.microsoft.com/office/drawing/2014/main" id="{3ABC003E-E024-39A7-D7AA-1706800F6F53}"/>
              </a:ext>
            </a:extLst>
          </p:cNvPr>
          <p:cNvSpPr/>
          <p:nvPr/>
        </p:nvSpPr>
        <p:spPr>
          <a:xfrm>
            <a:off x="8214004" y="3774849"/>
            <a:ext cx="1171797" cy="560095"/>
          </a:xfrm>
          <a:prstGeom prst="roundRect">
            <a:avLst>
              <a:gd name="adj" fmla="val 15218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000" b="1" dirty="0">
                <a:solidFill>
                  <a:schemeClr val="bg1"/>
                </a:solidFill>
                <a:latin typeface="AMX" pitchFamily="2" charset="77"/>
              </a:rPr>
              <a:t>Qual o motivo identificado?</a:t>
            </a:r>
          </a:p>
        </p:txBody>
      </p:sp>
      <p:cxnSp>
        <p:nvCxnSpPr>
          <p:cNvPr id="36" name="Conector de Seta Reta 35">
            <a:extLst>
              <a:ext uri="{FF2B5EF4-FFF2-40B4-BE49-F238E27FC236}">
                <a16:creationId xmlns:a16="http://schemas.microsoft.com/office/drawing/2014/main" id="{1E451BFA-64C8-9182-E2A9-230CA135544B}"/>
              </a:ext>
            </a:extLst>
          </p:cNvPr>
          <p:cNvCxnSpPr>
            <a:cxnSpLocks/>
          </p:cNvCxnSpPr>
          <p:nvPr/>
        </p:nvCxnSpPr>
        <p:spPr>
          <a:xfrm>
            <a:off x="7967628" y="4063552"/>
            <a:ext cx="228521" cy="1"/>
          </a:xfrm>
          <a:prstGeom prst="straightConnector1">
            <a:avLst/>
          </a:prstGeom>
          <a:ln>
            <a:solidFill>
              <a:schemeClr val="accent2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7" name="Agrupar 36">
            <a:extLst>
              <a:ext uri="{FF2B5EF4-FFF2-40B4-BE49-F238E27FC236}">
                <a16:creationId xmlns:a16="http://schemas.microsoft.com/office/drawing/2014/main" id="{C87445B6-E242-9AEC-8BCE-F33FCEB39471}"/>
              </a:ext>
            </a:extLst>
          </p:cNvPr>
          <p:cNvGrpSpPr/>
          <p:nvPr/>
        </p:nvGrpSpPr>
        <p:grpSpPr>
          <a:xfrm>
            <a:off x="9371058" y="3243589"/>
            <a:ext cx="2026079" cy="1739709"/>
            <a:chOff x="9669052" y="3496910"/>
            <a:chExt cx="2044867" cy="1755841"/>
          </a:xfrm>
        </p:grpSpPr>
        <p:cxnSp>
          <p:nvCxnSpPr>
            <p:cNvPr id="38" name="Conector reto 66">
              <a:extLst>
                <a:ext uri="{FF2B5EF4-FFF2-40B4-BE49-F238E27FC236}">
                  <a16:creationId xmlns:a16="http://schemas.microsoft.com/office/drawing/2014/main" id="{A896025D-FC5D-3272-5589-2B986DF1BF90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9669052" y="4329404"/>
              <a:ext cx="181825" cy="0"/>
            </a:xfrm>
            <a:prstGeom prst="line">
              <a:avLst/>
            </a:prstGeom>
            <a:ln>
              <a:solidFill>
                <a:schemeClr val="accent2">
                  <a:lumMod val="75000"/>
                </a:schemeClr>
              </a:solidFill>
              <a:headEnd type="none" w="med" len="med"/>
              <a:tailEnd type="none" w="med" len="med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39" name="Conector de Seta Reta 38">
              <a:extLst>
                <a:ext uri="{FF2B5EF4-FFF2-40B4-BE49-F238E27FC236}">
                  <a16:creationId xmlns:a16="http://schemas.microsoft.com/office/drawing/2014/main" id="{7265A020-84E7-3DA7-6685-D5F63FC9F68F}"/>
                </a:ext>
              </a:extLst>
            </p:cNvPr>
            <p:cNvCxnSpPr>
              <a:cxnSpLocks/>
            </p:cNvCxnSpPr>
            <p:nvPr/>
          </p:nvCxnSpPr>
          <p:spPr>
            <a:xfrm>
              <a:off x="9844391" y="3622329"/>
              <a:ext cx="284604" cy="0"/>
            </a:xfrm>
            <a:prstGeom prst="straightConnector1">
              <a:avLst/>
            </a:prstGeom>
            <a:ln>
              <a:solidFill>
                <a:schemeClr val="accent2">
                  <a:lumMod val="75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0" name="CaixaDeTexto 39">
              <a:extLst>
                <a:ext uri="{FF2B5EF4-FFF2-40B4-BE49-F238E27FC236}">
                  <a16:creationId xmlns:a16="http://schemas.microsoft.com/office/drawing/2014/main" id="{68B54FFA-8BA6-1950-22A1-D657AE3BC53A}"/>
                </a:ext>
              </a:extLst>
            </p:cNvPr>
            <p:cNvSpPr txBox="1"/>
            <p:nvPr/>
          </p:nvSpPr>
          <p:spPr>
            <a:xfrm>
              <a:off x="10157354" y="3496910"/>
              <a:ext cx="1556565" cy="283533"/>
            </a:xfrm>
            <a:prstGeom prst="roundRect">
              <a:avLst/>
            </a:prstGeom>
            <a:noFill/>
            <a:ln>
              <a:solidFill>
                <a:schemeClr val="accent2">
                  <a:lumMod val="75000"/>
                </a:schemeClr>
              </a:solidFill>
              <a:prstDash val="dash"/>
            </a:ln>
          </p:spPr>
          <p:txBody>
            <a:bodyPr wrap="square" rtlCol="0">
              <a:spAutoFit/>
            </a:bodyPr>
            <a:lstStyle/>
            <a:p>
              <a:r>
                <a:rPr lang="pt-BR" sz="1050" b="1" dirty="0">
                  <a:solidFill>
                    <a:schemeClr val="accent2">
                      <a:lumMod val="75000"/>
                    </a:schemeClr>
                  </a:solidFill>
                  <a:latin typeface="AMX" pitchFamily="2" charset="0"/>
                </a:rPr>
                <a:t>1. </a:t>
              </a:r>
              <a:r>
                <a:rPr lang="pt-BR" sz="1050" b="1" dirty="0">
                  <a:latin typeface="AMX" pitchFamily="2" charset="0"/>
                </a:rPr>
                <a:t>Cancelamento</a:t>
              </a:r>
            </a:p>
          </p:txBody>
        </p:sp>
        <p:sp>
          <p:nvSpPr>
            <p:cNvPr id="41" name="CaixaDeTexto 40">
              <a:extLst>
                <a:ext uri="{FF2B5EF4-FFF2-40B4-BE49-F238E27FC236}">
                  <a16:creationId xmlns:a16="http://schemas.microsoft.com/office/drawing/2014/main" id="{6947D0E7-4642-A67E-0E04-5DCA4C7562E4}"/>
                </a:ext>
              </a:extLst>
            </p:cNvPr>
            <p:cNvSpPr txBox="1"/>
            <p:nvPr/>
          </p:nvSpPr>
          <p:spPr>
            <a:xfrm>
              <a:off x="10157354" y="4478449"/>
              <a:ext cx="1390371" cy="283533"/>
            </a:xfrm>
            <a:prstGeom prst="roundRect">
              <a:avLst/>
            </a:prstGeom>
            <a:noFill/>
            <a:ln>
              <a:solidFill>
                <a:schemeClr val="accent2">
                  <a:lumMod val="75000"/>
                </a:schemeClr>
              </a:solidFill>
              <a:prstDash val="dash"/>
            </a:ln>
          </p:spPr>
          <p:txBody>
            <a:bodyPr wrap="square" rtlCol="0">
              <a:spAutoFit/>
            </a:bodyPr>
            <a:lstStyle/>
            <a:p>
              <a:r>
                <a:rPr lang="pt-BR" sz="1050" b="1" dirty="0">
                  <a:solidFill>
                    <a:schemeClr val="accent2">
                      <a:lumMod val="75000"/>
                    </a:schemeClr>
                  </a:solidFill>
                  <a:latin typeface="AMX" pitchFamily="2" charset="0"/>
                </a:rPr>
                <a:t>3. </a:t>
              </a:r>
              <a:r>
                <a:rPr lang="pt-BR" sz="1050" b="1" dirty="0">
                  <a:latin typeface="AMX" pitchFamily="2" charset="0"/>
                </a:rPr>
                <a:t>Com defeito</a:t>
              </a:r>
            </a:p>
          </p:txBody>
        </p:sp>
        <p:sp>
          <p:nvSpPr>
            <p:cNvPr id="42" name="CaixaDeTexto 41">
              <a:extLst>
                <a:ext uri="{FF2B5EF4-FFF2-40B4-BE49-F238E27FC236}">
                  <a16:creationId xmlns:a16="http://schemas.microsoft.com/office/drawing/2014/main" id="{FB4D60DD-CC41-CB29-B145-CF3E0D2058B9}"/>
                </a:ext>
              </a:extLst>
            </p:cNvPr>
            <p:cNvSpPr txBox="1"/>
            <p:nvPr/>
          </p:nvSpPr>
          <p:spPr>
            <a:xfrm>
              <a:off x="10157352" y="3987679"/>
              <a:ext cx="1368189" cy="283533"/>
            </a:xfrm>
            <a:prstGeom prst="roundRect">
              <a:avLst/>
            </a:prstGeom>
            <a:noFill/>
            <a:ln>
              <a:solidFill>
                <a:schemeClr val="accent2">
                  <a:lumMod val="75000"/>
                </a:schemeClr>
              </a:solidFill>
              <a:prstDash val="dash"/>
            </a:ln>
          </p:spPr>
          <p:txBody>
            <a:bodyPr wrap="square" rtlCol="0">
              <a:spAutoFit/>
            </a:bodyPr>
            <a:lstStyle/>
            <a:p>
              <a:r>
                <a:rPr lang="pt-BR" sz="1050" b="1" dirty="0">
                  <a:solidFill>
                    <a:schemeClr val="accent2">
                      <a:lumMod val="75000"/>
                    </a:schemeClr>
                  </a:solidFill>
                  <a:latin typeface="AMX" pitchFamily="2" charset="0"/>
                </a:rPr>
                <a:t>2. </a:t>
              </a:r>
              <a:r>
                <a:rPr lang="pt-BR" sz="1050" b="1" dirty="0">
                  <a:latin typeface="AMX" pitchFamily="2" charset="0"/>
                </a:rPr>
                <a:t>Mau uso</a:t>
              </a:r>
            </a:p>
          </p:txBody>
        </p:sp>
        <p:sp>
          <p:nvSpPr>
            <p:cNvPr id="43" name="CaixaDeTexto 42">
              <a:extLst>
                <a:ext uri="{FF2B5EF4-FFF2-40B4-BE49-F238E27FC236}">
                  <a16:creationId xmlns:a16="http://schemas.microsoft.com/office/drawing/2014/main" id="{D81310D8-0A2F-5627-A420-DF7F675C4916}"/>
                </a:ext>
              </a:extLst>
            </p:cNvPr>
            <p:cNvSpPr txBox="1"/>
            <p:nvPr/>
          </p:nvSpPr>
          <p:spPr>
            <a:xfrm>
              <a:off x="10157354" y="4969218"/>
              <a:ext cx="1539182" cy="283533"/>
            </a:xfrm>
            <a:prstGeom prst="roundRect">
              <a:avLst/>
            </a:prstGeom>
            <a:noFill/>
            <a:ln>
              <a:solidFill>
                <a:schemeClr val="accent2">
                  <a:lumMod val="75000"/>
                </a:schemeClr>
              </a:solidFill>
              <a:prstDash val="dash"/>
            </a:ln>
          </p:spPr>
          <p:txBody>
            <a:bodyPr wrap="square" rtlCol="0">
              <a:spAutoFit/>
            </a:bodyPr>
            <a:lstStyle/>
            <a:p>
              <a:r>
                <a:rPr lang="pt-BR" sz="1050" b="1" dirty="0">
                  <a:solidFill>
                    <a:schemeClr val="accent2">
                      <a:lumMod val="75000"/>
                    </a:schemeClr>
                  </a:solidFill>
                  <a:latin typeface="AMX" pitchFamily="2" charset="0"/>
                </a:rPr>
                <a:t>4. </a:t>
              </a:r>
              <a:r>
                <a:rPr lang="pt-BR" sz="1050" b="1" dirty="0">
                  <a:latin typeface="AMX" pitchFamily="2" charset="0"/>
                </a:rPr>
                <a:t>Roubo e furto</a:t>
              </a:r>
            </a:p>
          </p:txBody>
        </p:sp>
        <p:cxnSp>
          <p:nvCxnSpPr>
            <p:cNvPr id="44" name="Conector de Seta Reta 43">
              <a:extLst>
                <a:ext uri="{FF2B5EF4-FFF2-40B4-BE49-F238E27FC236}">
                  <a16:creationId xmlns:a16="http://schemas.microsoft.com/office/drawing/2014/main" id="{2329E7F8-44CF-19C7-FFFE-8AD8724879A4}"/>
                </a:ext>
              </a:extLst>
            </p:cNvPr>
            <p:cNvCxnSpPr>
              <a:cxnSpLocks/>
            </p:cNvCxnSpPr>
            <p:nvPr/>
          </p:nvCxnSpPr>
          <p:spPr>
            <a:xfrm>
              <a:off x="9844391" y="4129625"/>
              <a:ext cx="284604" cy="0"/>
            </a:xfrm>
            <a:prstGeom prst="straightConnector1">
              <a:avLst/>
            </a:prstGeom>
            <a:ln>
              <a:solidFill>
                <a:schemeClr val="accent2">
                  <a:lumMod val="75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Conector de Seta Reta 44">
              <a:extLst>
                <a:ext uri="{FF2B5EF4-FFF2-40B4-BE49-F238E27FC236}">
                  <a16:creationId xmlns:a16="http://schemas.microsoft.com/office/drawing/2014/main" id="{E5A6AF50-52CE-E08F-3054-DB219304BB72}"/>
                </a:ext>
              </a:extLst>
            </p:cNvPr>
            <p:cNvCxnSpPr>
              <a:cxnSpLocks/>
            </p:cNvCxnSpPr>
            <p:nvPr/>
          </p:nvCxnSpPr>
          <p:spPr>
            <a:xfrm>
              <a:off x="9844391" y="4614226"/>
              <a:ext cx="284604" cy="0"/>
            </a:xfrm>
            <a:prstGeom prst="straightConnector1">
              <a:avLst/>
            </a:prstGeom>
            <a:ln>
              <a:solidFill>
                <a:schemeClr val="accent2">
                  <a:lumMod val="75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Conector de Seta Reta 45">
              <a:extLst>
                <a:ext uri="{FF2B5EF4-FFF2-40B4-BE49-F238E27FC236}">
                  <a16:creationId xmlns:a16="http://schemas.microsoft.com/office/drawing/2014/main" id="{6949C4B7-BDFF-F840-5476-ED7EB0EEFC16}"/>
                </a:ext>
              </a:extLst>
            </p:cNvPr>
            <p:cNvCxnSpPr>
              <a:cxnSpLocks/>
            </p:cNvCxnSpPr>
            <p:nvPr/>
          </p:nvCxnSpPr>
          <p:spPr>
            <a:xfrm>
              <a:off x="9844391" y="5098154"/>
              <a:ext cx="284604" cy="0"/>
            </a:xfrm>
            <a:prstGeom prst="straightConnector1">
              <a:avLst/>
            </a:prstGeom>
            <a:ln>
              <a:solidFill>
                <a:schemeClr val="accent2">
                  <a:lumMod val="75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Conector reto 66">
              <a:extLst>
                <a:ext uri="{FF2B5EF4-FFF2-40B4-BE49-F238E27FC236}">
                  <a16:creationId xmlns:a16="http://schemas.microsoft.com/office/drawing/2014/main" id="{1A71BDEE-3533-DA8C-3CB8-922879848079}"/>
                </a:ext>
              </a:extLst>
            </p:cNvPr>
            <p:cNvCxnSpPr>
              <a:cxnSpLocks/>
            </p:cNvCxnSpPr>
            <p:nvPr/>
          </p:nvCxnSpPr>
          <p:spPr>
            <a:xfrm>
              <a:off x="9847392" y="3618689"/>
              <a:ext cx="0" cy="1478605"/>
            </a:xfrm>
            <a:prstGeom prst="line">
              <a:avLst/>
            </a:prstGeom>
            <a:ln>
              <a:solidFill>
                <a:schemeClr val="accent2">
                  <a:lumMod val="75000"/>
                </a:schemeClr>
              </a:solidFill>
              <a:headEnd type="none" w="med" len="med"/>
              <a:tailEnd type="none" w="med" len="med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33099207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/>
      <p:bldP spid="8" grpId="0" animBg="1"/>
      <p:bldP spid="10" grpId="0"/>
      <p:bldP spid="11" grpId="0"/>
      <p:bldP spid="30" grpId="0" animBg="1"/>
      <p:bldP spid="33" grpId="0" animBg="1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C560BD-6A90-D6C7-FD74-88763E53D5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Imagem 15">
            <a:extLst>
              <a:ext uri="{FF2B5EF4-FFF2-40B4-BE49-F238E27FC236}">
                <a16:creationId xmlns:a16="http://schemas.microsoft.com/office/drawing/2014/main" id="{C72173C3-38AB-DF09-B72B-AC991169B9B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2309210" y="534942"/>
            <a:ext cx="8571110" cy="6842604"/>
          </a:xfrm>
          <a:prstGeom prst="rect">
            <a:avLst/>
          </a:prstGeom>
          <a:effectLst>
            <a:outerShdw blurRad="426099" sx="99000" sy="99000" algn="ctr" rotWithShape="0">
              <a:prstClr val="black">
                <a:alpha val="8937"/>
              </a:prstClr>
            </a:outerShdw>
          </a:effectLst>
        </p:spPr>
      </p:pic>
      <p:grpSp>
        <p:nvGrpSpPr>
          <p:cNvPr id="17" name="Agrupar 16">
            <a:extLst>
              <a:ext uri="{FF2B5EF4-FFF2-40B4-BE49-F238E27FC236}">
                <a16:creationId xmlns:a16="http://schemas.microsoft.com/office/drawing/2014/main" id="{68098E46-02DB-04EE-2636-0407AC97C737}"/>
              </a:ext>
            </a:extLst>
          </p:cNvPr>
          <p:cNvGrpSpPr/>
          <p:nvPr/>
        </p:nvGrpSpPr>
        <p:grpSpPr>
          <a:xfrm>
            <a:off x="10008646" y="4733365"/>
            <a:ext cx="2013198" cy="1414806"/>
            <a:chOff x="8210856" y="4487521"/>
            <a:chExt cx="2133408" cy="1499286"/>
          </a:xfrm>
        </p:grpSpPr>
        <p:sp>
          <p:nvSpPr>
            <p:cNvPr id="18" name="Retângulo de cantos arredondados 41">
              <a:extLst>
                <a:ext uri="{FF2B5EF4-FFF2-40B4-BE49-F238E27FC236}">
                  <a16:creationId xmlns:a16="http://schemas.microsoft.com/office/drawing/2014/main" id="{72947C2A-303F-9E55-CD46-FF7F98EB5163}"/>
                </a:ext>
              </a:extLst>
            </p:cNvPr>
            <p:cNvSpPr/>
            <p:nvPr/>
          </p:nvSpPr>
          <p:spPr>
            <a:xfrm>
              <a:off x="8383022" y="5611622"/>
              <a:ext cx="506729" cy="187761"/>
            </a:xfrm>
            <a:prstGeom prst="roundRect">
              <a:avLst>
                <a:gd name="adj" fmla="val 50000"/>
              </a:avLst>
            </a:prstGeom>
            <a:solidFill>
              <a:srgbClr val="E81924">
                <a:alpha val="88000"/>
              </a:srgbClr>
            </a:solidFill>
            <a:ln w="3175">
              <a:solidFill>
                <a:srgbClr val="880000">
                  <a:alpha val="69804"/>
                </a:srgb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800" b="1">
                <a:ln w="19050">
                  <a:noFill/>
                </a:ln>
                <a:solidFill>
                  <a:schemeClr val="tx1"/>
                </a:solidFill>
                <a:latin typeface="AMX" pitchFamily="2" charset="0"/>
              </a:endParaRPr>
            </a:p>
          </p:txBody>
        </p:sp>
        <p:sp>
          <p:nvSpPr>
            <p:cNvPr id="19" name="CaixaDeTexto 18">
              <a:extLst>
                <a:ext uri="{FF2B5EF4-FFF2-40B4-BE49-F238E27FC236}">
                  <a16:creationId xmlns:a16="http://schemas.microsoft.com/office/drawing/2014/main" id="{5C033B42-B635-95D6-C596-E35D67B3A458}"/>
                </a:ext>
              </a:extLst>
            </p:cNvPr>
            <p:cNvSpPr txBox="1"/>
            <p:nvPr/>
          </p:nvSpPr>
          <p:spPr>
            <a:xfrm>
              <a:off x="8864349" y="5599407"/>
              <a:ext cx="708690" cy="22830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pt-BR" sz="800" b="1" dirty="0">
                  <a:latin typeface="AMX" pitchFamily="2" charset="0"/>
                </a:rPr>
                <a:t>Atenção </a:t>
              </a:r>
              <a:endParaRPr lang="pt-BR" sz="800" b="1" dirty="0">
                <a:ln w="19050">
                  <a:noFill/>
                </a:ln>
                <a:latin typeface="AMX" pitchFamily="2" charset="0"/>
              </a:endParaRPr>
            </a:p>
          </p:txBody>
        </p:sp>
        <p:sp>
          <p:nvSpPr>
            <p:cNvPr id="20" name="CaixaDeTexto 19">
              <a:extLst>
                <a:ext uri="{FF2B5EF4-FFF2-40B4-BE49-F238E27FC236}">
                  <a16:creationId xmlns:a16="http://schemas.microsoft.com/office/drawing/2014/main" id="{B15C63B0-DB4E-206C-201F-A60268FF1153}"/>
                </a:ext>
              </a:extLst>
            </p:cNvPr>
            <p:cNvSpPr txBox="1"/>
            <p:nvPr/>
          </p:nvSpPr>
          <p:spPr>
            <a:xfrm>
              <a:off x="8864349" y="4663563"/>
              <a:ext cx="702087" cy="21544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pt-BR" sz="800" b="1" dirty="0">
                  <a:ln w="19050">
                    <a:noFill/>
                  </a:ln>
                  <a:latin typeface="AMX" pitchFamily="2" charset="0"/>
                </a:rPr>
                <a:t>Sistema</a:t>
              </a:r>
              <a:endParaRPr lang="pt-BR" sz="800" b="1" dirty="0">
                <a:ln w="19050">
                  <a:noFill/>
                </a:ln>
                <a:solidFill>
                  <a:schemeClr val="tx1"/>
                </a:solidFill>
                <a:latin typeface="AMX" pitchFamily="2" charset="0"/>
              </a:endParaRPr>
            </a:p>
          </p:txBody>
        </p:sp>
        <p:sp>
          <p:nvSpPr>
            <p:cNvPr id="21" name="CaixaDeTexto 20">
              <a:extLst>
                <a:ext uri="{FF2B5EF4-FFF2-40B4-BE49-F238E27FC236}">
                  <a16:creationId xmlns:a16="http://schemas.microsoft.com/office/drawing/2014/main" id="{3C24DFF1-A55E-CD61-B372-3B36C3A09553}"/>
                </a:ext>
              </a:extLst>
            </p:cNvPr>
            <p:cNvSpPr txBox="1"/>
            <p:nvPr/>
          </p:nvSpPr>
          <p:spPr>
            <a:xfrm>
              <a:off x="8864350" y="4961043"/>
              <a:ext cx="1479914" cy="21544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pt-BR" sz="800" b="1" dirty="0">
                  <a:ln w="19050">
                    <a:noFill/>
                  </a:ln>
                  <a:latin typeface="AMX" pitchFamily="2" charset="0"/>
                </a:rPr>
                <a:t>SLA - Tempo da Tratativa</a:t>
              </a:r>
              <a:endParaRPr lang="pt-BR" sz="800" b="1" dirty="0">
                <a:ln w="19050">
                  <a:noFill/>
                </a:ln>
                <a:solidFill>
                  <a:schemeClr val="tx1"/>
                </a:solidFill>
                <a:latin typeface="AMX" pitchFamily="2" charset="0"/>
              </a:endParaRPr>
            </a:p>
          </p:txBody>
        </p:sp>
        <p:sp>
          <p:nvSpPr>
            <p:cNvPr id="22" name="Pentágono 6">
              <a:extLst>
                <a:ext uri="{FF2B5EF4-FFF2-40B4-BE49-F238E27FC236}">
                  <a16:creationId xmlns:a16="http://schemas.microsoft.com/office/drawing/2014/main" id="{9A1A4B88-F61A-7C66-32DA-D1B5B99B8B8A}"/>
                </a:ext>
              </a:extLst>
            </p:cNvPr>
            <p:cNvSpPr/>
            <p:nvPr/>
          </p:nvSpPr>
          <p:spPr>
            <a:xfrm>
              <a:off x="8392072" y="5280874"/>
              <a:ext cx="497928" cy="187178"/>
            </a:xfrm>
            <a:prstGeom prst="roundRect">
              <a:avLst>
                <a:gd name="adj" fmla="val 50000"/>
              </a:avLst>
            </a:prstGeom>
            <a:solidFill>
              <a:schemeClr val="tx1">
                <a:lumMod val="85000"/>
                <a:lumOff val="15000"/>
                <a:alpha val="80247"/>
              </a:schemeClr>
            </a:solidFill>
            <a:ln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pt-BR" sz="800" b="1" dirty="0">
                <a:solidFill>
                  <a:schemeClr val="bg1"/>
                </a:solidFill>
                <a:latin typeface="AMX" pitchFamily="2" charset="0"/>
              </a:endParaRPr>
            </a:p>
          </p:txBody>
        </p:sp>
        <p:sp>
          <p:nvSpPr>
            <p:cNvPr id="23" name="CaixaDeTexto 22">
              <a:extLst>
                <a:ext uri="{FF2B5EF4-FFF2-40B4-BE49-F238E27FC236}">
                  <a16:creationId xmlns:a16="http://schemas.microsoft.com/office/drawing/2014/main" id="{FA009B32-38DB-03EF-1D0D-DCF15FD44931}"/>
                </a:ext>
              </a:extLst>
            </p:cNvPr>
            <p:cNvSpPr txBox="1"/>
            <p:nvPr/>
          </p:nvSpPr>
          <p:spPr>
            <a:xfrm>
              <a:off x="8864349" y="5276494"/>
              <a:ext cx="1119972" cy="21544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pt-BR" sz="800" b="1" dirty="0">
                  <a:latin typeface="AMX" pitchFamily="2" charset="0"/>
                </a:rPr>
                <a:t>Setor responsável</a:t>
              </a:r>
              <a:endParaRPr lang="pt-BR" sz="800" b="1" dirty="0">
                <a:ln w="19050">
                  <a:noFill/>
                </a:ln>
                <a:latin typeface="AMX" pitchFamily="2" charset="0"/>
              </a:endParaRPr>
            </a:p>
          </p:txBody>
        </p:sp>
        <p:pic>
          <p:nvPicPr>
            <p:cNvPr id="25" name="Imagem 24">
              <a:extLst>
                <a:ext uri="{FF2B5EF4-FFF2-40B4-BE49-F238E27FC236}">
                  <a16:creationId xmlns:a16="http://schemas.microsoft.com/office/drawing/2014/main" id="{171BF0B7-48D5-2E02-217A-A2EBDA854A42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28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8627037" y="4640380"/>
              <a:ext cx="228182" cy="228182"/>
            </a:xfrm>
            <a:prstGeom prst="rect">
              <a:avLst/>
            </a:prstGeom>
          </p:spPr>
        </p:pic>
        <p:pic>
          <p:nvPicPr>
            <p:cNvPr id="26" name="Gráfico 25">
              <a:extLst>
                <a:ext uri="{FF2B5EF4-FFF2-40B4-BE49-F238E27FC236}">
                  <a16:creationId xmlns:a16="http://schemas.microsoft.com/office/drawing/2014/main" id="{BC885AAD-55F0-6832-E4F1-9C833F2A35C6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 r="7048" b="15513"/>
            <a:stretch>
              <a:fillRect/>
            </a:stretch>
          </p:blipFill>
          <p:spPr>
            <a:xfrm>
              <a:off x="8638610" y="4917994"/>
              <a:ext cx="225304" cy="252234"/>
            </a:xfrm>
            <a:prstGeom prst="rect">
              <a:avLst/>
            </a:prstGeom>
          </p:spPr>
        </p:pic>
        <p:sp>
          <p:nvSpPr>
            <p:cNvPr id="27" name="Retângulo Arredondado 26">
              <a:extLst>
                <a:ext uri="{FF2B5EF4-FFF2-40B4-BE49-F238E27FC236}">
                  <a16:creationId xmlns:a16="http://schemas.microsoft.com/office/drawing/2014/main" id="{67A9573A-0163-B23F-4958-10CAB01EDCE0}"/>
                </a:ext>
              </a:extLst>
            </p:cNvPr>
            <p:cNvSpPr>
              <a:spLocks/>
            </p:cNvSpPr>
            <p:nvPr/>
          </p:nvSpPr>
          <p:spPr>
            <a:xfrm>
              <a:off x="8210856" y="4487521"/>
              <a:ext cx="2100649" cy="1499286"/>
            </a:xfrm>
            <a:prstGeom prst="roundRect">
              <a:avLst>
                <a:gd name="adj" fmla="val 7773"/>
              </a:avLst>
            </a:prstGeom>
            <a:noFill/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</p:grpSp>
      <p:sp>
        <p:nvSpPr>
          <p:cNvPr id="208" name="Retângulo 207">
            <a:extLst>
              <a:ext uri="{FF2B5EF4-FFF2-40B4-BE49-F238E27FC236}">
                <a16:creationId xmlns:a16="http://schemas.microsoft.com/office/drawing/2014/main" id="{B90D8989-DB0E-C055-698D-861D8C5815B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85000"/>
              <a:lumOff val="15000"/>
              <a:alpha val="42283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98" name="Retângulo Arredondado 297">
            <a:extLst>
              <a:ext uri="{FF2B5EF4-FFF2-40B4-BE49-F238E27FC236}">
                <a16:creationId xmlns:a16="http://schemas.microsoft.com/office/drawing/2014/main" id="{E59FC363-21DC-8668-0AE4-F4C10B19EC27}"/>
              </a:ext>
            </a:extLst>
          </p:cNvPr>
          <p:cNvSpPr>
            <a:spLocks/>
          </p:cNvSpPr>
          <p:nvPr/>
        </p:nvSpPr>
        <p:spPr>
          <a:xfrm>
            <a:off x="318977" y="1467293"/>
            <a:ext cx="11632018" cy="4486940"/>
          </a:xfrm>
          <a:prstGeom prst="roundRect">
            <a:avLst>
              <a:gd name="adj" fmla="val 7773"/>
            </a:avLst>
          </a:prstGeom>
          <a:solidFill>
            <a:schemeClr val="bg1">
              <a:lumMod val="95000"/>
            </a:schemeClr>
          </a:solidFill>
          <a:ln w="1587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800" dirty="0"/>
          </a:p>
        </p:txBody>
      </p:sp>
      <p:sp>
        <p:nvSpPr>
          <p:cNvPr id="345" name="CaixaDeTexto 344">
            <a:extLst>
              <a:ext uri="{FF2B5EF4-FFF2-40B4-BE49-F238E27FC236}">
                <a16:creationId xmlns:a16="http://schemas.microsoft.com/office/drawing/2014/main" id="{7456644D-B122-EF05-7647-C4ABA10B3D4B}"/>
              </a:ext>
            </a:extLst>
          </p:cNvPr>
          <p:cNvSpPr txBox="1"/>
          <p:nvPr/>
        </p:nvSpPr>
        <p:spPr>
          <a:xfrm>
            <a:off x="770331" y="2173600"/>
            <a:ext cx="42758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pt-BR" b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Atendimento Cancelamento: ARKLOK</a:t>
            </a:r>
          </a:p>
        </p:txBody>
      </p:sp>
      <p:grpSp>
        <p:nvGrpSpPr>
          <p:cNvPr id="536" name="Agrupar 535">
            <a:extLst>
              <a:ext uri="{FF2B5EF4-FFF2-40B4-BE49-F238E27FC236}">
                <a16:creationId xmlns:a16="http://schemas.microsoft.com/office/drawing/2014/main" id="{EA964B59-55F2-C406-C052-A320BBB05E4E}"/>
              </a:ext>
            </a:extLst>
          </p:cNvPr>
          <p:cNvGrpSpPr/>
          <p:nvPr/>
        </p:nvGrpSpPr>
        <p:grpSpPr>
          <a:xfrm>
            <a:off x="804058" y="2629653"/>
            <a:ext cx="11015653" cy="1537711"/>
            <a:chOff x="863692" y="2437941"/>
            <a:chExt cx="13082214" cy="1826189"/>
          </a:xfrm>
        </p:grpSpPr>
        <p:grpSp>
          <p:nvGrpSpPr>
            <p:cNvPr id="456" name="Agrupar 455">
              <a:extLst>
                <a:ext uri="{FF2B5EF4-FFF2-40B4-BE49-F238E27FC236}">
                  <a16:creationId xmlns:a16="http://schemas.microsoft.com/office/drawing/2014/main" id="{8002E454-6876-87D5-4872-CD986B027F16}"/>
                </a:ext>
              </a:extLst>
            </p:cNvPr>
            <p:cNvGrpSpPr/>
            <p:nvPr/>
          </p:nvGrpSpPr>
          <p:grpSpPr>
            <a:xfrm>
              <a:off x="2229602" y="2437941"/>
              <a:ext cx="1365158" cy="1469041"/>
              <a:chOff x="2229602" y="2437941"/>
              <a:chExt cx="1365158" cy="1469041"/>
            </a:xfrm>
          </p:grpSpPr>
          <p:grpSp>
            <p:nvGrpSpPr>
              <p:cNvPr id="449" name="Agrupar 448">
                <a:extLst>
                  <a:ext uri="{FF2B5EF4-FFF2-40B4-BE49-F238E27FC236}">
                    <a16:creationId xmlns:a16="http://schemas.microsoft.com/office/drawing/2014/main" id="{9D96680F-8EE7-7D57-E03F-5C5B12D9B451}"/>
                  </a:ext>
                </a:extLst>
              </p:cNvPr>
              <p:cNvGrpSpPr/>
              <p:nvPr/>
            </p:nvGrpSpPr>
            <p:grpSpPr>
              <a:xfrm>
                <a:off x="2229602" y="2437941"/>
                <a:ext cx="1365158" cy="1469041"/>
                <a:chOff x="911317" y="2437941"/>
                <a:chExt cx="1495606" cy="1469041"/>
              </a:xfrm>
            </p:grpSpPr>
            <p:sp>
              <p:nvSpPr>
                <p:cNvPr id="450" name="Fluxograma: Processo Alternativo 51">
                  <a:extLst>
                    <a:ext uri="{FF2B5EF4-FFF2-40B4-BE49-F238E27FC236}">
                      <a16:creationId xmlns:a16="http://schemas.microsoft.com/office/drawing/2014/main" id="{DC3B1290-9105-05ED-87A9-8B9FA159F0DA}"/>
                    </a:ext>
                  </a:extLst>
                </p:cNvPr>
                <p:cNvSpPr/>
                <p:nvPr/>
              </p:nvSpPr>
              <p:spPr>
                <a:xfrm>
                  <a:off x="921544" y="3624262"/>
                  <a:ext cx="1353869" cy="282720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900" b="1" dirty="0">
                      <a:solidFill>
                        <a:schemeClr val="bg1"/>
                      </a:solidFill>
                      <a:latin typeface="AMX" pitchFamily="2" charset="0"/>
                    </a:rPr>
                    <a:t>    </a:t>
                  </a:r>
                  <a:r>
                    <a:rPr lang="pt-BR" sz="900" b="1" dirty="0" err="1">
                      <a:solidFill>
                        <a:schemeClr val="bg1"/>
                      </a:solidFill>
                      <a:latin typeface="AMX" pitchFamily="2" charset="0"/>
                    </a:rPr>
                    <a:t>Arklok</a:t>
                  </a:r>
                  <a:r>
                    <a:rPr lang="pt-BR" sz="900" b="1" dirty="0">
                      <a:solidFill>
                        <a:schemeClr val="bg1"/>
                      </a:solidFill>
                      <a:latin typeface="AMX" pitchFamily="2" charset="0"/>
                    </a:rPr>
                    <a:t> - CRM</a:t>
                  </a:r>
                </a:p>
              </p:txBody>
            </p:sp>
            <p:sp>
              <p:nvSpPr>
                <p:cNvPr id="451" name="Retângulo de cantos arredondados 41">
                  <a:extLst>
                    <a:ext uri="{FF2B5EF4-FFF2-40B4-BE49-F238E27FC236}">
                      <a16:creationId xmlns:a16="http://schemas.microsoft.com/office/drawing/2014/main" id="{F5633AF0-B391-5108-7421-47EB0D873DC1}"/>
                    </a:ext>
                  </a:extLst>
                </p:cNvPr>
                <p:cNvSpPr/>
                <p:nvPr/>
              </p:nvSpPr>
              <p:spPr>
                <a:xfrm>
                  <a:off x="912733" y="2438848"/>
                  <a:ext cx="1308973" cy="1079604"/>
                </a:xfrm>
                <a:prstGeom prst="roundRect">
                  <a:avLst>
                    <a:gd name="adj" fmla="val 15145"/>
                  </a:avLst>
                </a:prstGeom>
                <a:noFill/>
                <a:ln w="3175">
                  <a:solidFill>
                    <a:schemeClr val="bg2">
                      <a:lumMod val="2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sz="1000" dirty="0"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endParaRPr lang="pt-BR" sz="1000" dirty="0"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r>
                    <a:rPr lang="pt-BR" sz="1000" dirty="0">
                      <a:solidFill>
                        <a:schemeClr val="tx1"/>
                      </a:solidFill>
                      <a:latin typeface="AMX" pitchFamily="2" charset="0"/>
                    </a:rPr>
                    <a:t>Agendar a coleta do equipamento</a:t>
                  </a:r>
                  <a:endParaRPr lang="pt-BR" sz="1000" dirty="0">
                    <a:ln w="19050">
                      <a:noFill/>
                    </a:ln>
                    <a:solidFill>
                      <a:schemeClr val="tx1"/>
                    </a:solidFill>
                    <a:latin typeface="AMX" pitchFamily="2" charset="0"/>
                  </a:endParaRPr>
                </a:p>
              </p:txBody>
            </p:sp>
            <p:cxnSp>
              <p:nvCxnSpPr>
                <p:cNvPr id="452" name="Conector reto 66">
                  <a:extLst>
                    <a:ext uri="{FF2B5EF4-FFF2-40B4-BE49-F238E27FC236}">
                      <a16:creationId xmlns:a16="http://schemas.microsoft.com/office/drawing/2014/main" id="{EB61FE0C-32FD-16E7-2EC1-7FFC7BB08CFE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1579981" y="3520921"/>
                  <a:ext cx="0" cy="103428"/>
                </a:xfrm>
                <a:prstGeom prst="line">
                  <a:avLst/>
                </a:prstGeom>
                <a:ln>
                  <a:solidFill>
                    <a:schemeClr val="accent2">
                      <a:lumMod val="75000"/>
                    </a:schemeClr>
                  </a:solidFill>
                  <a:headEnd type="none" w="med" len="med"/>
                  <a:tailEnd type="none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sp>
              <p:nvSpPr>
                <p:cNvPr id="453" name="Pentágono 6">
                  <a:extLst>
                    <a:ext uri="{FF2B5EF4-FFF2-40B4-BE49-F238E27FC236}">
                      <a16:creationId xmlns:a16="http://schemas.microsoft.com/office/drawing/2014/main" id="{9B0B7216-DCE3-B6EE-C405-7483E5533963}"/>
                    </a:ext>
                  </a:extLst>
                </p:cNvPr>
                <p:cNvSpPr/>
                <p:nvPr/>
              </p:nvSpPr>
              <p:spPr>
                <a:xfrm>
                  <a:off x="911317" y="2437941"/>
                  <a:ext cx="1317534" cy="350836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247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900" b="1" dirty="0">
                      <a:solidFill>
                        <a:schemeClr val="bg1"/>
                      </a:solidFill>
                      <a:latin typeface="AMX" pitchFamily="2" charset="0"/>
                    </a:rPr>
                    <a:t>Atendimento</a:t>
                  </a:r>
                </a:p>
              </p:txBody>
            </p:sp>
            <p:cxnSp>
              <p:nvCxnSpPr>
                <p:cNvPr id="454" name="Conector de Seta Reta 453">
                  <a:extLst>
                    <a:ext uri="{FF2B5EF4-FFF2-40B4-BE49-F238E27FC236}">
                      <a16:creationId xmlns:a16="http://schemas.microsoft.com/office/drawing/2014/main" id="{5A425D06-2019-CC5D-FC46-7AAEBBEEC0D8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2223250" y="3074344"/>
                  <a:ext cx="183673" cy="0"/>
                </a:xfrm>
                <a:prstGeom prst="straightConnector1">
                  <a:avLst/>
                </a:prstGeom>
                <a:ln w="12700">
                  <a:solidFill>
                    <a:schemeClr val="accent2">
                      <a:lumMod val="75000"/>
                    </a:schemeClr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pic>
            <p:nvPicPr>
              <p:cNvPr id="455" name="Imagem 454">
                <a:extLst>
                  <a:ext uri="{FF2B5EF4-FFF2-40B4-BE49-F238E27FC236}">
                    <a16:creationId xmlns:a16="http://schemas.microsoft.com/office/drawing/2014/main" id="{B860A13E-1CA9-5071-7CB8-BDF83D244EB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2302923" y="3675411"/>
                <a:ext cx="153104" cy="153104"/>
              </a:xfrm>
              <a:prstGeom prst="rect">
                <a:avLst/>
              </a:prstGeom>
            </p:spPr>
          </p:pic>
        </p:grpSp>
        <p:grpSp>
          <p:nvGrpSpPr>
            <p:cNvPr id="435" name="Agrupar 434">
              <a:extLst>
                <a:ext uri="{FF2B5EF4-FFF2-40B4-BE49-F238E27FC236}">
                  <a16:creationId xmlns:a16="http://schemas.microsoft.com/office/drawing/2014/main" id="{4148285D-D182-B792-ADFC-76032CD361E7}"/>
                </a:ext>
              </a:extLst>
            </p:cNvPr>
            <p:cNvGrpSpPr/>
            <p:nvPr/>
          </p:nvGrpSpPr>
          <p:grpSpPr>
            <a:xfrm>
              <a:off x="863692" y="2437941"/>
              <a:ext cx="1365158" cy="1080511"/>
              <a:chOff x="911317" y="2437941"/>
              <a:chExt cx="1495606" cy="1080511"/>
            </a:xfrm>
          </p:grpSpPr>
          <p:sp>
            <p:nvSpPr>
              <p:cNvPr id="430" name="Retângulo de cantos arredondados 41">
                <a:extLst>
                  <a:ext uri="{FF2B5EF4-FFF2-40B4-BE49-F238E27FC236}">
                    <a16:creationId xmlns:a16="http://schemas.microsoft.com/office/drawing/2014/main" id="{E7A18538-6045-6CCA-051A-CFE64EEA372E}"/>
                  </a:ext>
                </a:extLst>
              </p:cNvPr>
              <p:cNvSpPr/>
              <p:nvPr/>
            </p:nvSpPr>
            <p:spPr>
              <a:xfrm>
                <a:off x="912733" y="2438848"/>
                <a:ext cx="1308973" cy="1079604"/>
              </a:xfrm>
              <a:prstGeom prst="roundRect">
                <a:avLst>
                  <a:gd name="adj" fmla="val 15145"/>
                </a:avLst>
              </a:prstGeom>
              <a:noFill/>
              <a:ln w="3175">
                <a:solidFill>
                  <a:schemeClr val="bg2">
                    <a:lumMod val="2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1000" dirty="0">
                  <a:solidFill>
                    <a:schemeClr val="tx1"/>
                  </a:solidFill>
                  <a:latin typeface="AMX" pitchFamily="2" charset="0"/>
                </a:endParaRPr>
              </a:p>
              <a:p>
                <a:pPr algn="ctr"/>
                <a:r>
                  <a:rPr lang="pt-BR" sz="1000" dirty="0">
                    <a:solidFill>
                      <a:schemeClr val="tx1"/>
                    </a:solidFill>
                    <a:latin typeface="AMX" pitchFamily="2" charset="0"/>
                  </a:rPr>
                  <a:t>Emitir laudo</a:t>
                </a:r>
                <a:endParaRPr lang="pt-BR" sz="1000" dirty="0">
                  <a:ln w="19050">
                    <a:noFill/>
                  </a:ln>
                  <a:solidFill>
                    <a:schemeClr val="tx1"/>
                  </a:solidFill>
                  <a:latin typeface="AMX" pitchFamily="2" charset="0"/>
                </a:endParaRPr>
              </a:p>
            </p:txBody>
          </p:sp>
          <p:sp>
            <p:nvSpPr>
              <p:cNvPr id="432" name="Pentágono 6">
                <a:extLst>
                  <a:ext uri="{FF2B5EF4-FFF2-40B4-BE49-F238E27FC236}">
                    <a16:creationId xmlns:a16="http://schemas.microsoft.com/office/drawing/2014/main" id="{4EFAC8D3-6AD3-E630-5926-D6E37CA6BDB2}"/>
                  </a:ext>
                </a:extLst>
              </p:cNvPr>
              <p:cNvSpPr/>
              <p:nvPr/>
            </p:nvSpPr>
            <p:spPr>
              <a:xfrm>
                <a:off x="911317" y="2437941"/>
                <a:ext cx="1317534" cy="350836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247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900" b="1" dirty="0">
                    <a:solidFill>
                      <a:schemeClr val="bg1"/>
                    </a:solidFill>
                    <a:latin typeface="AMX" pitchFamily="2" charset="0"/>
                  </a:rPr>
                  <a:t>Atendimento</a:t>
                </a:r>
              </a:p>
            </p:txBody>
          </p:sp>
          <p:cxnSp>
            <p:nvCxnSpPr>
              <p:cNvPr id="433" name="Conector de Seta Reta 432">
                <a:extLst>
                  <a:ext uri="{FF2B5EF4-FFF2-40B4-BE49-F238E27FC236}">
                    <a16:creationId xmlns:a16="http://schemas.microsoft.com/office/drawing/2014/main" id="{35E6DB5D-AD75-3085-B8DA-1D7775B7CE2D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223250" y="3074344"/>
                <a:ext cx="183673" cy="0"/>
              </a:xfrm>
              <a:prstGeom prst="straightConnector1">
                <a:avLst/>
              </a:prstGeom>
              <a:ln w="12700">
                <a:solidFill>
                  <a:schemeClr val="accent2">
                    <a:lumMod val="75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59" name="Agrupar 458">
              <a:extLst>
                <a:ext uri="{FF2B5EF4-FFF2-40B4-BE49-F238E27FC236}">
                  <a16:creationId xmlns:a16="http://schemas.microsoft.com/office/drawing/2014/main" id="{08A0AC1B-2166-42E6-5275-49E1F58E8565}"/>
                </a:ext>
              </a:extLst>
            </p:cNvPr>
            <p:cNvGrpSpPr/>
            <p:nvPr/>
          </p:nvGrpSpPr>
          <p:grpSpPr>
            <a:xfrm>
              <a:off x="3588353" y="2437941"/>
              <a:ext cx="1365158" cy="1458087"/>
              <a:chOff x="863692" y="2437941"/>
              <a:chExt cx="1365158" cy="1458087"/>
            </a:xfrm>
          </p:grpSpPr>
          <p:grpSp>
            <p:nvGrpSpPr>
              <p:cNvPr id="460" name="Agrupar 459">
                <a:extLst>
                  <a:ext uri="{FF2B5EF4-FFF2-40B4-BE49-F238E27FC236}">
                    <a16:creationId xmlns:a16="http://schemas.microsoft.com/office/drawing/2014/main" id="{0B94C961-2ADD-AC55-7624-04AFA73ECA13}"/>
                  </a:ext>
                </a:extLst>
              </p:cNvPr>
              <p:cNvGrpSpPr/>
              <p:nvPr/>
            </p:nvGrpSpPr>
            <p:grpSpPr>
              <a:xfrm>
                <a:off x="863692" y="2437941"/>
                <a:ext cx="1365158" cy="1458087"/>
                <a:chOff x="911317" y="2437941"/>
                <a:chExt cx="1495606" cy="1458087"/>
              </a:xfrm>
            </p:grpSpPr>
            <p:sp>
              <p:nvSpPr>
                <p:cNvPr id="462" name="Fluxograma: Processo Alternativo 51">
                  <a:extLst>
                    <a:ext uri="{FF2B5EF4-FFF2-40B4-BE49-F238E27FC236}">
                      <a16:creationId xmlns:a16="http://schemas.microsoft.com/office/drawing/2014/main" id="{4181727A-D639-4478-88C1-D1557C9914FA}"/>
                    </a:ext>
                  </a:extLst>
                </p:cNvPr>
                <p:cNvSpPr/>
                <p:nvPr/>
              </p:nvSpPr>
              <p:spPr>
                <a:xfrm>
                  <a:off x="921544" y="3624262"/>
                  <a:ext cx="1321594" cy="271766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900" b="1" dirty="0">
                      <a:solidFill>
                        <a:schemeClr val="bg1"/>
                      </a:solidFill>
                      <a:latin typeface="AMX" pitchFamily="2" charset="0"/>
                    </a:rPr>
                    <a:t>  FORMS</a:t>
                  </a:r>
                </a:p>
              </p:txBody>
            </p:sp>
            <p:sp>
              <p:nvSpPr>
                <p:cNvPr id="463" name="Retângulo de cantos arredondados 41">
                  <a:extLst>
                    <a:ext uri="{FF2B5EF4-FFF2-40B4-BE49-F238E27FC236}">
                      <a16:creationId xmlns:a16="http://schemas.microsoft.com/office/drawing/2014/main" id="{4E56FA8B-F5D6-73E9-C880-3F1AFBF54432}"/>
                    </a:ext>
                  </a:extLst>
                </p:cNvPr>
                <p:cNvSpPr/>
                <p:nvPr/>
              </p:nvSpPr>
              <p:spPr>
                <a:xfrm>
                  <a:off x="912733" y="2438848"/>
                  <a:ext cx="1308973" cy="1079604"/>
                </a:xfrm>
                <a:prstGeom prst="roundRect">
                  <a:avLst>
                    <a:gd name="adj" fmla="val 15145"/>
                  </a:avLst>
                </a:prstGeom>
                <a:noFill/>
                <a:ln w="3175">
                  <a:solidFill>
                    <a:schemeClr val="bg2">
                      <a:lumMod val="2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sz="1000" dirty="0"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endParaRPr lang="pt-BR" sz="1000" dirty="0"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r>
                    <a:rPr lang="pt-BR" sz="1000" dirty="0">
                      <a:solidFill>
                        <a:schemeClr val="tx1"/>
                      </a:solidFill>
                      <a:latin typeface="AMX" pitchFamily="2" charset="0"/>
                    </a:rPr>
                    <a:t>Abrir </a:t>
                  </a:r>
                </a:p>
                <a:p>
                  <a:pPr algn="ctr"/>
                  <a:r>
                    <a:rPr lang="pt-BR" sz="1000" dirty="0">
                      <a:solidFill>
                        <a:schemeClr val="tx1"/>
                      </a:solidFill>
                      <a:latin typeface="AMX" pitchFamily="2" charset="0"/>
                    </a:rPr>
                    <a:t>solicita</a:t>
                  </a:r>
                  <a:r>
                    <a:rPr lang="pt-BR" sz="1000" dirty="0">
                      <a:ln w="19050">
                        <a:noFill/>
                      </a:ln>
                      <a:solidFill>
                        <a:schemeClr val="tx1"/>
                      </a:solidFill>
                      <a:latin typeface="AMX" pitchFamily="2" charset="0"/>
                    </a:rPr>
                    <a:t>ção</a:t>
                  </a:r>
                </a:p>
              </p:txBody>
            </p:sp>
            <p:cxnSp>
              <p:nvCxnSpPr>
                <p:cNvPr id="464" name="Conector reto 66">
                  <a:extLst>
                    <a:ext uri="{FF2B5EF4-FFF2-40B4-BE49-F238E27FC236}">
                      <a16:creationId xmlns:a16="http://schemas.microsoft.com/office/drawing/2014/main" id="{EBC0B417-15BF-7F6D-4F66-598883FC192B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1579981" y="3520921"/>
                  <a:ext cx="0" cy="103428"/>
                </a:xfrm>
                <a:prstGeom prst="line">
                  <a:avLst/>
                </a:prstGeom>
                <a:ln>
                  <a:solidFill>
                    <a:schemeClr val="accent2">
                      <a:lumMod val="75000"/>
                    </a:schemeClr>
                  </a:solidFill>
                  <a:headEnd type="none" w="med" len="med"/>
                  <a:tailEnd type="none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sp>
              <p:nvSpPr>
                <p:cNvPr id="465" name="Pentágono 6">
                  <a:extLst>
                    <a:ext uri="{FF2B5EF4-FFF2-40B4-BE49-F238E27FC236}">
                      <a16:creationId xmlns:a16="http://schemas.microsoft.com/office/drawing/2014/main" id="{53039ECC-3127-212B-C7A9-CC471BACF571}"/>
                    </a:ext>
                  </a:extLst>
                </p:cNvPr>
                <p:cNvSpPr/>
                <p:nvPr/>
              </p:nvSpPr>
              <p:spPr>
                <a:xfrm>
                  <a:off x="911317" y="2437941"/>
                  <a:ext cx="1317534" cy="350836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247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900" b="1" dirty="0">
                      <a:solidFill>
                        <a:schemeClr val="bg1"/>
                      </a:solidFill>
                      <a:latin typeface="AMX" pitchFamily="2" charset="0"/>
                    </a:rPr>
                    <a:t>Atendimento</a:t>
                  </a:r>
                </a:p>
              </p:txBody>
            </p:sp>
            <p:cxnSp>
              <p:nvCxnSpPr>
                <p:cNvPr id="466" name="Conector de Seta Reta 465">
                  <a:extLst>
                    <a:ext uri="{FF2B5EF4-FFF2-40B4-BE49-F238E27FC236}">
                      <a16:creationId xmlns:a16="http://schemas.microsoft.com/office/drawing/2014/main" id="{3B3A8BA9-E23B-7011-7BA8-6E12548197C9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2223250" y="3074344"/>
                  <a:ext cx="183673" cy="0"/>
                </a:xfrm>
                <a:prstGeom prst="straightConnector1">
                  <a:avLst/>
                </a:prstGeom>
                <a:ln w="12700">
                  <a:solidFill>
                    <a:schemeClr val="accent2">
                      <a:lumMod val="75000"/>
                    </a:schemeClr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pic>
            <p:nvPicPr>
              <p:cNvPr id="461" name="Imagem 460">
                <a:extLst>
                  <a:ext uri="{FF2B5EF4-FFF2-40B4-BE49-F238E27FC236}">
                    <a16:creationId xmlns:a16="http://schemas.microsoft.com/office/drawing/2014/main" id="{DF7C00E8-5335-3D11-1A32-C2FEF74FD10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961803" y="3683031"/>
                <a:ext cx="153104" cy="153104"/>
              </a:xfrm>
              <a:prstGeom prst="rect">
                <a:avLst/>
              </a:prstGeom>
            </p:spPr>
          </p:pic>
        </p:grpSp>
        <p:grpSp>
          <p:nvGrpSpPr>
            <p:cNvPr id="467" name="Agrupar 466">
              <a:extLst>
                <a:ext uri="{FF2B5EF4-FFF2-40B4-BE49-F238E27FC236}">
                  <a16:creationId xmlns:a16="http://schemas.microsoft.com/office/drawing/2014/main" id="{2F69AC16-6383-87BC-4EA5-B4022A30C87E}"/>
                </a:ext>
              </a:extLst>
            </p:cNvPr>
            <p:cNvGrpSpPr/>
            <p:nvPr/>
          </p:nvGrpSpPr>
          <p:grpSpPr>
            <a:xfrm>
              <a:off x="4943872" y="2437941"/>
              <a:ext cx="1365158" cy="1826189"/>
              <a:chOff x="863692" y="2437941"/>
              <a:chExt cx="1365158" cy="1826189"/>
            </a:xfrm>
          </p:grpSpPr>
          <p:grpSp>
            <p:nvGrpSpPr>
              <p:cNvPr id="468" name="Agrupar 467">
                <a:extLst>
                  <a:ext uri="{FF2B5EF4-FFF2-40B4-BE49-F238E27FC236}">
                    <a16:creationId xmlns:a16="http://schemas.microsoft.com/office/drawing/2014/main" id="{D087C810-13A8-6689-734D-AB3CDD8B9B43}"/>
                  </a:ext>
                </a:extLst>
              </p:cNvPr>
              <p:cNvGrpSpPr/>
              <p:nvPr/>
            </p:nvGrpSpPr>
            <p:grpSpPr>
              <a:xfrm>
                <a:off x="863692" y="2437941"/>
                <a:ext cx="1365158" cy="1826189"/>
                <a:chOff x="911317" y="2437941"/>
                <a:chExt cx="1495606" cy="1826189"/>
              </a:xfrm>
            </p:grpSpPr>
            <p:sp>
              <p:nvSpPr>
                <p:cNvPr id="470" name="Fluxograma: Processo Alternativo 51">
                  <a:extLst>
                    <a:ext uri="{FF2B5EF4-FFF2-40B4-BE49-F238E27FC236}">
                      <a16:creationId xmlns:a16="http://schemas.microsoft.com/office/drawing/2014/main" id="{7794F9BF-321A-D542-6881-8A495E3FA285}"/>
                    </a:ext>
                  </a:extLst>
                </p:cNvPr>
                <p:cNvSpPr/>
                <p:nvPr/>
              </p:nvSpPr>
              <p:spPr>
                <a:xfrm>
                  <a:off x="921544" y="3624262"/>
                  <a:ext cx="1321594" cy="271766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900" b="1" dirty="0">
                      <a:solidFill>
                        <a:schemeClr val="bg1"/>
                      </a:solidFill>
                      <a:latin typeface="AMX" pitchFamily="2" charset="0"/>
                    </a:rPr>
                    <a:t>  FORMS</a:t>
                  </a:r>
                </a:p>
              </p:txBody>
            </p:sp>
            <p:sp>
              <p:nvSpPr>
                <p:cNvPr id="471" name="Retângulo de cantos arredondados 41">
                  <a:extLst>
                    <a:ext uri="{FF2B5EF4-FFF2-40B4-BE49-F238E27FC236}">
                      <a16:creationId xmlns:a16="http://schemas.microsoft.com/office/drawing/2014/main" id="{608AB539-210E-80FB-AB69-14C6F585CC67}"/>
                    </a:ext>
                  </a:extLst>
                </p:cNvPr>
                <p:cNvSpPr/>
                <p:nvPr/>
              </p:nvSpPr>
              <p:spPr>
                <a:xfrm>
                  <a:off x="912733" y="2438848"/>
                  <a:ext cx="1308973" cy="1079604"/>
                </a:xfrm>
                <a:prstGeom prst="roundRect">
                  <a:avLst>
                    <a:gd name="adj" fmla="val 15145"/>
                  </a:avLst>
                </a:prstGeom>
                <a:noFill/>
                <a:ln w="3175">
                  <a:solidFill>
                    <a:schemeClr val="bg2">
                      <a:lumMod val="2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sz="1000" dirty="0"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endParaRPr lang="pt-BR" sz="1000" dirty="0"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r>
                    <a:rPr lang="pt-BR" sz="1000" dirty="0">
                      <a:solidFill>
                        <a:schemeClr val="tx1"/>
                      </a:solidFill>
                      <a:latin typeface="AMX" pitchFamily="2" charset="0"/>
                    </a:rPr>
                    <a:t>Tratar card </a:t>
                  </a:r>
                  <a:br>
                    <a:rPr lang="pt-BR" sz="1000" dirty="0">
                      <a:solidFill>
                        <a:schemeClr val="tx1"/>
                      </a:solidFill>
                      <a:latin typeface="AMX" pitchFamily="2" charset="0"/>
                    </a:rPr>
                  </a:br>
                  <a:r>
                    <a:rPr lang="pt-BR" sz="1000" dirty="0">
                      <a:solidFill>
                        <a:schemeClr val="tx1"/>
                      </a:solidFill>
                      <a:latin typeface="AMX" pitchFamily="2" charset="0"/>
                    </a:rPr>
                    <a:t>e abrir OS</a:t>
                  </a:r>
                  <a:endParaRPr lang="pt-BR" sz="1000" dirty="0">
                    <a:ln w="19050">
                      <a:noFill/>
                    </a:ln>
                    <a:solidFill>
                      <a:schemeClr val="tx1"/>
                    </a:solidFill>
                    <a:latin typeface="AMX" pitchFamily="2" charset="0"/>
                  </a:endParaRPr>
                </a:p>
              </p:txBody>
            </p:sp>
            <p:cxnSp>
              <p:nvCxnSpPr>
                <p:cNvPr id="472" name="Conector reto 66">
                  <a:extLst>
                    <a:ext uri="{FF2B5EF4-FFF2-40B4-BE49-F238E27FC236}">
                      <a16:creationId xmlns:a16="http://schemas.microsoft.com/office/drawing/2014/main" id="{83F509D7-6485-E27B-EB5D-BA7D540C2DBC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1579981" y="3520921"/>
                  <a:ext cx="0" cy="103428"/>
                </a:xfrm>
                <a:prstGeom prst="line">
                  <a:avLst/>
                </a:prstGeom>
                <a:ln>
                  <a:solidFill>
                    <a:schemeClr val="accent2">
                      <a:lumMod val="75000"/>
                    </a:schemeClr>
                  </a:solidFill>
                  <a:headEnd type="none" w="med" len="med"/>
                  <a:tailEnd type="none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sp>
              <p:nvSpPr>
                <p:cNvPr id="473" name="Pentágono 6">
                  <a:extLst>
                    <a:ext uri="{FF2B5EF4-FFF2-40B4-BE49-F238E27FC236}">
                      <a16:creationId xmlns:a16="http://schemas.microsoft.com/office/drawing/2014/main" id="{A322E0BE-C186-C8B2-C231-40E412CE0B9D}"/>
                    </a:ext>
                  </a:extLst>
                </p:cNvPr>
                <p:cNvSpPr/>
                <p:nvPr/>
              </p:nvSpPr>
              <p:spPr>
                <a:xfrm>
                  <a:off x="911317" y="2437941"/>
                  <a:ext cx="1317534" cy="350836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247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900" b="1" dirty="0" err="1">
                      <a:solidFill>
                        <a:schemeClr val="bg1"/>
                      </a:solidFill>
                      <a:latin typeface="AMX" pitchFamily="2" charset="0"/>
                    </a:rPr>
                    <a:t>Hitss</a:t>
                  </a:r>
                  <a:r>
                    <a:rPr lang="pt-BR" sz="900" b="1" dirty="0">
                      <a:solidFill>
                        <a:schemeClr val="bg1"/>
                      </a:solidFill>
                      <a:latin typeface="AMX" pitchFamily="2" charset="0"/>
                    </a:rPr>
                    <a:t> BPO</a:t>
                  </a:r>
                </a:p>
              </p:txBody>
            </p:sp>
            <p:cxnSp>
              <p:nvCxnSpPr>
                <p:cNvPr id="474" name="Conector de Seta Reta 473">
                  <a:extLst>
                    <a:ext uri="{FF2B5EF4-FFF2-40B4-BE49-F238E27FC236}">
                      <a16:creationId xmlns:a16="http://schemas.microsoft.com/office/drawing/2014/main" id="{AA5C5763-A654-35C3-01D9-6F3E8D363248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2223250" y="3074344"/>
                  <a:ext cx="183673" cy="0"/>
                </a:xfrm>
                <a:prstGeom prst="straightConnector1">
                  <a:avLst/>
                </a:prstGeom>
                <a:ln w="12700">
                  <a:solidFill>
                    <a:schemeClr val="accent2">
                      <a:lumMod val="75000"/>
                    </a:schemeClr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475" name="Fluxograma: Processo Alternativo 51">
                  <a:extLst>
                    <a:ext uri="{FF2B5EF4-FFF2-40B4-BE49-F238E27FC236}">
                      <a16:creationId xmlns:a16="http://schemas.microsoft.com/office/drawing/2014/main" id="{A9A50E36-9956-6539-F652-0005C9C0605D}"/>
                    </a:ext>
                  </a:extLst>
                </p:cNvPr>
                <p:cNvSpPr/>
                <p:nvPr/>
              </p:nvSpPr>
              <p:spPr>
                <a:xfrm>
                  <a:off x="921544" y="3992364"/>
                  <a:ext cx="1321593" cy="271766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900" b="1" dirty="0">
                      <a:solidFill>
                        <a:schemeClr val="bg1"/>
                      </a:solidFill>
                      <a:latin typeface="AMX" pitchFamily="2" charset="0"/>
                    </a:rPr>
                    <a:t>  Radar</a:t>
                  </a:r>
                </a:p>
              </p:txBody>
            </p:sp>
            <p:cxnSp>
              <p:nvCxnSpPr>
                <p:cNvPr id="476" name="Conector reto 66">
                  <a:extLst>
                    <a:ext uri="{FF2B5EF4-FFF2-40B4-BE49-F238E27FC236}">
                      <a16:creationId xmlns:a16="http://schemas.microsoft.com/office/drawing/2014/main" id="{70338C94-5EDD-DD52-02EA-CAEFBDA679BB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1579981" y="3889023"/>
                  <a:ext cx="0" cy="103428"/>
                </a:xfrm>
                <a:prstGeom prst="line">
                  <a:avLst/>
                </a:prstGeom>
                <a:ln>
                  <a:solidFill>
                    <a:schemeClr val="accent2">
                      <a:lumMod val="75000"/>
                    </a:schemeClr>
                  </a:solidFill>
                  <a:headEnd type="none" w="med" len="med"/>
                  <a:tailEnd type="none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</p:grpSp>
          <p:pic>
            <p:nvPicPr>
              <p:cNvPr id="469" name="Imagem 468">
                <a:extLst>
                  <a:ext uri="{FF2B5EF4-FFF2-40B4-BE49-F238E27FC236}">
                    <a16:creationId xmlns:a16="http://schemas.microsoft.com/office/drawing/2014/main" id="{7DBE1080-7D3E-D86A-BE2D-324CA878EDE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961803" y="3683031"/>
                <a:ext cx="153104" cy="153104"/>
              </a:xfrm>
              <a:prstGeom prst="rect">
                <a:avLst/>
              </a:prstGeom>
            </p:spPr>
          </p:pic>
          <p:pic>
            <p:nvPicPr>
              <p:cNvPr id="477" name="Imagem 476">
                <a:extLst>
                  <a:ext uri="{FF2B5EF4-FFF2-40B4-BE49-F238E27FC236}">
                    <a16:creationId xmlns:a16="http://schemas.microsoft.com/office/drawing/2014/main" id="{17F925CA-5520-957A-9D10-A122C15DA33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961803" y="4051133"/>
                <a:ext cx="153104" cy="153104"/>
              </a:xfrm>
              <a:prstGeom prst="rect">
                <a:avLst/>
              </a:prstGeom>
            </p:spPr>
          </p:pic>
        </p:grpSp>
        <p:grpSp>
          <p:nvGrpSpPr>
            <p:cNvPr id="478" name="Agrupar 477">
              <a:extLst>
                <a:ext uri="{FF2B5EF4-FFF2-40B4-BE49-F238E27FC236}">
                  <a16:creationId xmlns:a16="http://schemas.microsoft.com/office/drawing/2014/main" id="{8E8088D1-EE34-D60A-E10F-D0868C4F34FE}"/>
                </a:ext>
              </a:extLst>
            </p:cNvPr>
            <p:cNvGrpSpPr/>
            <p:nvPr/>
          </p:nvGrpSpPr>
          <p:grpSpPr>
            <a:xfrm>
              <a:off x="6312024" y="2437941"/>
              <a:ext cx="1365158" cy="1826189"/>
              <a:chOff x="863692" y="2437941"/>
              <a:chExt cx="1365158" cy="1826189"/>
            </a:xfrm>
          </p:grpSpPr>
          <p:grpSp>
            <p:nvGrpSpPr>
              <p:cNvPr id="479" name="Agrupar 478">
                <a:extLst>
                  <a:ext uri="{FF2B5EF4-FFF2-40B4-BE49-F238E27FC236}">
                    <a16:creationId xmlns:a16="http://schemas.microsoft.com/office/drawing/2014/main" id="{E538A94F-9F46-6640-118E-66FA61336AA4}"/>
                  </a:ext>
                </a:extLst>
              </p:cNvPr>
              <p:cNvGrpSpPr/>
              <p:nvPr/>
            </p:nvGrpSpPr>
            <p:grpSpPr>
              <a:xfrm>
                <a:off x="863692" y="2437941"/>
                <a:ext cx="1365158" cy="1826189"/>
                <a:chOff x="911317" y="2437941"/>
                <a:chExt cx="1495606" cy="1826189"/>
              </a:xfrm>
            </p:grpSpPr>
            <p:sp>
              <p:nvSpPr>
                <p:cNvPr id="482" name="Fluxograma: Processo Alternativo 51">
                  <a:extLst>
                    <a:ext uri="{FF2B5EF4-FFF2-40B4-BE49-F238E27FC236}">
                      <a16:creationId xmlns:a16="http://schemas.microsoft.com/office/drawing/2014/main" id="{1C80B431-C6E9-B97D-9F42-30B92E800569}"/>
                    </a:ext>
                  </a:extLst>
                </p:cNvPr>
                <p:cNvSpPr/>
                <p:nvPr/>
              </p:nvSpPr>
              <p:spPr>
                <a:xfrm>
                  <a:off x="921544" y="3624262"/>
                  <a:ext cx="1321594" cy="271766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900" b="1" dirty="0">
                      <a:solidFill>
                        <a:schemeClr val="bg1"/>
                      </a:solidFill>
                      <a:latin typeface="AMX" pitchFamily="2" charset="0"/>
                    </a:rPr>
                    <a:t>  Radar</a:t>
                  </a:r>
                </a:p>
              </p:txBody>
            </p:sp>
            <p:sp>
              <p:nvSpPr>
                <p:cNvPr id="483" name="Retângulo de cantos arredondados 41">
                  <a:extLst>
                    <a:ext uri="{FF2B5EF4-FFF2-40B4-BE49-F238E27FC236}">
                      <a16:creationId xmlns:a16="http://schemas.microsoft.com/office/drawing/2014/main" id="{8957049F-379F-3AE9-F806-F16AECE332A9}"/>
                    </a:ext>
                  </a:extLst>
                </p:cNvPr>
                <p:cNvSpPr/>
                <p:nvPr/>
              </p:nvSpPr>
              <p:spPr>
                <a:xfrm>
                  <a:off x="912733" y="2438848"/>
                  <a:ext cx="1308973" cy="1079604"/>
                </a:xfrm>
                <a:prstGeom prst="roundRect">
                  <a:avLst>
                    <a:gd name="adj" fmla="val 15145"/>
                  </a:avLst>
                </a:prstGeom>
                <a:noFill/>
                <a:ln w="3175">
                  <a:solidFill>
                    <a:schemeClr val="bg2">
                      <a:lumMod val="2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sz="1000" dirty="0"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endParaRPr lang="pt-BR" sz="1000" dirty="0"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r>
                    <a:rPr lang="pt-BR" sz="1000" dirty="0">
                      <a:ln w="19050">
                        <a:noFill/>
                      </a:ln>
                      <a:solidFill>
                        <a:schemeClr val="tx1"/>
                      </a:solidFill>
                      <a:latin typeface="AMX" pitchFamily="2" charset="0"/>
                    </a:rPr>
                    <a:t>Solicitar devolução do equipamento</a:t>
                  </a:r>
                </a:p>
              </p:txBody>
            </p:sp>
            <p:cxnSp>
              <p:nvCxnSpPr>
                <p:cNvPr id="484" name="Conector reto 66">
                  <a:extLst>
                    <a:ext uri="{FF2B5EF4-FFF2-40B4-BE49-F238E27FC236}">
                      <a16:creationId xmlns:a16="http://schemas.microsoft.com/office/drawing/2014/main" id="{B309F9A3-73A6-B1FC-A1E6-703CECF1838B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1579981" y="3520921"/>
                  <a:ext cx="0" cy="103428"/>
                </a:xfrm>
                <a:prstGeom prst="line">
                  <a:avLst/>
                </a:prstGeom>
                <a:ln>
                  <a:solidFill>
                    <a:schemeClr val="accent2">
                      <a:lumMod val="75000"/>
                    </a:schemeClr>
                  </a:solidFill>
                  <a:headEnd type="none" w="med" len="med"/>
                  <a:tailEnd type="none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sp>
              <p:nvSpPr>
                <p:cNvPr id="485" name="Pentágono 6">
                  <a:extLst>
                    <a:ext uri="{FF2B5EF4-FFF2-40B4-BE49-F238E27FC236}">
                      <a16:creationId xmlns:a16="http://schemas.microsoft.com/office/drawing/2014/main" id="{7EBED37D-5175-F709-74A6-B978F9335F48}"/>
                    </a:ext>
                  </a:extLst>
                </p:cNvPr>
                <p:cNvSpPr/>
                <p:nvPr/>
              </p:nvSpPr>
              <p:spPr>
                <a:xfrm>
                  <a:off x="911317" y="2437941"/>
                  <a:ext cx="1317534" cy="350836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247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900" b="1" dirty="0" err="1">
                      <a:solidFill>
                        <a:schemeClr val="bg1"/>
                      </a:solidFill>
                      <a:latin typeface="AMX" pitchFamily="2" charset="0"/>
                    </a:rPr>
                    <a:t>Hitss</a:t>
                  </a:r>
                  <a:r>
                    <a:rPr lang="pt-BR" sz="900" b="1" dirty="0">
                      <a:solidFill>
                        <a:schemeClr val="bg1"/>
                      </a:solidFill>
                      <a:latin typeface="AMX" pitchFamily="2" charset="0"/>
                    </a:rPr>
                    <a:t> BPO</a:t>
                  </a:r>
                </a:p>
              </p:txBody>
            </p:sp>
            <p:cxnSp>
              <p:nvCxnSpPr>
                <p:cNvPr id="486" name="Conector de Seta Reta 485">
                  <a:extLst>
                    <a:ext uri="{FF2B5EF4-FFF2-40B4-BE49-F238E27FC236}">
                      <a16:creationId xmlns:a16="http://schemas.microsoft.com/office/drawing/2014/main" id="{75B20A49-BE6A-124F-BD1C-FD9C27FAA25A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2223250" y="3074344"/>
                  <a:ext cx="183673" cy="0"/>
                </a:xfrm>
                <a:prstGeom prst="straightConnector1">
                  <a:avLst/>
                </a:prstGeom>
                <a:ln w="12700">
                  <a:solidFill>
                    <a:schemeClr val="accent2">
                      <a:lumMod val="75000"/>
                    </a:schemeClr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487" name="Fluxograma: Processo Alternativo 51">
                  <a:extLst>
                    <a:ext uri="{FF2B5EF4-FFF2-40B4-BE49-F238E27FC236}">
                      <a16:creationId xmlns:a16="http://schemas.microsoft.com/office/drawing/2014/main" id="{6E1A3B7F-FAA9-8483-1AFA-A3129850E579}"/>
                    </a:ext>
                  </a:extLst>
                </p:cNvPr>
                <p:cNvSpPr/>
                <p:nvPr/>
              </p:nvSpPr>
              <p:spPr>
                <a:xfrm>
                  <a:off x="921544" y="3992364"/>
                  <a:ext cx="1321593" cy="271766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900" b="1" dirty="0">
                      <a:solidFill>
                        <a:schemeClr val="bg1"/>
                      </a:solidFill>
                      <a:latin typeface="AMX" pitchFamily="2" charset="0"/>
                    </a:rPr>
                    <a:t>E-mail</a:t>
                  </a:r>
                </a:p>
              </p:txBody>
            </p:sp>
            <p:cxnSp>
              <p:nvCxnSpPr>
                <p:cNvPr id="488" name="Conector reto 66">
                  <a:extLst>
                    <a:ext uri="{FF2B5EF4-FFF2-40B4-BE49-F238E27FC236}">
                      <a16:creationId xmlns:a16="http://schemas.microsoft.com/office/drawing/2014/main" id="{33173EC4-FC18-A660-C1EC-6D4A8F15476C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1579981" y="3889023"/>
                  <a:ext cx="0" cy="103428"/>
                </a:xfrm>
                <a:prstGeom prst="line">
                  <a:avLst/>
                </a:prstGeom>
                <a:ln>
                  <a:solidFill>
                    <a:schemeClr val="accent2">
                      <a:lumMod val="75000"/>
                    </a:schemeClr>
                  </a:solidFill>
                  <a:headEnd type="none" w="med" len="med"/>
                  <a:tailEnd type="none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</p:grpSp>
          <p:pic>
            <p:nvPicPr>
              <p:cNvPr id="480" name="Imagem 479">
                <a:extLst>
                  <a:ext uri="{FF2B5EF4-FFF2-40B4-BE49-F238E27FC236}">
                    <a16:creationId xmlns:a16="http://schemas.microsoft.com/office/drawing/2014/main" id="{503D1780-1ED8-6162-70F1-C955FFD8B90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961803" y="3683031"/>
                <a:ext cx="153104" cy="153104"/>
              </a:xfrm>
              <a:prstGeom prst="rect">
                <a:avLst/>
              </a:prstGeom>
            </p:spPr>
          </p:pic>
          <p:pic>
            <p:nvPicPr>
              <p:cNvPr id="481" name="Imagem 480">
                <a:extLst>
                  <a:ext uri="{FF2B5EF4-FFF2-40B4-BE49-F238E27FC236}">
                    <a16:creationId xmlns:a16="http://schemas.microsoft.com/office/drawing/2014/main" id="{4D641330-5256-3C39-A791-C16E5D8F946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961803" y="4051133"/>
                <a:ext cx="153104" cy="153104"/>
              </a:xfrm>
              <a:prstGeom prst="rect">
                <a:avLst/>
              </a:prstGeom>
            </p:spPr>
          </p:pic>
        </p:grpSp>
        <p:grpSp>
          <p:nvGrpSpPr>
            <p:cNvPr id="489" name="Agrupar 488">
              <a:extLst>
                <a:ext uri="{FF2B5EF4-FFF2-40B4-BE49-F238E27FC236}">
                  <a16:creationId xmlns:a16="http://schemas.microsoft.com/office/drawing/2014/main" id="{C3AC447B-A314-3B71-AEC1-E1C848BD8DDC}"/>
                </a:ext>
              </a:extLst>
            </p:cNvPr>
            <p:cNvGrpSpPr/>
            <p:nvPr/>
          </p:nvGrpSpPr>
          <p:grpSpPr>
            <a:xfrm>
              <a:off x="7680176" y="2437941"/>
              <a:ext cx="1365158" cy="1826189"/>
              <a:chOff x="863692" y="2437941"/>
              <a:chExt cx="1365158" cy="1826189"/>
            </a:xfrm>
          </p:grpSpPr>
          <p:grpSp>
            <p:nvGrpSpPr>
              <p:cNvPr id="490" name="Agrupar 489">
                <a:extLst>
                  <a:ext uri="{FF2B5EF4-FFF2-40B4-BE49-F238E27FC236}">
                    <a16:creationId xmlns:a16="http://schemas.microsoft.com/office/drawing/2014/main" id="{38F61FAC-7C35-FCB1-78A7-CB0CF681BBBE}"/>
                  </a:ext>
                </a:extLst>
              </p:cNvPr>
              <p:cNvGrpSpPr/>
              <p:nvPr/>
            </p:nvGrpSpPr>
            <p:grpSpPr>
              <a:xfrm>
                <a:off x="863692" y="2437941"/>
                <a:ext cx="1365158" cy="1826189"/>
                <a:chOff x="911317" y="2437941"/>
                <a:chExt cx="1495606" cy="1826189"/>
              </a:xfrm>
            </p:grpSpPr>
            <p:sp>
              <p:nvSpPr>
                <p:cNvPr id="493" name="Fluxograma: Processo Alternativo 51">
                  <a:extLst>
                    <a:ext uri="{FF2B5EF4-FFF2-40B4-BE49-F238E27FC236}">
                      <a16:creationId xmlns:a16="http://schemas.microsoft.com/office/drawing/2014/main" id="{1048BFCA-7355-0622-E92A-E8842433D97F}"/>
                    </a:ext>
                  </a:extLst>
                </p:cNvPr>
                <p:cNvSpPr/>
                <p:nvPr/>
              </p:nvSpPr>
              <p:spPr>
                <a:xfrm>
                  <a:off x="921544" y="3624262"/>
                  <a:ext cx="1321594" cy="271766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900" b="1" dirty="0">
                      <a:solidFill>
                        <a:schemeClr val="bg1"/>
                      </a:solidFill>
                      <a:latin typeface="AMX" pitchFamily="2" charset="0"/>
                    </a:rPr>
                    <a:t>  SAP</a:t>
                  </a:r>
                </a:p>
              </p:txBody>
            </p:sp>
            <p:sp>
              <p:nvSpPr>
                <p:cNvPr id="494" name="Retângulo de cantos arredondados 41">
                  <a:extLst>
                    <a:ext uri="{FF2B5EF4-FFF2-40B4-BE49-F238E27FC236}">
                      <a16:creationId xmlns:a16="http://schemas.microsoft.com/office/drawing/2014/main" id="{6E307147-88DE-8BD4-03AA-4135DCD2CEEA}"/>
                    </a:ext>
                  </a:extLst>
                </p:cNvPr>
                <p:cNvSpPr/>
                <p:nvPr/>
              </p:nvSpPr>
              <p:spPr>
                <a:xfrm>
                  <a:off x="912733" y="2438848"/>
                  <a:ext cx="1308973" cy="1079604"/>
                </a:xfrm>
                <a:prstGeom prst="roundRect">
                  <a:avLst>
                    <a:gd name="adj" fmla="val 15145"/>
                  </a:avLst>
                </a:prstGeom>
                <a:noFill/>
                <a:ln w="3175">
                  <a:solidFill>
                    <a:schemeClr val="bg2">
                      <a:lumMod val="2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sz="1000" dirty="0"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endParaRPr lang="pt-BR" sz="1000" dirty="0"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r>
                    <a:rPr lang="pt-BR" sz="1000" dirty="0">
                      <a:ln w="19050">
                        <a:noFill/>
                      </a:ln>
                      <a:solidFill>
                        <a:schemeClr val="tx1"/>
                      </a:solidFill>
                      <a:latin typeface="AMX" pitchFamily="2" charset="0"/>
                    </a:rPr>
                    <a:t>Realizar </a:t>
                  </a:r>
                  <a:br>
                    <a:rPr lang="pt-BR" sz="1000" dirty="0">
                      <a:ln w="19050">
                        <a:noFill/>
                      </a:ln>
                      <a:solidFill>
                        <a:schemeClr val="tx1"/>
                      </a:solidFill>
                      <a:latin typeface="AMX" pitchFamily="2" charset="0"/>
                    </a:rPr>
                  </a:br>
                  <a:r>
                    <a:rPr lang="pt-BR" sz="1000" dirty="0">
                      <a:ln w="19050">
                        <a:noFill/>
                      </a:ln>
                      <a:solidFill>
                        <a:schemeClr val="tx1"/>
                      </a:solidFill>
                      <a:latin typeface="AMX" pitchFamily="2" charset="0"/>
                    </a:rPr>
                    <a:t>a devolução </a:t>
                  </a:r>
                  <a:br>
                    <a:rPr lang="pt-BR" sz="1000" dirty="0">
                      <a:ln w="19050">
                        <a:noFill/>
                      </a:ln>
                      <a:solidFill>
                        <a:schemeClr val="tx1"/>
                      </a:solidFill>
                      <a:latin typeface="AMX" pitchFamily="2" charset="0"/>
                    </a:rPr>
                  </a:br>
                  <a:r>
                    <a:rPr lang="pt-BR" sz="1000" dirty="0">
                      <a:ln w="19050">
                        <a:noFill/>
                      </a:ln>
                      <a:solidFill>
                        <a:schemeClr val="tx1"/>
                      </a:solidFill>
                      <a:latin typeface="AMX" pitchFamily="2" charset="0"/>
                    </a:rPr>
                    <a:t>e anexar nota </a:t>
                  </a:r>
                </a:p>
              </p:txBody>
            </p:sp>
            <p:cxnSp>
              <p:nvCxnSpPr>
                <p:cNvPr id="495" name="Conector reto 66">
                  <a:extLst>
                    <a:ext uri="{FF2B5EF4-FFF2-40B4-BE49-F238E27FC236}">
                      <a16:creationId xmlns:a16="http://schemas.microsoft.com/office/drawing/2014/main" id="{79306792-0582-F1E7-A0C1-779E5819E623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1579981" y="3520921"/>
                  <a:ext cx="0" cy="103428"/>
                </a:xfrm>
                <a:prstGeom prst="line">
                  <a:avLst/>
                </a:prstGeom>
                <a:ln>
                  <a:solidFill>
                    <a:schemeClr val="accent2">
                      <a:lumMod val="75000"/>
                    </a:schemeClr>
                  </a:solidFill>
                  <a:headEnd type="none" w="med" len="med"/>
                  <a:tailEnd type="none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sp>
              <p:nvSpPr>
                <p:cNvPr id="496" name="Pentágono 6">
                  <a:extLst>
                    <a:ext uri="{FF2B5EF4-FFF2-40B4-BE49-F238E27FC236}">
                      <a16:creationId xmlns:a16="http://schemas.microsoft.com/office/drawing/2014/main" id="{738DC551-471B-2AE9-BA71-ADC48ACADD77}"/>
                    </a:ext>
                  </a:extLst>
                </p:cNvPr>
                <p:cNvSpPr/>
                <p:nvPr/>
              </p:nvSpPr>
              <p:spPr>
                <a:xfrm>
                  <a:off x="911317" y="2437941"/>
                  <a:ext cx="1317534" cy="350836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247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900" b="1" dirty="0" err="1">
                      <a:solidFill>
                        <a:schemeClr val="bg1"/>
                      </a:solidFill>
                      <a:latin typeface="AMX" pitchFamily="2" charset="0"/>
                    </a:rPr>
                    <a:t>Hitss</a:t>
                  </a:r>
                  <a:r>
                    <a:rPr lang="pt-BR" sz="900" b="1" dirty="0">
                      <a:solidFill>
                        <a:schemeClr val="bg1"/>
                      </a:solidFill>
                      <a:latin typeface="AMX" pitchFamily="2" charset="0"/>
                    </a:rPr>
                    <a:t> BPO</a:t>
                  </a:r>
                </a:p>
              </p:txBody>
            </p:sp>
            <p:cxnSp>
              <p:nvCxnSpPr>
                <p:cNvPr id="497" name="Conector de Seta Reta 496">
                  <a:extLst>
                    <a:ext uri="{FF2B5EF4-FFF2-40B4-BE49-F238E27FC236}">
                      <a16:creationId xmlns:a16="http://schemas.microsoft.com/office/drawing/2014/main" id="{87D31911-A09C-DC11-2C84-B6901BC6D0ED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2223250" y="3074344"/>
                  <a:ext cx="183673" cy="0"/>
                </a:xfrm>
                <a:prstGeom prst="straightConnector1">
                  <a:avLst/>
                </a:prstGeom>
                <a:ln w="12700">
                  <a:solidFill>
                    <a:schemeClr val="accent2">
                      <a:lumMod val="75000"/>
                    </a:schemeClr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498" name="Fluxograma: Processo Alternativo 51">
                  <a:extLst>
                    <a:ext uri="{FF2B5EF4-FFF2-40B4-BE49-F238E27FC236}">
                      <a16:creationId xmlns:a16="http://schemas.microsoft.com/office/drawing/2014/main" id="{B08B9618-9ECB-97FC-CF0D-3A0B8994255C}"/>
                    </a:ext>
                  </a:extLst>
                </p:cNvPr>
                <p:cNvSpPr/>
                <p:nvPr/>
              </p:nvSpPr>
              <p:spPr>
                <a:xfrm>
                  <a:off x="921544" y="3992364"/>
                  <a:ext cx="1321593" cy="271766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900" b="1" dirty="0">
                      <a:solidFill>
                        <a:schemeClr val="bg1"/>
                      </a:solidFill>
                      <a:latin typeface="AMX" pitchFamily="2" charset="0"/>
                    </a:rPr>
                    <a:t>E-mail</a:t>
                  </a:r>
                </a:p>
              </p:txBody>
            </p:sp>
            <p:cxnSp>
              <p:nvCxnSpPr>
                <p:cNvPr id="499" name="Conector reto 66">
                  <a:extLst>
                    <a:ext uri="{FF2B5EF4-FFF2-40B4-BE49-F238E27FC236}">
                      <a16:creationId xmlns:a16="http://schemas.microsoft.com/office/drawing/2014/main" id="{3B1D196F-30E1-14A0-A572-5DE3FA36D5CA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1579981" y="3889023"/>
                  <a:ext cx="0" cy="103428"/>
                </a:xfrm>
                <a:prstGeom prst="line">
                  <a:avLst/>
                </a:prstGeom>
                <a:ln>
                  <a:solidFill>
                    <a:schemeClr val="accent2">
                      <a:lumMod val="75000"/>
                    </a:schemeClr>
                  </a:solidFill>
                  <a:headEnd type="none" w="med" len="med"/>
                  <a:tailEnd type="none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</p:grpSp>
          <p:pic>
            <p:nvPicPr>
              <p:cNvPr id="491" name="Imagem 490">
                <a:extLst>
                  <a:ext uri="{FF2B5EF4-FFF2-40B4-BE49-F238E27FC236}">
                    <a16:creationId xmlns:a16="http://schemas.microsoft.com/office/drawing/2014/main" id="{88DF84A2-EFBB-014E-23F8-12216118AA9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961803" y="3683031"/>
                <a:ext cx="153104" cy="153104"/>
              </a:xfrm>
              <a:prstGeom prst="rect">
                <a:avLst/>
              </a:prstGeom>
            </p:spPr>
          </p:pic>
          <p:pic>
            <p:nvPicPr>
              <p:cNvPr id="492" name="Imagem 491">
                <a:extLst>
                  <a:ext uri="{FF2B5EF4-FFF2-40B4-BE49-F238E27FC236}">
                    <a16:creationId xmlns:a16="http://schemas.microsoft.com/office/drawing/2014/main" id="{AEB8F478-DEAE-4539-8CFB-069A7057490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961803" y="4051133"/>
                <a:ext cx="153104" cy="153104"/>
              </a:xfrm>
              <a:prstGeom prst="rect">
                <a:avLst/>
              </a:prstGeom>
            </p:spPr>
          </p:pic>
        </p:grpSp>
        <p:grpSp>
          <p:nvGrpSpPr>
            <p:cNvPr id="500" name="Agrupar 499">
              <a:extLst>
                <a:ext uri="{FF2B5EF4-FFF2-40B4-BE49-F238E27FC236}">
                  <a16:creationId xmlns:a16="http://schemas.microsoft.com/office/drawing/2014/main" id="{20D341D7-5709-64C3-3E67-7783570A5C92}"/>
                </a:ext>
              </a:extLst>
            </p:cNvPr>
            <p:cNvGrpSpPr/>
            <p:nvPr/>
          </p:nvGrpSpPr>
          <p:grpSpPr>
            <a:xfrm>
              <a:off x="9048328" y="2437941"/>
              <a:ext cx="1365158" cy="1826189"/>
              <a:chOff x="863692" y="2437941"/>
              <a:chExt cx="1365158" cy="1826189"/>
            </a:xfrm>
          </p:grpSpPr>
          <p:grpSp>
            <p:nvGrpSpPr>
              <p:cNvPr id="501" name="Agrupar 500">
                <a:extLst>
                  <a:ext uri="{FF2B5EF4-FFF2-40B4-BE49-F238E27FC236}">
                    <a16:creationId xmlns:a16="http://schemas.microsoft.com/office/drawing/2014/main" id="{4BDE0481-DDB1-EDAA-7FAB-CA488949976F}"/>
                  </a:ext>
                </a:extLst>
              </p:cNvPr>
              <p:cNvGrpSpPr/>
              <p:nvPr/>
            </p:nvGrpSpPr>
            <p:grpSpPr>
              <a:xfrm>
                <a:off x="863692" y="2437941"/>
                <a:ext cx="1365158" cy="1826189"/>
                <a:chOff x="911317" y="2437941"/>
                <a:chExt cx="1495606" cy="1826189"/>
              </a:xfrm>
            </p:grpSpPr>
            <p:sp>
              <p:nvSpPr>
                <p:cNvPr id="504" name="Fluxograma: Processo Alternativo 51">
                  <a:extLst>
                    <a:ext uri="{FF2B5EF4-FFF2-40B4-BE49-F238E27FC236}">
                      <a16:creationId xmlns:a16="http://schemas.microsoft.com/office/drawing/2014/main" id="{CDE91183-3157-B4E7-DD79-E9549DE31852}"/>
                    </a:ext>
                  </a:extLst>
                </p:cNvPr>
                <p:cNvSpPr/>
                <p:nvPr/>
              </p:nvSpPr>
              <p:spPr>
                <a:xfrm>
                  <a:off x="921544" y="3624262"/>
                  <a:ext cx="1321594" cy="271766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900" b="1" dirty="0">
                      <a:solidFill>
                        <a:schemeClr val="bg1"/>
                      </a:solidFill>
                      <a:latin typeface="AMX" pitchFamily="2" charset="0"/>
                    </a:rPr>
                    <a:t>  E-mail</a:t>
                  </a:r>
                </a:p>
              </p:txBody>
            </p:sp>
            <p:sp>
              <p:nvSpPr>
                <p:cNvPr id="505" name="Retângulo de cantos arredondados 41">
                  <a:extLst>
                    <a:ext uri="{FF2B5EF4-FFF2-40B4-BE49-F238E27FC236}">
                      <a16:creationId xmlns:a16="http://schemas.microsoft.com/office/drawing/2014/main" id="{E17B0534-8C85-9218-6800-3A1363601A19}"/>
                    </a:ext>
                  </a:extLst>
                </p:cNvPr>
                <p:cNvSpPr/>
                <p:nvPr/>
              </p:nvSpPr>
              <p:spPr>
                <a:xfrm>
                  <a:off x="912733" y="2438848"/>
                  <a:ext cx="1308973" cy="1079604"/>
                </a:xfrm>
                <a:prstGeom prst="roundRect">
                  <a:avLst>
                    <a:gd name="adj" fmla="val 15145"/>
                  </a:avLst>
                </a:prstGeom>
                <a:noFill/>
                <a:ln w="3175">
                  <a:solidFill>
                    <a:schemeClr val="bg2">
                      <a:lumMod val="2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sz="1000" dirty="0"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endParaRPr lang="pt-BR" sz="1000" dirty="0"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r>
                    <a:rPr lang="pt-BR" sz="900" dirty="0">
                      <a:ln w="19050">
                        <a:noFill/>
                      </a:ln>
                      <a:solidFill>
                        <a:schemeClr val="tx1"/>
                      </a:solidFill>
                      <a:latin typeface="AMX" pitchFamily="2" charset="0"/>
                    </a:rPr>
                    <a:t>Receber e anexar nota fiscal de devolução</a:t>
                  </a:r>
                </a:p>
              </p:txBody>
            </p:sp>
            <p:cxnSp>
              <p:nvCxnSpPr>
                <p:cNvPr id="506" name="Conector reto 66">
                  <a:extLst>
                    <a:ext uri="{FF2B5EF4-FFF2-40B4-BE49-F238E27FC236}">
                      <a16:creationId xmlns:a16="http://schemas.microsoft.com/office/drawing/2014/main" id="{BD065BB2-0B8D-5926-9A0D-E7ECFD3D7327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1579981" y="3520921"/>
                  <a:ext cx="0" cy="103428"/>
                </a:xfrm>
                <a:prstGeom prst="line">
                  <a:avLst/>
                </a:prstGeom>
                <a:ln>
                  <a:solidFill>
                    <a:schemeClr val="accent2">
                      <a:lumMod val="75000"/>
                    </a:schemeClr>
                  </a:solidFill>
                  <a:headEnd type="none" w="med" len="med"/>
                  <a:tailEnd type="none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sp>
              <p:nvSpPr>
                <p:cNvPr id="507" name="Pentágono 6">
                  <a:extLst>
                    <a:ext uri="{FF2B5EF4-FFF2-40B4-BE49-F238E27FC236}">
                      <a16:creationId xmlns:a16="http://schemas.microsoft.com/office/drawing/2014/main" id="{260C0449-E949-A581-B7EA-88FD1971F647}"/>
                    </a:ext>
                  </a:extLst>
                </p:cNvPr>
                <p:cNvSpPr/>
                <p:nvPr/>
              </p:nvSpPr>
              <p:spPr>
                <a:xfrm>
                  <a:off x="911317" y="2437941"/>
                  <a:ext cx="1317534" cy="350836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247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900" b="1" dirty="0" err="1">
                      <a:solidFill>
                        <a:schemeClr val="bg1"/>
                      </a:solidFill>
                      <a:latin typeface="AMX" pitchFamily="2" charset="0"/>
                    </a:rPr>
                    <a:t>Hitss</a:t>
                  </a:r>
                  <a:r>
                    <a:rPr lang="pt-BR" sz="900" b="1" dirty="0">
                      <a:solidFill>
                        <a:schemeClr val="bg1"/>
                      </a:solidFill>
                      <a:latin typeface="AMX" pitchFamily="2" charset="0"/>
                    </a:rPr>
                    <a:t> BPO</a:t>
                  </a:r>
                </a:p>
              </p:txBody>
            </p:sp>
            <p:cxnSp>
              <p:nvCxnSpPr>
                <p:cNvPr id="508" name="Conector de Seta Reta 507">
                  <a:extLst>
                    <a:ext uri="{FF2B5EF4-FFF2-40B4-BE49-F238E27FC236}">
                      <a16:creationId xmlns:a16="http://schemas.microsoft.com/office/drawing/2014/main" id="{299AA111-CB2B-A6B7-72BF-85D601936C0F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2223250" y="3074344"/>
                  <a:ext cx="183673" cy="0"/>
                </a:xfrm>
                <a:prstGeom prst="straightConnector1">
                  <a:avLst/>
                </a:prstGeom>
                <a:ln w="12700">
                  <a:solidFill>
                    <a:schemeClr val="accent2">
                      <a:lumMod val="75000"/>
                    </a:schemeClr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509" name="Fluxograma: Processo Alternativo 51">
                  <a:extLst>
                    <a:ext uri="{FF2B5EF4-FFF2-40B4-BE49-F238E27FC236}">
                      <a16:creationId xmlns:a16="http://schemas.microsoft.com/office/drawing/2014/main" id="{8BF3657E-41F2-8FBE-8DC2-31C134D6333B}"/>
                    </a:ext>
                  </a:extLst>
                </p:cNvPr>
                <p:cNvSpPr/>
                <p:nvPr/>
              </p:nvSpPr>
              <p:spPr>
                <a:xfrm>
                  <a:off x="921544" y="3992364"/>
                  <a:ext cx="1321593" cy="271766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900" b="1" dirty="0">
                      <a:solidFill>
                        <a:schemeClr val="bg1"/>
                      </a:solidFill>
                      <a:latin typeface="AMX" pitchFamily="2" charset="0"/>
                    </a:rPr>
                    <a:t>FORMS</a:t>
                  </a:r>
                </a:p>
              </p:txBody>
            </p:sp>
            <p:cxnSp>
              <p:nvCxnSpPr>
                <p:cNvPr id="510" name="Conector reto 66">
                  <a:extLst>
                    <a:ext uri="{FF2B5EF4-FFF2-40B4-BE49-F238E27FC236}">
                      <a16:creationId xmlns:a16="http://schemas.microsoft.com/office/drawing/2014/main" id="{2DD15657-7368-1A1C-FEDB-4623A6F578AB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1579981" y="3889023"/>
                  <a:ext cx="0" cy="103428"/>
                </a:xfrm>
                <a:prstGeom prst="line">
                  <a:avLst/>
                </a:prstGeom>
                <a:ln>
                  <a:solidFill>
                    <a:schemeClr val="accent2">
                      <a:lumMod val="75000"/>
                    </a:schemeClr>
                  </a:solidFill>
                  <a:headEnd type="none" w="med" len="med"/>
                  <a:tailEnd type="none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</p:grpSp>
          <p:pic>
            <p:nvPicPr>
              <p:cNvPr id="502" name="Imagem 501">
                <a:extLst>
                  <a:ext uri="{FF2B5EF4-FFF2-40B4-BE49-F238E27FC236}">
                    <a16:creationId xmlns:a16="http://schemas.microsoft.com/office/drawing/2014/main" id="{0664BE9F-B816-4AB1-EAF5-A6DC8172767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961803" y="3683031"/>
                <a:ext cx="153104" cy="153104"/>
              </a:xfrm>
              <a:prstGeom prst="rect">
                <a:avLst/>
              </a:prstGeom>
            </p:spPr>
          </p:pic>
          <p:pic>
            <p:nvPicPr>
              <p:cNvPr id="503" name="Imagem 502">
                <a:extLst>
                  <a:ext uri="{FF2B5EF4-FFF2-40B4-BE49-F238E27FC236}">
                    <a16:creationId xmlns:a16="http://schemas.microsoft.com/office/drawing/2014/main" id="{75C27F60-50B5-EB18-92DC-3F5AFA74FD4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961803" y="4051133"/>
                <a:ext cx="153104" cy="153104"/>
              </a:xfrm>
              <a:prstGeom prst="rect">
                <a:avLst/>
              </a:prstGeom>
            </p:spPr>
          </p:pic>
        </p:grpSp>
        <p:grpSp>
          <p:nvGrpSpPr>
            <p:cNvPr id="511" name="Agrupar 510">
              <a:extLst>
                <a:ext uri="{FF2B5EF4-FFF2-40B4-BE49-F238E27FC236}">
                  <a16:creationId xmlns:a16="http://schemas.microsoft.com/office/drawing/2014/main" id="{5B455D9B-CA17-C507-817C-52A2391FA875}"/>
                </a:ext>
              </a:extLst>
            </p:cNvPr>
            <p:cNvGrpSpPr/>
            <p:nvPr/>
          </p:nvGrpSpPr>
          <p:grpSpPr>
            <a:xfrm>
              <a:off x="10416479" y="2437941"/>
              <a:ext cx="1680469" cy="1826189"/>
              <a:chOff x="863691" y="2437941"/>
              <a:chExt cx="1680469" cy="1826189"/>
            </a:xfrm>
          </p:grpSpPr>
          <p:grpSp>
            <p:nvGrpSpPr>
              <p:cNvPr id="512" name="Agrupar 511">
                <a:extLst>
                  <a:ext uri="{FF2B5EF4-FFF2-40B4-BE49-F238E27FC236}">
                    <a16:creationId xmlns:a16="http://schemas.microsoft.com/office/drawing/2014/main" id="{BAC1CCD2-0BAB-4EF9-FA9C-0272839D6708}"/>
                  </a:ext>
                </a:extLst>
              </p:cNvPr>
              <p:cNvGrpSpPr/>
              <p:nvPr/>
            </p:nvGrpSpPr>
            <p:grpSpPr>
              <a:xfrm>
                <a:off x="863691" y="2437941"/>
                <a:ext cx="1680469" cy="1826189"/>
                <a:chOff x="911316" y="2437941"/>
                <a:chExt cx="1841046" cy="1826189"/>
              </a:xfrm>
            </p:grpSpPr>
            <p:sp>
              <p:nvSpPr>
                <p:cNvPr id="515" name="Fluxograma: Processo Alternativo 51">
                  <a:extLst>
                    <a:ext uri="{FF2B5EF4-FFF2-40B4-BE49-F238E27FC236}">
                      <a16:creationId xmlns:a16="http://schemas.microsoft.com/office/drawing/2014/main" id="{8ABA5C6E-AC47-8831-B333-51E8E9F4882E}"/>
                    </a:ext>
                  </a:extLst>
                </p:cNvPr>
                <p:cNvSpPr/>
                <p:nvPr/>
              </p:nvSpPr>
              <p:spPr>
                <a:xfrm>
                  <a:off x="921544" y="3624262"/>
                  <a:ext cx="1652844" cy="271766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900" b="1" dirty="0">
                      <a:solidFill>
                        <a:schemeClr val="bg1"/>
                      </a:solidFill>
                      <a:latin typeface="AMX" pitchFamily="2" charset="0"/>
                    </a:rPr>
                    <a:t>  E-mail</a:t>
                  </a:r>
                </a:p>
              </p:txBody>
            </p:sp>
            <p:sp>
              <p:nvSpPr>
                <p:cNvPr id="516" name="Retângulo de cantos arredondados 41">
                  <a:extLst>
                    <a:ext uri="{FF2B5EF4-FFF2-40B4-BE49-F238E27FC236}">
                      <a16:creationId xmlns:a16="http://schemas.microsoft.com/office/drawing/2014/main" id="{92CB4EC6-2EB0-448A-28E8-DC9DDC72A07B}"/>
                    </a:ext>
                  </a:extLst>
                </p:cNvPr>
                <p:cNvSpPr/>
                <p:nvPr/>
              </p:nvSpPr>
              <p:spPr>
                <a:xfrm>
                  <a:off x="912731" y="2438848"/>
                  <a:ext cx="1661656" cy="1079604"/>
                </a:xfrm>
                <a:prstGeom prst="roundRect">
                  <a:avLst>
                    <a:gd name="adj" fmla="val 15145"/>
                  </a:avLst>
                </a:prstGeom>
                <a:noFill/>
                <a:ln w="3175">
                  <a:solidFill>
                    <a:schemeClr val="bg2">
                      <a:lumMod val="2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sz="1000" dirty="0"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endParaRPr lang="pt-BR" sz="1000" dirty="0"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r>
                    <a:rPr lang="pt-BR" sz="800" dirty="0">
                      <a:ln w="19050">
                        <a:noFill/>
                      </a:ln>
                      <a:solidFill>
                        <a:schemeClr val="tx1"/>
                      </a:solidFill>
                      <a:latin typeface="AMX" pitchFamily="2" charset="0"/>
                    </a:rPr>
                    <a:t>Receber nota. </a:t>
                  </a:r>
                  <a:br>
                    <a:rPr lang="pt-BR" sz="800" dirty="0">
                      <a:ln w="19050">
                        <a:noFill/>
                      </a:ln>
                      <a:solidFill>
                        <a:schemeClr val="tx1"/>
                      </a:solidFill>
                      <a:latin typeface="AMX" pitchFamily="2" charset="0"/>
                    </a:rPr>
                  </a:br>
                  <a:r>
                    <a:rPr lang="pt-BR" sz="800" dirty="0">
                      <a:ln w="19050">
                        <a:noFill/>
                      </a:ln>
                      <a:solidFill>
                        <a:schemeClr val="tx1"/>
                      </a:solidFill>
                      <a:latin typeface="AMX" pitchFamily="2" charset="0"/>
                    </a:rPr>
                    <a:t>Coletar equipamento e anexar documento e Selfie</a:t>
                  </a:r>
                </a:p>
              </p:txBody>
            </p:sp>
            <p:cxnSp>
              <p:nvCxnSpPr>
                <p:cNvPr id="517" name="Conector reto 66">
                  <a:extLst>
                    <a:ext uri="{FF2B5EF4-FFF2-40B4-BE49-F238E27FC236}">
                      <a16:creationId xmlns:a16="http://schemas.microsoft.com/office/drawing/2014/main" id="{409B1558-C395-2AE5-F441-D46AE03A2D4D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1742477" y="3520921"/>
                  <a:ext cx="0" cy="103428"/>
                </a:xfrm>
                <a:prstGeom prst="line">
                  <a:avLst/>
                </a:prstGeom>
                <a:ln>
                  <a:solidFill>
                    <a:schemeClr val="accent2">
                      <a:lumMod val="75000"/>
                    </a:schemeClr>
                  </a:solidFill>
                  <a:headEnd type="none" w="med" len="med"/>
                  <a:tailEnd type="none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sp>
              <p:nvSpPr>
                <p:cNvPr id="518" name="Pentágono 6">
                  <a:extLst>
                    <a:ext uri="{FF2B5EF4-FFF2-40B4-BE49-F238E27FC236}">
                      <a16:creationId xmlns:a16="http://schemas.microsoft.com/office/drawing/2014/main" id="{163211EC-B48C-E11B-5C2E-E85072B86CE2}"/>
                    </a:ext>
                  </a:extLst>
                </p:cNvPr>
                <p:cNvSpPr/>
                <p:nvPr/>
              </p:nvSpPr>
              <p:spPr>
                <a:xfrm>
                  <a:off x="911316" y="2437941"/>
                  <a:ext cx="1671706" cy="350836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247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900" b="1" dirty="0" err="1">
                      <a:solidFill>
                        <a:schemeClr val="bg1"/>
                      </a:solidFill>
                      <a:latin typeface="AMX" pitchFamily="2" charset="0"/>
                    </a:rPr>
                    <a:t>Hitss</a:t>
                  </a:r>
                  <a:r>
                    <a:rPr lang="pt-BR" sz="900" b="1" dirty="0">
                      <a:solidFill>
                        <a:schemeClr val="bg1"/>
                      </a:solidFill>
                      <a:latin typeface="AMX" pitchFamily="2" charset="0"/>
                    </a:rPr>
                    <a:t> BPO</a:t>
                  </a:r>
                </a:p>
              </p:txBody>
            </p:sp>
            <p:cxnSp>
              <p:nvCxnSpPr>
                <p:cNvPr id="519" name="Conector de Seta Reta 518">
                  <a:extLst>
                    <a:ext uri="{FF2B5EF4-FFF2-40B4-BE49-F238E27FC236}">
                      <a16:creationId xmlns:a16="http://schemas.microsoft.com/office/drawing/2014/main" id="{5591B87D-5CC4-8274-6A3A-BB48D69D4BCD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2568689" y="3074344"/>
                  <a:ext cx="183673" cy="0"/>
                </a:xfrm>
                <a:prstGeom prst="straightConnector1">
                  <a:avLst/>
                </a:prstGeom>
                <a:ln w="12700">
                  <a:solidFill>
                    <a:schemeClr val="accent2">
                      <a:lumMod val="75000"/>
                    </a:schemeClr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520" name="Fluxograma: Processo Alternativo 51">
                  <a:extLst>
                    <a:ext uri="{FF2B5EF4-FFF2-40B4-BE49-F238E27FC236}">
                      <a16:creationId xmlns:a16="http://schemas.microsoft.com/office/drawing/2014/main" id="{73BF4F6C-927C-9BDA-5D25-1F00AB11C699}"/>
                    </a:ext>
                  </a:extLst>
                </p:cNvPr>
                <p:cNvSpPr/>
                <p:nvPr/>
              </p:nvSpPr>
              <p:spPr>
                <a:xfrm>
                  <a:off x="921544" y="3992364"/>
                  <a:ext cx="1652843" cy="271766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900" b="1" dirty="0">
                      <a:solidFill>
                        <a:schemeClr val="bg1"/>
                      </a:solidFill>
                      <a:latin typeface="AMX" pitchFamily="2" charset="0"/>
                    </a:rPr>
                    <a:t>FORMS</a:t>
                  </a:r>
                </a:p>
              </p:txBody>
            </p:sp>
            <p:cxnSp>
              <p:nvCxnSpPr>
                <p:cNvPr id="521" name="Conector reto 66">
                  <a:extLst>
                    <a:ext uri="{FF2B5EF4-FFF2-40B4-BE49-F238E27FC236}">
                      <a16:creationId xmlns:a16="http://schemas.microsoft.com/office/drawing/2014/main" id="{1CF7918D-6EFE-F483-8646-F27D5AD54DEC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1742477" y="3889023"/>
                  <a:ext cx="0" cy="103428"/>
                </a:xfrm>
                <a:prstGeom prst="line">
                  <a:avLst/>
                </a:prstGeom>
                <a:ln>
                  <a:solidFill>
                    <a:schemeClr val="accent2">
                      <a:lumMod val="75000"/>
                    </a:schemeClr>
                  </a:solidFill>
                  <a:headEnd type="none" w="med" len="med"/>
                  <a:tailEnd type="none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</p:grpSp>
          <p:pic>
            <p:nvPicPr>
              <p:cNvPr id="513" name="Imagem 512">
                <a:extLst>
                  <a:ext uri="{FF2B5EF4-FFF2-40B4-BE49-F238E27FC236}">
                    <a16:creationId xmlns:a16="http://schemas.microsoft.com/office/drawing/2014/main" id="{44951D7F-1867-BE27-FEE1-11C5F483620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961803" y="3683031"/>
                <a:ext cx="153104" cy="153104"/>
              </a:xfrm>
              <a:prstGeom prst="rect">
                <a:avLst/>
              </a:prstGeom>
            </p:spPr>
          </p:pic>
          <p:pic>
            <p:nvPicPr>
              <p:cNvPr id="514" name="Imagem 513">
                <a:extLst>
                  <a:ext uri="{FF2B5EF4-FFF2-40B4-BE49-F238E27FC236}">
                    <a16:creationId xmlns:a16="http://schemas.microsoft.com/office/drawing/2014/main" id="{15997F32-E2CB-041A-3565-3DF3765BC75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961803" y="4051133"/>
                <a:ext cx="153104" cy="153104"/>
              </a:xfrm>
              <a:prstGeom prst="rect">
                <a:avLst/>
              </a:prstGeom>
            </p:spPr>
          </p:pic>
        </p:grpSp>
        <p:grpSp>
          <p:nvGrpSpPr>
            <p:cNvPr id="522" name="Agrupar 521">
              <a:extLst>
                <a:ext uri="{FF2B5EF4-FFF2-40B4-BE49-F238E27FC236}">
                  <a16:creationId xmlns:a16="http://schemas.microsoft.com/office/drawing/2014/main" id="{5EA28778-6E82-7941-123C-6C574556B1C1}"/>
                </a:ext>
              </a:extLst>
            </p:cNvPr>
            <p:cNvGrpSpPr/>
            <p:nvPr/>
          </p:nvGrpSpPr>
          <p:grpSpPr>
            <a:xfrm>
              <a:off x="12088162" y="2437941"/>
              <a:ext cx="1365158" cy="1826189"/>
              <a:chOff x="863692" y="2437941"/>
              <a:chExt cx="1365158" cy="1826189"/>
            </a:xfrm>
          </p:grpSpPr>
          <p:grpSp>
            <p:nvGrpSpPr>
              <p:cNvPr id="523" name="Agrupar 522">
                <a:extLst>
                  <a:ext uri="{FF2B5EF4-FFF2-40B4-BE49-F238E27FC236}">
                    <a16:creationId xmlns:a16="http://schemas.microsoft.com/office/drawing/2014/main" id="{FF620E76-5B26-D593-7C9F-5E606ED41AF5}"/>
                  </a:ext>
                </a:extLst>
              </p:cNvPr>
              <p:cNvGrpSpPr/>
              <p:nvPr/>
            </p:nvGrpSpPr>
            <p:grpSpPr>
              <a:xfrm>
                <a:off x="863692" y="2437941"/>
                <a:ext cx="1365158" cy="1826189"/>
                <a:chOff x="911317" y="2437941"/>
                <a:chExt cx="1495606" cy="1826189"/>
              </a:xfrm>
            </p:grpSpPr>
            <p:sp>
              <p:nvSpPr>
                <p:cNvPr id="526" name="Fluxograma: Processo Alternativo 51">
                  <a:extLst>
                    <a:ext uri="{FF2B5EF4-FFF2-40B4-BE49-F238E27FC236}">
                      <a16:creationId xmlns:a16="http://schemas.microsoft.com/office/drawing/2014/main" id="{2E2FFF3D-9F0B-3C89-EA24-20E0F6CD2696}"/>
                    </a:ext>
                  </a:extLst>
                </p:cNvPr>
                <p:cNvSpPr/>
                <p:nvPr/>
              </p:nvSpPr>
              <p:spPr>
                <a:xfrm>
                  <a:off x="921544" y="3624262"/>
                  <a:ext cx="1321594" cy="271766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900" b="1" dirty="0">
                      <a:solidFill>
                        <a:schemeClr val="bg1"/>
                      </a:solidFill>
                      <a:latin typeface="AMX" pitchFamily="2" charset="0"/>
                    </a:rPr>
                    <a:t>  E-mail</a:t>
                  </a:r>
                </a:p>
              </p:txBody>
            </p:sp>
            <p:sp>
              <p:nvSpPr>
                <p:cNvPr id="527" name="Retângulo de cantos arredondados 41">
                  <a:extLst>
                    <a:ext uri="{FF2B5EF4-FFF2-40B4-BE49-F238E27FC236}">
                      <a16:creationId xmlns:a16="http://schemas.microsoft.com/office/drawing/2014/main" id="{B277B290-484F-5B42-9510-3A86F6E19842}"/>
                    </a:ext>
                  </a:extLst>
                </p:cNvPr>
                <p:cNvSpPr/>
                <p:nvPr/>
              </p:nvSpPr>
              <p:spPr>
                <a:xfrm>
                  <a:off x="912733" y="2438848"/>
                  <a:ext cx="1308973" cy="1079604"/>
                </a:xfrm>
                <a:prstGeom prst="roundRect">
                  <a:avLst>
                    <a:gd name="adj" fmla="val 15145"/>
                  </a:avLst>
                </a:prstGeom>
                <a:noFill/>
                <a:ln w="3175">
                  <a:solidFill>
                    <a:schemeClr val="bg2">
                      <a:lumMod val="2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sz="1000" dirty="0"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endParaRPr lang="pt-BR" sz="1000" dirty="0"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r>
                    <a:rPr lang="pt-BR" sz="1000" dirty="0">
                      <a:ln w="19050">
                        <a:noFill/>
                      </a:ln>
                      <a:solidFill>
                        <a:schemeClr val="tx1"/>
                      </a:solidFill>
                      <a:latin typeface="AMX" pitchFamily="2" charset="0"/>
                    </a:rPr>
                    <a:t>Finalizar OS</a:t>
                  </a:r>
                </a:p>
              </p:txBody>
            </p:sp>
            <p:cxnSp>
              <p:nvCxnSpPr>
                <p:cNvPr id="528" name="Conector reto 66">
                  <a:extLst>
                    <a:ext uri="{FF2B5EF4-FFF2-40B4-BE49-F238E27FC236}">
                      <a16:creationId xmlns:a16="http://schemas.microsoft.com/office/drawing/2014/main" id="{836A418F-ADC3-DC24-A7BF-5087658E8353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1579981" y="3520921"/>
                  <a:ext cx="0" cy="103428"/>
                </a:xfrm>
                <a:prstGeom prst="line">
                  <a:avLst/>
                </a:prstGeom>
                <a:ln>
                  <a:solidFill>
                    <a:schemeClr val="accent2">
                      <a:lumMod val="75000"/>
                    </a:schemeClr>
                  </a:solidFill>
                  <a:headEnd type="none" w="med" len="med"/>
                  <a:tailEnd type="none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sp>
              <p:nvSpPr>
                <p:cNvPr id="529" name="Pentágono 6">
                  <a:extLst>
                    <a:ext uri="{FF2B5EF4-FFF2-40B4-BE49-F238E27FC236}">
                      <a16:creationId xmlns:a16="http://schemas.microsoft.com/office/drawing/2014/main" id="{D1521695-0F90-639A-04D0-E7F367B3F9F0}"/>
                    </a:ext>
                  </a:extLst>
                </p:cNvPr>
                <p:cNvSpPr/>
                <p:nvPr/>
              </p:nvSpPr>
              <p:spPr>
                <a:xfrm>
                  <a:off x="911317" y="2437941"/>
                  <a:ext cx="1317534" cy="350836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247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900" b="1" dirty="0" err="1">
                      <a:solidFill>
                        <a:schemeClr val="bg1"/>
                      </a:solidFill>
                      <a:latin typeface="AMX" pitchFamily="2" charset="0"/>
                    </a:rPr>
                    <a:t>Hitss</a:t>
                  </a:r>
                  <a:r>
                    <a:rPr lang="pt-BR" sz="900" b="1" dirty="0">
                      <a:solidFill>
                        <a:schemeClr val="bg1"/>
                      </a:solidFill>
                      <a:latin typeface="AMX" pitchFamily="2" charset="0"/>
                    </a:rPr>
                    <a:t> BPO</a:t>
                  </a:r>
                </a:p>
              </p:txBody>
            </p:sp>
            <p:cxnSp>
              <p:nvCxnSpPr>
                <p:cNvPr id="530" name="Conector de Seta Reta 529">
                  <a:extLst>
                    <a:ext uri="{FF2B5EF4-FFF2-40B4-BE49-F238E27FC236}">
                      <a16:creationId xmlns:a16="http://schemas.microsoft.com/office/drawing/2014/main" id="{92627817-19A4-329D-A1C0-420BF973F790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2223250" y="3074344"/>
                  <a:ext cx="183673" cy="0"/>
                </a:xfrm>
                <a:prstGeom prst="straightConnector1">
                  <a:avLst/>
                </a:prstGeom>
                <a:ln w="12700">
                  <a:solidFill>
                    <a:schemeClr val="accent2">
                      <a:lumMod val="75000"/>
                    </a:schemeClr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531" name="Fluxograma: Processo Alternativo 51">
                  <a:extLst>
                    <a:ext uri="{FF2B5EF4-FFF2-40B4-BE49-F238E27FC236}">
                      <a16:creationId xmlns:a16="http://schemas.microsoft.com/office/drawing/2014/main" id="{1885FE4D-31E6-DDBC-DE3A-CAFE19F9F276}"/>
                    </a:ext>
                  </a:extLst>
                </p:cNvPr>
                <p:cNvSpPr/>
                <p:nvPr/>
              </p:nvSpPr>
              <p:spPr>
                <a:xfrm>
                  <a:off x="921544" y="3992364"/>
                  <a:ext cx="1321593" cy="271766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900" b="1" dirty="0">
                      <a:solidFill>
                        <a:schemeClr val="bg1"/>
                      </a:solidFill>
                      <a:latin typeface="AMX" pitchFamily="2" charset="0"/>
                    </a:rPr>
                    <a:t>FORMS</a:t>
                  </a:r>
                </a:p>
              </p:txBody>
            </p:sp>
            <p:cxnSp>
              <p:nvCxnSpPr>
                <p:cNvPr id="532" name="Conector reto 66">
                  <a:extLst>
                    <a:ext uri="{FF2B5EF4-FFF2-40B4-BE49-F238E27FC236}">
                      <a16:creationId xmlns:a16="http://schemas.microsoft.com/office/drawing/2014/main" id="{80ED337B-969F-82B8-F430-00A7E98C7EE1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1579981" y="3889023"/>
                  <a:ext cx="0" cy="103428"/>
                </a:xfrm>
                <a:prstGeom prst="line">
                  <a:avLst/>
                </a:prstGeom>
                <a:ln>
                  <a:solidFill>
                    <a:schemeClr val="accent2">
                      <a:lumMod val="75000"/>
                    </a:schemeClr>
                  </a:solidFill>
                  <a:headEnd type="none" w="med" len="med"/>
                  <a:tailEnd type="none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</p:grpSp>
          <p:pic>
            <p:nvPicPr>
              <p:cNvPr id="524" name="Imagem 523">
                <a:extLst>
                  <a:ext uri="{FF2B5EF4-FFF2-40B4-BE49-F238E27FC236}">
                    <a16:creationId xmlns:a16="http://schemas.microsoft.com/office/drawing/2014/main" id="{E5061ABC-205E-9238-9114-4C1BBD5EFED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961803" y="3683031"/>
                <a:ext cx="153104" cy="153104"/>
              </a:xfrm>
              <a:prstGeom prst="rect">
                <a:avLst/>
              </a:prstGeom>
            </p:spPr>
          </p:pic>
          <p:pic>
            <p:nvPicPr>
              <p:cNvPr id="525" name="Imagem 524">
                <a:extLst>
                  <a:ext uri="{FF2B5EF4-FFF2-40B4-BE49-F238E27FC236}">
                    <a16:creationId xmlns:a16="http://schemas.microsoft.com/office/drawing/2014/main" id="{FCCB90EB-3B18-9681-38F8-C3A1269CCBC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961803" y="4051133"/>
                <a:ext cx="153104" cy="153104"/>
              </a:xfrm>
              <a:prstGeom prst="rect">
                <a:avLst/>
              </a:prstGeom>
            </p:spPr>
          </p:pic>
        </p:grpSp>
        <p:sp>
          <p:nvSpPr>
            <p:cNvPr id="535" name="Círculo: Vazio 67">
              <a:extLst>
                <a:ext uri="{FF2B5EF4-FFF2-40B4-BE49-F238E27FC236}">
                  <a16:creationId xmlns:a16="http://schemas.microsoft.com/office/drawing/2014/main" id="{87B82B8C-70C5-8C74-265A-8C7866D71F96}"/>
                </a:ext>
              </a:extLst>
            </p:cNvPr>
            <p:cNvSpPr/>
            <p:nvPr/>
          </p:nvSpPr>
          <p:spPr>
            <a:xfrm>
              <a:off x="13482473" y="2833811"/>
              <a:ext cx="463433" cy="469352"/>
            </a:xfrm>
            <a:prstGeom prst="donut">
              <a:avLst/>
            </a:prstGeom>
            <a:solidFill>
              <a:srgbClr val="FD002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200" dirty="0">
                <a:solidFill>
                  <a:schemeClr val="tx1"/>
                </a:solidFill>
                <a:latin typeface="AMX" pitchFamily="2" charset="0"/>
              </a:endParaRPr>
            </a:p>
          </p:txBody>
        </p:sp>
      </p:grpSp>
      <p:grpSp>
        <p:nvGrpSpPr>
          <p:cNvPr id="2" name="Agrupar 1">
            <a:extLst>
              <a:ext uri="{FF2B5EF4-FFF2-40B4-BE49-F238E27FC236}">
                <a16:creationId xmlns:a16="http://schemas.microsoft.com/office/drawing/2014/main" id="{8263C0A5-C980-C28E-439C-C2A3AE5A771E}"/>
              </a:ext>
            </a:extLst>
          </p:cNvPr>
          <p:cNvGrpSpPr/>
          <p:nvPr/>
        </p:nvGrpSpPr>
        <p:grpSpPr>
          <a:xfrm>
            <a:off x="471987" y="1771250"/>
            <a:ext cx="2026079" cy="3914176"/>
            <a:chOff x="9669052" y="1302279"/>
            <a:chExt cx="2044867" cy="3950472"/>
          </a:xfrm>
        </p:grpSpPr>
        <p:cxnSp>
          <p:nvCxnSpPr>
            <p:cNvPr id="3" name="Conector reto 66">
              <a:extLst>
                <a:ext uri="{FF2B5EF4-FFF2-40B4-BE49-F238E27FC236}">
                  <a16:creationId xmlns:a16="http://schemas.microsoft.com/office/drawing/2014/main" id="{EF49824A-C5B3-82EC-FB9E-5BCE245EA868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9669052" y="4329404"/>
              <a:ext cx="181825" cy="0"/>
            </a:xfrm>
            <a:prstGeom prst="line">
              <a:avLst/>
            </a:prstGeom>
            <a:ln>
              <a:solidFill>
                <a:schemeClr val="accent2">
                  <a:lumMod val="75000"/>
                </a:schemeClr>
              </a:solidFill>
              <a:headEnd type="none" w="med" len="med"/>
              <a:tailEnd type="none" w="med" len="med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4" name="Conector de Seta Reta 3">
              <a:extLst>
                <a:ext uri="{FF2B5EF4-FFF2-40B4-BE49-F238E27FC236}">
                  <a16:creationId xmlns:a16="http://schemas.microsoft.com/office/drawing/2014/main" id="{1450C12F-E1BB-683D-5911-EE286C4E14D0}"/>
                </a:ext>
              </a:extLst>
            </p:cNvPr>
            <p:cNvCxnSpPr>
              <a:cxnSpLocks/>
            </p:cNvCxnSpPr>
            <p:nvPr/>
          </p:nvCxnSpPr>
          <p:spPr>
            <a:xfrm>
              <a:off x="9844391" y="1427699"/>
              <a:ext cx="284604" cy="0"/>
            </a:xfrm>
            <a:prstGeom prst="straightConnector1">
              <a:avLst/>
            </a:prstGeom>
            <a:ln>
              <a:solidFill>
                <a:schemeClr val="accent2">
                  <a:lumMod val="75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" name="CaixaDeTexto 4">
              <a:extLst>
                <a:ext uri="{FF2B5EF4-FFF2-40B4-BE49-F238E27FC236}">
                  <a16:creationId xmlns:a16="http://schemas.microsoft.com/office/drawing/2014/main" id="{FBE14516-F760-E06B-DD13-062BB302FA37}"/>
                </a:ext>
              </a:extLst>
            </p:cNvPr>
            <p:cNvSpPr txBox="1"/>
            <p:nvPr/>
          </p:nvSpPr>
          <p:spPr>
            <a:xfrm>
              <a:off x="10157354" y="1302279"/>
              <a:ext cx="1556565" cy="283533"/>
            </a:xfrm>
            <a:prstGeom prst="roundRect">
              <a:avLst/>
            </a:prstGeom>
            <a:solidFill>
              <a:schemeClr val="accent2"/>
            </a:solidFill>
            <a:ln>
              <a:solidFill>
                <a:schemeClr val="accent2">
                  <a:lumMod val="75000"/>
                </a:schemeClr>
              </a:solidFill>
              <a:prstDash val="dash"/>
            </a:ln>
          </p:spPr>
          <p:txBody>
            <a:bodyPr wrap="square" rtlCol="0">
              <a:spAutoFit/>
            </a:bodyPr>
            <a:lstStyle/>
            <a:p>
              <a:r>
                <a:rPr lang="pt-BR" sz="1050" b="1" dirty="0">
                  <a:solidFill>
                    <a:schemeClr val="bg1"/>
                  </a:solidFill>
                  <a:latin typeface="AMX" pitchFamily="2" charset="0"/>
                </a:rPr>
                <a:t>1. Cancelamento</a:t>
              </a:r>
            </a:p>
          </p:txBody>
        </p:sp>
        <p:sp>
          <p:nvSpPr>
            <p:cNvPr id="6" name="CaixaDeTexto 5">
              <a:extLst>
                <a:ext uri="{FF2B5EF4-FFF2-40B4-BE49-F238E27FC236}">
                  <a16:creationId xmlns:a16="http://schemas.microsoft.com/office/drawing/2014/main" id="{2408BDAE-BC7E-F89B-8404-C2BE4546A6A4}"/>
                </a:ext>
              </a:extLst>
            </p:cNvPr>
            <p:cNvSpPr txBox="1"/>
            <p:nvPr/>
          </p:nvSpPr>
          <p:spPr>
            <a:xfrm>
              <a:off x="10157354" y="4478449"/>
              <a:ext cx="1390371" cy="283533"/>
            </a:xfrm>
            <a:prstGeom prst="roundRect">
              <a:avLst/>
            </a:prstGeom>
            <a:noFill/>
            <a:ln>
              <a:solidFill>
                <a:schemeClr val="accent2">
                  <a:lumMod val="75000"/>
                </a:schemeClr>
              </a:solidFill>
              <a:prstDash val="dash"/>
            </a:ln>
          </p:spPr>
          <p:txBody>
            <a:bodyPr wrap="square" rtlCol="0">
              <a:spAutoFit/>
            </a:bodyPr>
            <a:lstStyle/>
            <a:p>
              <a:r>
                <a:rPr lang="pt-BR" sz="1050" b="1" dirty="0">
                  <a:solidFill>
                    <a:schemeClr val="accent2">
                      <a:lumMod val="75000"/>
                    </a:schemeClr>
                  </a:solidFill>
                  <a:latin typeface="AMX" pitchFamily="2" charset="0"/>
                </a:rPr>
                <a:t>3. </a:t>
              </a:r>
              <a:r>
                <a:rPr lang="pt-BR" sz="1050" b="1" dirty="0">
                  <a:latin typeface="AMX" pitchFamily="2" charset="0"/>
                </a:rPr>
                <a:t>Com defeito</a:t>
              </a:r>
            </a:p>
          </p:txBody>
        </p:sp>
        <p:sp>
          <p:nvSpPr>
            <p:cNvPr id="7" name="CaixaDeTexto 6">
              <a:extLst>
                <a:ext uri="{FF2B5EF4-FFF2-40B4-BE49-F238E27FC236}">
                  <a16:creationId xmlns:a16="http://schemas.microsoft.com/office/drawing/2014/main" id="{E4A3528C-54A2-C365-94F3-6389072D1618}"/>
                </a:ext>
              </a:extLst>
            </p:cNvPr>
            <p:cNvSpPr txBox="1"/>
            <p:nvPr/>
          </p:nvSpPr>
          <p:spPr>
            <a:xfrm>
              <a:off x="10157352" y="3987679"/>
              <a:ext cx="1368189" cy="283533"/>
            </a:xfrm>
            <a:prstGeom prst="roundRect">
              <a:avLst/>
            </a:prstGeom>
            <a:noFill/>
            <a:ln>
              <a:solidFill>
                <a:schemeClr val="accent2">
                  <a:lumMod val="75000"/>
                </a:schemeClr>
              </a:solidFill>
              <a:prstDash val="dash"/>
            </a:ln>
          </p:spPr>
          <p:txBody>
            <a:bodyPr wrap="square" rtlCol="0">
              <a:spAutoFit/>
            </a:bodyPr>
            <a:lstStyle/>
            <a:p>
              <a:r>
                <a:rPr lang="pt-BR" sz="1050" b="1" dirty="0">
                  <a:solidFill>
                    <a:schemeClr val="accent2">
                      <a:lumMod val="75000"/>
                    </a:schemeClr>
                  </a:solidFill>
                  <a:latin typeface="AMX" pitchFamily="2" charset="0"/>
                </a:rPr>
                <a:t>2. </a:t>
              </a:r>
              <a:r>
                <a:rPr lang="pt-BR" sz="1050" b="1" dirty="0">
                  <a:latin typeface="AMX" pitchFamily="2" charset="0"/>
                </a:rPr>
                <a:t>Mau uso</a:t>
              </a:r>
            </a:p>
          </p:txBody>
        </p:sp>
        <p:sp>
          <p:nvSpPr>
            <p:cNvPr id="8" name="CaixaDeTexto 7">
              <a:extLst>
                <a:ext uri="{FF2B5EF4-FFF2-40B4-BE49-F238E27FC236}">
                  <a16:creationId xmlns:a16="http://schemas.microsoft.com/office/drawing/2014/main" id="{0DBB9F21-7252-E987-DC00-589784DA3A14}"/>
                </a:ext>
              </a:extLst>
            </p:cNvPr>
            <p:cNvSpPr txBox="1"/>
            <p:nvPr/>
          </p:nvSpPr>
          <p:spPr>
            <a:xfrm>
              <a:off x="10157354" y="4969218"/>
              <a:ext cx="1539182" cy="283533"/>
            </a:xfrm>
            <a:prstGeom prst="roundRect">
              <a:avLst/>
            </a:prstGeom>
            <a:noFill/>
            <a:ln>
              <a:solidFill>
                <a:schemeClr val="accent2">
                  <a:lumMod val="75000"/>
                </a:schemeClr>
              </a:solidFill>
              <a:prstDash val="dash"/>
            </a:ln>
          </p:spPr>
          <p:txBody>
            <a:bodyPr wrap="square" rtlCol="0">
              <a:spAutoFit/>
            </a:bodyPr>
            <a:lstStyle/>
            <a:p>
              <a:r>
                <a:rPr lang="pt-BR" sz="1050" b="1" dirty="0">
                  <a:solidFill>
                    <a:schemeClr val="accent2">
                      <a:lumMod val="75000"/>
                    </a:schemeClr>
                  </a:solidFill>
                  <a:latin typeface="AMX" pitchFamily="2" charset="0"/>
                </a:rPr>
                <a:t>4. </a:t>
              </a:r>
              <a:r>
                <a:rPr lang="pt-BR" sz="1050" b="1" dirty="0">
                  <a:latin typeface="AMX" pitchFamily="2" charset="0"/>
                </a:rPr>
                <a:t>Roubo e furto</a:t>
              </a:r>
            </a:p>
          </p:txBody>
        </p:sp>
        <p:cxnSp>
          <p:nvCxnSpPr>
            <p:cNvPr id="9" name="Conector de Seta Reta 8">
              <a:extLst>
                <a:ext uri="{FF2B5EF4-FFF2-40B4-BE49-F238E27FC236}">
                  <a16:creationId xmlns:a16="http://schemas.microsoft.com/office/drawing/2014/main" id="{10EB6053-7EFB-FA28-E0CF-7672718FE868}"/>
                </a:ext>
              </a:extLst>
            </p:cNvPr>
            <p:cNvCxnSpPr>
              <a:cxnSpLocks/>
            </p:cNvCxnSpPr>
            <p:nvPr/>
          </p:nvCxnSpPr>
          <p:spPr>
            <a:xfrm>
              <a:off x="9844391" y="4129625"/>
              <a:ext cx="284604" cy="0"/>
            </a:xfrm>
            <a:prstGeom prst="straightConnector1">
              <a:avLst/>
            </a:prstGeom>
            <a:ln>
              <a:solidFill>
                <a:schemeClr val="accent2">
                  <a:lumMod val="75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Conector de Seta Reta 9">
              <a:extLst>
                <a:ext uri="{FF2B5EF4-FFF2-40B4-BE49-F238E27FC236}">
                  <a16:creationId xmlns:a16="http://schemas.microsoft.com/office/drawing/2014/main" id="{399F5F76-7616-A81F-953D-8638E1322273}"/>
                </a:ext>
              </a:extLst>
            </p:cNvPr>
            <p:cNvCxnSpPr>
              <a:cxnSpLocks/>
            </p:cNvCxnSpPr>
            <p:nvPr/>
          </p:nvCxnSpPr>
          <p:spPr>
            <a:xfrm>
              <a:off x="9844391" y="4614226"/>
              <a:ext cx="284604" cy="0"/>
            </a:xfrm>
            <a:prstGeom prst="straightConnector1">
              <a:avLst/>
            </a:prstGeom>
            <a:ln>
              <a:solidFill>
                <a:schemeClr val="accent2">
                  <a:lumMod val="75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Conector de Seta Reta 10">
              <a:extLst>
                <a:ext uri="{FF2B5EF4-FFF2-40B4-BE49-F238E27FC236}">
                  <a16:creationId xmlns:a16="http://schemas.microsoft.com/office/drawing/2014/main" id="{1129FE3C-781F-0872-124C-D31A475E9165}"/>
                </a:ext>
              </a:extLst>
            </p:cNvPr>
            <p:cNvCxnSpPr>
              <a:cxnSpLocks/>
            </p:cNvCxnSpPr>
            <p:nvPr/>
          </p:nvCxnSpPr>
          <p:spPr>
            <a:xfrm>
              <a:off x="9844391" y="5098154"/>
              <a:ext cx="284604" cy="0"/>
            </a:xfrm>
            <a:prstGeom prst="straightConnector1">
              <a:avLst/>
            </a:prstGeom>
            <a:ln>
              <a:solidFill>
                <a:schemeClr val="accent2">
                  <a:lumMod val="75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Conector reto 66">
              <a:extLst>
                <a:ext uri="{FF2B5EF4-FFF2-40B4-BE49-F238E27FC236}">
                  <a16:creationId xmlns:a16="http://schemas.microsoft.com/office/drawing/2014/main" id="{B166534C-4236-E46F-4229-4989FD2CA395}"/>
                </a:ext>
              </a:extLst>
            </p:cNvPr>
            <p:cNvCxnSpPr>
              <a:cxnSpLocks/>
            </p:cNvCxnSpPr>
            <p:nvPr/>
          </p:nvCxnSpPr>
          <p:spPr>
            <a:xfrm>
              <a:off x="9847392" y="1430751"/>
              <a:ext cx="0" cy="3666541"/>
            </a:xfrm>
            <a:prstGeom prst="line">
              <a:avLst/>
            </a:prstGeom>
            <a:ln>
              <a:solidFill>
                <a:schemeClr val="accent2">
                  <a:lumMod val="75000"/>
                </a:schemeClr>
              </a:solidFill>
              <a:headEnd type="none" w="med" len="med"/>
              <a:tailEnd type="none" w="med" len="med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40925136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5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3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5" grpId="0"/>
      <p:bldP spid="345" grpId="1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55C64C-D0B4-2426-CA70-823644968F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Imagem 15">
            <a:extLst>
              <a:ext uri="{FF2B5EF4-FFF2-40B4-BE49-F238E27FC236}">
                <a16:creationId xmlns:a16="http://schemas.microsoft.com/office/drawing/2014/main" id="{09408A93-44E8-547F-D13F-07D50CF7C96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2309210" y="534942"/>
            <a:ext cx="8571110" cy="6842604"/>
          </a:xfrm>
          <a:prstGeom prst="rect">
            <a:avLst/>
          </a:prstGeom>
          <a:effectLst>
            <a:outerShdw blurRad="426099" sx="99000" sy="99000" algn="ctr" rotWithShape="0">
              <a:prstClr val="black">
                <a:alpha val="8937"/>
              </a:prstClr>
            </a:outerShdw>
          </a:effectLst>
        </p:spPr>
      </p:pic>
      <p:grpSp>
        <p:nvGrpSpPr>
          <p:cNvPr id="17" name="Agrupar 16">
            <a:extLst>
              <a:ext uri="{FF2B5EF4-FFF2-40B4-BE49-F238E27FC236}">
                <a16:creationId xmlns:a16="http://schemas.microsoft.com/office/drawing/2014/main" id="{462F5A26-5680-4A5C-3A7F-748FDC284CD7}"/>
              </a:ext>
            </a:extLst>
          </p:cNvPr>
          <p:cNvGrpSpPr/>
          <p:nvPr/>
        </p:nvGrpSpPr>
        <p:grpSpPr>
          <a:xfrm>
            <a:off x="10008646" y="4733365"/>
            <a:ext cx="2013198" cy="1414806"/>
            <a:chOff x="8210856" y="4487521"/>
            <a:chExt cx="2133408" cy="1499286"/>
          </a:xfrm>
        </p:grpSpPr>
        <p:sp>
          <p:nvSpPr>
            <p:cNvPr id="18" name="Retângulo de cantos arredondados 41">
              <a:extLst>
                <a:ext uri="{FF2B5EF4-FFF2-40B4-BE49-F238E27FC236}">
                  <a16:creationId xmlns:a16="http://schemas.microsoft.com/office/drawing/2014/main" id="{69395BDD-CA14-2347-BF4C-A530A4A60EAF}"/>
                </a:ext>
              </a:extLst>
            </p:cNvPr>
            <p:cNvSpPr/>
            <p:nvPr/>
          </p:nvSpPr>
          <p:spPr>
            <a:xfrm>
              <a:off x="8383022" y="5611622"/>
              <a:ext cx="506729" cy="187761"/>
            </a:xfrm>
            <a:prstGeom prst="roundRect">
              <a:avLst>
                <a:gd name="adj" fmla="val 50000"/>
              </a:avLst>
            </a:prstGeom>
            <a:solidFill>
              <a:srgbClr val="E81924">
                <a:alpha val="88000"/>
              </a:srgbClr>
            </a:solidFill>
            <a:ln w="3175">
              <a:solidFill>
                <a:srgbClr val="880000">
                  <a:alpha val="69804"/>
                </a:srgb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800" b="1">
                <a:ln w="19050">
                  <a:noFill/>
                </a:ln>
                <a:solidFill>
                  <a:schemeClr val="tx1"/>
                </a:solidFill>
                <a:latin typeface="AMX" pitchFamily="2" charset="0"/>
              </a:endParaRPr>
            </a:p>
          </p:txBody>
        </p:sp>
        <p:sp>
          <p:nvSpPr>
            <p:cNvPr id="19" name="CaixaDeTexto 18">
              <a:extLst>
                <a:ext uri="{FF2B5EF4-FFF2-40B4-BE49-F238E27FC236}">
                  <a16:creationId xmlns:a16="http://schemas.microsoft.com/office/drawing/2014/main" id="{FD34577A-EC20-32B4-B624-3582078C3F58}"/>
                </a:ext>
              </a:extLst>
            </p:cNvPr>
            <p:cNvSpPr txBox="1"/>
            <p:nvPr/>
          </p:nvSpPr>
          <p:spPr>
            <a:xfrm>
              <a:off x="8864349" y="5599407"/>
              <a:ext cx="708690" cy="22830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pt-BR" sz="800" b="1" dirty="0">
                  <a:latin typeface="AMX" pitchFamily="2" charset="0"/>
                </a:rPr>
                <a:t>Atenção </a:t>
              </a:r>
              <a:endParaRPr lang="pt-BR" sz="800" b="1" dirty="0">
                <a:ln w="19050">
                  <a:noFill/>
                </a:ln>
                <a:latin typeface="AMX" pitchFamily="2" charset="0"/>
              </a:endParaRPr>
            </a:p>
          </p:txBody>
        </p:sp>
        <p:sp>
          <p:nvSpPr>
            <p:cNvPr id="20" name="CaixaDeTexto 19">
              <a:extLst>
                <a:ext uri="{FF2B5EF4-FFF2-40B4-BE49-F238E27FC236}">
                  <a16:creationId xmlns:a16="http://schemas.microsoft.com/office/drawing/2014/main" id="{EF608C3C-6F75-63FD-8801-6EFCF221EDE1}"/>
                </a:ext>
              </a:extLst>
            </p:cNvPr>
            <p:cNvSpPr txBox="1"/>
            <p:nvPr/>
          </p:nvSpPr>
          <p:spPr>
            <a:xfrm>
              <a:off x="8864349" y="4663563"/>
              <a:ext cx="702087" cy="21544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pt-BR" sz="800" b="1" dirty="0">
                  <a:ln w="19050">
                    <a:noFill/>
                  </a:ln>
                  <a:latin typeface="AMX" pitchFamily="2" charset="0"/>
                </a:rPr>
                <a:t>Sistema</a:t>
              </a:r>
              <a:endParaRPr lang="pt-BR" sz="800" b="1" dirty="0">
                <a:ln w="19050">
                  <a:noFill/>
                </a:ln>
                <a:solidFill>
                  <a:schemeClr val="tx1"/>
                </a:solidFill>
                <a:latin typeface="AMX" pitchFamily="2" charset="0"/>
              </a:endParaRPr>
            </a:p>
          </p:txBody>
        </p:sp>
        <p:sp>
          <p:nvSpPr>
            <p:cNvPr id="21" name="CaixaDeTexto 20">
              <a:extLst>
                <a:ext uri="{FF2B5EF4-FFF2-40B4-BE49-F238E27FC236}">
                  <a16:creationId xmlns:a16="http://schemas.microsoft.com/office/drawing/2014/main" id="{C2E74358-1F17-3CA1-9010-00C945E6866F}"/>
                </a:ext>
              </a:extLst>
            </p:cNvPr>
            <p:cNvSpPr txBox="1"/>
            <p:nvPr/>
          </p:nvSpPr>
          <p:spPr>
            <a:xfrm>
              <a:off x="8864350" y="4961043"/>
              <a:ext cx="1479914" cy="21544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pt-BR" sz="800" b="1" dirty="0">
                  <a:ln w="19050">
                    <a:noFill/>
                  </a:ln>
                  <a:latin typeface="AMX" pitchFamily="2" charset="0"/>
                </a:rPr>
                <a:t>SLA - Tempo da Tratativa</a:t>
              </a:r>
              <a:endParaRPr lang="pt-BR" sz="800" b="1" dirty="0">
                <a:ln w="19050">
                  <a:noFill/>
                </a:ln>
                <a:solidFill>
                  <a:schemeClr val="tx1"/>
                </a:solidFill>
                <a:latin typeface="AMX" pitchFamily="2" charset="0"/>
              </a:endParaRPr>
            </a:p>
          </p:txBody>
        </p:sp>
        <p:sp>
          <p:nvSpPr>
            <p:cNvPr id="22" name="Pentágono 6">
              <a:extLst>
                <a:ext uri="{FF2B5EF4-FFF2-40B4-BE49-F238E27FC236}">
                  <a16:creationId xmlns:a16="http://schemas.microsoft.com/office/drawing/2014/main" id="{D1AE5B0F-E5CC-882C-7695-9E7CDC66303D}"/>
                </a:ext>
              </a:extLst>
            </p:cNvPr>
            <p:cNvSpPr/>
            <p:nvPr/>
          </p:nvSpPr>
          <p:spPr>
            <a:xfrm>
              <a:off x="8392072" y="5280874"/>
              <a:ext cx="497928" cy="187178"/>
            </a:xfrm>
            <a:prstGeom prst="roundRect">
              <a:avLst>
                <a:gd name="adj" fmla="val 50000"/>
              </a:avLst>
            </a:prstGeom>
            <a:solidFill>
              <a:schemeClr val="tx1">
                <a:lumMod val="85000"/>
                <a:lumOff val="15000"/>
                <a:alpha val="80247"/>
              </a:schemeClr>
            </a:solidFill>
            <a:ln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pt-BR" sz="800" b="1" dirty="0">
                <a:solidFill>
                  <a:schemeClr val="bg1"/>
                </a:solidFill>
                <a:latin typeface="AMX" pitchFamily="2" charset="0"/>
              </a:endParaRPr>
            </a:p>
          </p:txBody>
        </p:sp>
        <p:sp>
          <p:nvSpPr>
            <p:cNvPr id="23" name="CaixaDeTexto 22">
              <a:extLst>
                <a:ext uri="{FF2B5EF4-FFF2-40B4-BE49-F238E27FC236}">
                  <a16:creationId xmlns:a16="http://schemas.microsoft.com/office/drawing/2014/main" id="{79A9AA7D-08A8-A3F7-734F-DEE198493B22}"/>
                </a:ext>
              </a:extLst>
            </p:cNvPr>
            <p:cNvSpPr txBox="1"/>
            <p:nvPr/>
          </p:nvSpPr>
          <p:spPr>
            <a:xfrm>
              <a:off x="8864349" y="5276494"/>
              <a:ext cx="1119972" cy="21544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pt-BR" sz="800" b="1" dirty="0">
                  <a:latin typeface="AMX" pitchFamily="2" charset="0"/>
                </a:rPr>
                <a:t>Setor responsável</a:t>
              </a:r>
              <a:endParaRPr lang="pt-BR" sz="800" b="1" dirty="0">
                <a:ln w="19050">
                  <a:noFill/>
                </a:ln>
                <a:latin typeface="AMX" pitchFamily="2" charset="0"/>
              </a:endParaRPr>
            </a:p>
          </p:txBody>
        </p:sp>
        <p:pic>
          <p:nvPicPr>
            <p:cNvPr id="25" name="Imagem 24">
              <a:extLst>
                <a:ext uri="{FF2B5EF4-FFF2-40B4-BE49-F238E27FC236}">
                  <a16:creationId xmlns:a16="http://schemas.microsoft.com/office/drawing/2014/main" id="{10F2386C-CB98-6D16-68F4-0A030FBDAF0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rightnessContrast bright="28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8627037" y="4640380"/>
              <a:ext cx="228182" cy="228182"/>
            </a:xfrm>
            <a:prstGeom prst="rect">
              <a:avLst/>
            </a:prstGeom>
          </p:spPr>
        </p:pic>
        <p:pic>
          <p:nvPicPr>
            <p:cNvPr id="26" name="Gráfico 25">
              <a:extLst>
                <a:ext uri="{FF2B5EF4-FFF2-40B4-BE49-F238E27FC236}">
                  <a16:creationId xmlns:a16="http://schemas.microsoft.com/office/drawing/2014/main" id="{D06963DB-496B-720B-40CE-13C3EB19E007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rcRect r="7048" b="15513"/>
            <a:stretch>
              <a:fillRect/>
            </a:stretch>
          </p:blipFill>
          <p:spPr>
            <a:xfrm>
              <a:off x="8638610" y="4917994"/>
              <a:ext cx="225304" cy="252234"/>
            </a:xfrm>
            <a:prstGeom prst="rect">
              <a:avLst/>
            </a:prstGeom>
          </p:spPr>
        </p:pic>
        <p:sp>
          <p:nvSpPr>
            <p:cNvPr id="27" name="Retângulo Arredondado 26">
              <a:extLst>
                <a:ext uri="{FF2B5EF4-FFF2-40B4-BE49-F238E27FC236}">
                  <a16:creationId xmlns:a16="http://schemas.microsoft.com/office/drawing/2014/main" id="{0663B7EA-E6CE-48AF-ABF4-7D6B9ED35D61}"/>
                </a:ext>
              </a:extLst>
            </p:cNvPr>
            <p:cNvSpPr>
              <a:spLocks/>
            </p:cNvSpPr>
            <p:nvPr/>
          </p:nvSpPr>
          <p:spPr>
            <a:xfrm>
              <a:off x="8210856" y="4487521"/>
              <a:ext cx="2100649" cy="1499286"/>
            </a:xfrm>
            <a:prstGeom prst="roundRect">
              <a:avLst>
                <a:gd name="adj" fmla="val 7773"/>
              </a:avLst>
            </a:prstGeom>
            <a:noFill/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</p:grpSp>
      <p:sp>
        <p:nvSpPr>
          <p:cNvPr id="208" name="Retângulo 207">
            <a:extLst>
              <a:ext uri="{FF2B5EF4-FFF2-40B4-BE49-F238E27FC236}">
                <a16:creationId xmlns:a16="http://schemas.microsoft.com/office/drawing/2014/main" id="{2D60D67C-5E88-7767-159E-6F38892B734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85000"/>
              <a:lumOff val="15000"/>
              <a:alpha val="42283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98" name="Retângulo Arredondado 297">
            <a:extLst>
              <a:ext uri="{FF2B5EF4-FFF2-40B4-BE49-F238E27FC236}">
                <a16:creationId xmlns:a16="http://schemas.microsoft.com/office/drawing/2014/main" id="{28C2F0BB-D651-2F28-04F8-1A9E1637D4C1}"/>
              </a:ext>
            </a:extLst>
          </p:cNvPr>
          <p:cNvSpPr>
            <a:spLocks/>
          </p:cNvSpPr>
          <p:nvPr/>
        </p:nvSpPr>
        <p:spPr>
          <a:xfrm>
            <a:off x="318977" y="1467293"/>
            <a:ext cx="11632018" cy="4486940"/>
          </a:xfrm>
          <a:prstGeom prst="roundRect">
            <a:avLst>
              <a:gd name="adj" fmla="val 7773"/>
            </a:avLst>
          </a:prstGeom>
          <a:solidFill>
            <a:schemeClr val="bg1">
              <a:lumMod val="95000"/>
            </a:schemeClr>
          </a:solidFill>
          <a:ln w="1587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800" dirty="0"/>
          </a:p>
        </p:txBody>
      </p:sp>
      <p:grpSp>
        <p:nvGrpSpPr>
          <p:cNvPr id="206" name="Agrupar 205">
            <a:extLst>
              <a:ext uri="{FF2B5EF4-FFF2-40B4-BE49-F238E27FC236}">
                <a16:creationId xmlns:a16="http://schemas.microsoft.com/office/drawing/2014/main" id="{25A8778E-954C-1DF4-2AA8-A4F88E217367}"/>
              </a:ext>
            </a:extLst>
          </p:cNvPr>
          <p:cNvGrpSpPr/>
          <p:nvPr/>
        </p:nvGrpSpPr>
        <p:grpSpPr>
          <a:xfrm>
            <a:off x="857067" y="3059747"/>
            <a:ext cx="9452029" cy="2099678"/>
            <a:chOff x="857067" y="2754947"/>
            <a:chExt cx="9452029" cy="2099678"/>
          </a:xfrm>
        </p:grpSpPr>
        <p:grpSp>
          <p:nvGrpSpPr>
            <p:cNvPr id="456" name="Agrupar 455">
              <a:extLst>
                <a:ext uri="{FF2B5EF4-FFF2-40B4-BE49-F238E27FC236}">
                  <a16:creationId xmlns:a16="http://schemas.microsoft.com/office/drawing/2014/main" id="{3B405DCF-D2D3-4DC3-6197-97E26379141E}"/>
                </a:ext>
              </a:extLst>
            </p:cNvPr>
            <p:cNvGrpSpPr/>
            <p:nvPr/>
          </p:nvGrpSpPr>
          <p:grpSpPr>
            <a:xfrm>
              <a:off x="2007207" y="2882348"/>
              <a:ext cx="1179988" cy="1236981"/>
              <a:chOff x="2229602" y="2437941"/>
              <a:chExt cx="1401356" cy="1469041"/>
            </a:xfrm>
          </p:grpSpPr>
          <p:grpSp>
            <p:nvGrpSpPr>
              <p:cNvPr id="449" name="Agrupar 448">
                <a:extLst>
                  <a:ext uri="{FF2B5EF4-FFF2-40B4-BE49-F238E27FC236}">
                    <a16:creationId xmlns:a16="http://schemas.microsoft.com/office/drawing/2014/main" id="{588CECDE-225B-6FB7-7603-1C4C770F3AE3}"/>
                  </a:ext>
                </a:extLst>
              </p:cNvPr>
              <p:cNvGrpSpPr/>
              <p:nvPr/>
            </p:nvGrpSpPr>
            <p:grpSpPr>
              <a:xfrm>
                <a:off x="2229602" y="2437941"/>
                <a:ext cx="1401356" cy="1469041"/>
                <a:chOff x="911317" y="2437941"/>
                <a:chExt cx="1535263" cy="1469041"/>
              </a:xfrm>
            </p:grpSpPr>
            <p:sp>
              <p:nvSpPr>
                <p:cNvPr id="450" name="Fluxograma: Processo Alternativo 51">
                  <a:extLst>
                    <a:ext uri="{FF2B5EF4-FFF2-40B4-BE49-F238E27FC236}">
                      <a16:creationId xmlns:a16="http://schemas.microsoft.com/office/drawing/2014/main" id="{97207FC5-1144-99E8-DF1E-D69C76708866}"/>
                    </a:ext>
                  </a:extLst>
                </p:cNvPr>
                <p:cNvSpPr/>
                <p:nvPr/>
              </p:nvSpPr>
              <p:spPr>
                <a:xfrm>
                  <a:off x="921542" y="3624261"/>
                  <a:ext cx="1393503" cy="282721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900" b="1" dirty="0">
                      <a:solidFill>
                        <a:schemeClr val="bg1"/>
                      </a:solidFill>
                      <a:latin typeface="AMX" pitchFamily="2" charset="0"/>
                    </a:rPr>
                    <a:t>    </a:t>
                  </a:r>
                  <a:r>
                    <a:rPr lang="pt-BR" sz="900" b="1" dirty="0" err="1">
                      <a:solidFill>
                        <a:schemeClr val="bg1"/>
                      </a:solidFill>
                      <a:latin typeface="AMX" pitchFamily="2" charset="0"/>
                    </a:rPr>
                    <a:t>Arklok</a:t>
                  </a:r>
                  <a:r>
                    <a:rPr lang="pt-BR" sz="900" b="1" dirty="0">
                      <a:solidFill>
                        <a:schemeClr val="bg1"/>
                      </a:solidFill>
                      <a:latin typeface="AMX" pitchFamily="2" charset="0"/>
                    </a:rPr>
                    <a:t> - CRM</a:t>
                  </a:r>
                </a:p>
              </p:txBody>
            </p:sp>
            <p:sp>
              <p:nvSpPr>
                <p:cNvPr id="451" name="Retângulo de cantos arredondados 41">
                  <a:extLst>
                    <a:ext uri="{FF2B5EF4-FFF2-40B4-BE49-F238E27FC236}">
                      <a16:creationId xmlns:a16="http://schemas.microsoft.com/office/drawing/2014/main" id="{C1FAB5C9-F470-E2C2-EAE8-6C97914F1A9C}"/>
                    </a:ext>
                  </a:extLst>
                </p:cNvPr>
                <p:cNvSpPr/>
                <p:nvPr/>
              </p:nvSpPr>
              <p:spPr>
                <a:xfrm>
                  <a:off x="912733" y="2438848"/>
                  <a:ext cx="1352742" cy="1079604"/>
                </a:xfrm>
                <a:prstGeom prst="roundRect">
                  <a:avLst>
                    <a:gd name="adj" fmla="val 15145"/>
                  </a:avLst>
                </a:prstGeom>
                <a:noFill/>
                <a:ln w="3175">
                  <a:solidFill>
                    <a:schemeClr val="bg2">
                      <a:lumMod val="2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sz="1000" dirty="0"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endParaRPr lang="pt-BR" sz="1000" dirty="0"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r>
                    <a:rPr lang="pt-BR" sz="1000" dirty="0">
                      <a:solidFill>
                        <a:schemeClr val="tx1"/>
                      </a:solidFill>
                      <a:latin typeface="AMX" pitchFamily="2" charset="0"/>
                    </a:rPr>
                    <a:t>Agendar a assistência do equipamento</a:t>
                  </a:r>
                  <a:endParaRPr lang="pt-BR" sz="1000" dirty="0">
                    <a:ln w="19050">
                      <a:noFill/>
                    </a:ln>
                    <a:solidFill>
                      <a:schemeClr val="tx1"/>
                    </a:solidFill>
                    <a:latin typeface="AMX" pitchFamily="2" charset="0"/>
                  </a:endParaRPr>
                </a:p>
              </p:txBody>
            </p:sp>
            <p:cxnSp>
              <p:nvCxnSpPr>
                <p:cNvPr id="452" name="Conector reto 66">
                  <a:extLst>
                    <a:ext uri="{FF2B5EF4-FFF2-40B4-BE49-F238E27FC236}">
                      <a16:creationId xmlns:a16="http://schemas.microsoft.com/office/drawing/2014/main" id="{B0F5216D-430A-763C-1AB2-5909C8D23D7C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1579981" y="3520921"/>
                  <a:ext cx="0" cy="103428"/>
                </a:xfrm>
                <a:prstGeom prst="line">
                  <a:avLst/>
                </a:prstGeom>
                <a:ln>
                  <a:solidFill>
                    <a:schemeClr val="accent2">
                      <a:lumMod val="75000"/>
                    </a:schemeClr>
                  </a:solidFill>
                  <a:headEnd type="none" w="med" len="med"/>
                  <a:tailEnd type="none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sp>
              <p:nvSpPr>
                <p:cNvPr id="453" name="Pentágono 6">
                  <a:extLst>
                    <a:ext uri="{FF2B5EF4-FFF2-40B4-BE49-F238E27FC236}">
                      <a16:creationId xmlns:a16="http://schemas.microsoft.com/office/drawing/2014/main" id="{A8FDD6EF-A4E8-6F00-47E3-BE886AEC1FF7}"/>
                    </a:ext>
                  </a:extLst>
                </p:cNvPr>
                <p:cNvSpPr/>
                <p:nvPr/>
              </p:nvSpPr>
              <p:spPr>
                <a:xfrm>
                  <a:off x="911317" y="2437941"/>
                  <a:ext cx="1354157" cy="350835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247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900" b="1" dirty="0">
                      <a:solidFill>
                        <a:schemeClr val="bg1"/>
                      </a:solidFill>
                      <a:latin typeface="AMX" pitchFamily="2" charset="0"/>
                    </a:rPr>
                    <a:t>Atendimento</a:t>
                  </a:r>
                </a:p>
              </p:txBody>
            </p:sp>
            <p:cxnSp>
              <p:nvCxnSpPr>
                <p:cNvPr id="454" name="Conector de Seta Reta 453">
                  <a:extLst>
                    <a:ext uri="{FF2B5EF4-FFF2-40B4-BE49-F238E27FC236}">
                      <a16:creationId xmlns:a16="http://schemas.microsoft.com/office/drawing/2014/main" id="{17E3225E-85C3-A374-93C5-3E3CE5F0D5D3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2262907" y="3074344"/>
                  <a:ext cx="183673" cy="0"/>
                </a:xfrm>
                <a:prstGeom prst="straightConnector1">
                  <a:avLst/>
                </a:prstGeom>
                <a:ln w="12700">
                  <a:solidFill>
                    <a:schemeClr val="accent2">
                      <a:lumMod val="75000"/>
                    </a:schemeClr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pic>
            <p:nvPicPr>
              <p:cNvPr id="455" name="Imagem 454">
                <a:extLst>
                  <a:ext uri="{FF2B5EF4-FFF2-40B4-BE49-F238E27FC236}">
                    <a16:creationId xmlns:a16="http://schemas.microsoft.com/office/drawing/2014/main" id="{944C903F-A1D4-8FC1-01DD-FF0B3F2670B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2302923" y="3675411"/>
                <a:ext cx="153104" cy="153104"/>
              </a:xfrm>
              <a:prstGeom prst="rect">
                <a:avLst/>
              </a:prstGeom>
            </p:spPr>
          </p:pic>
        </p:grpSp>
        <p:grpSp>
          <p:nvGrpSpPr>
            <p:cNvPr id="435" name="Agrupar 434">
              <a:extLst>
                <a:ext uri="{FF2B5EF4-FFF2-40B4-BE49-F238E27FC236}">
                  <a16:creationId xmlns:a16="http://schemas.microsoft.com/office/drawing/2014/main" id="{73CC1945-3983-B123-8730-7EB3584E9999}"/>
                </a:ext>
              </a:extLst>
            </p:cNvPr>
            <p:cNvGrpSpPr/>
            <p:nvPr/>
          </p:nvGrpSpPr>
          <p:grpSpPr>
            <a:xfrm>
              <a:off x="857067" y="2882348"/>
              <a:ext cx="1149508" cy="909826"/>
              <a:chOff x="911317" y="2437941"/>
              <a:chExt cx="1495606" cy="1080511"/>
            </a:xfrm>
          </p:grpSpPr>
          <p:sp>
            <p:nvSpPr>
              <p:cNvPr id="430" name="Retângulo de cantos arredondados 41">
                <a:extLst>
                  <a:ext uri="{FF2B5EF4-FFF2-40B4-BE49-F238E27FC236}">
                    <a16:creationId xmlns:a16="http://schemas.microsoft.com/office/drawing/2014/main" id="{C2FC0AF9-1F09-B9FF-50EE-4CCC88A0BAB9}"/>
                  </a:ext>
                </a:extLst>
              </p:cNvPr>
              <p:cNvSpPr/>
              <p:nvPr/>
            </p:nvSpPr>
            <p:spPr>
              <a:xfrm>
                <a:off x="912733" y="2438848"/>
                <a:ext cx="1308973" cy="1079604"/>
              </a:xfrm>
              <a:prstGeom prst="roundRect">
                <a:avLst>
                  <a:gd name="adj" fmla="val 15145"/>
                </a:avLst>
              </a:prstGeom>
              <a:noFill/>
              <a:ln w="3175">
                <a:solidFill>
                  <a:schemeClr val="bg2">
                    <a:lumMod val="2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1000" dirty="0">
                  <a:solidFill>
                    <a:schemeClr val="tx1"/>
                  </a:solidFill>
                  <a:latin typeface="AMX" pitchFamily="2" charset="0"/>
                </a:endParaRPr>
              </a:p>
              <a:p>
                <a:pPr algn="ctr"/>
                <a:r>
                  <a:rPr lang="pt-BR" sz="1000" dirty="0">
                    <a:solidFill>
                      <a:schemeClr val="tx1"/>
                    </a:solidFill>
                    <a:latin typeface="AMX" pitchFamily="2" charset="0"/>
                  </a:rPr>
                  <a:t>Emitir laudo</a:t>
                </a:r>
                <a:endParaRPr lang="pt-BR" sz="1000" dirty="0">
                  <a:ln w="19050">
                    <a:noFill/>
                  </a:ln>
                  <a:solidFill>
                    <a:schemeClr val="tx1"/>
                  </a:solidFill>
                  <a:latin typeface="AMX" pitchFamily="2" charset="0"/>
                </a:endParaRPr>
              </a:p>
            </p:txBody>
          </p:sp>
          <p:sp>
            <p:nvSpPr>
              <p:cNvPr id="432" name="Pentágono 6">
                <a:extLst>
                  <a:ext uri="{FF2B5EF4-FFF2-40B4-BE49-F238E27FC236}">
                    <a16:creationId xmlns:a16="http://schemas.microsoft.com/office/drawing/2014/main" id="{13AC1C12-0F2B-EDBF-EFF1-2B4C76AF98D8}"/>
                  </a:ext>
                </a:extLst>
              </p:cNvPr>
              <p:cNvSpPr/>
              <p:nvPr/>
            </p:nvSpPr>
            <p:spPr>
              <a:xfrm>
                <a:off x="911317" y="2437941"/>
                <a:ext cx="1317534" cy="350836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247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900" b="1" dirty="0">
                    <a:solidFill>
                      <a:schemeClr val="bg1"/>
                    </a:solidFill>
                    <a:latin typeface="AMX" pitchFamily="2" charset="0"/>
                  </a:rPr>
                  <a:t>Atendimento</a:t>
                </a:r>
              </a:p>
            </p:txBody>
          </p:sp>
          <p:cxnSp>
            <p:nvCxnSpPr>
              <p:cNvPr id="433" name="Conector de Seta Reta 432">
                <a:extLst>
                  <a:ext uri="{FF2B5EF4-FFF2-40B4-BE49-F238E27FC236}">
                    <a16:creationId xmlns:a16="http://schemas.microsoft.com/office/drawing/2014/main" id="{FB41FB10-140F-746E-6608-6CE80E29EB5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223250" y="3074344"/>
                <a:ext cx="183673" cy="0"/>
              </a:xfrm>
              <a:prstGeom prst="straightConnector1">
                <a:avLst/>
              </a:prstGeom>
              <a:ln w="12700">
                <a:solidFill>
                  <a:schemeClr val="accent2">
                    <a:lumMod val="75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67" name="Agrupar 466">
              <a:extLst>
                <a:ext uri="{FF2B5EF4-FFF2-40B4-BE49-F238E27FC236}">
                  <a16:creationId xmlns:a16="http://schemas.microsoft.com/office/drawing/2014/main" id="{9ECCEC6C-1945-8B73-0DCA-5674ECCCEF6B}"/>
                </a:ext>
              </a:extLst>
            </p:cNvPr>
            <p:cNvGrpSpPr/>
            <p:nvPr/>
          </p:nvGrpSpPr>
          <p:grpSpPr>
            <a:xfrm>
              <a:off x="5849907" y="3316914"/>
              <a:ext cx="1421112" cy="1537711"/>
              <a:chOff x="863692" y="2437941"/>
              <a:chExt cx="1687716" cy="1826189"/>
            </a:xfrm>
          </p:grpSpPr>
          <p:grpSp>
            <p:nvGrpSpPr>
              <p:cNvPr id="468" name="Agrupar 467">
                <a:extLst>
                  <a:ext uri="{FF2B5EF4-FFF2-40B4-BE49-F238E27FC236}">
                    <a16:creationId xmlns:a16="http://schemas.microsoft.com/office/drawing/2014/main" id="{3BDF5EE5-5612-C94A-E900-5A0C0E508CDD}"/>
                  </a:ext>
                </a:extLst>
              </p:cNvPr>
              <p:cNvGrpSpPr/>
              <p:nvPr/>
            </p:nvGrpSpPr>
            <p:grpSpPr>
              <a:xfrm>
                <a:off x="863692" y="2437941"/>
                <a:ext cx="1687716" cy="1826189"/>
                <a:chOff x="911317" y="2437941"/>
                <a:chExt cx="1848986" cy="1826189"/>
              </a:xfrm>
            </p:grpSpPr>
            <p:sp>
              <p:nvSpPr>
                <p:cNvPr id="470" name="Fluxograma: Processo Alternativo 51">
                  <a:extLst>
                    <a:ext uri="{FF2B5EF4-FFF2-40B4-BE49-F238E27FC236}">
                      <a16:creationId xmlns:a16="http://schemas.microsoft.com/office/drawing/2014/main" id="{945CA0CD-CD2E-8F30-3A0B-58F6253F81DD}"/>
                    </a:ext>
                  </a:extLst>
                </p:cNvPr>
                <p:cNvSpPr/>
                <p:nvPr/>
              </p:nvSpPr>
              <p:spPr>
                <a:xfrm>
                  <a:off x="921542" y="3624262"/>
                  <a:ext cx="1672435" cy="271766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900" b="1" dirty="0">
                      <a:solidFill>
                        <a:schemeClr val="bg1"/>
                      </a:solidFill>
                      <a:latin typeface="AMX" pitchFamily="2" charset="0"/>
                    </a:rPr>
                    <a:t>  FORMS</a:t>
                  </a:r>
                </a:p>
              </p:txBody>
            </p:sp>
            <p:sp>
              <p:nvSpPr>
                <p:cNvPr id="471" name="Retângulo de cantos arredondados 41">
                  <a:extLst>
                    <a:ext uri="{FF2B5EF4-FFF2-40B4-BE49-F238E27FC236}">
                      <a16:creationId xmlns:a16="http://schemas.microsoft.com/office/drawing/2014/main" id="{C693AB57-8E1C-D355-DFE8-BFDA7AD2174E}"/>
                    </a:ext>
                  </a:extLst>
                </p:cNvPr>
                <p:cNvSpPr/>
                <p:nvPr/>
              </p:nvSpPr>
              <p:spPr>
                <a:xfrm>
                  <a:off x="912733" y="2438848"/>
                  <a:ext cx="1669467" cy="1079604"/>
                </a:xfrm>
                <a:prstGeom prst="roundRect">
                  <a:avLst>
                    <a:gd name="adj" fmla="val 15145"/>
                  </a:avLst>
                </a:prstGeom>
                <a:noFill/>
                <a:ln w="3175">
                  <a:solidFill>
                    <a:schemeClr val="bg2">
                      <a:lumMod val="2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sz="1000" dirty="0"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endParaRPr lang="pt-BR" sz="1000" dirty="0"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r>
                    <a:rPr lang="pt-BR" sz="1000" dirty="0">
                      <a:ln w="19050">
                        <a:noFill/>
                      </a:ln>
                      <a:solidFill>
                        <a:schemeClr val="tx1"/>
                      </a:solidFill>
                      <a:latin typeface="AMX" pitchFamily="2" charset="0"/>
                    </a:rPr>
                    <a:t>Tratar card e abrir OS para descontar na conta</a:t>
                  </a:r>
                  <a:endParaRPr lang="pt-BR" sz="1050" dirty="0">
                    <a:ln w="19050">
                      <a:noFill/>
                    </a:ln>
                    <a:solidFill>
                      <a:schemeClr val="tx1"/>
                    </a:solidFill>
                    <a:latin typeface="AMX" pitchFamily="2" charset="0"/>
                  </a:endParaRPr>
                </a:p>
              </p:txBody>
            </p:sp>
            <p:cxnSp>
              <p:nvCxnSpPr>
                <p:cNvPr id="472" name="Conector reto 66">
                  <a:extLst>
                    <a:ext uri="{FF2B5EF4-FFF2-40B4-BE49-F238E27FC236}">
                      <a16:creationId xmlns:a16="http://schemas.microsoft.com/office/drawing/2014/main" id="{3EC46256-515E-F15E-A6F4-3297BFA2D591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1782881" y="3520921"/>
                  <a:ext cx="0" cy="103428"/>
                </a:xfrm>
                <a:prstGeom prst="line">
                  <a:avLst/>
                </a:prstGeom>
                <a:ln>
                  <a:solidFill>
                    <a:schemeClr val="accent2">
                      <a:lumMod val="75000"/>
                    </a:schemeClr>
                  </a:solidFill>
                  <a:headEnd type="none" w="med" len="med"/>
                  <a:tailEnd type="none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sp>
              <p:nvSpPr>
                <p:cNvPr id="473" name="Pentágono 6">
                  <a:extLst>
                    <a:ext uri="{FF2B5EF4-FFF2-40B4-BE49-F238E27FC236}">
                      <a16:creationId xmlns:a16="http://schemas.microsoft.com/office/drawing/2014/main" id="{904233EC-8EFB-AA9A-0FA5-16AD6B0EA60A}"/>
                    </a:ext>
                  </a:extLst>
                </p:cNvPr>
                <p:cNvSpPr/>
                <p:nvPr/>
              </p:nvSpPr>
              <p:spPr>
                <a:xfrm>
                  <a:off x="911317" y="2437941"/>
                  <a:ext cx="1682662" cy="350836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247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900" b="1" dirty="0" err="1">
                      <a:solidFill>
                        <a:schemeClr val="bg1"/>
                      </a:solidFill>
                      <a:latin typeface="AMX" pitchFamily="2" charset="0"/>
                    </a:rPr>
                    <a:t>Hitss</a:t>
                  </a:r>
                  <a:r>
                    <a:rPr lang="pt-BR" sz="900" b="1" dirty="0">
                      <a:solidFill>
                        <a:schemeClr val="bg1"/>
                      </a:solidFill>
                      <a:latin typeface="AMX" pitchFamily="2" charset="0"/>
                    </a:rPr>
                    <a:t> BPO</a:t>
                  </a:r>
                </a:p>
              </p:txBody>
            </p:sp>
            <p:cxnSp>
              <p:nvCxnSpPr>
                <p:cNvPr id="474" name="Conector de Seta Reta 473">
                  <a:extLst>
                    <a:ext uri="{FF2B5EF4-FFF2-40B4-BE49-F238E27FC236}">
                      <a16:creationId xmlns:a16="http://schemas.microsoft.com/office/drawing/2014/main" id="{A4BFFBE0-2F5A-9659-CEBA-DBBC66FCC7E9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2576630" y="3074344"/>
                  <a:ext cx="183673" cy="0"/>
                </a:xfrm>
                <a:prstGeom prst="straightConnector1">
                  <a:avLst/>
                </a:prstGeom>
                <a:ln w="12700">
                  <a:solidFill>
                    <a:schemeClr val="accent2">
                      <a:lumMod val="75000"/>
                    </a:schemeClr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475" name="Fluxograma: Processo Alternativo 51">
                  <a:extLst>
                    <a:ext uri="{FF2B5EF4-FFF2-40B4-BE49-F238E27FC236}">
                      <a16:creationId xmlns:a16="http://schemas.microsoft.com/office/drawing/2014/main" id="{8C0C153F-CC25-2EB0-C9CF-75FB5EAB1506}"/>
                    </a:ext>
                  </a:extLst>
                </p:cNvPr>
                <p:cNvSpPr/>
                <p:nvPr/>
              </p:nvSpPr>
              <p:spPr>
                <a:xfrm>
                  <a:off x="921544" y="3992364"/>
                  <a:ext cx="1672434" cy="271766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900" b="1" dirty="0">
                      <a:solidFill>
                        <a:schemeClr val="bg1"/>
                      </a:solidFill>
                      <a:latin typeface="AMX" pitchFamily="2" charset="0"/>
                    </a:rPr>
                    <a:t>  Radar</a:t>
                  </a:r>
                </a:p>
              </p:txBody>
            </p:sp>
            <p:cxnSp>
              <p:nvCxnSpPr>
                <p:cNvPr id="476" name="Conector reto 66">
                  <a:extLst>
                    <a:ext uri="{FF2B5EF4-FFF2-40B4-BE49-F238E27FC236}">
                      <a16:creationId xmlns:a16="http://schemas.microsoft.com/office/drawing/2014/main" id="{DDC3D5A7-D30F-2800-48C4-848789175991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1782881" y="3889023"/>
                  <a:ext cx="0" cy="103428"/>
                </a:xfrm>
                <a:prstGeom prst="line">
                  <a:avLst/>
                </a:prstGeom>
                <a:ln>
                  <a:solidFill>
                    <a:schemeClr val="accent2">
                      <a:lumMod val="75000"/>
                    </a:schemeClr>
                  </a:solidFill>
                  <a:headEnd type="none" w="med" len="med"/>
                  <a:tailEnd type="none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</p:grpSp>
          <p:pic>
            <p:nvPicPr>
              <p:cNvPr id="469" name="Imagem 468">
                <a:extLst>
                  <a:ext uri="{FF2B5EF4-FFF2-40B4-BE49-F238E27FC236}">
                    <a16:creationId xmlns:a16="http://schemas.microsoft.com/office/drawing/2014/main" id="{046FA530-28A5-B173-AB80-15DD2D2518F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987057" y="3683031"/>
                <a:ext cx="153105" cy="153104"/>
              </a:xfrm>
              <a:prstGeom prst="rect">
                <a:avLst/>
              </a:prstGeom>
            </p:spPr>
          </p:pic>
          <p:pic>
            <p:nvPicPr>
              <p:cNvPr id="477" name="Imagem 476">
                <a:extLst>
                  <a:ext uri="{FF2B5EF4-FFF2-40B4-BE49-F238E27FC236}">
                    <a16:creationId xmlns:a16="http://schemas.microsoft.com/office/drawing/2014/main" id="{D31DCBDB-9913-6A5B-13D8-82761F6E713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987057" y="4051134"/>
                <a:ext cx="153105" cy="153104"/>
              </a:xfrm>
              <a:prstGeom prst="rect">
                <a:avLst/>
              </a:prstGeom>
            </p:spPr>
          </p:pic>
        </p:grpSp>
        <p:sp>
          <p:nvSpPr>
            <p:cNvPr id="535" name="Círculo: Vazio 67">
              <a:extLst>
                <a:ext uri="{FF2B5EF4-FFF2-40B4-BE49-F238E27FC236}">
                  <a16:creationId xmlns:a16="http://schemas.microsoft.com/office/drawing/2014/main" id="{D85F7DBB-11CF-B6E2-E5E0-BECBD8FE04F8}"/>
                </a:ext>
              </a:extLst>
            </p:cNvPr>
            <p:cNvSpPr/>
            <p:nvPr/>
          </p:nvSpPr>
          <p:spPr>
            <a:xfrm>
              <a:off x="9918870" y="3654596"/>
              <a:ext cx="390226" cy="395210"/>
            </a:xfrm>
            <a:prstGeom prst="donut">
              <a:avLst/>
            </a:prstGeom>
            <a:solidFill>
              <a:srgbClr val="FD002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200" dirty="0">
                <a:solidFill>
                  <a:schemeClr val="tx1"/>
                </a:solidFill>
                <a:latin typeface="AMX" pitchFamily="2" charset="0"/>
              </a:endParaRPr>
            </a:p>
          </p:txBody>
        </p:sp>
        <p:sp>
          <p:nvSpPr>
            <p:cNvPr id="541" name="Retângulo: Único Canto Arredondado 45">
              <a:extLst>
                <a:ext uri="{FF2B5EF4-FFF2-40B4-BE49-F238E27FC236}">
                  <a16:creationId xmlns:a16="http://schemas.microsoft.com/office/drawing/2014/main" id="{60F9F101-A0AE-456F-6546-9767AF7ADE54}"/>
                </a:ext>
              </a:extLst>
            </p:cNvPr>
            <p:cNvSpPr/>
            <p:nvPr/>
          </p:nvSpPr>
          <p:spPr>
            <a:xfrm>
              <a:off x="3247565" y="3219095"/>
              <a:ext cx="1265917" cy="375132"/>
            </a:xfrm>
            <a:prstGeom prst="roundRect">
              <a:avLst>
                <a:gd name="adj" fmla="val 15218"/>
              </a:avLst>
            </a:prstGeom>
            <a:solidFill>
              <a:schemeClr val="accent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pt-BR" sz="1000" b="1" dirty="0">
                  <a:solidFill>
                    <a:schemeClr val="bg1"/>
                  </a:solidFill>
                  <a:latin typeface="AMX" pitchFamily="2" charset="77"/>
                </a:rPr>
                <a:t>Cliente aceitou?</a:t>
              </a:r>
            </a:p>
          </p:txBody>
        </p:sp>
        <p:cxnSp>
          <p:nvCxnSpPr>
            <p:cNvPr id="542" name="Conector reto 66">
              <a:extLst>
                <a:ext uri="{FF2B5EF4-FFF2-40B4-BE49-F238E27FC236}">
                  <a16:creationId xmlns:a16="http://schemas.microsoft.com/office/drawing/2014/main" id="{DE5BD324-DD53-6F4A-079F-59D756629DAF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3882915" y="3576176"/>
              <a:ext cx="2" cy="188447"/>
            </a:xfrm>
            <a:prstGeom prst="line">
              <a:avLst/>
            </a:prstGeom>
            <a:ln>
              <a:solidFill>
                <a:schemeClr val="accent2">
                  <a:lumMod val="75000"/>
                </a:schemeClr>
              </a:solidFill>
              <a:headEnd type="none" w="med" len="med"/>
              <a:tailEnd type="none" w="med" len="med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543" name="CaixaDeTexto 542">
              <a:extLst>
                <a:ext uri="{FF2B5EF4-FFF2-40B4-BE49-F238E27FC236}">
                  <a16:creationId xmlns:a16="http://schemas.microsoft.com/office/drawing/2014/main" id="{F8BDB2AA-3CAA-461E-69E4-CC10B6B14597}"/>
                </a:ext>
              </a:extLst>
            </p:cNvPr>
            <p:cNvSpPr txBox="1"/>
            <p:nvPr/>
          </p:nvSpPr>
          <p:spPr>
            <a:xfrm>
              <a:off x="3469929" y="2812788"/>
              <a:ext cx="836930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1000" b="1" dirty="0">
                  <a:solidFill>
                    <a:schemeClr val="bg2">
                      <a:lumMod val="25000"/>
                    </a:schemeClr>
                  </a:solidFill>
                  <a:latin typeface="AMX" pitchFamily="2" charset="0"/>
                </a:rPr>
                <a:t>Não</a:t>
              </a:r>
            </a:p>
          </p:txBody>
        </p:sp>
        <p:sp>
          <p:nvSpPr>
            <p:cNvPr id="544" name="CaixaDeTexto 543">
              <a:extLst>
                <a:ext uri="{FF2B5EF4-FFF2-40B4-BE49-F238E27FC236}">
                  <a16:creationId xmlns:a16="http://schemas.microsoft.com/office/drawing/2014/main" id="{EA592CED-505F-4BE4-AF16-2DB034BC715A}"/>
                </a:ext>
              </a:extLst>
            </p:cNvPr>
            <p:cNvSpPr txBox="1"/>
            <p:nvPr/>
          </p:nvSpPr>
          <p:spPr>
            <a:xfrm>
              <a:off x="3469617" y="3726774"/>
              <a:ext cx="821084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1000" b="1" dirty="0">
                  <a:solidFill>
                    <a:schemeClr val="bg2">
                      <a:lumMod val="25000"/>
                    </a:schemeClr>
                  </a:solidFill>
                  <a:latin typeface="AMX" pitchFamily="2" charset="0"/>
                </a:rPr>
                <a:t>Sim</a:t>
              </a:r>
            </a:p>
          </p:txBody>
        </p:sp>
        <p:cxnSp>
          <p:nvCxnSpPr>
            <p:cNvPr id="545" name="Conector de Seta Reta 544">
              <a:extLst>
                <a:ext uri="{FF2B5EF4-FFF2-40B4-BE49-F238E27FC236}">
                  <a16:creationId xmlns:a16="http://schemas.microsoft.com/office/drawing/2014/main" id="{A192BA62-1C74-CD72-C941-F221C814CC46}"/>
                </a:ext>
              </a:extLst>
            </p:cNvPr>
            <p:cNvCxnSpPr>
              <a:cxnSpLocks/>
            </p:cNvCxnSpPr>
            <p:nvPr/>
          </p:nvCxnSpPr>
          <p:spPr>
            <a:xfrm>
              <a:off x="4033558" y="3845281"/>
              <a:ext cx="590797" cy="1"/>
            </a:xfrm>
            <a:prstGeom prst="straightConnector1">
              <a:avLst/>
            </a:prstGeom>
            <a:ln>
              <a:solidFill>
                <a:schemeClr val="accent2">
                  <a:lumMod val="75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6" name="Conector reto 66">
              <a:extLst>
                <a:ext uri="{FF2B5EF4-FFF2-40B4-BE49-F238E27FC236}">
                  <a16:creationId xmlns:a16="http://schemas.microsoft.com/office/drawing/2014/main" id="{1252BA39-E81B-97D4-DE15-6C23E05836AC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3882915" y="3047636"/>
              <a:ext cx="2" cy="188447"/>
            </a:xfrm>
            <a:prstGeom prst="line">
              <a:avLst/>
            </a:prstGeom>
            <a:ln>
              <a:solidFill>
                <a:schemeClr val="accent2">
                  <a:lumMod val="75000"/>
                </a:schemeClr>
              </a:solidFill>
              <a:headEnd type="none" w="med" len="med"/>
              <a:tailEnd type="none" w="med" len="med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547" name="Conector de Seta Reta 546">
              <a:extLst>
                <a:ext uri="{FF2B5EF4-FFF2-40B4-BE49-F238E27FC236}">
                  <a16:creationId xmlns:a16="http://schemas.microsoft.com/office/drawing/2014/main" id="{1D648A3D-2BF1-4153-FC4E-96AA953BE029}"/>
                </a:ext>
              </a:extLst>
            </p:cNvPr>
            <p:cNvCxnSpPr>
              <a:cxnSpLocks/>
            </p:cNvCxnSpPr>
            <p:nvPr/>
          </p:nvCxnSpPr>
          <p:spPr>
            <a:xfrm>
              <a:off x="4033558" y="2940305"/>
              <a:ext cx="590797" cy="1"/>
            </a:xfrm>
            <a:prstGeom prst="straightConnector1">
              <a:avLst/>
            </a:prstGeom>
            <a:ln>
              <a:solidFill>
                <a:schemeClr val="accent2">
                  <a:lumMod val="75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54" name="Círculo: Vazio 67">
              <a:extLst>
                <a:ext uri="{FF2B5EF4-FFF2-40B4-BE49-F238E27FC236}">
                  <a16:creationId xmlns:a16="http://schemas.microsoft.com/office/drawing/2014/main" id="{F641C0E5-7473-E001-2EFB-32119D1609E2}"/>
                </a:ext>
              </a:extLst>
            </p:cNvPr>
            <p:cNvSpPr/>
            <p:nvPr/>
          </p:nvSpPr>
          <p:spPr>
            <a:xfrm>
              <a:off x="4709964" y="2754947"/>
              <a:ext cx="412880" cy="418153"/>
            </a:xfrm>
            <a:prstGeom prst="donut">
              <a:avLst/>
            </a:prstGeom>
            <a:solidFill>
              <a:srgbClr val="FD002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600">
                <a:solidFill>
                  <a:schemeClr val="tx1"/>
                </a:solidFill>
                <a:latin typeface="AMX" pitchFamily="2" charset="0"/>
              </a:endParaRPr>
            </a:p>
          </p:txBody>
        </p:sp>
        <p:grpSp>
          <p:nvGrpSpPr>
            <p:cNvPr id="555" name="Agrupar 554">
              <a:extLst>
                <a:ext uri="{FF2B5EF4-FFF2-40B4-BE49-F238E27FC236}">
                  <a16:creationId xmlns:a16="http://schemas.microsoft.com/office/drawing/2014/main" id="{9361671F-8D61-80A1-C47B-3F8AE091C9AD}"/>
                </a:ext>
              </a:extLst>
            </p:cNvPr>
            <p:cNvGrpSpPr/>
            <p:nvPr/>
          </p:nvGrpSpPr>
          <p:grpSpPr>
            <a:xfrm>
              <a:off x="4658363" y="3315406"/>
              <a:ext cx="1179988" cy="1236981"/>
              <a:chOff x="2229602" y="2437941"/>
              <a:chExt cx="1401356" cy="1469041"/>
            </a:xfrm>
          </p:grpSpPr>
          <p:grpSp>
            <p:nvGrpSpPr>
              <p:cNvPr id="556" name="Agrupar 555">
                <a:extLst>
                  <a:ext uri="{FF2B5EF4-FFF2-40B4-BE49-F238E27FC236}">
                    <a16:creationId xmlns:a16="http://schemas.microsoft.com/office/drawing/2014/main" id="{45E602E8-F0A0-1B46-9FDC-896946DE2D14}"/>
                  </a:ext>
                </a:extLst>
              </p:cNvPr>
              <p:cNvGrpSpPr/>
              <p:nvPr/>
            </p:nvGrpSpPr>
            <p:grpSpPr>
              <a:xfrm>
                <a:off x="2229602" y="2437941"/>
                <a:ext cx="1401356" cy="1469041"/>
                <a:chOff x="911317" y="2437941"/>
                <a:chExt cx="1535263" cy="1469041"/>
              </a:xfrm>
            </p:grpSpPr>
            <p:sp>
              <p:nvSpPr>
                <p:cNvPr id="558" name="Fluxograma: Processo Alternativo 51">
                  <a:extLst>
                    <a:ext uri="{FF2B5EF4-FFF2-40B4-BE49-F238E27FC236}">
                      <a16:creationId xmlns:a16="http://schemas.microsoft.com/office/drawing/2014/main" id="{36552106-3940-52FE-0A7A-AF0AD5E0A27B}"/>
                    </a:ext>
                  </a:extLst>
                </p:cNvPr>
                <p:cNvSpPr/>
                <p:nvPr/>
              </p:nvSpPr>
              <p:spPr>
                <a:xfrm>
                  <a:off x="921542" y="3624261"/>
                  <a:ext cx="1393503" cy="282721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900" b="1" dirty="0">
                      <a:solidFill>
                        <a:schemeClr val="bg1"/>
                      </a:solidFill>
                      <a:latin typeface="AMX" pitchFamily="2" charset="0"/>
                    </a:rPr>
                    <a:t>  FORMS</a:t>
                  </a:r>
                </a:p>
              </p:txBody>
            </p:sp>
            <p:sp>
              <p:nvSpPr>
                <p:cNvPr id="559" name="Retângulo de cantos arredondados 41">
                  <a:extLst>
                    <a:ext uri="{FF2B5EF4-FFF2-40B4-BE49-F238E27FC236}">
                      <a16:creationId xmlns:a16="http://schemas.microsoft.com/office/drawing/2014/main" id="{3586831C-F2FB-FA15-BBF3-F15B8569237E}"/>
                    </a:ext>
                  </a:extLst>
                </p:cNvPr>
                <p:cNvSpPr/>
                <p:nvPr/>
              </p:nvSpPr>
              <p:spPr>
                <a:xfrm>
                  <a:off x="912733" y="2438848"/>
                  <a:ext cx="1352742" cy="1079604"/>
                </a:xfrm>
                <a:prstGeom prst="roundRect">
                  <a:avLst>
                    <a:gd name="adj" fmla="val 15145"/>
                  </a:avLst>
                </a:prstGeom>
                <a:noFill/>
                <a:ln w="3175">
                  <a:solidFill>
                    <a:schemeClr val="bg2">
                      <a:lumMod val="2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sz="1000" dirty="0"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endParaRPr lang="pt-BR" sz="1000" dirty="0"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r>
                    <a:rPr lang="pt-BR" sz="1000" dirty="0">
                      <a:solidFill>
                        <a:schemeClr val="tx1"/>
                      </a:solidFill>
                      <a:latin typeface="AMX" pitchFamily="2" charset="0"/>
                    </a:rPr>
                    <a:t>Abrir solicitação Claro</a:t>
                  </a:r>
                  <a:endParaRPr lang="pt-BR" sz="1000" dirty="0">
                    <a:ln w="19050">
                      <a:noFill/>
                    </a:ln>
                    <a:solidFill>
                      <a:schemeClr val="tx1"/>
                    </a:solidFill>
                    <a:latin typeface="AMX" pitchFamily="2" charset="0"/>
                  </a:endParaRPr>
                </a:p>
              </p:txBody>
            </p:sp>
            <p:cxnSp>
              <p:nvCxnSpPr>
                <p:cNvPr id="560" name="Conector reto 66">
                  <a:extLst>
                    <a:ext uri="{FF2B5EF4-FFF2-40B4-BE49-F238E27FC236}">
                      <a16:creationId xmlns:a16="http://schemas.microsoft.com/office/drawing/2014/main" id="{DB9F9DF8-7250-1063-6E05-BEA6C68503C0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1579981" y="3520921"/>
                  <a:ext cx="0" cy="103428"/>
                </a:xfrm>
                <a:prstGeom prst="line">
                  <a:avLst/>
                </a:prstGeom>
                <a:ln>
                  <a:solidFill>
                    <a:schemeClr val="accent2">
                      <a:lumMod val="75000"/>
                    </a:schemeClr>
                  </a:solidFill>
                  <a:headEnd type="none" w="med" len="med"/>
                  <a:tailEnd type="none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sp>
              <p:nvSpPr>
                <p:cNvPr id="561" name="Pentágono 6">
                  <a:extLst>
                    <a:ext uri="{FF2B5EF4-FFF2-40B4-BE49-F238E27FC236}">
                      <a16:creationId xmlns:a16="http://schemas.microsoft.com/office/drawing/2014/main" id="{EE503CD5-9190-A75F-D2A6-D81E0C340944}"/>
                    </a:ext>
                  </a:extLst>
                </p:cNvPr>
                <p:cNvSpPr/>
                <p:nvPr/>
              </p:nvSpPr>
              <p:spPr>
                <a:xfrm>
                  <a:off x="911317" y="2437941"/>
                  <a:ext cx="1354157" cy="350835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247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900" b="1" dirty="0">
                      <a:solidFill>
                        <a:schemeClr val="bg1"/>
                      </a:solidFill>
                      <a:latin typeface="AMX" pitchFamily="2" charset="0"/>
                    </a:rPr>
                    <a:t>Atendimento</a:t>
                  </a:r>
                </a:p>
              </p:txBody>
            </p:sp>
            <p:cxnSp>
              <p:nvCxnSpPr>
                <p:cNvPr id="562" name="Conector de Seta Reta 561">
                  <a:extLst>
                    <a:ext uri="{FF2B5EF4-FFF2-40B4-BE49-F238E27FC236}">
                      <a16:creationId xmlns:a16="http://schemas.microsoft.com/office/drawing/2014/main" id="{6A85871D-8FCD-A85F-8681-CC9488080D49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2262907" y="3074344"/>
                  <a:ext cx="183673" cy="0"/>
                </a:xfrm>
                <a:prstGeom prst="straightConnector1">
                  <a:avLst/>
                </a:prstGeom>
                <a:ln w="12700">
                  <a:solidFill>
                    <a:schemeClr val="accent2">
                      <a:lumMod val="75000"/>
                    </a:schemeClr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pic>
            <p:nvPicPr>
              <p:cNvPr id="557" name="Imagem 556">
                <a:extLst>
                  <a:ext uri="{FF2B5EF4-FFF2-40B4-BE49-F238E27FC236}">
                    <a16:creationId xmlns:a16="http://schemas.microsoft.com/office/drawing/2014/main" id="{B0A5A8C3-6863-32C8-BB46-E1703A099CF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2302923" y="3675411"/>
                <a:ext cx="153104" cy="153104"/>
              </a:xfrm>
              <a:prstGeom prst="rect">
                <a:avLst/>
              </a:prstGeom>
            </p:spPr>
          </p:pic>
        </p:grpSp>
        <p:grpSp>
          <p:nvGrpSpPr>
            <p:cNvPr id="563" name="Agrupar 562">
              <a:extLst>
                <a:ext uri="{FF2B5EF4-FFF2-40B4-BE49-F238E27FC236}">
                  <a16:creationId xmlns:a16="http://schemas.microsoft.com/office/drawing/2014/main" id="{10A08CB2-04B6-0D83-BFF2-3E4F4A2835FA}"/>
                </a:ext>
              </a:extLst>
            </p:cNvPr>
            <p:cNvGrpSpPr/>
            <p:nvPr/>
          </p:nvGrpSpPr>
          <p:grpSpPr>
            <a:xfrm>
              <a:off x="7276704" y="3316914"/>
              <a:ext cx="1421112" cy="1227757"/>
              <a:chOff x="863692" y="2437941"/>
              <a:chExt cx="1687716" cy="1458087"/>
            </a:xfrm>
          </p:grpSpPr>
          <p:grpSp>
            <p:nvGrpSpPr>
              <p:cNvPr id="564" name="Agrupar 563">
                <a:extLst>
                  <a:ext uri="{FF2B5EF4-FFF2-40B4-BE49-F238E27FC236}">
                    <a16:creationId xmlns:a16="http://schemas.microsoft.com/office/drawing/2014/main" id="{58118368-3F00-ADBC-A0A9-15562748126D}"/>
                  </a:ext>
                </a:extLst>
              </p:cNvPr>
              <p:cNvGrpSpPr/>
              <p:nvPr/>
            </p:nvGrpSpPr>
            <p:grpSpPr>
              <a:xfrm>
                <a:off x="863692" y="2437941"/>
                <a:ext cx="1687716" cy="1458087"/>
                <a:chOff x="911317" y="2437941"/>
                <a:chExt cx="1848986" cy="1458087"/>
              </a:xfrm>
            </p:grpSpPr>
            <p:sp>
              <p:nvSpPr>
                <p:cNvPr id="567" name="Fluxograma: Processo Alternativo 51">
                  <a:extLst>
                    <a:ext uri="{FF2B5EF4-FFF2-40B4-BE49-F238E27FC236}">
                      <a16:creationId xmlns:a16="http://schemas.microsoft.com/office/drawing/2014/main" id="{2E554F6C-A168-DEE7-CDA5-EEB00FF7E9F3}"/>
                    </a:ext>
                  </a:extLst>
                </p:cNvPr>
                <p:cNvSpPr/>
                <p:nvPr/>
              </p:nvSpPr>
              <p:spPr>
                <a:xfrm>
                  <a:off x="921542" y="3624262"/>
                  <a:ext cx="1672435" cy="271766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900" b="1" dirty="0">
                      <a:solidFill>
                        <a:schemeClr val="bg1"/>
                      </a:solidFill>
                      <a:latin typeface="AMX" pitchFamily="2" charset="0"/>
                    </a:rPr>
                    <a:t>  FORMS</a:t>
                  </a:r>
                </a:p>
              </p:txBody>
            </p:sp>
            <p:sp>
              <p:nvSpPr>
                <p:cNvPr id="568" name="Retângulo de cantos arredondados 41">
                  <a:extLst>
                    <a:ext uri="{FF2B5EF4-FFF2-40B4-BE49-F238E27FC236}">
                      <a16:creationId xmlns:a16="http://schemas.microsoft.com/office/drawing/2014/main" id="{B3D5D091-4905-0E4B-FC33-30AE0EB13830}"/>
                    </a:ext>
                  </a:extLst>
                </p:cNvPr>
                <p:cNvSpPr/>
                <p:nvPr/>
              </p:nvSpPr>
              <p:spPr>
                <a:xfrm>
                  <a:off x="912733" y="2438848"/>
                  <a:ext cx="1669467" cy="1079604"/>
                </a:xfrm>
                <a:prstGeom prst="roundRect">
                  <a:avLst>
                    <a:gd name="adj" fmla="val 15145"/>
                  </a:avLst>
                </a:prstGeom>
                <a:noFill/>
                <a:ln w="3175">
                  <a:solidFill>
                    <a:schemeClr val="bg2">
                      <a:lumMod val="2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sz="1000" dirty="0"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endParaRPr lang="pt-BR" sz="1000" dirty="0"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r>
                    <a:rPr lang="pt-BR" sz="1000" dirty="0">
                      <a:ln w="19050">
                        <a:noFill/>
                      </a:ln>
                      <a:solidFill>
                        <a:schemeClr val="tx1"/>
                      </a:solidFill>
                      <a:latin typeface="AMX" pitchFamily="2" charset="0"/>
                    </a:rPr>
                    <a:t>Realizar a manutenção e atualizar o card</a:t>
                  </a:r>
                </a:p>
              </p:txBody>
            </p:sp>
            <p:cxnSp>
              <p:nvCxnSpPr>
                <p:cNvPr id="569" name="Conector reto 66">
                  <a:extLst>
                    <a:ext uri="{FF2B5EF4-FFF2-40B4-BE49-F238E27FC236}">
                      <a16:creationId xmlns:a16="http://schemas.microsoft.com/office/drawing/2014/main" id="{A2B535A5-99D4-FB38-B603-EEF2550B1623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1782881" y="3520921"/>
                  <a:ext cx="0" cy="103428"/>
                </a:xfrm>
                <a:prstGeom prst="line">
                  <a:avLst/>
                </a:prstGeom>
                <a:ln>
                  <a:solidFill>
                    <a:schemeClr val="accent2">
                      <a:lumMod val="75000"/>
                    </a:schemeClr>
                  </a:solidFill>
                  <a:headEnd type="none" w="med" len="med"/>
                  <a:tailEnd type="none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sp>
              <p:nvSpPr>
                <p:cNvPr id="570" name="Pentágono 6">
                  <a:extLst>
                    <a:ext uri="{FF2B5EF4-FFF2-40B4-BE49-F238E27FC236}">
                      <a16:creationId xmlns:a16="http://schemas.microsoft.com/office/drawing/2014/main" id="{8059D7D3-B336-569A-4D72-F14F2D0859AC}"/>
                    </a:ext>
                  </a:extLst>
                </p:cNvPr>
                <p:cNvSpPr/>
                <p:nvPr/>
              </p:nvSpPr>
              <p:spPr>
                <a:xfrm>
                  <a:off x="911317" y="2437941"/>
                  <a:ext cx="1682662" cy="350836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247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900" b="1" dirty="0">
                      <a:solidFill>
                        <a:schemeClr val="bg1"/>
                      </a:solidFill>
                      <a:latin typeface="AMX" pitchFamily="2" charset="0"/>
                    </a:rPr>
                    <a:t>Atendimento</a:t>
                  </a:r>
                </a:p>
              </p:txBody>
            </p:sp>
            <p:cxnSp>
              <p:nvCxnSpPr>
                <p:cNvPr id="571" name="Conector de Seta Reta 570">
                  <a:extLst>
                    <a:ext uri="{FF2B5EF4-FFF2-40B4-BE49-F238E27FC236}">
                      <a16:creationId xmlns:a16="http://schemas.microsoft.com/office/drawing/2014/main" id="{6CD958AE-C0FD-69B0-7BF8-681124933931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2576630" y="3074344"/>
                  <a:ext cx="183673" cy="0"/>
                </a:xfrm>
                <a:prstGeom prst="straightConnector1">
                  <a:avLst/>
                </a:prstGeom>
                <a:ln w="12700">
                  <a:solidFill>
                    <a:schemeClr val="accent2">
                      <a:lumMod val="75000"/>
                    </a:schemeClr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pic>
            <p:nvPicPr>
              <p:cNvPr id="565" name="Imagem 564">
                <a:extLst>
                  <a:ext uri="{FF2B5EF4-FFF2-40B4-BE49-F238E27FC236}">
                    <a16:creationId xmlns:a16="http://schemas.microsoft.com/office/drawing/2014/main" id="{B53B1962-A043-1729-A32F-1AA184E146E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987057" y="3683031"/>
                <a:ext cx="153105" cy="153104"/>
              </a:xfrm>
              <a:prstGeom prst="rect">
                <a:avLst/>
              </a:prstGeom>
            </p:spPr>
          </p:pic>
        </p:grpSp>
        <p:grpSp>
          <p:nvGrpSpPr>
            <p:cNvPr id="198" name="Agrupar 197">
              <a:extLst>
                <a:ext uri="{FF2B5EF4-FFF2-40B4-BE49-F238E27FC236}">
                  <a16:creationId xmlns:a16="http://schemas.microsoft.com/office/drawing/2014/main" id="{DED87F7E-44D0-834E-3933-06994194804D}"/>
                </a:ext>
              </a:extLst>
            </p:cNvPr>
            <p:cNvGrpSpPr/>
            <p:nvPr/>
          </p:nvGrpSpPr>
          <p:grpSpPr>
            <a:xfrm>
              <a:off x="8697432" y="3315406"/>
              <a:ext cx="1179988" cy="1236981"/>
              <a:chOff x="2229602" y="2437941"/>
              <a:chExt cx="1401356" cy="1469041"/>
            </a:xfrm>
          </p:grpSpPr>
          <p:grpSp>
            <p:nvGrpSpPr>
              <p:cNvPr id="199" name="Agrupar 198">
                <a:extLst>
                  <a:ext uri="{FF2B5EF4-FFF2-40B4-BE49-F238E27FC236}">
                    <a16:creationId xmlns:a16="http://schemas.microsoft.com/office/drawing/2014/main" id="{1F73C7F2-CDDD-3375-B78F-98A8CF33FF6D}"/>
                  </a:ext>
                </a:extLst>
              </p:cNvPr>
              <p:cNvGrpSpPr/>
              <p:nvPr/>
            </p:nvGrpSpPr>
            <p:grpSpPr>
              <a:xfrm>
                <a:off x="2229602" y="2437941"/>
                <a:ext cx="1401356" cy="1469041"/>
                <a:chOff x="911317" y="2437941"/>
                <a:chExt cx="1535263" cy="1469041"/>
              </a:xfrm>
            </p:grpSpPr>
            <p:sp>
              <p:nvSpPr>
                <p:cNvPr id="201" name="Fluxograma: Processo Alternativo 51">
                  <a:extLst>
                    <a:ext uri="{FF2B5EF4-FFF2-40B4-BE49-F238E27FC236}">
                      <a16:creationId xmlns:a16="http://schemas.microsoft.com/office/drawing/2014/main" id="{EEFD505B-F903-174F-528D-CC73D3C844B1}"/>
                    </a:ext>
                  </a:extLst>
                </p:cNvPr>
                <p:cNvSpPr/>
                <p:nvPr/>
              </p:nvSpPr>
              <p:spPr>
                <a:xfrm>
                  <a:off x="921542" y="3624261"/>
                  <a:ext cx="1393503" cy="282721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900" b="1" dirty="0">
                      <a:solidFill>
                        <a:schemeClr val="bg1"/>
                      </a:solidFill>
                      <a:latin typeface="AMX" pitchFamily="2" charset="0"/>
                    </a:rPr>
                    <a:t>  FORMS</a:t>
                  </a:r>
                </a:p>
              </p:txBody>
            </p:sp>
            <p:sp>
              <p:nvSpPr>
                <p:cNvPr id="202" name="Retângulo de cantos arredondados 41">
                  <a:extLst>
                    <a:ext uri="{FF2B5EF4-FFF2-40B4-BE49-F238E27FC236}">
                      <a16:creationId xmlns:a16="http://schemas.microsoft.com/office/drawing/2014/main" id="{E79935F9-7882-9EB3-77F5-C34554C076ED}"/>
                    </a:ext>
                  </a:extLst>
                </p:cNvPr>
                <p:cNvSpPr/>
                <p:nvPr/>
              </p:nvSpPr>
              <p:spPr>
                <a:xfrm>
                  <a:off x="912733" y="2438848"/>
                  <a:ext cx="1352742" cy="1079604"/>
                </a:xfrm>
                <a:prstGeom prst="roundRect">
                  <a:avLst>
                    <a:gd name="adj" fmla="val 15145"/>
                  </a:avLst>
                </a:prstGeom>
                <a:noFill/>
                <a:ln w="3175">
                  <a:solidFill>
                    <a:schemeClr val="bg2">
                      <a:lumMod val="2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sz="1000" dirty="0"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endParaRPr lang="pt-BR" sz="1000" dirty="0"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r>
                    <a:rPr lang="pt-BR" sz="1000" dirty="0">
                      <a:solidFill>
                        <a:schemeClr val="tx1"/>
                      </a:solidFill>
                      <a:latin typeface="AMX" pitchFamily="2" charset="0"/>
                    </a:rPr>
                    <a:t>Finalizar card</a:t>
                  </a:r>
                  <a:endParaRPr lang="pt-BR" sz="1000" dirty="0">
                    <a:ln w="19050">
                      <a:noFill/>
                    </a:ln>
                    <a:solidFill>
                      <a:schemeClr val="tx1"/>
                    </a:solidFill>
                    <a:latin typeface="AMX" pitchFamily="2" charset="0"/>
                  </a:endParaRPr>
                </a:p>
              </p:txBody>
            </p:sp>
            <p:cxnSp>
              <p:nvCxnSpPr>
                <p:cNvPr id="203" name="Conector reto 66">
                  <a:extLst>
                    <a:ext uri="{FF2B5EF4-FFF2-40B4-BE49-F238E27FC236}">
                      <a16:creationId xmlns:a16="http://schemas.microsoft.com/office/drawing/2014/main" id="{D9AA7FCA-5C20-C8E5-9B08-F1AE18DD1BD0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1579981" y="3520921"/>
                  <a:ext cx="0" cy="103428"/>
                </a:xfrm>
                <a:prstGeom prst="line">
                  <a:avLst/>
                </a:prstGeom>
                <a:ln>
                  <a:solidFill>
                    <a:schemeClr val="accent2">
                      <a:lumMod val="75000"/>
                    </a:schemeClr>
                  </a:solidFill>
                  <a:headEnd type="none" w="med" len="med"/>
                  <a:tailEnd type="none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sp>
              <p:nvSpPr>
                <p:cNvPr id="204" name="Pentágono 6">
                  <a:extLst>
                    <a:ext uri="{FF2B5EF4-FFF2-40B4-BE49-F238E27FC236}">
                      <a16:creationId xmlns:a16="http://schemas.microsoft.com/office/drawing/2014/main" id="{70BD21C7-9565-F63F-4871-968CD16D05B1}"/>
                    </a:ext>
                  </a:extLst>
                </p:cNvPr>
                <p:cNvSpPr/>
                <p:nvPr/>
              </p:nvSpPr>
              <p:spPr>
                <a:xfrm>
                  <a:off x="911317" y="2437941"/>
                  <a:ext cx="1354157" cy="350835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247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900" b="1" dirty="0" err="1">
                      <a:solidFill>
                        <a:schemeClr val="bg1"/>
                      </a:solidFill>
                      <a:latin typeface="AMX" pitchFamily="2" charset="0"/>
                    </a:rPr>
                    <a:t>Hitss</a:t>
                  </a:r>
                  <a:r>
                    <a:rPr lang="pt-BR" sz="900" b="1" dirty="0">
                      <a:solidFill>
                        <a:schemeClr val="bg1"/>
                      </a:solidFill>
                      <a:latin typeface="AMX" pitchFamily="2" charset="0"/>
                    </a:rPr>
                    <a:t> BPO</a:t>
                  </a:r>
                </a:p>
              </p:txBody>
            </p:sp>
            <p:cxnSp>
              <p:nvCxnSpPr>
                <p:cNvPr id="205" name="Conector de Seta Reta 204">
                  <a:extLst>
                    <a:ext uri="{FF2B5EF4-FFF2-40B4-BE49-F238E27FC236}">
                      <a16:creationId xmlns:a16="http://schemas.microsoft.com/office/drawing/2014/main" id="{5DC9C7ED-75CC-764C-BF57-5AFC73F4547C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2262907" y="3074344"/>
                  <a:ext cx="183673" cy="0"/>
                </a:xfrm>
                <a:prstGeom prst="straightConnector1">
                  <a:avLst/>
                </a:prstGeom>
                <a:ln w="12700">
                  <a:solidFill>
                    <a:schemeClr val="accent2">
                      <a:lumMod val="75000"/>
                    </a:schemeClr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pic>
            <p:nvPicPr>
              <p:cNvPr id="200" name="Imagem 199">
                <a:extLst>
                  <a:ext uri="{FF2B5EF4-FFF2-40B4-BE49-F238E27FC236}">
                    <a16:creationId xmlns:a16="http://schemas.microsoft.com/office/drawing/2014/main" id="{363E5ABF-4E81-C8B6-247D-287D07CB5A3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2302923" y="3675411"/>
                <a:ext cx="153104" cy="153104"/>
              </a:xfrm>
              <a:prstGeom prst="rect">
                <a:avLst/>
              </a:prstGeom>
            </p:spPr>
          </p:pic>
        </p:grpSp>
      </p:grpSp>
      <p:sp>
        <p:nvSpPr>
          <p:cNvPr id="2" name="CaixaDeTexto 1">
            <a:extLst>
              <a:ext uri="{FF2B5EF4-FFF2-40B4-BE49-F238E27FC236}">
                <a16:creationId xmlns:a16="http://schemas.microsoft.com/office/drawing/2014/main" id="{196A7574-642E-2A7A-8A61-0D2C35D24E77}"/>
              </a:ext>
            </a:extLst>
          </p:cNvPr>
          <p:cNvSpPr txBox="1"/>
          <p:nvPr/>
        </p:nvSpPr>
        <p:spPr>
          <a:xfrm>
            <a:off x="799771" y="2667000"/>
            <a:ext cx="42758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pt-BR" b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Atendimento Mau</a:t>
            </a:r>
            <a:r>
              <a:rPr kumimoji="0" lang="pt-BR" b="1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uso</a:t>
            </a:r>
            <a:r>
              <a:rPr kumimoji="0" lang="pt-BR" b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: ARKLOK</a:t>
            </a:r>
          </a:p>
        </p:txBody>
      </p:sp>
      <p:grpSp>
        <p:nvGrpSpPr>
          <p:cNvPr id="15" name="Agrupar 14">
            <a:extLst>
              <a:ext uri="{FF2B5EF4-FFF2-40B4-BE49-F238E27FC236}">
                <a16:creationId xmlns:a16="http://schemas.microsoft.com/office/drawing/2014/main" id="{A837A401-DCE9-559E-B447-629FAE907FFA}"/>
              </a:ext>
            </a:extLst>
          </p:cNvPr>
          <p:cNvGrpSpPr/>
          <p:nvPr/>
        </p:nvGrpSpPr>
        <p:grpSpPr>
          <a:xfrm>
            <a:off x="471987" y="1771250"/>
            <a:ext cx="2026079" cy="3914176"/>
            <a:chOff x="9669052" y="1302279"/>
            <a:chExt cx="2044867" cy="3950472"/>
          </a:xfrm>
        </p:grpSpPr>
        <p:cxnSp>
          <p:nvCxnSpPr>
            <p:cNvPr id="24" name="Conector reto 66">
              <a:extLst>
                <a:ext uri="{FF2B5EF4-FFF2-40B4-BE49-F238E27FC236}">
                  <a16:creationId xmlns:a16="http://schemas.microsoft.com/office/drawing/2014/main" id="{9E98E3D7-0974-6A2F-5423-456173063353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9669052" y="4329404"/>
              <a:ext cx="181825" cy="0"/>
            </a:xfrm>
            <a:prstGeom prst="line">
              <a:avLst/>
            </a:prstGeom>
            <a:ln>
              <a:solidFill>
                <a:schemeClr val="accent2">
                  <a:lumMod val="75000"/>
                </a:schemeClr>
              </a:solidFill>
              <a:headEnd type="none" w="med" len="med"/>
              <a:tailEnd type="none" w="med" len="med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8" name="Conector de Seta Reta 27">
              <a:extLst>
                <a:ext uri="{FF2B5EF4-FFF2-40B4-BE49-F238E27FC236}">
                  <a16:creationId xmlns:a16="http://schemas.microsoft.com/office/drawing/2014/main" id="{6432DC7E-3D7D-0D5C-DFCC-74210E854CAB}"/>
                </a:ext>
              </a:extLst>
            </p:cNvPr>
            <p:cNvCxnSpPr>
              <a:cxnSpLocks/>
            </p:cNvCxnSpPr>
            <p:nvPr/>
          </p:nvCxnSpPr>
          <p:spPr>
            <a:xfrm>
              <a:off x="9844391" y="1427699"/>
              <a:ext cx="284604" cy="0"/>
            </a:xfrm>
            <a:prstGeom prst="straightConnector1">
              <a:avLst/>
            </a:prstGeom>
            <a:ln>
              <a:solidFill>
                <a:schemeClr val="accent2">
                  <a:lumMod val="75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9" name="CaixaDeTexto 28">
              <a:extLst>
                <a:ext uri="{FF2B5EF4-FFF2-40B4-BE49-F238E27FC236}">
                  <a16:creationId xmlns:a16="http://schemas.microsoft.com/office/drawing/2014/main" id="{EDCA582F-A1A6-CEA8-F4AE-69F2EA6FE4F0}"/>
                </a:ext>
              </a:extLst>
            </p:cNvPr>
            <p:cNvSpPr txBox="1"/>
            <p:nvPr/>
          </p:nvSpPr>
          <p:spPr>
            <a:xfrm>
              <a:off x="10157354" y="1302279"/>
              <a:ext cx="1556565" cy="283533"/>
            </a:xfrm>
            <a:prstGeom prst="roundRect">
              <a:avLst/>
            </a:prstGeom>
            <a:noFill/>
            <a:ln>
              <a:solidFill>
                <a:schemeClr val="accent2">
                  <a:lumMod val="75000"/>
                </a:schemeClr>
              </a:solidFill>
              <a:prstDash val="dash"/>
            </a:ln>
          </p:spPr>
          <p:txBody>
            <a:bodyPr wrap="square" rtlCol="0">
              <a:spAutoFit/>
            </a:bodyPr>
            <a:lstStyle/>
            <a:p>
              <a:r>
                <a:rPr lang="pt-BR" sz="1050" b="1" dirty="0">
                  <a:solidFill>
                    <a:schemeClr val="accent2">
                      <a:lumMod val="75000"/>
                    </a:schemeClr>
                  </a:solidFill>
                  <a:latin typeface="AMX" pitchFamily="2" charset="0"/>
                </a:rPr>
                <a:t>1. </a:t>
              </a:r>
              <a:r>
                <a:rPr lang="pt-BR" sz="1050" b="1" dirty="0">
                  <a:latin typeface="AMX" pitchFamily="2" charset="0"/>
                </a:rPr>
                <a:t>Cancelamento</a:t>
              </a:r>
            </a:p>
          </p:txBody>
        </p:sp>
        <p:sp>
          <p:nvSpPr>
            <p:cNvPr id="30" name="CaixaDeTexto 29">
              <a:extLst>
                <a:ext uri="{FF2B5EF4-FFF2-40B4-BE49-F238E27FC236}">
                  <a16:creationId xmlns:a16="http://schemas.microsoft.com/office/drawing/2014/main" id="{9499653F-8B2D-28EB-8327-FBFF2EBE1976}"/>
                </a:ext>
              </a:extLst>
            </p:cNvPr>
            <p:cNvSpPr txBox="1"/>
            <p:nvPr/>
          </p:nvSpPr>
          <p:spPr>
            <a:xfrm>
              <a:off x="10157354" y="4478449"/>
              <a:ext cx="1390371" cy="283533"/>
            </a:xfrm>
            <a:prstGeom prst="roundRect">
              <a:avLst/>
            </a:prstGeom>
            <a:noFill/>
            <a:ln>
              <a:solidFill>
                <a:schemeClr val="accent2">
                  <a:lumMod val="75000"/>
                </a:schemeClr>
              </a:solidFill>
              <a:prstDash val="dash"/>
            </a:ln>
          </p:spPr>
          <p:txBody>
            <a:bodyPr wrap="square" rtlCol="0">
              <a:spAutoFit/>
            </a:bodyPr>
            <a:lstStyle/>
            <a:p>
              <a:r>
                <a:rPr lang="pt-BR" sz="1050" b="1" dirty="0">
                  <a:solidFill>
                    <a:schemeClr val="accent2">
                      <a:lumMod val="75000"/>
                    </a:schemeClr>
                  </a:solidFill>
                  <a:latin typeface="AMX" pitchFamily="2" charset="0"/>
                </a:rPr>
                <a:t>3. </a:t>
              </a:r>
              <a:r>
                <a:rPr lang="pt-BR" sz="1050" b="1" dirty="0">
                  <a:latin typeface="AMX" pitchFamily="2" charset="0"/>
                </a:rPr>
                <a:t>Com defeito</a:t>
              </a:r>
            </a:p>
          </p:txBody>
        </p:sp>
        <p:sp>
          <p:nvSpPr>
            <p:cNvPr id="31" name="CaixaDeTexto 30">
              <a:extLst>
                <a:ext uri="{FF2B5EF4-FFF2-40B4-BE49-F238E27FC236}">
                  <a16:creationId xmlns:a16="http://schemas.microsoft.com/office/drawing/2014/main" id="{2994B912-2652-A2F6-0D8B-E91EDCFBB4AD}"/>
                </a:ext>
              </a:extLst>
            </p:cNvPr>
            <p:cNvSpPr txBox="1"/>
            <p:nvPr/>
          </p:nvSpPr>
          <p:spPr>
            <a:xfrm>
              <a:off x="10157352" y="1803531"/>
              <a:ext cx="1368189" cy="283533"/>
            </a:xfrm>
            <a:prstGeom prst="roundRect">
              <a:avLst/>
            </a:prstGeom>
            <a:solidFill>
              <a:schemeClr val="accent2"/>
            </a:solidFill>
            <a:ln>
              <a:solidFill>
                <a:schemeClr val="accent2">
                  <a:lumMod val="75000"/>
                </a:schemeClr>
              </a:solidFill>
              <a:prstDash val="dash"/>
            </a:ln>
          </p:spPr>
          <p:txBody>
            <a:bodyPr wrap="square" rtlCol="0">
              <a:spAutoFit/>
            </a:bodyPr>
            <a:lstStyle/>
            <a:p>
              <a:r>
                <a:rPr lang="pt-BR" sz="1050" b="1" dirty="0">
                  <a:solidFill>
                    <a:schemeClr val="bg1"/>
                  </a:solidFill>
                  <a:latin typeface="AMX" pitchFamily="2" charset="0"/>
                </a:rPr>
                <a:t>2. Mau uso</a:t>
              </a:r>
            </a:p>
          </p:txBody>
        </p:sp>
        <p:sp>
          <p:nvSpPr>
            <p:cNvPr id="32" name="CaixaDeTexto 31">
              <a:extLst>
                <a:ext uri="{FF2B5EF4-FFF2-40B4-BE49-F238E27FC236}">
                  <a16:creationId xmlns:a16="http://schemas.microsoft.com/office/drawing/2014/main" id="{83E81426-D1EB-F253-58F5-59C6E1066402}"/>
                </a:ext>
              </a:extLst>
            </p:cNvPr>
            <p:cNvSpPr txBox="1"/>
            <p:nvPr/>
          </p:nvSpPr>
          <p:spPr>
            <a:xfrm>
              <a:off x="10157354" y="4969218"/>
              <a:ext cx="1539182" cy="283533"/>
            </a:xfrm>
            <a:prstGeom prst="roundRect">
              <a:avLst/>
            </a:prstGeom>
            <a:noFill/>
            <a:ln>
              <a:solidFill>
                <a:schemeClr val="accent2">
                  <a:lumMod val="75000"/>
                </a:schemeClr>
              </a:solidFill>
              <a:prstDash val="dash"/>
            </a:ln>
          </p:spPr>
          <p:txBody>
            <a:bodyPr wrap="square" rtlCol="0">
              <a:spAutoFit/>
            </a:bodyPr>
            <a:lstStyle/>
            <a:p>
              <a:r>
                <a:rPr lang="pt-BR" sz="1050" b="1" dirty="0">
                  <a:solidFill>
                    <a:schemeClr val="accent2">
                      <a:lumMod val="75000"/>
                    </a:schemeClr>
                  </a:solidFill>
                  <a:latin typeface="AMX" pitchFamily="2" charset="0"/>
                </a:rPr>
                <a:t>4. </a:t>
              </a:r>
              <a:r>
                <a:rPr lang="pt-BR" sz="1050" b="1" dirty="0">
                  <a:latin typeface="AMX" pitchFamily="2" charset="0"/>
                </a:rPr>
                <a:t>Roubo e furto</a:t>
              </a:r>
            </a:p>
          </p:txBody>
        </p:sp>
        <p:cxnSp>
          <p:nvCxnSpPr>
            <p:cNvPr id="33" name="Conector de Seta Reta 32">
              <a:extLst>
                <a:ext uri="{FF2B5EF4-FFF2-40B4-BE49-F238E27FC236}">
                  <a16:creationId xmlns:a16="http://schemas.microsoft.com/office/drawing/2014/main" id="{1D59A662-F41F-BCC3-F255-881D291C6FBE}"/>
                </a:ext>
              </a:extLst>
            </p:cNvPr>
            <p:cNvCxnSpPr>
              <a:cxnSpLocks/>
            </p:cNvCxnSpPr>
            <p:nvPr/>
          </p:nvCxnSpPr>
          <p:spPr>
            <a:xfrm>
              <a:off x="9844391" y="1945478"/>
              <a:ext cx="284604" cy="0"/>
            </a:xfrm>
            <a:prstGeom prst="straightConnector1">
              <a:avLst/>
            </a:prstGeom>
            <a:ln>
              <a:solidFill>
                <a:schemeClr val="accent2">
                  <a:lumMod val="75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Conector de Seta Reta 33">
              <a:extLst>
                <a:ext uri="{FF2B5EF4-FFF2-40B4-BE49-F238E27FC236}">
                  <a16:creationId xmlns:a16="http://schemas.microsoft.com/office/drawing/2014/main" id="{09E46B56-F1E2-C1D0-9D8A-C573455A1FB1}"/>
                </a:ext>
              </a:extLst>
            </p:cNvPr>
            <p:cNvCxnSpPr>
              <a:cxnSpLocks/>
            </p:cNvCxnSpPr>
            <p:nvPr/>
          </p:nvCxnSpPr>
          <p:spPr>
            <a:xfrm>
              <a:off x="9844391" y="4614226"/>
              <a:ext cx="284604" cy="0"/>
            </a:xfrm>
            <a:prstGeom prst="straightConnector1">
              <a:avLst/>
            </a:prstGeom>
            <a:ln>
              <a:solidFill>
                <a:schemeClr val="accent2">
                  <a:lumMod val="75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Conector de Seta Reta 34">
              <a:extLst>
                <a:ext uri="{FF2B5EF4-FFF2-40B4-BE49-F238E27FC236}">
                  <a16:creationId xmlns:a16="http://schemas.microsoft.com/office/drawing/2014/main" id="{5B2095CD-64FC-18C0-D227-E6CD9EB89B7E}"/>
                </a:ext>
              </a:extLst>
            </p:cNvPr>
            <p:cNvCxnSpPr>
              <a:cxnSpLocks/>
            </p:cNvCxnSpPr>
            <p:nvPr/>
          </p:nvCxnSpPr>
          <p:spPr>
            <a:xfrm>
              <a:off x="9844391" y="5098154"/>
              <a:ext cx="284604" cy="0"/>
            </a:xfrm>
            <a:prstGeom prst="straightConnector1">
              <a:avLst/>
            </a:prstGeom>
            <a:ln>
              <a:solidFill>
                <a:schemeClr val="accent2">
                  <a:lumMod val="75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Conector reto 66">
              <a:extLst>
                <a:ext uri="{FF2B5EF4-FFF2-40B4-BE49-F238E27FC236}">
                  <a16:creationId xmlns:a16="http://schemas.microsoft.com/office/drawing/2014/main" id="{91410B85-8D76-9961-F715-6F22448AB283}"/>
                </a:ext>
              </a:extLst>
            </p:cNvPr>
            <p:cNvCxnSpPr>
              <a:cxnSpLocks/>
            </p:cNvCxnSpPr>
            <p:nvPr/>
          </p:nvCxnSpPr>
          <p:spPr>
            <a:xfrm>
              <a:off x="9847392" y="1430751"/>
              <a:ext cx="0" cy="3666541"/>
            </a:xfrm>
            <a:prstGeom prst="line">
              <a:avLst/>
            </a:prstGeom>
            <a:ln>
              <a:solidFill>
                <a:schemeClr val="accent2">
                  <a:lumMod val="75000"/>
                </a:schemeClr>
              </a:solidFill>
              <a:headEnd type="none" w="med" len="med"/>
              <a:tailEnd type="none" w="med" len="med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88872027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20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671589-4833-CE11-E573-1A221385AA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Imagem 15">
            <a:extLst>
              <a:ext uri="{FF2B5EF4-FFF2-40B4-BE49-F238E27FC236}">
                <a16:creationId xmlns:a16="http://schemas.microsoft.com/office/drawing/2014/main" id="{FEB36806-F5FB-0BDF-6569-D280425DE56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2309210" y="534942"/>
            <a:ext cx="8571110" cy="6842604"/>
          </a:xfrm>
          <a:prstGeom prst="rect">
            <a:avLst/>
          </a:prstGeom>
          <a:effectLst>
            <a:outerShdw blurRad="426099" sx="99000" sy="99000" algn="ctr" rotWithShape="0">
              <a:prstClr val="black">
                <a:alpha val="8937"/>
              </a:prstClr>
            </a:outerShdw>
          </a:effectLst>
        </p:spPr>
      </p:pic>
      <p:grpSp>
        <p:nvGrpSpPr>
          <p:cNvPr id="17" name="Agrupar 16">
            <a:extLst>
              <a:ext uri="{FF2B5EF4-FFF2-40B4-BE49-F238E27FC236}">
                <a16:creationId xmlns:a16="http://schemas.microsoft.com/office/drawing/2014/main" id="{C57DF099-7E37-7B67-CFFA-16E359DAAF60}"/>
              </a:ext>
            </a:extLst>
          </p:cNvPr>
          <p:cNvGrpSpPr/>
          <p:nvPr/>
        </p:nvGrpSpPr>
        <p:grpSpPr>
          <a:xfrm>
            <a:off x="10008646" y="4733365"/>
            <a:ext cx="2013198" cy="1414806"/>
            <a:chOff x="8210856" y="4487521"/>
            <a:chExt cx="2133408" cy="1499286"/>
          </a:xfrm>
        </p:grpSpPr>
        <p:sp>
          <p:nvSpPr>
            <p:cNvPr id="18" name="Retângulo de cantos arredondados 41">
              <a:extLst>
                <a:ext uri="{FF2B5EF4-FFF2-40B4-BE49-F238E27FC236}">
                  <a16:creationId xmlns:a16="http://schemas.microsoft.com/office/drawing/2014/main" id="{838F1F27-ED55-E5A8-E243-16232B330AF9}"/>
                </a:ext>
              </a:extLst>
            </p:cNvPr>
            <p:cNvSpPr/>
            <p:nvPr/>
          </p:nvSpPr>
          <p:spPr>
            <a:xfrm>
              <a:off x="8383022" y="5611622"/>
              <a:ext cx="506729" cy="187761"/>
            </a:xfrm>
            <a:prstGeom prst="roundRect">
              <a:avLst>
                <a:gd name="adj" fmla="val 50000"/>
              </a:avLst>
            </a:prstGeom>
            <a:solidFill>
              <a:srgbClr val="E81924">
                <a:alpha val="88000"/>
              </a:srgbClr>
            </a:solidFill>
            <a:ln w="3175">
              <a:solidFill>
                <a:srgbClr val="880000">
                  <a:alpha val="69804"/>
                </a:srgb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800" b="1">
                <a:ln w="19050">
                  <a:noFill/>
                </a:ln>
                <a:solidFill>
                  <a:schemeClr val="tx1"/>
                </a:solidFill>
                <a:latin typeface="AMX" pitchFamily="2" charset="0"/>
              </a:endParaRPr>
            </a:p>
          </p:txBody>
        </p:sp>
        <p:sp>
          <p:nvSpPr>
            <p:cNvPr id="19" name="CaixaDeTexto 18">
              <a:extLst>
                <a:ext uri="{FF2B5EF4-FFF2-40B4-BE49-F238E27FC236}">
                  <a16:creationId xmlns:a16="http://schemas.microsoft.com/office/drawing/2014/main" id="{1B1B88BE-5DC6-F469-5036-E99BA29B6154}"/>
                </a:ext>
              </a:extLst>
            </p:cNvPr>
            <p:cNvSpPr txBox="1"/>
            <p:nvPr/>
          </p:nvSpPr>
          <p:spPr>
            <a:xfrm>
              <a:off x="8864349" y="5599407"/>
              <a:ext cx="708690" cy="22830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pt-BR" sz="800" b="1" dirty="0">
                  <a:latin typeface="AMX" pitchFamily="2" charset="0"/>
                </a:rPr>
                <a:t>Atenção </a:t>
              </a:r>
              <a:endParaRPr lang="pt-BR" sz="800" b="1" dirty="0">
                <a:ln w="19050">
                  <a:noFill/>
                </a:ln>
                <a:latin typeface="AMX" pitchFamily="2" charset="0"/>
              </a:endParaRPr>
            </a:p>
          </p:txBody>
        </p:sp>
        <p:sp>
          <p:nvSpPr>
            <p:cNvPr id="20" name="CaixaDeTexto 19">
              <a:extLst>
                <a:ext uri="{FF2B5EF4-FFF2-40B4-BE49-F238E27FC236}">
                  <a16:creationId xmlns:a16="http://schemas.microsoft.com/office/drawing/2014/main" id="{D3BAB52F-00C9-C35A-919D-108CECAEFF00}"/>
                </a:ext>
              </a:extLst>
            </p:cNvPr>
            <p:cNvSpPr txBox="1"/>
            <p:nvPr/>
          </p:nvSpPr>
          <p:spPr>
            <a:xfrm>
              <a:off x="8864349" y="4663563"/>
              <a:ext cx="702087" cy="21544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pt-BR" sz="800" b="1" dirty="0">
                  <a:ln w="19050">
                    <a:noFill/>
                  </a:ln>
                  <a:latin typeface="AMX" pitchFamily="2" charset="0"/>
                </a:rPr>
                <a:t>Sistema</a:t>
              </a:r>
              <a:endParaRPr lang="pt-BR" sz="800" b="1" dirty="0">
                <a:ln w="19050">
                  <a:noFill/>
                </a:ln>
                <a:solidFill>
                  <a:schemeClr val="tx1"/>
                </a:solidFill>
                <a:latin typeface="AMX" pitchFamily="2" charset="0"/>
              </a:endParaRPr>
            </a:p>
          </p:txBody>
        </p:sp>
        <p:sp>
          <p:nvSpPr>
            <p:cNvPr id="21" name="CaixaDeTexto 20">
              <a:extLst>
                <a:ext uri="{FF2B5EF4-FFF2-40B4-BE49-F238E27FC236}">
                  <a16:creationId xmlns:a16="http://schemas.microsoft.com/office/drawing/2014/main" id="{09FCD15C-B862-19ED-E963-B243D7884F2B}"/>
                </a:ext>
              </a:extLst>
            </p:cNvPr>
            <p:cNvSpPr txBox="1"/>
            <p:nvPr/>
          </p:nvSpPr>
          <p:spPr>
            <a:xfrm>
              <a:off x="8864350" y="4961043"/>
              <a:ext cx="1479914" cy="21544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pt-BR" sz="800" b="1" dirty="0">
                  <a:ln w="19050">
                    <a:noFill/>
                  </a:ln>
                  <a:latin typeface="AMX" pitchFamily="2" charset="0"/>
                </a:rPr>
                <a:t>SLA - Tempo da Tratativa</a:t>
              </a:r>
              <a:endParaRPr lang="pt-BR" sz="800" b="1" dirty="0">
                <a:ln w="19050">
                  <a:noFill/>
                </a:ln>
                <a:solidFill>
                  <a:schemeClr val="tx1"/>
                </a:solidFill>
                <a:latin typeface="AMX" pitchFamily="2" charset="0"/>
              </a:endParaRPr>
            </a:p>
          </p:txBody>
        </p:sp>
        <p:sp>
          <p:nvSpPr>
            <p:cNvPr id="22" name="Pentágono 6">
              <a:extLst>
                <a:ext uri="{FF2B5EF4-FFF2-40B4-BE49-F238E27FC236}">
                  <a16:creationId xmlns:a16="http://schemas.microsoft.com/office/drawing/2014/main" id="{31387F5B-68AC-440C-32DD-D1854AE94F16}"/>
                </a:ext>
              </a:extLst>
            </p:cNvPr>
            <p:cNvSpPr/>
            <p:nvPr/>
          </p:nvSpPr>
          <p:spPr>
            <a:xfrm>
              <a:off x="8392072" y="5280874"/>
              <a:ext cx="497928" cy="187178"/>
            </a:xfrm>
            <a:prstGeom prst="roundRect">
              <a:avLst>
                <a:gd name="adj" fmla="val 50000"/>
              </a:avLst>
            </a:prstGeom>
            <a:solidFill>
              <a:schemeClr val="tx1">
                <a:lumMod val="85000"/>
                <a:lumOff val="15000"/>
                <a:alpha val="80247"/>
              </a:schemeClr>
            </a:solidFill>
            <a:ln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pt-BR" sz="800" b="1" dirty="0">
                <a:solidFill>
                  <a:schemeClr val="bg1"/>
                </a:solidFill>
                <a:latin typeface="AMX" pitchFamily="2" charset="0"/>
              </a:endParaRPr>
            </a:p>
          </p:txBody>
        </p:sp>
        <p:sp>
          <p:nvSpPr>
            <p:cNvPr id="23" name="CaixaDeTexto 22">
              <a:extLst>
                <a:ext uri="{FF2B5EF4-FFF2-40B4-BE49-F238E27FC236}">
                  <a16:creationId xmlns:a16="http://schemas.microsoft.com/office/drawing/2014/main" id="{87CDD738-B3F3-5217-C95F-8D2819B5C863}"/>
                </a:ext>
              </a:extLst>
            </p:cNvPr>
            <p:cNvSpPr txBox="1"/>
            <p:nvPr/>
          </p:nvSpPr>
          <p:spPr>
            <a:xfrm>
              <a:off x="8864349" y="5276494"/>
              <a:ext cx="1119972" cy="21544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pt-BR" sz="800" b="1" dirty="0">
                  <a:latin typeface="AMX" pitchFamily="2" charset="0"/>
                </a:rPr>
                <a:t>Setor responsável</a:t>
              </a:r>
              <a:endParaRPr lang="pt-BR" sz="800" b="1" dirty="0">
                <a:ln w="19050">
                  <a:noFill/>
                </a:ln>
                <a:latin typeface="AMX" pitchFamily="2" charset="0"/>
              </a:endParaRPr>
            </a:p>
          </p:txBody>
        </p:sp>
        <p:pic>
          <p:nvPicPr>
            <p:cNvPr id="25" name="Imagem 24">
              <a:extLst>
                <a:ext uri="{FF2B5EF4-FFF2-40B4-BE49-F238E27FC236}">
                  <a16:creationId xmlns:a16="http://schemas.microsoft.com/office/drawing/2014/main" id="{7EED7A37-90EB-FFC5-E25F-33EB3FCE2FA6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rightnessContrast bright="28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8627037" y="4640380"/>
              <a:ext cx="228182" cy="228182"/>
            </a:xfrm>
            <a:prstGeom prst="rect">
              <a:avLst/>
            </a:prstGeom>
          </p:spPr>
        </p:pic>
        <p:pic>
          <p:nvPicPr>
            <p:cNvPr id="26" name="Gráfico 25">
              <a:extLst>
                <a:ext uri="{FF2B5EF4-FFF2-40B4-BE49-F238E27FC236}">
                  <a16:creationId xmlns:a16="http://schemas.microsoft.com/office/drawing/2014/main" id="{DCB3E626-AE6B-A459-D6A8-04259B6C5EAA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rcRect r="7048" b="15513"/>
            <a:stretch>
              <a:fillRect/>
            </a:stretch>
          </p:blipFill>
          <p:spPr>
            <a:xfrm>
              <a:off x="8638610" y="4917994"/>
              <a:ext cx="225304" cy="252234"/>
            </a:xfrm>
            <a:prstGeom prst="rect">
              <a:avLst/>
            </a:prstGeom>
          </p:spPr>
        </p:pic>
        <p:sp>
          <p:nvSpPr>
            <p:cNvPr id="27" name="Retângulo Arredondado 26">
              <a:extLst>
                <a:ext uri="{FF2B5EF4-FFF2-40B4-BE49-F238E27FC236}">
                  <a16:creationId xmlns:a16="http://schemas.microsoft.com/office/drawing/2014/main" id="{458F8BDB-FDB0-C119-09E1-C6838D837DAB}"/>
                </a:ext>
              </a:extLst>
            </p:cNvPr>
            <p:cNvSpPr>
              <a:spLocks/>
            </p:cNvSpPr>
            <p:nvPr/>
          </p:nvSpPr>
          <p:spPr>
            <a:xfrm>
              <a:off x="8210856" y="4487521"/>
              <a:ext cx="2100649" cy="1499286"/>
            </a:xfrm>
            <a:prstGeom prst="roundRect">
              <a:avLst>
                <a:gd name="adj" fmla="val 7773"/>
              </a:avLst>
            </a:prstGeom>
            <a:noFill/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</p:grpSp>
      <p:sp>
        <p:nvSpPr>
          <p:cNvPr id="208" name="Retângulo 207">
            <a:extLst>
              <a:ext uri="{FF2B5EF4-FFF2-40B4-BE49-F238E27FC236}">
                <a16:creationId xmlns:a16="http://schemas.microsoft.com/office/drawing/2014/main" id="{745B53AC-4A40-3C9F-0476-3FA48EA5BFD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85000"/>
              <a:lumOff val="15000"/>
              <a:alpha val="42283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98" name="Retângulo Arredondado 297">
            <a:extLst>
              <a:ext uri="{FF2B5EF4-FFF2-40B4-BE49-F238E27FC236}">
                <a16:creationId xmlns:a16="http://schemas.microsoft.com/office/drawing/2014/main" id="{826D7F87-5E4C-6D88-16F1-28C0ED7C1A4F}"/>
              </a:ext>
            </a:extLst>
          </p:cNvPr>
          <p:cNvSpPr>
            <a:spLocks/>
          </p:cNvSpPr>
          <p:nvPr/>
        </p:nvSpPr>
        <p:spPr>
          <a:xfrm>
            <a:off x="318977" y="1467293"/>
            <a:ext cx="11632018" cy="4486940"/>
          </a:xfrm>
          <a:prstGeom prst="roundRect">
            <a:avLst>
              <a:gd name="adj" fmla="val 7773"/>
            </a:avLst>
          </a:prstGeom>
          <a:solidFill>
            <a:schemeClr val="bg1">
              <a:lumMod val="95000"/>
            </a:schemeClr>
          </a:solidFill>
          <a:ln w="1587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800" dirty="0"/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CF533FE5-AFBE-3CC0-2DFC-57CD3D16081D}"/>
              </a:ext>
            </a:extLst>
          </p:cNvPr>
          <p:cNvSpPr txBox="1"/>
          <p:nvPr/>
        </p:nvSpPr>
        <p:spPr>
          <a:xfrm>
            <a:off x="761219" y="3179589"/>
            <a:ext cx="42758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pt-BR" b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Atendimento Defeito: ARKLOK</a:t>
            </a:r>
          </a:p>
        </p:txBody>
      </p:sp>
      <p:grpSp>
        <p:nvGrpSpPr>
          <p:cNvPr id="3" name="Agrupar 2">
            <a:extLst>
              <a:ext uri="{FF2B5EF4-FFF2-40B4-BE49-F238E27FC236}">
                <a16:creationId xmlns:a16="http://schemas.microsoft.com/office/drawing/2014/main" id="{B998F671-23B7-A25A-12B5-4EA46A056E47}"/>
              </a:ext>
            </a:extLst>
          </p:cNvPr>
          <p:cNvGrpSpPr/>
          <p:nvPr/>
        </p:nvGrpSpPr>
        <p:grpSpPr>
          <a:xfrm>
            <a:off x="804058" y="3617171"/>
            <a:ext cx="11015653" cy="1537711"/>
            <a:chOff x="863692" y="2437941"/>
            <a:chExt cx="13082214" cy="1826189"/>
          </a:xfrm>
        </p:grpSpPr>
        <p:grpSp>
          <p:nvGrpSpPr>
            <p:cNvPr id="5" name="Agrupar 4">
              <a:extLst>
                <a:ext uri="{FF2B5EF4-FFF2-40B4-BE49-F238E27FC236}">
                  <a16:creationId xmlns:a16="http://schemas.microsoft.com/office/drawing/2014/main" id="{EFDF446F-838C-6DE4-985C-D4DB5CBB3563}"/>
                </a:ext>
              </a:extLst>
            </p:cNvPr>
            <p:cNvGrpSpPr/>
            <p:nvPr/>
          </p:nvGrpSpPr>
          <p:grpSpPr>
            <a:xfrm>
              <a:off x="2229602" y="2437941"/>
              <a:ext cx="1365158" cy="1469041"/>
              <a:chOff x="2229602" y="2437941"/>
              <a:chExt cx="1365158" cy="1469041"/>
            </a:xfrm>
          </p:grpSpPr>
          <p:grpSp>
            <p:nvGrpSpPr>
              <p:cNvPr id="499" name="Agrupar 498">
                <a:extLst>
                  <a:ext uri="{FF2B5EF4-FFF2-40B4-BE49-F238E27FC236}">
                    <a16:creationId xmlns:a16="http://schemas.microsoft.com/office/drawing/2014/main" id="{AFA9021C-3B6B-A604-16FA-F274DA51E5AE}"/>
                  </a:ext>
                </a:extLst>
              </p:cNvPr>
              <p:cNvGrpSpPr/>
              <p:nvPr/>
            </p:nvGrpSpPr>
            <p:grpSpPr>
              <a:xfrm>
                <a:off x="2229602" y="2437941"/>
                <a:ext cx="1365158" cy="1469041"/>
                <a:chOff x="911317" y="2437941"/>
                <a:chExt cx="1495606" cy="1469041"/>
              </a:xfrm>
            </p:grpSpPr>
            <p:sp>
              <p:nvSpPr>
                <p:cNvPr id="501" name="Fluxograma: Processo Alternativo 51">
                  <a:extLst>
                    <a:ext uri="{FF2B5EF4-FFF2-40B4-BE49-F238E27FC236}">
                      <a16:creationId xmlns:a16="http://schemas.microsoft.com/office/drawing/2014/main" id="{635B9D66-B4FB-4432-07B3-9C086F8A83DF}"/>
                    </a:ext>
                  </a:extLst>
                </p:cNvPr>
                <p:cNvSpPr/>
                <p:nvPr/>
              </p:nvSpPr>
              <p:spPr>
                <a:xfrm>
                  <a:off x="921544" y="3624262"/>
                  <a:ext cx="1353869" cy="282720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900" b="1" dirty="0">
                      <a:solidFill>
                        <a:schemeClr val="bg1"/>
                      </a:solidFill>
                      <a:latin typeface="AMX" pitchFamily="2" charset="0"/>
                    </a:rPr>
                    <a:t>    </a:t>
                  </a:r>
                  <a:r>
                    <a:rPr lang="pt-BR" sz="900" b="1" dirty="0" err="1">
                      <a:solidFill>
                        <a:schemeClr val="bg1"/>
                      </a:solidFill>
                      <a:latin typeface="AMX" pitchFamily="2" charset="0"/>
                    </a:rPr>
                    <a:t>Arklok</a:t>
                  </a:r>
                  <a:r>
                    <a:rPr lang="pt-BR" sz="900" b="1" dirty="0">
                      <a:solidFill>
                        <a:schemeClr val="bg1"/>
                      </a:solidFill>
                      <a:latin typeface="AMX" pitchFamily="2" charset="0"/>
                    </a:rPr>
                    <a:t> - CRM</a:t>
                  </a:r>
                </a:p>
              </p:txBody>
            </p:sp>
            <p:sp>
              <p:nvSpPr>
                <p:cNvPr id="502" name="Retângulo de cantos arredondados 41">
                  <a:extLst>
                    <a:ext uri="{FF2B5EF4-FFF2-40B4-BE49-F238E27FC236}">
                      <a16:creationId xmlns:a16="http://schemas.microsoft.com/office/drawing/2014/main" id="{B386A75C-EEF9-D5A6-D132-CD1F45A40039}"/>
                    </a:ext>
                  </a:extLst>
                </p:cNvPr>
                <p:cNvSpPr/>
                <p:nvPr/>
              </p:nvSpPr>
              <p:spPr>
                <a:xfrm>
                  <a:off x="912733" y="2438848"/>
                  <a:ext cx="1308973" cy="1079604"/>
                </a:xfrm>
                <a:prstGeom prst="roundRect">
                  <a:avLst>
                    <a:gd name="adj" fmla="val 15145"/>
                  </a:avLst>
                </a:prstGeom>
                <a:noFill/>
                <a:ln w="3175">
                  <a:solidFill>
                    <a:schemeClr val="bg2">
                      <a:lumMod val="2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sz="1000" dirty="0"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endParaRPr lang="pt-BR" sz="1000" dirty="0"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r>
                    <a:rPr lang="pt-BR" sz="1000" dirty="0">
                      <a:solidFill>
                        <a:schemeClr val="tx1"/>
                      </a:solidFill>
                      <a:latin typeface="AMX" pitchFamily="2" charset="0"/>
                    </a:rPr>
                    <a:t>Agendar a coleta do equipamento</a:t>
                  </a:r>
                  <a:endParaRPr lang="pt-BR" sz="1000" dirty="0">
                    <a:ln w="19050">
                      <a:noFill/>
                    </a:ln>
                    <a:solidFill>
                      <a:schemeClr val="tx1"/>
                    </a:solidFill>
                    <a:latin typeface="AMX" pitchFamily="2" charset="0"/>
                  </a:endParaRPr>
                </a:p>
              </p:txBody>
            </p:sp>
            <p:cxnSp>
              <p:nvCxnSpPr>
                <p:cNvPr id="503" name="Conector reto 66">
                  <a:extLst>
                    <a:ext uri="{FF2B5EF4-FFF2-40B4-BE49-F238E27FC236}">
                      <a16:creationId xmlns:a16="http://schemas.microsoft.com/office/drawing/2014/main" id="{FAC105BD-3290-59D8-96AE-D1858560A42B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1579981" y="3520921"/>
                  <a:ext cx="0" cy="103428"/>
                </a:xfrm>
                <a:prstGeom prst="line">
                  <a:avLst/>
                </a:prstGeom>
                <a:ln>
                  <a:solidFill>
                    <a:schemeClr val="accent2">
                      <a:lumMod val="75000"/>
                    </a:schemeClr>
                  </a:solidFill>
                  <a:headEnd type="none" w="med" len="med"/>
                  <a:tailEnd type="none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sp>
              <p:nvSpPr>
                <p:cNvPr id="504" name="Pentágono 6">
                  <a:extLst>
                    <a:ext uri="{FF2B5EF4-FFF2-40B4-BE49-F238E27FC236}">
                      <a16:creationId xmlns:a16="http://schemas.microsoft.com/office/drawing/2014/main" id="{FB59F510-3CBC-6365-E41D-1B02F320EFF5}"/>
                    </a:ext>
                  </a:extLst>
                </p:cNvPr>
                <p:cNvSpPr/>
                <p:nvPr/>
              </p:nvSpPr>
              <p:spPr>
                <a:xfrm>
                  <a:off x="911317" y="2437941"/>
                  <a:ext cx="1317534" cy="350836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247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900" b="1" dirty="0">
                      <a:solidFill>
                        <a:schemeClr val="bg1"/>
                      </a:solidFill>
                      <a:latin typeface="AMX" pitchFamily="2" charset="0"/>
                    </a:rPr>
                    <a:t>Atendimento</a:t>
                  </a:r>
                </a:p>
              </p:txBody>
            </p:sp>
            <p:cxnSp>
              <p:nvCxnSpPr>
                <p:cNvPr id="505" name="Conector de Seta Reta 504">
                  <a:extLst>
                    <a:ext uri="{FF2B5EF4-FFF2-40B4-BE49-F238E27FC236}">
                      <a16:creationId xmlns:a16="http://schemas.microsoft.com/office/drawing/2014/main" id="{A30FBFFC-979E-1AE3-FEEA-5A2D702D516F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2223250" y="3074344"/>
                  <a:ext cx="183673" cy="0"/>
                </a:xfrm>
                <a:prstGeom prst="straightConnector1">
                  <a:avLst/>
                </a:prstGeom>
                <a:ln w="12700">
                  <a:solidFill>
                    <a:schemeClr val="accent2">
                      <a:lumMod val="75000"/>
                    </a:schemeClr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pic>
            <p:nvPicPr>
              <p:cNvPr id="500" name="Imagem 499">
                <a:extLst>
                  <a:ext uri="{FF2B5EF4-FFF2-40B4-BE49-F238E27FC236}">
                    <a16:creationId xmlns:a16="http://schemas.microsoft.com/office/drawing/2014/main" id="{753ED298-1975-F1B3-2EB8-A9E9C6255B6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2302923" y="3675411"/>
                <a:ext cx="153104" cy="153104"/>
              </a:xfrm>
              <a:prstGeom prst="rect">
                <a:avLst/>
              </a:prstGeom>
            </p:spPr>
          </p:pic>
        </p:grpSp>
        <p:grpSp>
          <p:nvGrpSpPr>
            <p:cNvPr id="6" name="Agrupar 5">
              <a:extLst>
                <a:ext uri="{FF2B5EF4-FFF2-40B4-BE49-F238E27FC236}">
                  <a16:creationId xmlns:a16="http://schemas.microsoft.com/office/drawing/2014/main" id="{98082F6F-CE5F-230E-702A-6B42EDA46A81}"/>
                </a:ext>
              </a:extLst>
            </p:cNvPr>
            <p:cNvGrpSpPr/>
            <p:nvPr/>
          </p:nvGrpSpPr>
          <p:grpSpPr>
            <a:xfrm>
              <a:off x="863692" y="2437941"/>
              <a:ext cx="1365158" cy="1080511"/>
              <a:chOff x="911317" y="2437941"/>
              <a:chExt cx="1495606" cy="1080511"/>
            </a:xfrm>
          </p:grpSpPr>
          <p:sp>
            <p:nvSpPr>
              <p:cNvPr id="496" name="Retângulo de cantos arredondados 41">
                <a:extLst>
                  <a:ext uri="{FF2B5EF4-FFF2-40B4-BE49-F238E27FC236}">
                    <a16:creationId xmlns:a16="http://schemas.microsoft.com/office/drawing/2014/main" id="{9AF5ABB3-2B8C-D3A1-4EB4-51DF13092C94}"/>
                  </a:ext>
                </a:extLst>
              </p:cNvPr>
              <p:cNvSpPr/>
              <p:nvPr/>
            </p:nvSpPr>
            <p:spPr>
              <a:xfrm>
                <a:off x="912733" y="2438848"/>
                <a:ext cx="1308973" cy="1079604"/>
              </a:xfrm>
              <a:prstGeom prst="roundRect">
                <a:avLst>
                  <a:gd name="adj" fmla="val 15145"/>
                </a:avLst>
              </a:prstGeom>
              <a:noFill/>
              <a:ln w="3175">
                <a:solidFill>
                  <a:schemeClr val="bg2">
                    <a:lumMod val="2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1000" dirty="0">
                  <a:solidFill>
                    <a:schemeClr val="tx1"/>
                  </a:solidFill>
                  <a:latin typeface="AMX" pitchFamily="2" charset="0"/>
                </a:endParaRPr>
              </a:p>
              <a:p>
                <a:pPr algn="ctr"/>
                <a:r>
                  <a:rPr lang="pt-BR" sz="1000" dirty="0">
                    <a:solidFill>
                      <a:schemeClr val="tx1"/>
                    </a:solidFill>
                    <a:latin typeface="AMX" pitchFamily="2" charset="0"/>
                  </a:rPr>
                  <a:t>Emitir laudo</a:t>
                </a:r>
                <a:endParaRPr lang="pt-BR" sz="1000" dirty="0">
                  <a:ln w="19050">
                    <a:noFill/>
                  </a:ln>
                  <a:solidFill>
                    <a:schemeClr val="tx1"/>
                  </a:solidFill>
                  <a:latin typeface="AMX" pitchFamily="2" charset="0"/>
                </a:endParaRPr>
              </a:p>
            </p:txBody>
          </p:sp>
          <p:sp>
            <p:nvSpPr>
              <p:cNvPr id="497" name="Pentágono 6">
                <a:extLst>
                  <a:ext uri="{FF2B5EF4-FFF2-40B4-BE49-F238E27FC236}">
                    <a16:creationId xmlns:a16="http://schemas.microsoft.com/office/drawing/2014/main" id="{63F7D34C-A651-F9A5-61D8-FB3794AB4E83}"/>
                  </a:ext>
                </a:extLst>
              </p:cNvPr>
              <p:cNvSpPr/>
              <p:nvPr/>
            </p:nvSpPr>
            <p:spPr>
              <a:xfrm>
                <a:off x="911317" y="2437941"/>
                <a:ext cx="1317534" cy="350836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247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900" b="1" dirty="0">
                    <a:solidFill>
                      <a:schemeClr val="bg1"/>
                    </a:solidFill>
                    <a:latin typeface="AMX" pitchFamily="2" charset="0"/>
                  </a:rPr>
                  <a:t>Atendimento</a:t>
                </a:r>
              </a:p>
            </p:txBody>
          </p:sp>
          <p:cxnSp>
            <p:nvCxnSpPr>
              <p:cNvPr id="498" name="Conector de Seta Reta 497">
                <a:extLst>
                  <a:ext uri="{FF2B5EF4-FFF2-40B4-BE49-F238E27FC236}">
                    <a16:creationId xmlns:a16="http://schemas.microsoft.com/office/drawing/2014/main" id="{E372244A-6D34-8EAF-AFA3-87EBB06C067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223250" y="3074344"/>
                <a:ext cx="183673" cy="0"/>
              </a:xfrm>
              <a:prstGeom prst="straightConnector1">
                <a:avLst/>
              </a:prstGeom>
              <a:ln w="12700">
                <a:solidFill>
                  <a:schemeClr val="accent2">
                    <a:lumMod val="75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7" name="Agrupar 6">
              <a:extLst>
                <a:ext uri="{FF2B5EF4-FFF2-40B4-BE49-F238E27FC236}">
                  <a16:creationId xmlns:a16="http://schemas.microsoft.com/office/drawing/2014/main" id="{6E9DD86D-58EF-0E2B-9AD6-DECE87828734}"/>
                </a:ext>
              </a:extLst>
            </p:cNvPr>
            <p:cNvGrpSpPr/>
            <p:nvPr/>
          </p:nvGrpSpPr>
          <p:grpSpPr>
            <a:xfrm>
              <a:off x="3588353" y="2437941"/>
              <a:ext cx="1365158" cy="1458087"/>
              <a:chOff x="863692" y="2437941"/>
              <a:chExt cx="1365158" cy="1458087"/>
            </a:xfrm>
          </p:grpSpPr>
          <p:grpSp>
            <p:nvGrpSpPr>
              <p:cNvPr id="489" name="Agrupar 488">
                <a:extLst>
                  <a:ext uri="{FF2B5EF4-FFF2-40B4-BE49-F238E27FC236}">
                    <a16:creationId xmlns:a16="http://schemas.microsoft.com/office/drawing/2014/main" id="{19D44138-D0D2-3550-FEFC-1FB4B6C3ACC9}"/>
                  </a:ext>
                </a:extLst>
              </p:cNvPr>
              <p:cNvGrpSpPr/>
              <p:nvPr/>
            </p:nvGrpSpPr>
            <p:grpSpPr>
              <a:xfrm>
                <a:off x="863692" y="2437941"/>
                <a:ext cx="1365158" cy="1458087"/>
                <a:chOff x="911317" y="2437941"/>
                <a:chExt cx="1495606" cy="1458087"/>
              </a:xfrm>
            </p:grpSpPr>
            <p:sp>
              <p:nvSpPr>
                <p:cNvPr id="491" name="Fluxograma: Processo Alternativo 51">
                  <a:extLst>
                    <a:ext uri="{FF2B5EF4-FFF2-40B4-BE49-F238E27FC236}">
                      <a16:creationId xmlns:a16="http://schemas.microsoft.com/office/drawing/2014/main" id="{D04113BB-6486-73E1-ED53-356A49F94301}"/>
                    </a:ext>
                  </a:extLst>
                </p:cNvPr>
                <p:cNvSpPr/>
                <p:nvPr/>
              </p:nvSpPr>
              <p:spPr>
                <a:xfrm>
                  <a:off x="921544" y="3624262"/>
                  <a:ext cx="1321594" cy="271766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900" b="1" dirty="0">
                      <a:solidFill>
                        <a:schemeClr val="bg1"/>
                      </a:solidFill>
                      <a:latin typeface="AMX" pitchFamily="2" charset="0"/>
                    </a:rPr>
                    <a:t>  FORMS</a:t>
                  </a:r>
                </a:p>
              </p:txBody>
            </p:sp>
            <p:sp>
              <p:nvSpPr>
                <p:cNvPr id="492" name="Retângulo de cantos arredondados 41">
                  <a:extLst>
                    <a:ext uri="{FF2B5EF4-FFF2-40B4-BE49-F238E27FC236}">
                      <a16:creationId xmlns:a16="http://schemas.microsoft.com/office/drawing/2014/main" id="{14292C5B-DF68-F26C-C3D0-3FB19A210725}"/>
                    </a:ext>
                  </a:extLst>
                </p:cNvPr>
                <p:cNvSpPr/>
                <p:nvPr/>
              </p:nvSpPr>
              <p:spPr>
                <a:xfrm>
                  <a:off x="912733" y="2438848"/>
                  <a:ext cx="1308973" cy="1079604"/>
                </a:xfrm>
                <a:prstGeom prst="roundRect">
                  <a:avLst>
                    <a:gd name="adj" fmla="val 15145"/>
                  </a:avLst>
                </a:prstGeom>
                <a:noFill/>
                <a:ln w="3175">
                  <a:solidFill>
                    <a:schemeClr val="bg2">
                      <a:lumMod val="2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sz="1000" dirty="0"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endParaRPr lang="pt-BR" sz="1000" dirty="0"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r>
                    <a:rPr lang="pt-BR" sz="1000" dirty="0">
                      <a:solidFill>
                        <a:schemeClr val="tx1"/>
                      </a:solidFill>
                      <a:latin typeface="AMX" pitchFamily="2" charset="0"/>
                    </a:rPr>
                    <a:t>Abrir </a:t>
                  </a:r>
                </a:p>
                <a:p>
                  <a:pPr algn="ctr"/>
                  <a:r>
                    <a:rPr lang="pt-BR" sz="1000" dirty="0">
                      <a:solidFill>
                        <a:schemeClr val="tx1"/>
                      </a:solidFill>
                      <a:latin typeface="AMX" pitchFamily="2" charset="0"/>
                    </a:rPr>
                    <a:t>Solicita</a:t>
                  </a:r>
                  <a:r>
                    <a:rPr lang="pt-BR" sz="1000" dirty="0">
                      <a:ln w="19050">
                        <a:noFill/>
                      </a:ln>
                      <a:solidFill>
                        <a:schemeClr val="tx1"/>
                      </a:solidFill>
                      <a:latin typeface="AMX" pitchFamily="2" charset="0"/>
                    </a:rPr>
                    <a:t>ção Claro</a:t>
                  </a:r>
                </a:p>
              </p:txBody>
            </p:sp>
            <p:cxnSp>
              <p:nvCxnSpPr>
                <p:cNvPr id="493" name="Conector reto 66">
                  <a:extLst>
                    <a:ext uri="{FF2B5EF4-FFF2-40B4-BE49-F238E27FC236}">
                      <a16:creationId xmlns:a16="http://schemas.microsoft.com/office/drawing/2014/main" id="{7BA376EC-D3E4-2A4D-45A8-956FD2092E7A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1579981" y="3520921"/>
                  <a:ext cx="0" cy="103428"/>
                </a:xfrm>
                <a:prstGeom prst="line">
                  <a:avLst/>
                </a:prstGeom>
                <a:ln>
                  <a:solidFill>
                    <a:schemeClr val="accent2">
                      <a:lumMod val="75000"/>
                    </a:schemeClr>
                  </a:solidFill>
                  <a:headEnd type="none" w="med" len="med"/>
                  <a:tailEnd type="none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sp>
              <p:nvSpPr>
                <p:cNvPr id="494" name="Pentágono 6">
                  <a:extLst>
                    <a:ext uri="{FF2B5EF4-FFF2-40B4-BE49-F238E27FC236}">
                      <a16:creationId xmlns:a16="http://schemas.microsoft.com/office/drawing/2014/main" id="{B54A8F04-65A8-2776-FA4E-A0BFA1721FDB}"/>
                    </a:ext>
                  </a:extLst>
                </p:cNvPr>
                <p:cNvSpPr/>
                <p:nvPr/>
              </p:nvSpPr>
              <p:spPr>
                <a:xfrm>
                  <a:off x="911317" y="2437941"/>
                  <a:ext cx="1317534" cy="350836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247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900" b="1" dirty="0">
                      <a:solidFill>
                        <a:schemeClr val="bg1"/>
                      </a:solidFill>
                      <a:latin typeface="AMX" pitchFamily="2" charset="0"/>
                    </a:rPr>
                    <a:t>Atendimento</a:t>
                  </a:r>
                </a:p>
              </p:txBody>
            </p:sp>
            <p:cxnSp>
              <p:nvCxnSpPr>
                <p:cNvPr id="495" name="Conector de Seta Reta 494">
                  <a:extLst>
                    <a:ext uri="{FF2B5EF4-FFF2-40B4-BE49-F238E27FC236}">
                      <a16:creationId xmlns:a16="http://schemas.microsoft.com/office/drawing/2014/main" id="{283D0CCA-B23D-A51B-CE9A-20D51D522ABA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2223250" y="3074344"/>
                  <a:ext cx="183673" cy="0"/>
                </a:xfrm>
                <a:prstGeom prst="straightConnector1">
                  <a:avLst/>
                </a:prstGeom>
                <a:ln w="12700">
                  <a:solidFill>
                    <a:schemeClr val="accent2">
                      <a:lumMod val="75000"/>
                    </a:schemeClr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pic>
            <p:nvPicPr>
              <p:cNvPr id="490" name="Imagem 489">
                <a:extLst>
                  <a:ext uri="{FF2B5EF4-FFF2-40B4-BE49-F238E27FC236}">
                    <a16:creationId xmlns:a16="http://schemas.microsoft.com/office/drawing/2014/main" id="{20C2E89E-EA95-2600-1778-B16FA771E02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961803" y="3683031"/>
                <a:ext cx="153104" cy="153104"/>
              </a:xfrm>
              <a:prstGeom prst="rect">
                <a:avLst/>
              </a:prstGeom>
            </p:spPr>
          </p:pic>
        </p:grpSp>
        <p:grpSp>
          <p:nvGrpSpPr>
            <p:cNvPr id="8" name="Agrupar 7">
              <a:extLst>
                <a:ext uri="{FF2B5EF4-FFF2-40B4-BE49-F238E27FC236}">
                  <a16:creationId xmlns:a16="http://schemas.microsoft.com/office/drawing/2014/main" id="{0BFCD549-77A6-EA59-473E-02E770087DAB}"/>
                </a:ext>
              </a:extLst>
            </p:cNvPr>
            <p:cNvGrpSpPr/>
            <p:nvPr/>
          </p:nvGrpSpPr>
          <p:grpSpPr>
            <a:xfrm>
              <a:off x="4943872" y="2437941"/>
              <a:ext cx="1365158" cy="1826189"/>
              <a:chOff x="863692" y="2437941"/>
              <a:chExt cx="1365158" cy="1826189"/>
            </a:xfrm>
          </p:grpSpPr>
          <p:grpSp>
            <p:nvGrpSpPr>
              <p:cNvPr id="479" name="Agrupar 478">
                <a:extLst>
                  <a:ext uri="{FF2B5EF4-FFF2-40B4-BE49-F238E27FC236}">
                    <a16:creationId xmlns:a16="http://schemas.microsoft.com/office/drawing/2014/main" id="{CB084B96-A70D-B903-ADC3-BCC0E7D39C74}"/>
                  </a:ext>
                </a:extLst>
              </p:cNvPr>
              <p:cNvGrpSpPr/>
              <p:nvPr/>
            </p:nvGrpSpPr>
            <p:grpSpPr>
              <a:xfrm>
                <a:off x="863692" y="2437941"/>
                <a:ext cx="1365158" cy="1826189"/>
                <a:chOff x="911317" y="2437941"/>
                <a:chExt cx="1495606" cy="1826189"/>
              </a:xfrm>
            </p:grpSpPr>
            <p:sp>
              <p:nvSpPr>
                <p:cNvPr id="482" name="Fluxograma: Processo Alternativo 51">
                  <a:extLst>
                    <a:ext uri="{FF2B5EF4-FFF2-40B4-BE49-F238E27FC236}">
                      <a16:creationId xmlns:a16="http://schemas.microsoft.com/office/drawing/2014/main" id="{898FCDE6-4BE1-03C9-4F72-143496674469}"/>
                    </a:ext>
                  </a:extLst>
                </p:cNvPr>
                <p:cNvSpPr/>
                <p:nvPr/>
              </p:nvSpPr>
              <p:spPr>
                <a:xfrm>
                  <a:off x="921544" y="3624262"/>
                  <a:ext cx="1321594" cy="271766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900" b="1" dirty="0">
                      <a:solidFill>
                        <a:schemeClr val="bg1"/>
                      </a:solidFill>
                      <a:latin typeface="AMX" pitchFamily="2" charset="0"/>
                    </a:rPr>
                    <a:t>  FORMS</a:t>
                  </a:r>
                </a:p>
              </p:txBody>
            </p:sp>
            <p:sp>
              <p:nvSpPr>
                <p:cNvPr id="483" name="Retângulo de cantos arredondados 41">
                  <a:extLst>
                    <a:ext uri="{FF2B5EF4-FFF2-40B4-BE49-F238E27FC236}">
                      <a16:creationId xmlns:a16="http://schemas.microsoft.com/office/drawing/2014/main" id="{596CBC1E-A2A8-167D-FE7B-CB83FAE56C3C}"/>
                    </a:ext>
                  </a:extLst>
                </p:cNvPr>
                <p:cNvSpPr/>
                <p:nvPr/>
              </p:nvSpPr>
              <p:spPr>
                <a:xfrm>
                  <a:off x="912733" y="2438848"/>
                  <a:ext cx="1308973" cy="1079604"/>
                </a:xfrm>
                <a:prstGeom prst="roundRect">
                  <a:avLst>
                    <a:gd name="adj" fmla="val 15145"/>
                  </a:avLst>
                </a:prstGeom>
                <a:noFill/>
                <a:ln w="3175">
                  <a:solidFill>
                    <a:schemeClr val="bg2">
                      <a:lumMod val="2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sz="1000" dirty="0"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endParaRPr lang="pt-BR" sz="1000" dirty="0"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r>
                    <a:rPr lang="pt-BR" sz="1000" dirty="0">
                      <a:solidFill>
                        <a:schemeClr val="tx1"/>
                      </a:solidFill>
                      <a:latin typeface="AMX" pitchFamily="2" charset="0"/>
                    </a:rPr>
                    <a:t>Tratar card </a:t>
                  </a:r>
                  <a:br>
                    <a:rPr lang="pt-BR" sz="1000" dirty="0">
                      <a:solidFill>
                        <a:schemeClr val="tx1"/>
                      </a:solidFill>
                      <a:latin typeface="AMX" pitchFamily="2" charset="0"/>
                    </a:rPr>
                  </a:br>
                  <a:r>
                    <a:rPr lang="pt-BR" sz="1000" dirty="0">
                      <a:solidFill>
                        <a:schemeClr val="tx1"/>
                      </a:solidFill>
                      <a:latin typeface="AMX" pitchFamily="2" charset="0"/>
                    </a:rPr>
                    <a:t>e abrir OS</a:t>
                  </a:r>
                  <a:endParaRPr lang="pt-BR" sz="1000" dirty="0">
                    <a:ln w="19050">
                      <a:noFill/>
                    </a:ln>
                    <a:solidFill>
                      <a:schemeClr val="tx1"/>
                    </a:solidFill>
                    <a:latin typeface="AMX" pitchFamily="2" charset="0"/>
                  </a:endParaRPr>
                </a:p>
              </p:txBody>
            </p:sp>
            <p:cxnSp>
              <p:nvCxnSpPr>
                <p:cNvPr id="484" name="Conector reto 66">
                  <a:extLst>
                    <a:ext uri="{FF2B5EF4-FFF2-40B4-BE49-F238E27FC236}">
                      <a16:creationId xmlns:a16="http://schemas.microsoft.com/office/drawing/2014/main" id="{411114F4-F121-1A87-AE24-3F3DCADD6EC4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1579981" y="3520921"/>
                  <a:ext cx="0" cy="103428"/>
                </a:xfrm>
                <a:prstGeom prst="line">
                  <a:avLst/>
                </a:prstGeom>
                <a:ln>
                  <a:solidFill>
                    <a:schemeClr val="accent2">
                      <a:lumMod val="75000"/>
                    </a:schemeClr>
                  </a:solidFill>
                  <a:headEnd type="none" w="med" len="med"/>
                  <a:tailEnd type="none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sp>
              <p:nvSpPr>
                <p:cNvPr id="485" name="Pentágono 6">
                  <a:extLst>
                    <a:ext uri="{FF2B5EF4-FFF2-40B4-BE49-F238E27FC236}">
                      <a16:creationId xmlns:a16="http://schemas.microsoft.com/office/drawing/2014/main" id="{65ED814B-6502-2E13-A65D-D976DFE60A59}"/>
                    </a:ext>
                  </a:extLst>
                </p:cNvPr>
                <p:cNvSpPr/>
                <p:nvPr/>
              </p:nvSpPr>
              <p:spPr>
                <a:xfrm>
                  <a:off x="911317" y="2437941"/>
                  <a:ext cx="1317534" cy="350836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247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900" b="1" dirty="0" err="1">
                      <a:solidFill>
                        <a:schemeClr val="bg1"/>
                      </a:solidFill>
                      <a:latin typeface="AMX" pitchFamily="2" charset="0"/>
                    </a:rPr>
                    <a:t>Hitss</a:t>
                  </a:r>
                  <a:r>
                    <a:rPr lang="pt-BR" sz="900" b="1" dirty="0">
                      <a:solidFill>
                        <a:schemeClr val="bg1"/>
                      </a:solidFill>
                      <a:latin typeface="AMX" pitchFamily="2" charset="0"/>
                    </a:rPr>
                    <a:t> BPO</a:t>
                  </a:r>
                </a:p>
              </p:txBody>
            </p:sp>
            <p:cxnSp>
              <p:nvCxnSpPr>
                <p:cNvPr id="486" name="Conector de Seta Reta 485">
                  <a:extLst>
                    <a:ext uri="{FF2B5EF4-FFF2-40B4-BE49-F238E27FC236}">
                      <a16:creationId xmlns:a16="http://schemas.microsoft.com/office/drawing/2014/main" id="{E5A3F208-70D4-0702-8D3A-C84B7B7EE846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2223250" y="3074344"/>
                  <a:ext cx="183673" cy="0"/>
                </a:xfrm>
                <a:prstGeom prst="straightConnector1">
                  <a:avLst/>
                </a:prstGeom>
                <a:ln w="12700">
                  <a:solidFill>
                    <a:schemeClr val="accent2">
                      <a:lumMod val="75000"/>
                    </a:schemeClr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487" name="Fluxograma: Processo Alternativo 51">
                  <a:extLst>
                    <a:ext uri="{FF2B5EF4-FFF2-40B4-BE49-F238E27FC236}">
                      <a16:creationId xmlns:a16="http://schemas.microsoft.com/office/drawing/2014/main" id="{12255133-1557-0273-9EA0-667CB31C2887}"/>
                    </a:ext>
                  </a:extLst>
                </p:cNvPr>
                <p:cNvSpPr/>
                <p:nvPr/>
              </p:nvSpPr>
              <p:spPr>
                <a:xfrm>
                  <a:off x="921544" y="3992364"/>
                  <a:ext cx="1321593" cy="271766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900" b="1" dirty="0">
                      <a:solidFill>
                        <a:schemeClr val="bg1"/>
                      </a:solidFill>
                      <a:latin typeface="AMX" pitchFamily="2" charset="0"/>
                    </a:rPr>
                    <a:t>  Radar</a:t>
                  </a:r>
                </a:p>
              </p:txBody>
            </p:sp>
            <p:cxnSp>
              <p:nvCxnSpPr>
                <p:cNvPr id="488" name="Conector reto 66">
                  <a:extLst>
                    <a:ext uri="{FF2B5EF4-FFF2-40B4-BE49-F238E27FC236}">
                      <a16:creationId xmlns:a16="http://schemas.microsoft.com/office/drawing/2014/main" id="{9405093A-B971-3AF3-CA94-78D628257389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1579981" y="3889023"/>
                  <a:ext cx="0" cy="103428"/>
                </a:xfrm>
                <a:prstGeom prst="line">
                  <a:avLst/>
                </a:prstGeom>
                <a:ln>
                  <a:solidFill>
                    <a:schemeClr val="accent2">
                      <a:lumMod val="75000"/>
                    </a:schemeClr>
                  </a:solidFill>
                  <a:headEnd type="none" w="med" len="med"/>
                  <a:tailEnd type="none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</p:grpSp>
          <p:pic>
            <p:nvPicPr>
              <p:cNvPr id="480" name="Imagem 479">
                <a:extLst>
                  <a:ext uri="{FF2B5EF4-FFF2-40B4-BE49-F238E27FC236}">
                    <a16:creationId xmlns:a16="http://schemas.microsoft.com/office/drawing/2014/main" id="{46EC2F2F-6225-629C-75DD-99CACB4AB22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961803" y="3683031"/>
                <a:ext cx="153104" cy="153104"/>
              </a:xfrm>
              <a:prstGeom prst="rect">
                <a:avLst/>
              </a:prstGeom>
            </p:spPr>
          </p:pic>
          <p:pic>
            <p:nvPicPr>
              <p:cNvPr id="481" name="Imagem 480">
                <a:extLst>
                  <a:ext uri="{FF2B5EF4-FFF2-40B4-BE49-F238E27FC236}">
                    <a16:creationId xmlns:a16="http://schemas.microsoft.com/office/drawing/2014/main" id="{9CE38049-C69B-298C-2B24-2DCFD214E2E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961803" y="4051133"/>
                <a:ext cx="153104" cy="153104"/>
              </a:xfrm>
              <a:prstGeom prst="rect">
                <a:avLst/>
              </a:prstGeom>
            </p:spPr>
          </p:pic>
        </p:grpSp>
        <p:grpSp>
          <p:nvGrpSpPr>
            <p:cNvPr id="9" name="Agrupar 8">
              <a:extLst>
                <a:ext uri="{FF2B5EF4-FFF2-40B4-BE49-F238E27FC236}">
                  <a16:creationId xmlns:a16="http://schemas.microsoft.com/office/drawing/2014/main" id="{0E218757-9F76-BBDA-96F2-DC8B5AC21B32}"/>
                </a:ext>
              </a:extLst>
            </p:cNvPr>
            <p:cNvGrpSpPr/>
            <p:nvPr/>
          </p:nvGrpSpPr>
          <p:grpSpPr>
            <a:xfrm>
              <a:off x="6312024" y="2437941"/>
              <a:ext cx="1365158" cy="1826189"/>
              <a:chOff x="863692" y="2437941"/>
              <a:chExt cx="1365158" cy="1826189"/>
            </a:xfrm>
          </p:grpSpPr>
          <p:grpSp>
            <p:nvGrpSpPr>
              <p:cNvPr id="458" name="Agrupar 457">
                <a:extLst>
                  <a:ext uri="{FF2B5EF4-FFF2-40B4-BE49-F238E27FC236}">
                    <a16:creationId xmlns:a16="http://schemas.microsoft.com/office/drawing/2014/main" id="{D60F6065-DA47-8B8E-B52A-52BF1EF7F740}"/>
                  </a:ext>
                </a:extLst>
              </p:cNvPr>
              <p:cNvGrpSpPr/>
              <p:nvPr/>
            </p:nvGrpSpPr>
            <p:grpSpPr>
              <a:xfrm>
                <a:off x="863692" y="2437941"/>
                <a:ext cx="1365158" cy="1826189"/>
                <a:chOff x="911317" y="2437941"/>
                <a:chExt cx="1495606" cy="1826189"/>
              </a:xfrm>
            </p:grpSpPr>
            <p:sp>
              <p:nvSpPr>
                <p:cNvPr id="461" name="Fluxograma: Processo Alternativo 51">
                  <a:extLst>
                    <a:ext uri="{FF2B5EF4-FFF2-40B4-BE49-F238E27FC236}">
                      <a16:creationId xmlns:a16="http://schemas.microsoft.com/office/drawing/2014/main" id="{5176938B-1920-34B4-D2CB-3B1EBC17DCEE}"/>
                    </a:ext>
                  </a:extLst>
                </p:cNvPr>
                <p:cNvSpPr/>
                <p:nvPr/>
              </p:nvSpPr>
              <p:spPr>
                <a:xfrm>
                  <a:off x="921544" y="3624262"/>
                  <a:ext cx="1321594" cy="271766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900" b="1" dirty="0">
                      <a:solidFill>
                        <a:schemeClr val="bg1"/>
                      </a:solidFill>
                      <a:latin typeface="AMX" pitchFamily="2" charset="0"/>
                    </a:rPr>
                    <a:t>  Radar</a:t>
                  </a:r>
                </a:p>
              </p:txBody>
            </p:sp>
            <p:sp>
              <p:nvSpPr>
                <p:cNvPr id="462" name="Retângulo de cantos arredondados 41">
                  <a:extLst>
                    <a:ext uri="{FF2B5EF4-FFF2-40B4-BE49-F238E27FC236}">
                      <a16:creationId xmlns:a16="http://schemas.microsoft.com/office/drawing/2014/main" id="{194D0B40-B92B-ACFE-6ED8-ACB1EE3EDF1C}"/>
                    </a:ext>
                  </a:extLst>
                </p:cNvPr>
                <p:cNvSpPr/>
                <p:nvPr/>
              </p:nvSpPr>
              <p:spPr>
                <a:xfrm>
                  <a:off x="912733" y="2438848"/>
                  <a:ext cx="1308973" cy="1079604"/>
                </a:xfrm>
                <a:prstGeom prst="roundRect">
                  <a:avLst>
                    <a:gd name="adj" fmla="val 15145"/>
                  </a:avLst>
                </a:prstGeom>
                <a:noFill/>
                <a:ln w="3175">
                  <a:solidFill>
                    <a:schemeClr val="bg2">
                      <a:lumMod val="2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sz="1000" dirty="0"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endParaRPr lang="pt-BR" sz="1000" dirty="0"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r>
                    <a:rPr lang="pt-BR" sz="1000" dirty="0">
                      <a:ln w="19050">
                        <a:noFill/>
                      </a:ln>
                      <a:solidFill>
                        <a:schemeClr val="tx1"/>
                      </a:solidFill>
                      <a:latin typeface="AMX" pitchFamily="2" charset="0"/>
                    </a:rPr>
                    <a:t>Solicitar devolução do equipamento</a:t>
                  </a:r>
                </a:p>
              </p:txBody>
            </p:sp>
            <p:cxnSp>
              <p:nvCxnSpPr>
                <p:cNvPr id="463" name="Conector reto 66">
                  <a:extLst>
                    <a:ext uri="{FF2B5EF4-FFF2-40B4-BE49-F238E27FC236}">
                      <a16:creationId xmlns:a16="http://schemas.microsoft.com/office/drawing/2014/main" id="{40DBD424-4E58-97A3-575A-9A1293CD7488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1579981" y="3520921"/>
                  <a:ext cx="0" cy="103428"/>
                </a:xfrm>
                <a:prstGeom prst="line">
                  <a:avLst/>
                </a:prstGeom>
                <a:ln>
                  <a:solidFill>
                    <a:schemeClr val="accent2">
                      <a:lumMod val="75000"/>
                    </a:schemeClr>
                  </a:solidFill>
                  <a:headEnd type="none" w="med" len="med"/>
                  <a:tailEnd type="none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sp>
              <p:nvSpPr>
                <p:cNvPr id="464" name="Pentágono 6">
                  <a:extLst>
                    <a:ext uri="{FF2B5EF4-FFF2-40B4-BE49-F238E27FC236}">
                      <a16:creationId xmlns:a16="http://schemas.microsoft.com/office/drawing/2014/main" id="{7FB1CC6D-9869-4951-2CEA-2774F952120C}"/>
                    </a:ext>
                  </a:extLst>
                </p:cNvPr>
                <p:cNvSpPr/>
                <p:nvPr/>
              </p:nvSpPr>
              <p:spPr>
                <a:xfrm>
                  <a:off x="911317" y="2437941"/>
                  <a:ext cx="1317534" cy="350836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247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900" b="1" dirty="0" err="1">
                      <a:solidFill>
                        <a:schemeClr val="bg1"/>
                      </a:solidFill>
                      <a:latin typeface="AMX" pitchFamily="2" charset="0"/>
                    </a:rPr>
                    <a:t>Hitss</a:t>
                  </a:r>
                  <a:r>
                    <a:rPr lang="pt-BR" sz="900" b="1" dirty="0">
                      <a:solidFill>
                        <a:schemeClr val="bg1"/>
                      </a:solidFill>
                      <a:latin typeface="AMX" pitchFamily="2" charset="0"/>
                    </a:rPr>
                    <a:t> BPO</a:t>
                  </a:r>
                </a:p>
              </p:txBody>
            </p:sp>
            <p:cxnSp>
              <p:nvCxnSpPr>
                <p:cNvPr id="465" name="Conector de Seta Reta 464">
                  <a:extLst>
                    <a:ext uri="{FF2B5EF4-FFF2-40B4-BE49-F238E27FC236}">
                      <a16:creationId xmlns:a16="http://schemas.microsoft.com/office/drawing/2014/main" id="{4D5E64BB-89DA-DF55-1F2B-8D826026555D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2223250" y="3074344"/>
                  <a:ext cx="183673" cy="0"/>
                </a:xfrm>
                <a:prstGeom prst="straightConnector1">
                  <a:avLst/>
                </a:prstGeom>
                <a:ln w="12700">
                  <a:solidFill>
                    <a:schemeClr val="accent2">
                      <a:lumMod val="75000"/>
                    </a:schemeClr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466" name="Fluxograma: Processo Alternativo 51">
                  <a:extLst>
                    <a:ext uri="{FF2B5EF4-FFF2-40B4-BE49-F238E27FC236}">
                      <a16:creationId xmlns:a16="http://schemas.microsoft.com/office/drawing/2014/main" id="{A9D66F64-8AE5-34EF-02D3-48F5A290B74D}"/>
                    </a:ext>
                  </a:extLst>
                </p:cNvPr>
                <p:cNvSpPr/>
                <p:nvPr/>
              </p:nvSpPr>
              <p:spPr>
                <a:xfrm>
                  <a:off x="921544" y="3992364"/>
                  <a:ext cx="1321593" cy="271766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900" b="1" dirty="0">
                      <a:solidFill>
                        <a:schemeClr val="bg1"/>
                      </a:solidFill>
                      <a:latin typeface="AMX" pitchFamily="2" charset="0"/>
                    </a:rPr>
                    <a:t>E-mail</a:t>
                  </a:r>
                </a:p>
              </p:txBody>
            </p:sp>
            <p:cxnSp>
              <p:nvCxnSpPr>
                <p:cNvPr id="478" name="Conector reto 66">
                  <a:extLst>
                    <a:ext uri="{FF2B5EF4-FFF2-40B4-BE49-F238E27FC236}">
                      <a16:creationId xmlns:a16="http://schemas.microsoft.com/office/drawing/2014/main" id="{5BFB61BC-3D3B-813E-DC66-33F7CF93FC58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1579981" y="3889023"/>
                  <a:ext cx="0" cy="103428"/>
                </a:xfrm>
                <a:prstGeom prst="line">
                  <a:avLst/>
                </a:prstGeom>
                <a:ln>
                  <a:solidFill>
                    <a:schemeClr val="accent2">
                      <a:lumMod val="75000"/>
                    </a:schemeClr>
                  </a:solidFill>
                  <a:headEnd type="none" w="med" len="med"/>
                  <a:tailEnd type="none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</p:grpSp>
          <p:pic>
            <p:nvPicPr>
              <p:cNvPr id="459" name="Imagem 458">
                <a:extLst>
                  <a:ext uri="{FF2B5EF4-FFF2-40B4-BE49-F238E27FC236}">
                    <a16:creationId xmlns:a16="http://schemas.microsoft.com/office/drawing/2014/main" id="{0030B2F2-638C-E5EC-DFBB-AE73C508228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961803" y="3683031"/>
                <a:ext cx="153104" cy="153104"/>
              </a:xfrm>
              <a:prstGeom prst="rect">
                <a:avLst/>
              </a:prstGeom>
            </p:spPr>
          </p:pic>
          <p:pic>
            <p:nvPicPr>
              <p:cNvPr id="460" name="Imagem 459">
                <a:extLst>
                  <a:ext uri="{FF2B5EF4-FFF2-40B4-BE49-F238E27FC236}">
                    <a16:creationId xmlns:a16="http://schemas.microsoft.com/office/drawing/2014/main" id="{8F6DF610-1EF2-46BC-95A9-4257ACAF507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961803" y="4051133"/>
                <a:ext cx="153104" cy="153104"/>
              </a:xfrm>
              <a:prstGeom prst="rect">
                <a:avLst/>
              </a:prstGeom>
            </p:spPr>
          </p:pic>
        </p:grpSp>
        <p:grpSp>
          <p:nvGrpSpPr>
            <p:cNvPr id="10" name="Agrupar 9">
              <a:extLst>
                <a:ext uri="{FF2B5EF4-FFF2-40B4-BE49-F238E27FC236}">
                  <a16:creationId xmlns:a16="http://schemas.microsoft.com/office/drawing/2014/main" id="{D82DE783-33AA-91FB-986B-EFAC2ED817AA}"/>
                </a:ext>
              </a:extLst>
            </p:cNvPr>
            <p:cNvGrpSpPr/>
            <p:nvPr/>
          </p:nvGrpSpPr>
          <p:grpSpPr>
            <a:xfrm>
              <a:off x="7680176" y="2437941"/>
              <a:ext cx="1365158" cy="1826189"/>
              <a:chOff x="863692" y="2437941"/>
              <a:chExt cx="1365158" cy="1826189"/>
            </a:xfrm>
          </p:grpSpPr>
          <p:grpSp>
            <p:nvGrpSpPr>
              <p:cNvPr id="56" name="Agrupar 55">
                <a:extLst>
                  <a:ext uri="{FF2B5EF4-FFF2-40B4-BE49-F238E27FC236}">
                    <a16:creationId xmlns:a16="http://schemas.microsoft.com/office/drawing/2014/main" id="{5735F05C-0891-EB9F-5222-1D3179714682}"/>
                  </a:ext>
                </a:extLst>
              </p:cNvPr>
              <p:cNvGrpSpPr/>
              <p:nvPr/>
            </p:nvGrpSpPr>
            <p:grpSpPr>
              <a:xfrm>
                <a:off x="863692" y="2437941"/>
                <a:ext cx="1365158" cy="1826189"/>
                <a:chOff x="911317" y="2437941"/>
                <a:chExt cx="1495606" cy="1826189"/>
              </a:xfrm>
            </p:grpSpPr>
            <p:sp>
              <p:nvSpPr>
                <p:cNvPr id="59" name="Fluxograma: Processo Alternativo 51">
                  <a:extLst>
                    <a:ext uri="{FF2B5EF4-FFF2-40B4-BE49-F238E27FC236}">
                      <a16:creationId xmlns:a16="http://schemas.microsoft.com/office/drawing/2014/main" id="{C52C2CA2-DE36-76FE-6A9F-94FA6AA5B246}"/>
                    </a:ext>
                  </a:extLst>
                </p:cNvPr>
                <p:cNvSpPr/>
                <p:nvPr/>
              </p:nvSpPr>
              <p:spPr>
                <a:xfrm>
                  <a:off x="921544" y="3624262"/>
                  <a:ext cx="1321594" cy="271766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900" b="1" dirty="0">
                      <a:solidFill>
                        <a:schemeClr val="bg1"/>
                      </a:solidFill>
                      <a:latin typeface="AMX" pitchFamily="2" charset="0"/>
                    </a:rPr>
                    <a:t>  SAP</a:t>
                  </a:r>
                </a:p>
              </p:txBody>
            </p:sp>
            <p:sp>
              <p:nvSpPr>
                <p:cNvPr id="60" name="Retângulo de cantos arredondados 41">
                  <a:extLst>
                    <a:ext uri="{FF2B5EF4-FFF2-40B4-BE49-F238E27FC236}">
                      <a16:creationId xmlns:a16="http://schemas.microsoft.com/office/drawing/2014/main" id="{03BE811B-4A45-3519-E9CA-DDC61684CBA8}"/>
                    </a:ext>
                  </a:extLst>
                </p:cNvPr>
                <p:cNvSpPr/>
                <p:nvPr/>
              </p:nvSpPr>
              <p:spPr>
                <a:xfrm>
                  <a:off x="912733" y="2438848"/>
                  <a:ext cx="1308973" cy="1079604"/>
                </a:xfrm>
                <a:prstGeom prst="roundRect">
                  <a:avLst>
                    <a:gd name="adj" fmla="val 15145"/>
                  </a:avLst>
                </a:prstGeom>
                <a:noFill/>
                <a:ln w="3175">
                  <a:solidFill>
                    <a:schemeClr val="bg2">
                      <a:lumMod val="2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sz="1000" dirty="0"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endParaRPr lang="pt-BR" sz="1000" dirty="0"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r>
                    <a:rPr lang="pt-BR" sz="1000" dirty="0">
                      <a:ln w="19050">
                        <a:noFill/>
                      </a:ln>
                      <a:solidFill>
                        <a:schemeClr val="tx1"/>
                      </a:solidFill>
                      <a:latin typeface="AMX" pitchFamily="2" charset="0"/>
                    </a:rPr>
                    <a:t>Realizar </a:t>
                  </a:r>
                  <a:br>
                    <a:rPr lang="pt-BR" sz="1000" dirty="0">
                      <a:ln w="19050">
                        <a:noFill/>
                      </a:ln>
                      <a:solidFill>
                        <a:schemeClr val="tx1"/>
                      </a:solidFill>
                      <a:latin typeface="AMX" pitchFamily="2" charset="0"/>
                    </a:rPr>
                  </a:br>
                  <a:r>
                    <a:rPr lang="pt-BR" sz="1000" dirty="0">
                      <a:ln w="19050">
                        <a:noFill/>
                      </a:ln>
                      <a:solidFill>
                        <a:schemeClr val="tx1"/>
                      </a:solidFill>
                      <a:latin typeface="AMX" pitchFamily="2" charset="0"/>
                    </a:rPr>
                    <a:t>a devolução </a:t>
                  </a:r>
                  <a:br>
                    <a:rPr lang="pt-BR" sz="1000" dirty="0">
                      <a:ln w="19050">
                        <a:noFill/>
                      </a:ln>
                      <a:solidFill>
                        <a:schemeClr val="tx1"/>
                      </a:solidFill>
                      <a:latin typeface="AMX" pitchFamily="2" charset="0"/>
                    </a:rPr>
                  </a:br>
                  <a:r>
                    <a:rPr lang="pt-BR" sz="1000" dirty="0">
                      <a:ln w="19050">
                        <a:noFill/>
                      </a:ln>
                      <a:solidFill>
                        <a:schemeClr val="tx1"/>
                      </a:solidFill>
                      <a:latin typeface="AMX" pitchFamily="2" charset="0"/>
                    </a:rPr>
                    <a:t>e anexar nota </a:t>
                  </a:r>
                </a:p>
              </p:txBody>
            </p:sp>
            <p:cxnSp>
              <p:nvCxnSpPr>
                <p:cNvPr id="61" name="Conector reto 66">
                  <a:extLst>
                    <a:ext uri="{FF2B5EF4-FFF2-40B4-BE49-F238E27FC236}">
                      <a16:creationId xmlns:a16="http://schemas.microsoft.com/office/drawing/2014/main" id="{78326D63-FBEF-AFF3-EFE2-AAC566F7AD90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1579981" y="3520921"/>
                  <a:ext cx="0" cy="103428"/>
                </a:xfrm>
                <a:prstGeom prst="line">
                  <a:avLst/>
                </a:prstGeom>
                <a:ln>
                  <a:solidFill>
                    <a:schemeClr val="accent2">
                      <a:lumMod val="75000"/>
                    </a:schemeClr>
                  </a:solidFill>
                  <a:headEnd type="none" w="med" len="med"/>
                  <a:tailEnd type="none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sp>
              <p:nvSpPr>
                <p:cNvPr id="62" name="Pentágono 6">
                  <a:extLst>
                    <a:ext uri="{FF2B5EF4-FFF2-40B4-BE49-F238E27FC236}">
                      <a16:creationId xmlns:a16="http://schemas.microsoft.com/office/drawing/2014/main" id="{E6E7B41C-92A1-2390-8944-35A97B1BDC7C}"/>
                    </a:ext>
                  </a:extLst>
                </p:cNvPr>
                <p:cNvSpPr/>
                <p:nvPr/>
              </p:nvSpPr>
              <p:spPr>
                <a:xfrm>
                  <a:off x="911317" y="2437941"/>
                  <a:ext cx="1317534" cy="350836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247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900" b="1" dirty="0" err="1">
                      <a:solidFill>
                        <a:schemeClr val="bg1"/>
                      </a:solidFill>
                      <a:latin typeface="AMX" pitchFamily="2" charset="0"/>
                    </a:rPr>
                    <a:t>Hitss</a:t>
                  </a:r>
                  <a:r>
                    <a:rPr lang="pt-BR" sz="900" b="1" dirty="0">
                      <a:solidFill>
                        <a:schemeClr val="bg1"/>
                      </a:solidFill>
                      <a:latin typeface="AMX" pitchFamily="2" charset="0"/>
                    </a:rPr>
                    <a:t> BPO</a:t>
                  </a:r>
                </a:p>
              </p:txBody>
            </p:sp>
            <p:cxnSp>
              <p:nvCxnSpPr>
                <p:cNvPr id="63" name="Conector de Seta Reta 62">
                  <a:extLst>
                    <a:ext uri="{FF2B5EF4-FFF2-40B4-BE49-F238E27FC236}">
                      <a16:creationId xmlns:a16="http://schemas.microsoft.com/office/drawing/2014/main" id="{4FE12B38-5BC5-94EA-0A48-C89474915A77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2223250" y="3074344"/>
                  <a:ext cx="183673" cy="0"/>
                </a:xfrm>
                <a:prstGeom prst="straightConnector1">
                  <a:avLst/>
                </a:prstGeom>
                <a:ln w="12700">
                  <a:solidFill>
                    <a:schemeClr val="accent2">
                      <a:lumMod val="75000"/>
                    </a:schemeClr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448" name="Fluxograma: Processo Alternativo 51">
                  <a:extLst>
                    <a:ext uri="{FF2B5EF4-FFF2-40B4-BE49-F238E27FC236}">
                      <a16:creationId xmlns:a16="http://schemas.microsoft.com/office/drawing/2014/main" id="{FA8885C8-16E3-25C2-EE51-25AFEBFFDF97}"/>
                    </a:ext>
                  </a:extLst>
                </p:cNvPr>
                <p:cNvSpPr/>
                <p:nvPr/>
              </p:nvSpPr>
              <p:spPr>
                <a:xfrm>
                  <a:off x="921544" y="3992364"/>
                  <a:ext cx="1321593" cy="271766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900" b="1" dirty="0">
                      <a:solidFill>
                        <a:schemeClr val="bg1"/>
                      </a:solidFill>
                      <a:latin typeface="AMX" pitchFamily="2" charset="0"/>
                    </a:rPr>
                    <a:t>E-mail</a:t>
                  </a:r>
                </a:p>
              </p:txBody>
            </p:sp>
            <p:cxnSp>
              <p:nvCxnSpPr>
                <p:cNvPr id="457" name="Conector reto 66">
                  <a:extLst>
                    <a:ext uri="{FF2B5EF4-FFF2-40B4-BE49-F238E27FC236}">
                      <a16:creationId xmlns:a16="http://schemas.microsoft.com/office/drawing/2014/main" id="{F5832C89-472A-327F-63FE-054F3B5E916B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1579981" y="3889023"/>
                  <a:ext cx="0" cy="103428"/>
                </a:xfrm>
                <a:prstGeom prst="line">
                  <a:avLst/>
                </a:prstGeom>
                <a:ln>
                  <a:solidFill>
                    <a:schemeClr val="accent2">
                      <a:lumMod val="75000"/>
                    </a:schemeClr>
                  </a:solidFill>
                  <a:headEnd type="none" w="med" len="med"/>
                  <a:tailEnd type="none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</p:grpSp>
          <p:pic>
            <p:nvPicPr>
              <p:cNvPr id="57" name="Imagem 56">
                <a:extLst>
                  <a:ext uri="{FF2B5EF4-FFF2-40B4-BE49-F238E27FC236}">
                    <a16:creationId xmlns:a16="http://schemas.microsoft.com/office/drawing/2014/main" id="{258AA61B-6016-859A-9B16-91BF8A7516D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961803" y="3683031"/>
                <a:ext cx="153104" cy="153104"/>
              </a:xfrm>
              <a:prstGeom prst="rect">
                <a:avLst/>
              </a:prstGeom>
            </p:spPr>
          </p:pic>
          <p:pic>
            <p:nvPicPr>
              <p:cNvPr id="58" name="Imagem 57">
                <a:extLst>
                  <a:ext uri="{FF2B5EF4-FFF2-40B4-BE49-F238E27FC236}">
                    <a16:creationId xmlns:a16="http://schemas.microsoft.com/office/drawing/2014/main" id="{851ED1CA-5500-E13E-7EE5-3E0B3B8D50C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961803" y="4051133"/>
                <a:ext cx="153104" cy="153104"/>
              </a:xfrm>
              <a:prstGeom prst="rect">
                <a:avLst/>
              </a:prstGeom>
            </p:spPr>
          </p:pic>
        </p:grpSp>
        <p:grpSp>
          <p:nvGrpSpPr>
            <p:cNvPr id="11" name="Agrupar 10">
              <a:extLst>
                <a:ext uri="{FF2B5EF4-FFF2-40B4-BE49-F238E27FC236}">
                  <a16:creationId xmlns:a16="http://schemas.microsoft.com/office/drawing/2014/main" id="{619A03FC-F9A1-4BA0-B81F-AC25E7D2F63A}"/>
                </a:ext>
              </a:extLst>
            </p:cNvPr>
            <p:cNvGrpSpPr/>
            <p:nvPr/>
          </p:nvGrpSpPr>
          <p:grpSpPr>
            <a:xfrm>
              <a:off x="9048328" y="2437941"/>
              <a:ext cx="1365158" cy="1826189"/>
              <a:chOff x="863692" y="2437941"/>
              <a:chExt cx="1365158" cy="1826189"/>
            </a:xfrm>
          </p:grpSpPr>
          <p:grpSp>
            <p:nvGrpSpPr>
              <p:cNvPr id="46" name="Agrupar 45">
                <a:extLst>
                  <a:ext uri="{FF2B5EF4-FFF2-40B4-BE49-F238E27FC236}">
                    <a16:creationId xmlns:a16="http://schemas.microsoft.com/office/drawing/2014/main" id="{BCAB1746-444D-BA57-A4B7-681C6B9CDCF9}"/>
                  </a:ext>
                </a:extLst>
              </p:cNvPr>
              <p:cNvGrpSpPr/>
              <p:nvPr/>
            </p:nvGrpSpPr>
            <p:grpSpPr>
              <a:xfrm>
                <a:off x="863692" y="2437941"/>
                <a:ext cx="1365158" cy="1826189"/>
                <a:chOff x="911317" y="2437941"/>
                <a:chExt cx="1495606" cy="1826189"/>
              </a:xfrm>
            </p:grpSpPr>
            <p:sp>
              <p:nvSpPr>
                <p:cNvPr id="49" name="Fluxograma: Processo Alternativo 51">
                  <a:extLst>
                    <a:ext uri="{FF2B5EF4-FFF2-40B4-BE49-F238E27FC236}">
                      <a16:creationId xmlns:a16="http://schemas.microsoft.com/office/drawing/2014/main" id="{8E8A344B-573D-CA36-F892-78EC87BC44A1}"/>
                    </a:ext>
                  </a:extLst>
                </p:cNvPr>
                <p:cNvSpPr/>
                <p:nvPr/>
              </p:nvSpPr>
              <p:spPr>
                <a:xfrm>
                  <a:off x="921544" y="3624262"/>
                  <a:ext cx="1321594" cy="271766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900" b="1" dirty="0">
                      <a:solidFill>
                        <a:schemeClr val="bg1"/>
                      </a:solidFill>
                      <a:latin typeface="AMX" pitchFamily="2" charset="0"/>
                    </a:rPr>
                    <a:t>  E-mail</a:t>
                  </a:r>
                </a:p>
              </p:txBody>
            </p:sp>
            <p:sp>
              <p:nvSpPr>
                <p:cNvPr id="50" name="Retângulo de cantos arredondados 41">
                  <a:extLst>
                    <a:ext uri="{FF2B5EF4-FFF2-40B4-BE49-F238E27FC236}">
                      <a16:creationId xmlns:a16="http://schemas.microsoft.com/office/drawing/2014/main" id="{A0DAE849-BBD5-C814-D5AC-20A397E8EC54}"/>
                    </a:ext>
                  </a:extLst>
                </p:cNvPr>
                <p:cNvSpPr/>
                <p:nvPr/>
              </p:nvSpPr>
              <p:spPr>
                <a:xfrm>
                  <a:off x="912733" y="2438848"/>
                  <a:ext cx="1308973" cy="1079604"/>
                </a:xfrm>
                <a:prstGeom prst="roundRect">
                  <a:avLst>
                    <a:gd name="adj" fmla="val 15145"/>
                  </a:avLst>
                </a:prstGeom>
                <a:noFill/>
                <a:ln w="3175">
                  <a:solidFill>
                    <a:schemeClr val="bg2">
                      <a:lumMod val="2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sz="1000" dirty="0"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endParaRPr lang="pt-BR" sz="1000" dirty="0"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r>
                    <a:rPr lang="pt-BR" sz="900" dirty="0">
                      <a:ln w="19050">
                        <a:noFill/>
                      </a:ln>
                      <a:solidFill>
                        <a:schemeClr val="tx1"/>
                      </a:solidFill>
                      <a:latin typeface="AMX" pitchFamily="2" charset="0"/>
                    </a:rPr>
                    <a:t>Receber e anexar nota fiscal de devolução</a:t>
                  </a:r>
                </a:p>
              </p:txBody>
            </p:sp>
            <p:cxnSp>
              <p:nvCxnSpPr>
                <p:cNvPr id="51" name="Conector reto 66">
                  <a:extLst>
                    <a:ext uri="{FF2B5EF4-FFF2-40B4-BE49-F238E27FC236}">
                      <a16:creationId xmlns:a16="http://schemas.microsoft.com/office/drawing/2014/main" id="{2389F7A8-DF44-4577-CA8D-D7D0A7FD9EC7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1579981" y="3520921"/>
                  <a:ext cx="0" cy="103428"/>
                </a:xfrm>
                <a:prstGeom prst="line">
                  <a:avLst/>
                </a:prstGeom>
                <a:ln>
                  <a:solidFill>
                    <a:schemeClr val="accent2">
                      <a:lumMod val="75000"/>
                    </a:schemeClr>
                  </a:solidFill>
                  <a:headEnd type="none" w="med" len="med"/>
                  <a:tailEnd type="none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sp>
              <p:nvSpPr>
                <p:cNvPr id="52" name="Pentágono 6">
                  <a:extLst>
                    <a:ext uri="{FF2B5EF4-FFF2-40B4-BE49-F238E27FC236}">
                      <a16:creationId xmlns:a16="http://schemas.microsoft.com/office/drawing/2014/main" id="{291F260F-1169-8CBB-E904-55927CF4EC1C}"/>
                    </a:ext>
                  </a:extLst>
                </p:cNvPr>
                <p:cNvSpPr/>
                <p:nvPr/>
              </p:nvSpPr>
              <p:spPr>
                <a:xfrm>
                  <a:off x="911317" y="2437941"/>
                  <a:ext cx="1317534" cy="350836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247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900" b="1" dirty="0" err="1">
                      <a:solidFill>
                        <a:schemeClr val="bg1"/>
                      </a:solidFill>
                      <a:latin typeface="AMX" pitchFamily="2" charset="0"/>
                    </a:rPr>
                    <a:t>Hitss</a:t>
                  </a:r>
                  <a:r>
                    <a:rPr lang="pt-BR" sz="900" b="1" dirty="0">
                      <a:solidFill>
                        <a:schemeClr val="bg1"/>
                      </a:solidFill>
                      <a:latin typeface="AMX" pitchFamily="2" charset="0"/>
                    </a:rPr>
                    <a:t> BPO</a:t>
                  </a:r>
                </a:p>
              </p:txBody>
            </p:sp>
            <p:cxnSp>
              <p:nvCxnSpPr>
                <p:cNvPr id="53" name="Conector de Seta Reta 52">
                  <a:extLst>
                    <a:ext uri="{FF2B5EF4-FFF2-40B4-BE49-F238E27FC236}">
                      <a16:creationId xmlns:a16="http://schemas.microsoft.com/office/drawing/2014/main" id="{81953558-99F4-02BF-59ED-6CA4ABE3CAAA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2223250" y="3074344"/>
                  <a:ext cx="183673" cy="0"/>
                </a:xfrm>
                <a:prstGeom prst="straightConnector1">
                  <a:avLst/>
                </a:prstGeom>
                <a:ln w="12700">
                  <a:solidFill>
                    <a:schemeClr val="accent2">
                      <a:lumMod val="75000"/>
                    </a:schemeClr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54" name="Fluxograma: Processo Alternativo 51">
                  <a:extLst>
                    <a:ext uri="{FF2B5EF4-FFF2-40B4-BE49-F238E27FC236}">
                      <a16:creationId xmlns:a16="http://schemas.microsoft.com/office/drawing/2014/main" id="{0EE4EAC4-CC96-B599-A95F-8216BEF0CC32}"/>
                    </a:ext>
                  </a:extLst>
                </p:cNvPr>
                <p:cNvSpPr/>
                <p:nvPr/>
              </p:nvSpPr>
              <p:spPr>
                <a:xfrm>
                  <a:off x="921544" y="3992364"/>
                  <a:ext cx="1321593" cy="271766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900" b="1" dirty="0">
                      <a:solidFill>
                        <a:schemeClr val="bg1"/>
                      </a:solidFill>
                      <a:latin typeface="AMX" pitchFamily="2" charset="0"/>
                    </a:rPr>
                    <a:t>FORMS</a:t>
                  </a:r>
                </a:p>
              </p:txBody>
            </p:sp>
            <p:cxnSp>
              <p:nvCxnSpPr>
                <p:cNvPr id="55" name="Conector reto 66">
                  <a:extLst>
                    <a:ext uri="{FF2B5EF4-FFF2-40B4-BE49-F238E27FC236}">
                      <a16:creationId xmlns:a16="http://schemas.microsoft.com/office/drawing/2014/main" id="{FE97A8C7-24A1-6A89-75E2-47CEC9C70CCE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1579981" y="3889023"/>
                  <a:ext cx="0" cy="103428"/>
                </a:xfrm>
                <a:prstGeom prst="line">
                  <a:avLst/>
                </a:prstGeom>
                <a:ln>
                  <a:solidFill>
                    <a:schemeClr val="accent2">
                      <a:lumMod val="75000"/>
                    </a:schemeClr>
                  </a:solidFill>
                  <a:headEnd type="none" w="med" len="med"/>
                  <a:tailEnd type="none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</p:grpSp>
          <p:pic>
            <p:nvPicPr>
              <p:cNvPr id="47" name="Imagem 46">
                <a:extLst>
                  <a:ext uri="{FF2B5EF4-FFF2-40B4-BE49-F238E27FC236}">
                    <a16:creationId xmlns:a16="http://schemas.microsoft.com/office/drawing/2014/main" id="{C0D26B05-4C26-5AEB-A9B9-A3DA4E9CB23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961803" y="3683031"/>
                <a:ext cx="153104" cy="153104"/>
              </a:xfrm>
              <a:prstGeom prst="rect">
                <a:avLst/>
              </a:prstGeom>
            </p:spPr>
          </p:pic>
          <p:pic>
            <p:nvPicPr>
              <p:cNvPr id="48" name="Imagem 47">
                <a:extLst>
                  <a:ext uri="{FF2B5EF4-FFF2-40B4-BE49-F238E27FC236}">
                    <a16:creationId xmlns:a16="http://schemas.microsoft.com/office/drawing/2014/main" id="{88CCD929-D7A2-1EB1-FACB-49A768941D0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961803" y="4051133"/>
                <a:ext cx="153104" cy="153104"/>
              </a:xfrm>
              <a:prstGeom prst="rect">
                <a:avLst/>
              </a:prstGeom>
            </p:spPr>
          </p:pic>
        </p:grpSp>
        <p:grpSp>
          <p:nvGrpSpPr>
            <p:cNvPr id="12" name="Agrupar 11">
              <a:extLst>
                <a:ext uri="{FF2B5EF4-FFF2-40B4-BE49-F238E27FC236}">
                  <a16:creationId xmlns:a16="http://schemas.microsoft.com/office/drawing/2014/main" id="{6526D74B-E833-5BBA-7C16-14746A695C74}"/>
                </a:ext>
              </a:extLst>
            </p:cNvPr>
            <p:cNvGrpSpPr/>
            <p:nvPr/>
          </p:nvGrpSpPr>
          <p:grpSpPr>
            <a:xfrm>
              <a:off x="10416479" y="2437941"/>
              <a:ext cx="1680469" cy="1826189"/>
              <a:chOff x="863691" y="2437941"/>
              <a:chExt cx="1680469" cy="1826189"/>
            </a:xfrm>
          </p:grpSpPr>
          <p:grpSp>
            <p:nvGrpSpPr>
              <p:cNvPr id="36" name="Agrupar 35">
                <a:extLst>
                  <a:ext uri="{FF2B5EF4-FFF2-40B4-BE49-F238E27FC236}">
                    <a16:creationId xmlns:a16="http://schemas.microsoft.com/office/drawing/2014/main" id="{BB380E9B-0DDA-5A7F-6F01-D95BA29DE020}"/>
                  </a:ext>
                </a:extLst>
              </p:cNvPr>
              <p:cNvGrpSpPr/>
              <p:nvPr/>
            </p:nvGrpSpPr>
            <p:grpSpPr>
              <a:xfrm>
                <a:off x="863691" y="2437941"/>
                <a:ext cx="1680469" cy="1826189"/>
                <a:chOff x="911316" y="2437941"/>
                <a:chExt cx="1841046" cy="1826189"/>
              </a:xfrm>
            </p:grpSpPr>
            <p:sp>
              <p:nvSpPr>
                <p:cNvPr id="39" name="Fluxograma: Processo Alternativo 51">
                  <a:extLst>
                    <a:ext uri="{FF2B5EF4-FFF2-40B4-BE49-F238E27FC236}">
                      <a16:creationId xmlns:a16="http://schemas.microsoft.com/office/drawing/2014/main" id="{103A224B-B0A0-A4D6-7D7E-422393405971}"/>
                    </a:ext>
                  </a:extLst>
                </p:cNvPr>
                <p:cNvSpPr/>
                <p:nvPr/>
              </p:nvSpPr>
              <p:spPr>
                <a:xfrm>
                  <a:off x="921544" y="3624262"/>
                  <a:ext cx="1652844" cy="271766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900" b="1" dirty="0">
                      <a:solidFill>
                        <a:schemeClr val="bg1"/>
                      </a:solidFill>
                      <a:latin typeface="AMX" pitchFamily="2" charset="0"/>
                    </a:rPr>
                    <a:t>  E-mail</a:t>
                  </a:r>
                </a:p>
              </p:txBody>
            </p:sp>
            <p:sp>
              <p:nvSpPr>
                <p:cNvPr id="40" name="Retângulo de cantos arredondados 41">
                  <a:extLst>
                    <a:ext uri="{FF2B5EF4-FFF2-40B4-BE49-F238E27FC236}">
                      <a16:creationId xmlns:a16="http://schemas.microsoft.com/office/drawing/2014/main" id="{9A59F87A-670D-7DD9-A041-1D0337E2BB85}"/>
                    </a:ext>
                  </a:extLst>
                </p:cNvPr>
                <p:cNvSpPr/>
                <p:nvPr/>
              </p:nvSpPr>
              <p:spPr>
                <a:xfrm>
                  <a:off x="912731" y="2438848"/>
                  <a:ext cx="1661656" cy="1079604"/>
                </a:xfrm>
                <a:prstGeom prst="roundRect">
                  <a:avLst>
                    <a:gd name="adj" fmla="val 15145"/>
                  </a:avLst>
                </a:prstGeom>
                <a:noFill/>
                <a:ln w="3175">
                  <a:solidFill>
                    <a:schemeClr val="bg2">
                      <a:lumMod val="2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sz="1000" dirty="0"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endParaRPr lang="pt-BR" sz="1000" dirty="0"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r>
                    <a:rPr lang="pt-BR" sz="800" dirty="0">
                      <a:ln w="19050">
                        <a:noFill/>
                      </a:ln>
                      <a:solidFill>
                        <a:schemeClr val="tx1"/>
                      </a:solidFill>
                      <a:latin typeface="AMX" pitchFamily="2" charset="0"/>
                    </a:rPr>
                    <a:t>Receber nota. </a:t>
                  </a:r>
                  <a:br>
                    <a:rPr lang="pt-BR" sz="800" dirty="0">
                      <a:ln w="19050">
                        <a:noFill/>
                      </a:ln>
                      <a:solidFill>
                        <a:schemeClr val="tx1"/>
                      </a:solidFill>
                      <a:latin typeface="AMX" pitchFamily="2" charset="0"/>
                    </a:rPr>
                  </a:br>
                  <a:r>
                    <a:rPr lang="pt-BR" sz="800" dirty="0">
                      <a:ln w="19050">
                        <a:noFill/>
                      </a:ln>
                      <a:solidFill>
                        <a:schemeClr val="tx1"/>
                      </a:solidFill>
                      <a:latin typeface="AMX" pitchFamily="2" charset="0"/>
                    </a:rPr>
                    <a:t>Coletar equipamento e anexar documento e Selfie</a:t>
                  </a:r>
                </a:p>
              </p:txBody>
            </p:sp>
            <p:cxnSp>
              <p:nvCxnSpPr>
                <p:cNvPr id="41" name="Conector reto 66">
                  <a:extLst>
                    <a:ext uri="{FF2B5EF4-FFF2-40B4-BE49-F238E27FC236}">
                      <a16:creationId xmlns:a16="http://schemas.microsoft.com/office/drawing/2014/main" id="{7F3BC09F-B722-E0BF-54F7-B1F3BDC4058D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1768915" y="3520921"/>
                  <a:ext cx="0" cy="103428"/>
                </a:xfrm>
                <a:prstGeom prst="line">
                  <a:avLst/>
                </a:prstGeom>
                <a:ln>
                  <a:solidFill>
                    <a:schemeClr val="accent2">
                      <a:lumMod val="75000"/>
                    </a:schemeClr>
                  </a:solidFill>
                  <a:headEnd type="none" w="med" len="med"/>
                  <a:tailEnd type="none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sp>
              <p:nvSpPr>
                <p:cNvPr id="42" name="Pentágono 6">
                  <a:extLst>
                    <a:ext uri="{FF2B5EF4-FFF2-40B4-BE49-F238E27FC236}">
                      <a16:creationId xmlns:a16="http://schemas.microsoft.com/office/drawing/2014/main" id="{14BB00CB-F31F-431F-39F8-866462E67C60}"/>
                    </a:ext>
                  </a:extLst>
                </p:cNvPr>
                <p:cNvSpPr/>
                <p:nvPr/>
              </p:nvSpPr>
              <p:spPr>
                <a:xfrm>
                  <a:off x="911316" y="2437941"/>
                  <a:ext cx="1671706" cy="350836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247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900" b="1" dirty="0" err="1">
                      <a:solidFill>
                        <a:schemeClr val="bg1"/>
                      </a:solidFill>
                      <a:latin typeface="AMX" pitchFamily="2" charset="0"/>
                    </a:rPr>
                    <a:t>Hitss</a:t>
                  </a:r>
                  <a:r>
                    <a:rPr lang="pt-BR" sz="900" b="1" dirty="0">
                      <a:solidFill>
                        <a:schemeClr val="bg1"/>
                      </a:solidFill>
                      <a:latin typeface="AMX" pitchFamily="2" charset="0"/>
                    </a:rPr>
                    <a:t> BPO</a:t>
                  </a:r>
                </a:p>
              </p:txBody>
            </p:sp>
            <p:cxnSp>
              <p:nvCxnSpPr>
                <p:cNvPr id="43" name="Conector de Seta Reta 42">
                  <a:extLst>
                    <a:ext uri="{FF2B5EF4-FFF2-40B4-BE49-F238E27FC236}">
                      <a16:creationId xmlns:a16="http://schemas.microsoft.com/office/drawing/2014/main" id="{0839BB9A-61EA-9B31-223A-578789B1A4B8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2568689" y="3074344"/>
                  <a:ext cx="183673" cy="0"/>
                </a:xfrm>
                <a:prstGeom prst="straightConnector1">
                  <a:avLst/>
                </a:prstGeom>
                <a:ln w="12700">
                  <a:solidFill>
                    <a:schemeClr val="accent2">
                      <a:lumMod val="75000"/>
                    </a:schemeClr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44" name="Fluxograma: Processo Alternativo 51">
                  <a:extLst>
                    <a:ext uri="{FF2B5EF4-FFF2-40B4-BE49-F238E27FC236}">
                      <a16:creationId xmlns:a16="http://schemas.microsoft.com/office/drawing/2014/main" id="{E0E1FB80-2D70-88BE-E5F2-99FD51CF8C1A}"/>
                    </a:ext>
                  </a:extLst>
                </p:cNvPr>
                <p:cNvSpPr/>
                <p:nvPr/>
              </p:nvSpPr>
              <p:spPr>
                <a:xfrm>
                  <a:off x="921544" y="3992364"/>
                  <a:ext cx="1652843" cy="271766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900" b="1" dirty="0">
                      <a:solidFill>
                        <a:schemeClr val="bg1"/>
                      </a:solidFill>
                      <a:latin typeface="AMX" pitchFamily="2" charset="0"/>
                    </a:rPr>
                    <a:t>FORMS</a:t>
                  </a:r>
                </a:p>
              </p:txBody>
            </p:sp>
            <p:cxnSp>
              <p:nvCxnSpPr>
                <p:cNvPr id="45" name="Conector reto 66">
                  <a:extLst>
                    <a:ext uri="{FF2B5EF4-FFF2-40B4-BE49-F238E27FC236}">
                      <a16:creationId xmlns:a16="http://schemas.microsoft.com/office/drawing/2014/main" id="{796C0021-ED05-A3A6-F02C-E7417DCD1E09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1768915" y="3889023"/>
                  <a:ext cx="0" cy="103428"/>
                </a:xfrm>
                <a:prstGeom prst="line">
                  <a:avLst/>
                </a:prstGeom>
                <a:ln>
                  <a:solidFill>
                    <a:schemeClr val="accent2">
                      <a:lumMod val="75000"/>
                    </a:schemeClr>
                  </a:solidFill>
                  <a:headEnd type="none" w="med" len="med"/>
                  <a:tailEnd type="none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</p:grpSp>
          <p:pic>
            <p:nvPicPr>
              <p:cNvPr id="37" name="Imagem 36">
                <a:extLst>
                  <a:ext uri="{FF2B5EF4-FFF2-40B4-BE49-F238E27FC236}">
                    <a16:creationId xmlns:a16="http://schemas.microsoft.com/office/drawing/2014/main" id="{FDEE91AF-A491-3F81-9E56-07A72D2BAB4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961803" y="3683031"/>
                <a:ext cx="153104" cy="153104"/>
              </a:xfrm>
              <a:prstGeom prst="rect">
                <a:avLst/>
              </a:prstGeom>
            </p:spPr>
          </p:pic>
          <p:pic>
            <p:nvPicPr>
              <p:cNvPr id="38" name="Imagem 37">
                <a:extLst>
                  <a:ext uri="{FF2B5EF4-FFF2-40B4-BE49-F238E27FC236}">
                    <a16:creationId xmlns:a16="http://schemas.microsoft.com/office/drawing/2014/main" id="{26B1AB4A-3D4B-E023-401F-55DB2B239CE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961803" y="4051133"/>
                <a:ext cx="153104" cy="153104"/>
              </a:xfrm>
              <a:prstGeom prst="rect">
                <a:avLst/>
              </a:prstGeom>
            </p:spPr>
          </p:pic>
        </p:grpSp>
        <p:grpSp>
          <p:nvGrpSpPr>
            <p:cNvPr id="13" name="Agrupar 12">
              <a:extLst>
                <a:ext uri="{FF2B5EF4-FFF2-40B4-BE49-F238E27FC236}">
                  <a16:creationId xmlns:a16="http://schemas.microsoft.com/office/drawing/2014/main" id="{F4530772-C82A-D05B-E38A-7AEB01A119D5}"/>
                </a:ext>
              </a:extLst>
            </p:cNvPr>
            <p:cNvGrpSpPr/>
            <p:nvPr/>
          </p:nvGrpSpPr>
          <p:grpSpPr>
            <a:xfrm>
              <a:off x="12088162" y="2437941"/>
              <a:ext cx="1365158" cy="1826189"/>
              <a:chOff x="863692" y="2437941"/>
              <a:chExt cx="1365158" cy="1826189"/>
            </a:xfrm>
          </p:grpSpPr>
          <p:grpSp>
            <p:nvGrpSpPr>
              <p:cNvPr id="15" name="Agrupar 14">
                <a:extLst>
                  <a:ext uri="{FF2B5EF4-FFF2-40B4-BE49-F238E27FC236}">
                    <a16:creationId xmlns:a16="http://schemas.microsoft.com/office/drawing/2014/main" id="{ED2C0E47-52B9-4748-F547-C4AFD39FC553}"/>
                  </a:ext>
                </a:extLst>
              </p:cNvPr>
              <p:cNvGrpSpPr/>
              <p:nvPr/>
            </p:nvGrpSpPr>
            <p:grpSpPr>
              <a:xfrm>
                <a:off x="863692" y="2437941"/>
                <a:ext cx="1365158" cy="1826189"/>
                <a:chOff x="911317" y="2437941"/>
                <a:chExt cx="1495606" cy="1826189"/>
              </a:xfrm>
            </p:grpSpPr>
            <p:sp>
              <p:nvSpPr>
                <p:cNvPr id="29" name="Fluxograma: Processo Alternativo 51">
                  <a:extLst>
                    <a:ext uri="{FF2B5EF4-FFF2-40B4-BE49-F238E27FC236}">
                      <a16:creationId xmlns:a16="http://schemas.microsoft.com/office/drawing/2014/main" id="{5DF7EFA0-E213-9392-360B-382D8BCDF101}"/>
                    </a:ext>
                  </a:extLst>
                </p:cNvPr>
                <p:cNvSpPr/>
                <p:nvPr/>
              </p:nvSpPr>
              <p:spPr>
                <a:xfrm>
                  <a:off x="921544" y="3624262"/>
                  <a:ext cx="1321594" cy="271766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900" b="1" dirty="0">
                      <a:solidFill>
                        <a:schemeClr val="bg1"/>
                      </a:solidFill>
                      <a:latin typeface="AMX" pitchFamily="2" charset="0"/>
                    </a:rPr>
                    <a:t>  E-mail</a:t>
                  </a:r>
                </a:p>
              </p:txBody>
            </p:sp>
            <p:sp>
              <p:nvSpPr>
                <p:cNvPr id="30" name="Retângulo de cantos arredondados 41">
                  <a:extLst>
                    <a:ext uri="{FF2B5EF4-FFF2-40B4-BE49-F238E27FC236}">
                      <a16:creationId xmlns:a16="http://schemas.microsoft.com/office/drawing/2014/main" id="{7645B2AD-9C70-B6BF-F1C2-40C274E855BD}"/>
                    </a:ext>
                  </a:extLst>
                </p:cNvPr>
                <p:cNvSpPr/>
                <p:nvPr/>
              </p:nvSpPr>
              <p:spPr>
                <a:xfrm>
                  <a:off x="912733" y="2438848"/>
                  <a:ext cx="1308973" cy="1079604"/>
                </a:xfrm>
                <a:prstGeom prst="roundRect">
                  <a:avLst>
                    <a:gd name="adj" fmla="val 15145"/>
                  </a:avLst>
                </a:prstGeom>
                <a:noFill/>
                <a:ln w="3175">
                  <a:solidFill>
                    <a:schemeClr val="bg2">
                      <a:lumMod val="2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sz="1000" dirty="0"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endParaRPr lang="pt-BR" sz="1000" dirty="0"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r>
                    <a:rPr lang="pt-BR" sz="1000" dirty="0">
                      <a:ln w="19050">
                        <a:noFill/>
                      </a:ln>
                      <a:solidFill>
                        <a:schemeClr val="tx1"/>
                      </a:solidFill>
                      <a:latin typeface="AMX" pitchFamily="2" charset="0"/>
                    </a:rPr>
                    <a:t>Finalizar OS</a:t>
                  </a:r>
                </a:p>
              </p:txBody>
            </p:sp>
            <p:cxnSp>
              <p:nvCxnSpPr>
                <p:cNvPr id="31" name="Conector reto 66">
                  <a:extLst>
                    <a:ext uri="{FF2B5EF4-FFF2-40B4-BE49-F238E27FC236}">
                      <a16:creationId xmlns:a16="http://schemas.microsoft.com/office/drawing/2014/main" id="{8F73DC78-2160-1E62-AB28-77D0B95EF8DA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1579981" y="3520921"/>
                  <a:ext cx="0" cy="103428"/>
                </a:xfrm>
                <a:prstGeom prst="line">
                  <a:avLst/>
                </a:prstGeom>
                <a:ln>
                  <a:solidFill>
                    <a:schemeClr val="accent2">
                      <a:lumMod val="75000"/>
                    </a:schemeClr>
                  </a:solidFill>
                  <a:headEnd type="none" w="med" len="med"/>
                  <a:tailEnd type="none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sp>
              <p:nvSpPr>
                <p:cNvPr id="32" name="Pentágono 6">
                  <a:extLst>
                    <a:ext uri="{FF2B5EF4-FFF2-40B4-BE49-F238E27FC236}">
                      <a16:creationId xmlns:a16="http://schemas.microsoft.com/office/drawing/2014/main" id="{A12D04CA-7ADC-98EC-D0A7-A41EF8E0AC32}"/>
                    </a:ext>
                  </a:extLst>
                </p:cNvPr>
                <p:cNvSpPr/>
                <p:nvPr/>
              </p:nvSpPr>
              <p:spPr>
                <a:xfrm>
                  <a:off x="911317" y="2437941"/>
                  <a:ext cx="1317534" cy="350836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247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900" b="1" dirty="0" err="1">
                      <a:solidFill>
                        <a:schemeClr val="bg1"/>
                      </a:solidFill>
                      <a:latin typeface="AMX" pitchFamily="2" charset="0"/>
                    </a:rPr>
                    <a:t>Hitss</a:t>
                  </a:r>
                  <a:r>
                    <a:rPr lang="pt-BR" sz="900" b="1" dirty="0">
                      <a:solidFill>
                        <a:schemeClr val="bg1"/>
                      </a:solidFill>
                      <a:latin typeface="AMX" pitchFamily="2" charset="0"/>
                    </a:rPr>
                    <a:t> BPO</a:t>
                  </a:r>
                </a:p>
              </p:txBody>
            </p:sp>
            <p:cxnSp>
              <p:nvCxnSpPr>
                <p:cNvPr id="33" name="Conector de Seta Reta 32">
                  <a:extLst>
                    <a:ext uri="{FF2B5EF4-FFF2-40B4-BE49-F238E27FC236}">
                      <a16:creationId xmlns:a16="http://schemas.microsoft.com/office/drawing/2014/main" id="{C134CC55-F065-13D4-7C95-FE6B60A2205B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2223250" y="3074344"/>
                  <a:ext cx="183673" cy="0"/>
                </a:xfrm>
                <a:prstGeom prst="straightConnector1">
                  <a:avLst/>
                </a:prstGeom>
                <a:ln w="12700">
                  <a:solidFill>
                    <a:schemeClr val="accent2">
                      <a:lumMod val="75000"/>
                    </a:schemeClr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34" name="Fluxograma: Processo Alternativo 51">
                  <a:extLst>
                    <a:ext uri="{FF2B5EF4-FFF2-40B4-BE49-F238E27FC236}">
                      <a16:creationId xmlns:a16="http://schemas.microsoft.com/office/drawing/2014/main" id="{0E9DF160-F02E-8D64-4DED-EF9CB48FB2D3}"/>
                    </a:ext>
                  </a:extLst>
                </p:cNvPr>
                <p:cNvSpPr/>
                <p:nvPr/>
              </p:nvSpPr>
              <p:spPr>
                <a:xfrm>
                  <a:off x="921544" y="3992364"/>
                  <a:ext cx="1321593" cy="271766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900" b="1" dirty="0">
                      <a:solidFill>
                        <a:schemeClr val="bg1"/>
                      </a:solidFill>
                      <a:latin typeface="AMX" pitchFamily="2" charset="0"/>
                    </a:rPr>
                    <a:t>FORMS</a:t>
                  </a:r>
                </a:p>
              </p:txBody>
            </p:sp>
            <p:cxnSp>
              <p:nvCxnSpPr>
                <p:cNvPr id="35" name="Conector reto 66">
                  <a:extLst>
                    <a:ext uri="{FF2B5EF4-FFF2-40B4-BE49-F238E27FC236}">
                      <a16:creationId xmlns:a16="http://schemas.microsoft.com/office/drawing/2014/main" id="{08BECF7C-5CFE-9FC7-3446-5F0E5F147924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1579981" y="3889023"/>
                  <a:ext cx="0" cy="103428"/>
                </a:xfrm>
                <a:prstGeom prst="line">
                  <a:avLst/>
                </a:prstGeom>
                <a:ln>
                  <a:solidFill>
                    <a:schemeClr val="accent2">
                      <a:lumMod val="75000"/>
                    </a:schemeClr>
                  </a:solidFill>
                  <a:headEnd type="none" w="med" len="med"/>
                  <a:tailEnd type="none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</p:grpSp>
          <p:pic>
            <p:nvPicPr>
              <p:cNvPr id="24" name="Imagem 23">
                <a:extLst>
                  <a:ext uri="{FF2B5EF4-FFF2-40B4-BE49-F238E27FC236}">
                    <a16:creationId xmlns:a16="http://schemas.microsoft.com/office/drawing/2014/main" id="{B3C26CD6-8668-DA4A-6D50-094D4B3FE2C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961803" y="3683031"/>
                <a:ext cx="153104" cy="153104"/>
              </a:xfrm>
              <a:prstGeom prst="rect">
                <a:avLst/>
              </a:prstGeom>
            </p:spPr>
          </p:pic>
          <p:pic>
            <p:nvPicPr>
              <p:cNvPr id="28" name="Imagem 27">
                <a:extLst>
                  <a:ext uri="{FF2B5EF4-FFF2-40B4-BE49-F238E27FC236}">
                    <a16:creationId xmlns:a16="http://schemas.microsoft.com/office/drawing/2014/main" id="{EF1EC567-28E9-8048-1295-EBA05947CE6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961803" y="4051133"/>
                <a:ext cx="153104" cy="153104"/>
              </a:xfrm>
              <a:prstGeom prst="rect">
                <a:avLst/>
              </a:prstGeom>
            </p:spPr>
          </p:pic>
        </p:grpSp>
        <p:sp>
          <p:nvSpPr>
            <p:cNvPr id="14" name="Círculo: Vazio 67">
              <a:extLst>
                <a:ext uri="{FF2B5EF4-FFF2-40B4-BE49-F238E27FC236}">
                  <a16:creationId xmlns:a16="http://schemas.microsoft.com/office/drawing/2014/main" id="{5A8DE202-9EC9-437D-6BAC-8503486853CD}"/>
                </a:ext>
              </a:extLst>
            </p:cNvPr>
            <p:cNvSpPr/>
            <p:nvPr/>
          </p:nvSpPr>
          <p:spPr>
            <a:xfrm>
              <a:off x="13482473" y="2833811"/>
              <a:ext cx="463433" cy="469352"/>
            </a:xfrm>
            <a:prstGeom prst="donut">
              <a:avLst/>
            </a:prstGeom>
            <a:solidFill>
              <a:srgbClr val="FD002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200" dirty="0">
                <a:solidFill>
                  <a:schemeClr val="tx1"/>
                </a:solidFill>
                <a:latin typeface="AMX" pitchFamily="2" charset="0"/>
              </a:endParaRPr>
            </a:p>
          </p:txBody>
        </p:sp>
      </p:grpSp>
      <p:grpSp>
        <p:nvGrpSpPr>
          <p:cNvPr id="4" name="Agrupar 3">
            <a:extLst>
              <a:ext uri="{FF2B5EF4-FFF2-40B4-BE49-F238E27FC236}">
                <a16:creationId xmlns:a16="http://schemas.microsoft.com/office/drawing/2014/main" id="{061BCBFF-5DC9-3E34-C45E-90E81AB343A0}"/>
              </a:ext>
            </a:extLst>
          </p:cNvPr>
          <p:cNvGrpSpPr/>
          <p:nvPr/>
        </p:nvGrpSpPr>
        <p:grpSpPr>
          <a:xfrm>
            <a:off x="471987" y="1771250"/>
            <a:ext cx="2026079" cy="3914176"/>
            <a:chOff x="9669052" y="1302279"/>
            <a:chExt cx="2044867" cy="3950472"/>
          </a:xfrm>
        </p:grpSpPr>
        <p:cxnSp>
          <p:nvCxnSpPr>
            <p:cNvPr id="449" name="Conector reto 66">
              <a:extLst>
                <a:ext uri="{FF2B5EF4-FFF2-40B4-BE49-F238E27FC236}">
                  <a16:creationId xmlns:a16="http://schemas.microsoft.com/office/drawing/2014/main" id="{9A5AE568-F28B-1EF4-B09C-BA23373CD2EA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9669052" y="4329404"/>
              <a:ext cx="181825" cy="0"/>
            </a:xfrm>
            <a:prstGeom prst="line">
              <a:avLst/>
            </a:prstGeom>
            <a:ln>
              <a:solidFill>
                <a:schemeClr val="accent2">
                  <a:lumMod val="75000"/>
                </a:schemeClr>
              </a:solidFill>
              <a:headEnd type="none" w="med" len="med"/>
              <a:tailEnd type="none" w="med" len="med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450" name="Conector de Seta Reta 449">
              <a:extLst>
                <a:ext uri="{FF2B5EF4-FFF2-40B4-BE49-F238E27FC236}">
                  <a16:creationId xmlns:a16="http://schemas.microsoft.com/office/drawing/2014/main" id="{EEB0CAFD-8E22-81A0-A82C-C18C66EEAB33}"/>
                </a:ext>
              </a:extLst>
            </p:cNvPr>
            <p:cNvCxnSpPr>
              <a:cxnSpLocks/>
            </p:cNvCxnSpPr>
            <p:nvPr/>
          </p:nvCxnSpPr>
          <p:spPr>
            <a:xfrm>
              <a:off x="9844391" y="1427699"/>
              <a:ext cx="284604" cy="0"/>
            </a:xfrm>
            <a:prstGeom prst="straightConnector1">
              <a:avLst/>
            </a:prstGeom>
            <a:ln>
              <a:solidFill>
                <a:schemeClr val="accent2">
                  <a:lumMod val="75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51" name="CaixaDeTexto 450">
              <a:extLst>
                <a:ext uri="{FF2B5EF4-FFF2-40B4-BE49-F238E27FC236}">
                  <a16:creationId xmlns:a16="http://schemas.microsoft.com/office/drawing/2014/main" id="{827522F8-D23D-5484-C4EA-32E6E3F87049}"/>
                </a:ext>
              </a:extLst>
            </p:cNvPr>
            <p:cNvSpPr txBox="1"/>
            <p:nvPr/>
          </p:nvSpPr>
          <p:spPr>
            <a:xfrm>
              <a:off x="10157354" y="1302279"/>
              <a:ext cx="1556565" cy="283533"/>
            </a:xfrm>
            <a:prstGeom prst="roundRect">
              <a:avLst/>
            </a:prstGeom>
            <a:noFill/>
            <a:ln>
              <a:solidFill>
                <a:schemeClr val="accent2">
                  <a:lumMod val="75000"/>
                </a:schemeClr>
              </a:solidFill>
              <a:prstDash val="dash"/>
            </a:ln>
          </p:spPr>
          <p:txBody>
            <a:bodyPr wrap="square" rtlCol="0">
              <a:spAutoFit/>
            </a:bodyPr>
            <a:lstStyle/>
            <a:p>
              <a:r>
                <a:rPr lang="pt-BR" sz="1050" b="1" dirty="0">
                  <a:solidFill>
                    <a:schemeClr val="accent2">
                      <a:lumMod val="75000"/>
                    </a:schemeClr>
                  </a:solidFill>
                  <a:latin typeface="AMX" pitchFamily="2" charset="0"/>
                </a:rPr>
                <a:t>1. </a:t>
              </a:r>
              <a:r>
                <a:rPr lang="pt-BR" sz="1050" b="1" dirty="0">
                  <a:latin typeface="AMX" pitchFamily="2" charset="0"/>
                </a:rPr>
                <a:t>Cancelamento</a:t>
              </a:r>
            </a:p>
          </p:txBody>
        </p:sp>
        <p:sp>
          <p:nvSpPr>
            <p:cNvPr id="452" name="CaixaDeTexto 451">
              <a:extLst>
                <a:ext uri="{FF2B5EF4-FFF2-40B4-BE49-F238E27FC236}">
                  <a16:creationId xmlns:a16="http://schemas.microsoft.com/office/drawing/2014/main" id="{B2D88D47-3A32-F658-FD7A-F48EC613D051}"/>
                </a:ext>
              </a:extLst>
            </p:cNvPr>
            <p:cNvSpPr txBox="1"/>
            <p:nvPr/>
          </p:nvSpPr>
          <p:spPr>
            <a:xfrm>
              <a:off x="10157354" y="2306607"/>
              <a:ext cx="1390371" cy="283533"/>
            </a:xfrm>
            <a:prstGeom prst="roundRect">
              <a:avLst/>
            </a:prstGeom>
            <a:solidFill>
              <a:schemeClr val="accent2"/>
            </a:solidFill>
            <a:ln>
              <a:solidFill>
                <a:schemeClr val="accent2">
                  <a:lumMod val="75000"/>
                </a:schemeClr>
              </a:solidFill>
              <a:prstDash val="dash"/>
            </a:ln>
          </p:spPr>
          <p:txBody>
            <a:bodyPr wrap="square" rtlCol="0">
              <a:spAutoFit/>
            </a:bodyPr>
            <a:lstStyle/>
            <a:p>
              <a:r>
                <a:rPr lang="pt-BR" sz="1050" b="1" dirty="0">
                  <a:solidFill>
                    <a:schemeClr val="bg1"/>
                  </a:solidFill>
                  <a:latin typeface="AMX" pitchFamily="2" charset="0"/>
                </a:rPr>
                <a:t>3. Com defeito</a:t>
              </a:r>
            </a:p>
          </p:txBody>
        </p:sp>
        <p:sp>
          <p:nvSpPr>
            <p:cNvPr id="453" name="CaixaDeTexto 452">
              <a:extLst>
                <a:ext uri="{FF2B5EF4-FFF2-40B4-BE49-F238E27FC236}">
                  <a16:creationId xmlns:a16="http://schemas.microsoft.com/office/drawing/2014/main" id="{720E913B-0D67-E822-D128-2AE5707DD68C}"/>
                </a:ext>
              </a:extLst>
            </p:cNvPr>
            <p:cNvSpPr txBox="1"/>
            <p:nvPr/>
          </p:nvSpPr>
          <p:spPr>
            <a:xfrm>
              <a:off x="10157352" y="1803531"/>
              <a:ext cx="1368189" cy="283533"/>
            </a:xfrm>
            <a:prstGeom prst="roundRect">
              <a:avLst/>
            </a:prstGeom>
            <a:noFill/>
            <a:ln>
              <a:solidFill>
                <a:schemeClr val="accent2">
                  <a:lumMod val="75000"/>
                </a:schemeClr>
              </a:solidFill>
              <a:prstDash val="dash"/>
            </a:ln>
          </p:spPr>
          <p:txBody>
            <a:bodyPr wrap="square" rtlCol="0">
              <a:spAutoFit/>
            </a:bodyPr>
            <a:lstStyle/>
            <a:p>
              <a:r>
                <a:rPr lang="pt-BR" sz="1050" b="1" dirty="0">
                  <a:solidFill>
                    <a:schemeClr val="accent2">
                      <a:lumMod val="75000"/>
                    </a:schemeClr>
                  </a:solidFill>
                  <a:latin typeface="AMX" pitchFamily="2" charset="0"/>
                </a:rPr>
                <a:t>2. </a:t>
              </a:r>
              <a:r>
                <a:rPr lang="pt-BR" sz="1050" b="1" dirty="0">
                  <a:latin typeface="AMX" pitchFamily="2" charset="0"/>
                </a:rPr>
                <a:t>Mau uso</a:t>
              </a:r>
            </a:p>
          </p:txBody>
        </p:sp>
        <p:sp>
          <p:nvSpPr>
            <p:cNvPr id="454" name="CaixaDeTexto 453">
              <a:extLst>
                <a:ext uri="{FF2B5EF4-FFF2-40B4-BE49-F238E27FC236}">
                  <a16:creationId xmlns:a16="http://schemas.microsoft.com/office/drawing/2014/main" id="{66E3FB5D-8AF3-1E8E-6A68-86008FF8E106}"/>
                </a:ext>
              </a:extLst>
            </p:cNvPr>
            <p:cNvSpPr txBox="1"/>
            <p:nvPr/>
          </p:nvSpPr>
          <p:spPr>
            <a:xfrm>
              <a:off x="10157354" y="4969218"/>
              <a:ext cx="1539182" cy="283533"/>
            </a:xfrm>
            <a:prstGeom prst="roundRect">
              <a:avLst/>
            </a:prstGeom>
            <a:noFill/>
            <a:ln>
              <a:solidFill>
                <a:schemeClr val="accent2">
                  <a:lumMod val="75000"/>
                </a:schemeClr>
              </a:solidFill>
              <a:prstDash val="dash"/>
            </a:ln>
          </p:spPr>
          <p:txBody>
            <a:bodyPr wrap="square" rtlCol="0">
              <a:spAutoFit/>
            </a:bodyPr>
            <a:lstStyle/>
            <a:p>
              <a:r>
                <a:rPr lang="pt-BR" sz="1050" b="1" dirty="0">
                  <a:solidFill>
                    <a:schemeClr val="accent2">
                      <a:lumMod val="75000"/>
                    </a:schemeClr>
                  </a:solidFill>
                  <a:latin typeface="AMX" pitchFamily="2" charset="0"/>
                </a:rPr>
                <a:t>4. </a:t>
              </a:r>
              <a:r>
                <a:rPr lang="pt-BR" sz="1050" b="1" dirty="0">
                  <a:latin typeface="AMX" pitchFamily="2" charset="0"/>
                </a:rPr>
                <a:t>Roubo e furto</a:t>
              </a:r>
            </a:p>
          </p:txBody>
        </p:sp>
        <p:cxnSp>
          <p:nvCxnSpPr>
            <p:cNvPr id="455" name="Conector de Seta Reta 454">
              <a:extLst>
                <a:ext uri="{FF2B5EF4-FFF2-40B4-BE49-F238E27FC236}">
                  <a16:creationId xmlns:a16="http://schemas.microsoft.com/office/drawing/2014/main" id="{A780D0BD-6905-7A42-5EA2-676F0D83EC47}"/>
                </a:ext>
              </a:extLst>
            </p:cNvPr>
            <p:cNvCxnSpPr>
              <a:cxnSpLocks/>
            </p:cNvCxnSpPr>
            <p:nvPr/>
          </p:nvCxnSpPr>
          <p:spPr>
            <a:xfrm>
              <a:off x="9844391" y="1945478"/>
              <a:ext cx="284604" cy="0"/>
            </a:xfrm>
            <a:prstGeom prst="straightConnector1">
              <a:avLst/>
            </a:prstGeom>
            <a:ln>
              <a:solidFill>
                <a:schemeClr val="accent2">
                  <a:lumMod val="75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6" name="Conector de Seta Reta 455">
              <a:extLst>
                <a:ext uri="{FF2B5EF4-FFF2-40B4-BE49-F238E27FC236}">
                  <a16:creationId xmlns:a16="http://schemas.microsoft.com/office/drawing/2014/main" id="{13CEA61B-3E34-3BAC-FA30-249743B51C2A}"/>
                </a:ext>
              </a:extLst>
            </p:cNvPr>
            <p:cNvCxnSpPr>
              <a:cxnSpLocks/>
            </p:cNvCxnSpPr>
            <p:nvPr/>
          </p:nvCxnSpPr>
          <p:spPr>
            <a:xfrm>
              <a:off x="9844391" y="2442384"/>
              <a:ext cx="284604" cy="0"/>
            </a:xfrm>
            <a:prstGeom prst="straightConnector1">
              <a:avLst/>
            </a:prstGeom>
            <a:ln>
              <a:solidFill>
                <a:schemeClr val="accent2">
                  <a:lumMod val="75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7" name="Conector de Seta Reta 466">
              <a:extLst>
                <a:ext uri="{FF2B5EF4-FFF2-40B4-BE49-F238E27FC236}">
                  <a16:creationId xmlns:a16="http://schemas.microsoft.com/office/drawing/2014/main" id="{1E066AE0-0EB5-3AD4-EA44-8D32740B9714}"/>
                </a:ext>
              </a:extLst>
            </p:cNvPr>
            <p:cNvCxnSpPr>
              <a:cxnSpLocks/>
            </p:cNvCxnSpPr>
            <p:nvPr/>
          </p:nvCxnSpPr>
          <p:spPr>
            <a:xfrm>
              <a:off x="9844391" y="5098154"/>
              <a:ext cx="284604" cy="0"/>
            </a:xfrm>
            <a:prstGeom prst="straightConnector1">
              <a:avLst/>
            </a:prstGeom>
            <a:ln>
              <a:solidFill>
                <a:schemeClr val="accent2">
                  <a:lumMod val="75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8" name="Conector reto 66">
              <a:extLst>
                <a:ext uri="{FF2B5EF4-FFF2-40B4-BE49-F238E27FC236}">
                  <a16:creationId xmlns:a16="http://schemas.microsoft.com/office/drawing/2014/main" id="{FA3087C9-1CB0-A523-922E-1A7B3301B861}"/>
                </a:ext>
              </a:extLst>
            </p:cNvPr>
            <p:cNvCxnSpPr>
              <a:cxnSpLocks/>
            </p:cNvCxnSpPr>
            <p:nvPr/>
          </p:nvCxnSpPr>
          <p:spPr>
            <a:xfrm>
              <a:off x="9847392" y="1430751"/>
              <a:ext cx="0" cy="3666541"/>
            </a:xfrm>
            <a:prstGeom prst="line">
              <a:avLst/>
            </a:prstGeom>
            <a:ln>
              <a:solidFill>
                <a:schemeClr val="accent2">
                  <a:lumMod val="75000"/>
                </a:schemeClr>
              </a:solidFill>
              <a:headEnd type="none" w="med" len="med"/>
              <a:tailEnd type="none" w="med" len="med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28888904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16A6F6-9FC6-FE59-13A0-B5D2ADC467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Imagem 15">
            <a:extLst>
              <a:ext uri="{FF2B5EF4-FFF2-40B4-BE49-F238E27FC236}">
                <a16:creationId xmlns:a16="http://schemas.microsoft.com/office/drawing/2014/main" id="{0B1F3E18-F38B-2678-C729-2EF20F822EF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2309210" y="534942"/>
            <a:ext cx="8571110" cy="6842604"/>
          </a:xfrm>
          <a:prstGeom prst="rect">
            <a:avLst/>
          </a:prstGeom>
          <a:effectLst>
            <a:outerShdw blurRad="426099" sx="99000" sy="99000" algn="ctr" rotWithShape="0">
              <a:prstClr val="black">
                <a:alpha val="8937"/>
              </a:prstClr>
            </a:outerShdw>
          </a:effectLst>
        </p:spPr>
      </p:pic>
      <p:grpSp>
        <p:nvGrpSpPr>
          <p:cNvPr id="17" name="Agrupar 16">
            <a:extLst>
              <a:ext uri="{FF2B5EF4-FFF2-40B4-BE49-F238E27FC236}">
                <a16:creationId xmlns:a16="http://schemas.microsoft.com/office/drawing/2014/main" id="{57761E7B-70C2-2B35-80BF-5DCFA671F60A}"/>
              </a:ext>
            </a:extLst>
          </p:cNvPr>
          <p:cNvGrpSpPr/>
          <p:nvPr/>
        </p:nvGrpSpPr>
        <p:grpSpPr>
          <a:xfrm>
            <a:off x="10008646" y="4733365"/>
            <a:ext cx="2013198" cy="1414806"/>
            <a:chOff x="8210856" y="4487521"/>
            <a:chExt cx="2133408" cy="1499286"/>
          </a:xfrm>
        </p:grpSpPr>
        <p:sp>
          <p:nvSpPr>
            <p:cNvPr id="18" name="Retângulo de cantos arredondados 41">
              <a:extLst>
                <a:ext uri="{FF2B5EF4-FFF2-40B4-BE49-F238E27FC236}">
                  <a16:creationId xmlns:a16="http://schemas.microsoft.com/office/drawing/2014/main" id="{2F0F1DB1-8918-56E6-55A4-0B8780676391}"/>
                </a:ext>
              </a:extLst>
            </p:cNvPr>
            <p:cNvSpPr/>
            <p:nvPr/>
          </p:nvSpPr>
          <p:spPr>
            <a:xfrm>
              <a:off x="8383022" y="5611622"/>
              <a:ext cx="506729" cy="187761"/>
            </a:xfrm>
            <a:prstGeom prst="roundRect">
              <a:avLst>
                <a:gd name="adj" fmla="val 50000"/>
              </a:avLst>
            </a:prstGeom>
            <a:solidFill>
              <a:srgbClr val="E81924">
                <a:alpha val="88000"/>
              </a:srgbClr>
            </a:solidFill>
            <a:ln w="3175">
              <a:solidFill>
                <a:srgbClr val="880000">
                  <a:alpha val="69804"/>
                </a:srgb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800" b="1">
                <a:ln w="19050">
                  <a:noFill/>
                </a:ln>
                <a:solidFill>
                  <a:schemeClr val="tx1"/>
                </a:solidFill>
                <a:latin typeface="AMX" pitchFamily="2" charset="0"/>
              </a:endParaRPr>
            </a:p>
          </p:txBody>
        </p:sp>
        <p:sp>
          <p:nvSpPr>
            <p:cNvPr id="19" name="CaixaDeTexto 18">
              <a:extLst>
                <a:ext uri="{FF2B5EF4-FFF2-40B4-BE49-F238E27FC236}">
                  <a16:creationId xmlns:a16="http://schemas.microsoft.com/office/drawing/2014/main" id="{CB10814F-D971-CFF6-23DA-588460CCE59D}"/>
                </a:ext>
              </a:extLst>
            </p:cNvPr>
            <p:cNvSpPr txBox="1"/>
            <p:nvPr/>
          </p:nvSpPr>
          <p:spPr>
            <a:xfrm>
              <a:off x="8864349" y="5599407"/>
              <a:ext cx="708690" cy="22830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pt-BR" sz="800" b="1" dirty="0">
                  <a:latin typeface="AMX" pitchFamily="2" charset="0"/>
                </a:rPr>
                <a:t>Atenção </a:t>
              </a:r>
              <a:endParaRPr lang="pt-BR" sz="800" b="1" dirty="0">
                <a:ln w="19050">
                  <a:noFill/>
                </a:ln>
                <a:latin typeface="AMX" pitchFamily="2" charset="0"/>
              </a:endParaRPr>
            </a:p>
          </p:txBody>
        </p:sp>
        <p:sp>
          <p:nvSpPr>
            <p:cNvPr id="20" name="CaixaDeTexto 19">
              <a:extLst>
                <a:ext uri="{FF2B5EF4-FFF2-40B4-BE49-F238E27FC236}">
                  <a16:creationId xmlns:a16="http://schemas.microsoft.com/office/drawing/2014/main" id="{F158B514-5DB8-5A41-688F-35F018FAF8E4}"/>
                </a:ext>
              </a:extLst>
            </p:cNvPr>
            <p:cNvSpPr txBox="1"/>
            <p:nvPr/>
          </p:nvSpPr>
          <p:spPr>
            <a:xfrm>
              <a:off x="8864349" y="4663563"/>
              <a:ext cx="702087" cy="21544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pt-BR" sz="800" b="1" dirty="0">
                  <a:ln w="19050">
                    <a:noFill/>
                  </a:ln>
                  <a:latin typeface="AMX" pitchFamily="2" charset="0"/>
                </a:rPr>
                <a:t>Sistema</a:t>
              </a:r>
              <a:endParaRPr lang="pt-BR" sz="800" b="1" dirty="0">
                <a:ln w="19050">
                  <a:noFill/>
                </a:ln>
                <a:solidFill>
                  <a:schemeClr val="tx1"/>
                </a:solidFill>
                <a:latin typeface="AMX" pitchFamily="2" charset="0"/>
              </a:endParaRPr>
            </a:p>
          </p:txBody>
        </p:sp>
        <p:sp>
          <p:nvSpPr>
            <p:cNvPr id="21" name="CaixaDeTexto 20">
              <a:extLst>
                <a:ext uri="{FF2B5EF4-FFF2-40B4-BE49-F238E27FC236}">
                  <a16:creationId xmlns:a16="http://schemas.microsoft.com/office/drawing/2014/main" id="{BD2FF7AC-6EE0-11ED-78B7-03C1AA551236}"/>
                </a:ext>
              </a:extLst>
            </p:cNvPr>
            <p:cNvSpPr txBox="1"/>
            <p:nvPr/>
          </p:nvSpPr>
          <p:spPr>
            <a:xfrm>
              <a:off x="8864350" y="4961043"/>
              <a:ext cx="1479914" cy="21544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pt-BR" sz="800" b="1" dirty="0">
                  <a:ln w="19050">
                    <a:noFill/>
                  </a:ln>
                  <a:latin typeface="AMX" pitchFamily="2" charset="0"/>
                </a:rPr>
                <a:t>SLA - Tempo da Tratativa</a:t>
              </a:r>
              <a:endParaRPr lang="pt-BR" sz="800" b="1" dirty="0">
                <a:ln w="19050">
                  <a:noFill/>
                </a:ln>
                <a:solidFill>
                  <a:schemeClr val="tx1"/>
                </a:solidFill>
                <a:latin typeface="AMX" pitchFamily="2" charset="0"/>
              </a:endParaRPr>
            </a:p>
          </p:txBody>
        </p:sp>
        <p:sp>
          <p:nvSpPr>
            <p:cNvPr id="22" name="Pentágono 6">
              <a:extLst>
                <a:ext uri="{FF2B5EF4-FFF2-40B4-BE49-F238E27FC236}">
                  <a16:creationId xmlns:a16="http://schemas.microsoft.com/office/drawing/2014/main" id="{CB31EADC-3E83-32E5-A3ED-88C748A52DFC}"/>
                </a:ext>
              </a:extLst>
            </p:cNvPr>
            <p:cNvSpPr/>
            <p:nvPr/>
          </p:nvSpPr>
          <p:spPr>
            <a:xfrm>
              <a:off x="8392072" y="5280874"/>
              <a:ext cx="497928" cy="187178"/>
            </a:xfrm>
            <a:prstGeom prst="roundRect">
              <a:avLst>
                <a:gd name="adj" fmla="val 50000"/>
              </a:avLst>
            </a:prstGeom>
            <a:solidFill>
              <a:schemeClr val="tx1">
                <a:lumMod val="85000"/>
                <a:lumOff val="15000"/>
                <a:alpha val="80247"/>
              </a:schemeClr>
            </a:solidFill>
            <a:ln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pt-BR" sz="800" b="1" dirty="0">
                <a:solidFill>
                  <a:schemeClr val="bg1"/>
                </a:solidFill>
                <a:latin typeface="AMX" pitchFamily="2" charset="0"/>
              </a:endParaRPr>
            </a:p>
          </p:txBody>
        </p:sp>
        <p:sp>
          <p:nvSpPr>
            <p:cNvPr id="23" name="CaixaDeTexto 22">
              <a:extLst>
                <a:ext uri="{FF2B5EF4-FFF2-40B4-BE49-F238E27FC236}">
                  <a16:creationId xmlns:a16="http://schemas.microsoft.com/office/drawing/2014/main" id="{79F6D999-723D-1A8B-90B0-04904C276760}"/>
                </a:ext>
              </a:extLst>
            </p:cNvPr>
            <p:cNvSpPr txBox="1"/>
            <p:nvPr/>
          </p:nvSpPr>
          <p:spPr>
            <a:xfrm>
              <a:off x="8864349" y="5276494"/>
              <a:ext cx="1119972" cy="21544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pt-BR" sz="800" b="1" dirty="0">
                  <a:latin typeface="AMX" pitchFamily="2" charset="0"/>
                </a:rPr>
                <a:t>Setor responsável</a:t>
              </a:r>
              <a:endParaRPr lang="pt-BR" sz="800" b="1" dirty="0">
                <a:ln w="19050">
                  <a:noFill/>
                </a:ln>
                <a:latin typeface="AMX" pitchFamily="2" charset="0"/>
              </a:endParaRPr>
            </a:p>
          </p:txBody>
        </p:sp>
        <p:pic>
          <p:nvPicPr>
            <p:cNvPr id="25" name="Imagem 24">
              <a:extLst>
                <a:ext uri="{FF2B5EF4-FFF2-40B4-BE49-F238E27FC236}">
                  <a16:creationId xmlns:a16="http://schemas.microsoft.com/office/drawing/2014/main" id="{7047E5D2-4367-EFA0-B174-B7ED79A74D7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rightnessContrast bright="28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8627037" y="4640380"/>
              <a:ext cx="228182" cy="228182"/>
            </a:xfrm>
            <a:prstGeom prst="rect">
              <a:avLst/>
            </a:prstGeom>
          </p:spPr>
        </p:pic>
        <p:pic>
          <p:nvPicPr>
            <p:cNvPr id="26" name="Gráfico 25">
              <a:extLst>
                <a:ext uri="{FF2B5EF4-FFF2-40B4-BE49-F238E27FC236}">
                  <a16:creationId xmlns:a16="http://schemas.microsoft.com/office/drawing/2014/main" id="{01059359-99E6-A8C7-50A3-AF858A2A9A5C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rcRect r="7048" b="15513"/>
            <a:stretch>
              <a:fillRect/>
            </a:stretch>
          </p:blipFill>
          <p:spPr>
            <a:xfrm>
              <a:off x="8638610" y="4917994"/>
              <a:ext cx="225304" cy="252234"/>
            </a:xfrm>
            <a:prstGeom prst="rect">
              <a:avLst/>
            </a:prstGeom>
          </p:spPr>
        </p:pic>
        <p:sp>
          <p:nvSpPr>
            <p:cNvPr id="27" name="Retângulo Arredondado 26">
              <a:extLst>
                <a:ext uri="{FF2B5EF4-FFF2-40B4-BE49-F238E27FC236}">
                  <a16:creationId xmlns:a16="http://schemas.microsoft.com/office/drawing/2014/main" id="{BCA671B8-7AFC-F6D6-9D9C-46975F423BB4}"/>
                </a:ext>
              </a:extLst>
            </p:cNvPr>
            <p:cNvSpPr>
              <a:spLocks/>
            </p:cNvSpPr>
            <p:nvPr/>
          </p:nvSpPr>
          <p:spPr>
            <a:xfrm>
              <a:off x="8210856" y="4487521"/>
              <a:ext cx="2100649" cy="1499286"/>
            </a:xfrm>
            <a:prstGeom prst="roundRect">
              <a:avLst>
                <a:gd name="adj" fmla="val 7773"/>
              </a:avLst>
            </a:prstGeom>
            <a:noFill/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</p:grpSp>
      <p:sp>
        <p:nvSpPr>
          <p:cNvPr id="208" name="Retângulo 207">
            <a:extLst>
              <a:ext uri="{FF2B5EF4-FFF2-40B4-BE49-F238E27FC236}">
                <a16:creationId xmlns:a16="http://schemas.microsoft.com/office/drawing/2014/main" id="{116D7FDB-3D3E-ED33-FE4D-B450026B5367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85000"/>
              <a:lumOff val="15000"/>
              <a:alpha val="42283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98" name="Retângulo Arredondado 297">
            <a:extLst>
              <a:ext uri="{FF2B5EF4-FFF2-40B4-BE49-F238E27FC236}">
                <a16:creationId xmlns:a16="http://schemas.microsoft.com/office/drawing/2014/main" id="{217520C7-2321-0356-0A35-D30D48540816}"/>
              </a:ext>
            </a:extLst>
          </p:cNvPr>
          <p:cNvSpPr>
            <a:spLocks/>
          </p:cNvSpPr>
          <p:nvPr/>
        </p:nvSpPr>
        <p:spPr>
          <a:xfrm>
            <a:off x="318977" y="1467293"/>
            <a:ext cx="11632018" cy="4486940"/>
          </a:xfrm>
          <a:prstGeom prst="roundRect">
            <a:avLst>
              <a:gd name="adj" fmla="val 7773"/>
            </a:avLst>
          </a:prstGeom>
          <a:solidFill>
            <a:schemeClr val="bg1">
              <a:lumMod val="95000"/>
            </a:schemeClr>
          </a:solidFill>
          <a:ln w="1587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800" dirty="0"/>
          </a:p>
        </p:txBody>
      </p:sp>
      <p:sp>
        <p:nvSpPr>
          <p:cNvPr id="451" name="CaixaDeTexto 450">
            <a:extLst>
              <a:ext uri="{FF2B5EF4-FFF2-40B4-BE49-F238E27FC236}">
                <a16:creationId xmlns:a16="http://schemas.microsoft.com/office/drawing/2014/main" id="{C5C832F7-0FF2-0E27-88E2-1CAD1F3567F5}"/>
              </a:ext>
            </a:extLst>
          </p:cNvPr>
          <p:cNvSpPr txBox="1"/>
          <p:nvPr/>
        </p:nvSpPr>
        <p:spPr>
          <a:xfrm>
            <a:off x="747737" y="3673716"/>
            <a:ext cx="42758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pt-BR" b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Atendimento Roubo e furto: ARKLOK</a:t>
            </a:r>
          </a:p>
        </p:txBody>
      </p:sp>
      <p:grpSp>
        <p:nvGrpSpPr>
          <p:cNvPr id="253" name="Agrupar 252">
            <a:extLst>
              <a:ext uri="{FF2B5EF4-FFF2-40B4-BE49-F238E27FC236}">
                <a16:creationId xmlns:a16="http://schemas.microsoft.com/office/drawing/2014/main" id="{8A4DB189-36AE-2030-2F45-FC7260A47DCF}"/>
              </a:ext>
            </a:extLst>
          </p:cNvPr>
          <p:cNvGrpSpPr/>
          <p:nvPr/>
        </p:nvGrpSpPr>
        <p:grpSpPr>
          <a:xfrm>
            <a:off x="804058" y="4097258"/>
            <a:ext cx="11015653" cy="1537711"/>
            <a:chOff x="863692" y="2437941"/>
            <a:chExt cx="13082214" cy="1826189"/>
          </a:xfrm>
        </p:grpSpPr>
        <p:grpSp>
          <p:nvGrpSpPr>
            <p:cNvPr id="254" name="Agrupar 253">
              <a:extLst>
                <a:ext uri="{FF2B5EF4-FFF2-40B4-BE49-F238E27FC236}">
                  <a16:creationId xmlns:a16="http://schemas.microsoft.com/office/drawing/2014/main" id="{AE0E5D7C-A3D5-B873-948D-F7F95A88D390}"/>
                </a:ext>
              </a:extLst>
            </p:cNvPr>
            <p:cNvGrpSpPr/>
            <p:nvPr/>
          </p:nvGrpSpPr>
          <p:grpSpPr>
            <a:xfrm>
              <a:off x="2229602" y="2437941"/>
              <a:ext cx="1365158" cy="1469041"/>
              <a:chOff x="2229602" y="2437941"/>
              <a:chExt cx="1365158" cy="1469041"/>
            </a:xfrm>
          </p:grpSpPr>
          <p:grpSp>
            <p:nvGrpSpPr>
              <p:cNvPr id="346" name="Agrupar 345">
                <a:extLst>
                  <a:ext uri="{FF2B5EF4-FFF2-40B4-BE49-F238E27FC236}">
                    <a16:creationId xmlns:a16="http://schemas.microsoft.com/office/drawing/2014/main" id="{488E8250-24D4-9679-EF6B-6736F59FB9CC}"/>
                  </a:ext>
                </a:extLst>
              </p:cNvPr>
              <p:cNvGrpSpPr/>
              <p:nvPr/>
            </p:nvGrpSpPr>
            <p:grpSpPr>
              <a:xfrm>
                <a:off x="2229602" y="2437941"/>
                <a:ext cx="1365158" cy="1469041"/>
                <a:chOff x="911317" y="2437941"/>
                <a:chExt cx="1495606" cy="1469041"/>
              </a:xfrm>
            </p:grpSpPr>
            <p:sp>
              <p:nvSpPr>
                <p:cNvPr id="348" name="Fluxograma: Processo Alternativo 51">
                  <a:extLst>
                    <a:ext uri="{FF2B5EF4-FFF2-40B4-BE49-F238E27FC236}">
                      <a16:creationId xmlns:a16="http://schemas.microsoft.com/office/drawing/2014/main" id="{BFCE1A16-63C0-3E41-1C15-821678D44BA4}"/>
                    </a:ext>
                  </a:extLst>
                </p:cNvPr>
                <p:cNvSpPr/>
                <p:nvPr/>
              </p:nvSpPr>
              <p:spPr>
                <a:xfrm>
                  <a:off x="921544" y="3624262"/>
                  <a:ext cx="1353869" cy="282720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900" b="1" dirty="0">
                      <a:solidFill>
                        <a:schemeClr val="bg1"/>
                      </a:solidFill>
                      <a:latin typeface="AMX" pitchFamily="2" charset="0"/>
                    </a:rPr>
                    <a:t>    </a:t>
                  </a:r>
                  <a:r>
                    <a:rPr lang="pt-BR" sz="900" b="1" dirty="0" err="1">
                      <a:solidFill>
                        <a:schemeClr val="bg1"/>
                      </a:solidFill>
                      <a:latin typeface="AMX" pitchFamily="2" charset="0"/>
                    </a:rPr>
                    <a:t>Arklok</a:t>
                  </a:r>
                  <a:r>
                    <a:rPr lang="pt-BR" sz="900" b="1" dirty="0">
                      <a:solidFill>
                        <a:schemeClr val="bg1"/>
                      </a:solidFill>
                      <a:latin typeface="AMX" pitchFamily="2" charset="0"/>
                    </a:rPr>
                    <a:t> - CRM</a:t>
                  </a:r>
                </a:p>
              </p:txBody>
            </p:sp>
            <p:sp>
              <p:nvSpPr>
                <p:cNvPr id="349" name="Retângulo de cantos arredondados 41">
                  <a:extLst>
                    <a:ext uri="{FF2B5EF4-FFF2-40B4-BE49-F238E27FC236}">
                      <a16:creationId xmlns:a16="http://schemas.microsoft.com/office/drawing/2014/main" id="{12655883-7779-5477-E466-F23B703F89E9}"/>
                    </a:ext>
                  </a:extLst>
                </p:cNvPr>
                <p:cNvSpPr/>
                <p:nvPr/>
              </p:nvSpPr>
              <p:spPr>
                <a:xfrm>
                  <a:off x="912733" y="2438848"/>
                  <a:ext cx="1308973" cy="1079604"/>
                </a:xfrm>
                <a:prstGeom prst="roundRect">
                  <a:avLst>
                    <a:gd name="adj" fmla="val 15145"/>
                  </a:avLst>
                </a:prstGeom>
                <a:noFill/>
                <a:ln w="3175">
                  <a:solidFill>
                    <a:schemeClr val="bg2">
                      <a:lumMod val="2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sz="1000" dirty="0"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endParaRPr lang="pt-BR" sz="1000" dirty="0"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r>
                    <a:rPr lang="pt-BR" sz="1000" dirty="0">
                      <a:solidFill>
                        <a:schemeClr val="tx1"/>
                      </a:solidFill>
                      <a:latin typeface="AMX" pitchFamily="2" charset="0"/>
                    </a:rPr>
                    <a:t>Agendar a coleta do equipamento</a:t>
                  </a:r>
                  <a:endParaRPr lang="pt-BR" sz="1000" dirty="0">
                    <a:ln w="19050">
                      <a:noFill/>
                    </a:ln>
                    <a:solidFill>
                      <a:schemeClr val="tx1"/>
                    </a:solidFill>
                    <a:latin typeface="AMX" pitchFamily="2" charset="0"/>
                  </a:endParaRPr>
                </a:p>
              </p:txBody>
            </p:sp>
            <p:cxnSp>
              <p:nvCxnSpPr>
                <p:cNvPr id="350" name="Conector reto 66">
                  <a:extLst>
                    <a:ext uri="{FF2B5EF4-FFF2-40B4-BE49-F238E27FC236}">
                      <a16:creationId xmlns:a16="http://schemas.microsoft.com/office/drawing/2014/main" id="{DF783E38-3E25-4987-1EED-493D851AAAA9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1579981" y="3520921"/>
                  <a:ext cx="0" cy="103428"/>
                </a:xfrm>
                <a:prstGeom prst="line">
                  <a:avLst/>
                </a:prstGeom>
                <a:ln>
                  <a:solidFill>
                    <a:schemeClr val="accent2">
                      <a:lumMod val="75000"/>
                    </a:schemeClr>
                  </a:solidFill>
                  <a:headEnd type="none" w="med" len="med"/>
                  <a:tailEnd type="none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sp>
              <p:nvSpPr>
                <p:cNvPr id="351" name="Pentágono 6">
                  <a:extLst>
                    <a:ext uri="{FF2B5EF4-FFF2-40B4-BE49-F238E27FC236}">
                      <a16:creationId xmlns:a16="http://schemas.microsoft.com/office/drawing/2014/main" id="{A122E952-9C8F-A271-72AA-A8BFC3F0B076}"/>
                    </a:ext>
                  </a:extLst>
                </p:cNvPr>
                <p:cNvSpPr/>
                <p:nvPr/>
              </p:nvSpPr>
              <p:spPr>
                <a:xfrm>
                  <a:off x="911317" y="2437941"/>
                  <a:ext cx="1317534" cy="350836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247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900" b="1" dirty="0">
                      <a:solidFill>
                        <a:schemeClr val="bg1"/>
                      </a:solidFill>
                      <a:latin typeface="AMX" pitchFamily="2" charset="0"/>
                    </a:rPr>
                    <a:t>Atendimento</a:t>
                  </a:r>
                </a:p>
              </p:txBody>
            </p:sp>
            <p:cxnSp>
              <p:nvCxnSpPr>
                <p:cNvPr id="352" name="Conector de Seta Reta 351">
                  <a:extLst>
                    <a:ext uri="{FF2B5EF4-FFF2-40B4-BE49-F238E27FC236}">
                      <a16:creationId xmlns:a16="http://schemas.microsoft.com/office/drawing/2014/main" id="{6C51E655-09C3-32AA-56E4-057BD78C39BC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2223250" y="3074344"/>
                  <a:ext cx="183673" cy="0"/>
                </a:xfrm>
                <a:prstGeom prst="straightConnector1">
                  <a:avLst/>
                </a:prstGeom>
                <a:ln w="12700">
                  <a:solidFill>
                    <a:schemeClr val="accent2">
                      <a:lumMod val="75000"/>
                    </a:schemeClr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pic>
            <p:nvPicPr>
              <p:cNvPr id="347" name="Imagem 346">
                <a:extLst>
                  <a:ext uri="{FF2B5EF4-FFF2-40B4-BE49-F238E27FC236}">
                    <a16:creationId xmlns:a16="http://schemas.microsoft.com/office/drawing/2014/main" id="{8B4400B8-3F6D-A8C0-DAB1-E39AA2E8F7E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2302923" y="3675411"/>
                <a:ext cx="153104" cy="153104"/>
              </a:xfrm>
              <a:prstGeom prst="rect">
                <a:avLst/>
              </a:prstGeom>
            </p:spPr>
          </p:pic>
        </p:grpSp>
        <p:grpSp>
          <p:nvGrpSpPr>
            <p:cNvPr id="255" name="Agrupar 254">
              <a:extLst>
                <a:ext uri="{FF2B5EF4-FFF2-40B4-BE49-F238E27FC236}">
                  <a16:creationId xmlns:a16="http://schemas.microsoft.com/office/drawing/2014/main" id="{48E8D8A0-9EF8-A5A5-7164-8FE807CF3957}"/>
                </a:ext>
              </a:extLst>
            </p:cNvPr>
            <p:cNvGrpSpPr/>
            <p:nvPr/>
          </p:nvGrpSpPr>
          <p:grpSpPr>
            <a:xfrm>
              <a:off x="863692" y="2437941"/>
              <a:ext cx="1365158" cy="1080511"/>
              <a:chOff x="911317" y="2437941"/>
              <a:chExt cx="1495606" cy="1080511"/>
            </a:xfrm>
          </p:grpSpPr>
          <p:sp>
            <p:nvSpPr>
              <p:cNvPr id="343" name="Retângulo de cantos arredondados 41">
                <a:extLst>
                  <a:ext uri="{FF2B5EF4-FFF2-40B4-BE49-F238E27FC236}">
                    <a16:creationId xmlns:a16="http://schemas.microsoft.com/office/drawing/2014/main" id="{C6B1640F-B741-00D1-632D-241BC85FD7A5}"/>
                  </a:ext>
                </a:extLst>
              </p:cNvPr>
              <p:cNvSpPr/>
              <p:nvPr/>
            </p:nvSpPr>
            <p:spPr>
              <a:xfrm>
                <a:off x="912733" y="2438848"/>
                <a:ext cx="1308973" cy="1079604"/>
              </a:xfrm>
              <a:prstGeom prst="roundRect">
                <a:avLst>
                  <a:gd name="adj" fmla="val 15145"/>
                </a:avLst>
              </a:prstGeom>
              <a:noFill/>
              <a:ln w="3175">
                <a:solidFill>
                  <a:schemeClr val="bg2">
                    <a:lumMod val="2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1000" dirty="0">
                  <a:solidFill>
                    <a:schemeClr val="tx1"/>
                  </a:solidFill>
                  <a:latin typeface="AMX" pitchFamily="2" charset="0"/>
                </a:endParaRPr>
              </a:p>
              <a:p>
                <a:pPr algn="ctr"/>
                <a:endParaRPr lang="pt-BR" sz="1000" dirty="0">
                  <a:solidFill>
                    <a:schemeClr val="tx1"/>
                  </a:solidFill>
                  <a:latin typeface="AMX" pitchFamily="2" charset="0"/>
                </a:endParaRPr>
              </a:p>
              <a:p>
                <a:pPr algn="ctr"/>
                <a:r>
                  <a:rPr lang="pt-BR" sz="1000" dirty="0">
                    <a:solidFill>
                      <a:schemeClr val="tx1"/>
                    </a:solidFill>
                    <a:latin typeface="AMX" pitchFamily="2" charset="0"/>
                  </a:rPr>
                  <a:t>Realizar Boletim de Ocorrência</a:t>
                </a:r>
              </a:p>
            </p:txBody>
          </p:sp>
          <p:sp>
            <p:nvSpPr>
              <p:cNvPr id="344" name="Pentágono 6">
                <a:extLst>
                  <a:ext uri="{FF2B5EF4-FFF2-40B4-BE49-F238E27FC236}">
                    <a16:creationId xmlns:a16="http://schemas.microsoft.com/office/drawing/2014/main" id="{CDD80DFA-62BA-7028-DD30-2C6D3CD81664}"/>
                  </a:ext>
                </a:extLst>
              </p:cNvPr>
              <p:cNvSpPr/>
              <p:nvPr/>
            </p:nvSpPr>
            <p:spPr>
              <a:xfrm>
                <a:off x="911317" y="2437941"/>
                <a:ext cx="1317534" cy="350836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85000"/>
                  <a:lumOff val="15000"/>
                  <a:alpha val="80247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pt-BR" sz="900" b="1" dirty="0">
                    <a:solidFill>
                      <a:schemeClr val="bg1"/>
                    </a:solidFill>
                    <a:latin typeface="AMX" pitchFamily="2" charset="0"/>
                  </a:rPr>
                  <a:t>Cliente</a:t>
                </a:r>
              </a:p>
            </p:txBody>
          </p:sp>
          <p:cxnSp>
            <p:nvCxnSpPr>
              <p:cNvPr id="345" name="Conector de Seta Reta 344">
                <a:extLst>
                  <a:ext uri="{FF2B5EF4-FFF2-40B4-BE49-F238E27FC236}">
                    <a16:creationId xmlns:a16="http://schemas.microsoft.com/office/drawing/2014/main" id="{9A096C5C-E845-6B0F-6939-AA0E8FB106CD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223250" y="3074344"/>
                <a:ext cx="183673" cy="0"/>
              </a:xfrm>
              <a:prstGeom prst="straightConnector1">
                <a:avLst/>
              </a:prstGeom>
              <a:ln w="12700">
                <a:solidFill>
                  <a:schemeClr val="accent2">
                    <a:lumMod val="75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56" name="Agrupar 255">
              <a:extLst>
                <a:ext uri="{FF2B5EF4-FFF2-40B4-BE49-F238E27FC236}">
                  <a16:creationId xmlns:a16="http://schemas.microsoft.com/office/drawing/2014/main" id="{B405A468-18E4-B20E-3C71-34E34A9D2F4C}"/>
                </a:ext>
              </a:extLst>
            </p:cNvPr>
            <p:cNvGrpSpPr/>
            <p:nvPr/>
          </p:nvGrpSpPr>
          <p:grpSpPr>
            <a:xfrm>
              <a:off x="3588353" y="2437941"/>
              <a:ext cx="1365158" cy="1458087"/>
              <a:chOff x="863692" y="2437941"/>
              <a:chExt cx="1365158" cy="1458087"/>
            </a:xfrm>
          </p:grpSpPr>
          <p:grpSp>
            <p:nvGrpSpPr>
              <p:cNvPr id="325" name="Agrupar 324">
                <a:extLst>
                  <a:ext uri="{FF2B5EF4-FFF2-40B4-BE49-F238E27FC236}">
                    <a16:creationId xmlns:a16="http://schemas.microsoft.com/office/drawing/2014/main" id="{B99532D6-68D8-BD1D-7019-73AC80D8C05C}"/>
                  </a:ext>
                </a:extLst>
              </p:cNvPr>
              <p:cNvGrpSpPr/>
              <p:nvPr/>
            </p:nvGrpSpPr>
            <p:grpSpPr>
              <a:xfrm>
                <a:off x="863692" y="2437941"/>
                <a:ext cx="1365158" cy="1458087"/>
                <a:chOff x="911317" y="2437941"/>
                <a:chExt cx="1495606" cy="1458087"/>
              </a:xfrm>
            </p:grpSpPr>
            <p:sp>
              <p:nvSpPr>
                <p:cNvPr id="327" name="Fluxograma: Processo Alternativo 51">
                  <a:extLst>
                    <a:ext uri="{FF2B5EF4-FFF2-40B4-BE49-F238E27FC236}">
                      <a16:creationId xmlns:a16="http://schemas.microsoft.com/office/drawing/2014/main" id="{EF024977-9CD0-20B5-5E5F-0461C0526085}"/>
                    </a:ext>
                  </a:extLst>
                </p:cNvPr>
                <p:cNvSpPr/>
                <p:nvPr/>
              </p:nvSpPr>
              <p:spPr>
                <a:xfrm>
                  <a:off x="921544" y="3624262"/>
                  <a:ext cx="1321594" cy="271766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900" b="1" dirty="0">
                      <a:solidFill>
                        <a:schemeClr val="bg1"/>
                      </a:solidFill>
                      <a:latin typeface="AMX" pitchFamily="2" charset="0"/>
                    </a:rPr>
                    <a:t>  FORMS</a:t>
                  </a:r>
                </a:p>
              </p:txBody>
            </p:sp>
            <p:sp>
              <p:nvSpPr>
                <p:cNvPr id="328" name="Retângulo de cantos arredondados 41">
                  <a:extLst>
                    <a:ext uri="{FF2B5EF4-FFF2-40B4-BE49-F238E27FC236}">
                      <a16:creationId xmlns:a16="http://schemas.microsoft.com/office/drawing/2014/main" id="{C6E87366-70D0-E1A8-E286-A3D49225D582}"/>
                    </a:ext>
                  </a:extLst>
                </p:cNvPr>
                <p:cNvSpPr/>
                <p:nvPr/>
              </p:nvSpPr>
              <p:spPr>
                <a:xfrm>
                  <a:off x="912733" y="2438848"/>
                  <a:ext cx="1308973" cy="1079604"/>
                </a:xfrm>
                <a:prstGeom prst="roundRect">
                  <a:avLst>
                    <a:gd name="adj" fmla="val 15145"/>
                  </a:avLst>
                </a:prstGeom>
                <a:noFill/>
                <a:ln w="3175">
                  <a:solidFill>
                    <a:schemeClr val="bg2">
                      <a:lumMod val="2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sz="1000" dirty="0"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endParaRPr lang="pt-BR" sz="1000" dirty="0"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r>
                    <a:rPr lang="pt-BR" sz="1000" dirty="0">
                      <a:solidFill>
                        <a:schemeClr val="tx1"/>
                      </a:solidFill>
                      <a:latin typeface="AMX" pitchFamily="2" charset="0"/>
                    </a:rPr>
                    <a:t>Abrir </a:t>
                  </a:r>
                </a:p>
                <a:p>
                  <a:pPr algn="ctr"/>
                  <a:r>
                    <a:rPr lang="pt-BR" sz="1000" dirty="0">
                      <a:solidFill>
                        <a:schemeClr val="tx1"/>
                      </a:solidFill>
                      <a:latin typeface="AMX" pitchFamily="2" charset="0"/>
                    </a:rPr>
                    <a:t>Solicita</a:t>
                  </a:r>
                  <a:r>
                    <a:rPr lang="pt-BR" sz="1000" dirty="0">
                      <a:ln w="19050">
                        <a:noFill/>
                      </a:ln>
                      <a:solidFill>
                        <a:schemeClr val="tx1"/>
                      </a:solidFill>
                      <a:latin typeface="AMX" pitchFamily="2" charset="0"/>
                    </a:rPr>
                    <a:t>ção Claro</a:t>
                  </a:r>
                </a:p>
              </p:txBody>
            </p:sp>
            <p:cxnSp>
              <p:nvCxnSpPr>
                <p:cNvPr id="329" name="Conector reto 66">
                  <a:extLst>
                    <a:ext uri="{FF2B5EF4-FFF2-40B4-BE49-F238E27FC236}">
                      <a16:creationId xmlns:a16="http://schemas.microsoft.com/office/drawing/2014/main" id="{EFC11987-7BF4-811A-8666-14E22DBFCAC2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1579981" y="3520921"/>
                  <a:ext cx="0" cy="103428"/>
                </a:xfrm>
                <a:prstGeom prst="line">
                  <a:avLst/>
                </a:prstGeom>
                <a:ln>
                  <a:solidFill>
                    <a:schemeClr val="accent2">
                      <a:lumMod val="75000"/>
                    </a:schemeClr>
                  </a:solidFill>
                  <a:headEnd type="none" w="med" len="med"/>
                  <a:tailEnd type="none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sp>
              <p:nvSpPr>
                <p:cNvPr id="330" name="Pentágono 6">
                  <a:extLst>
                    <a:ext uri="{FF2B5EF4-FFF2-40B4-BE49-F238E27FC236}">
                      <a16:creationId xmlns:a16="http://schemas.microsoft.com/office/drawing/2014/main" id="{72651E96-59C3-41CA-F2A3-D14DC2FE49E6}"/>
                    </a:ext>
                  </a:extLst>
                </p:cNvPr>
                <p:cNvSpPr/>
                <p:nvPr/>
              </p:nvSpPr>
              <p:spPr>
                <a:xfrm>
                  <a:off x="911317" y="2437941"/>
                  <a:ext cx="1317534" cy="350836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247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900" b="1" dirty="0">
                      <a:solidFill>
                        <a:schemeClr val="bg1"/>
                      </a:solidFill>
                      <a:latin typeface="AMX" pitchFamily="2" charset="0"/>
                    </a:rPr>
                    <a:t>Atendimento</a:t>
                  </a:r>
                </a:p>
              </p:txBody>
            </p:sp>
            <p:cxnSp>
              <p:nvCxnSpPr>
                <p:cNvPr id="331" name="Conector de Seta Reta 330">
                  <a:extLst>
                    <a:ext uri="{FF2B5EF4-FFF2-40B4-BE49-F238E27FC236}">
                      <a16:creationId xmlns:a16="http://schemas.microsoft.com/office/drawing/2014/main" id="{8E9FB48A-DBCF-8006-5930-B4BA604E858D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2223250" y="3074344"/>
                  <a:ext cx="183673" cy="0"/>
                </a:xfrm>
                <a:prstGeom prst="straightConnector1">
                  <a:avLst/>
                </a:prstGeom>
                <a:ln w="12700">
                  <a:solidFill>
                    <a:schemeClr val="accent2">
                      <a:lumMod val="75000"/>
                    </a:schemeClr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pic>
            <p:nvPicPr>
              <p:cNvPr id="326" name="Imagem 325">
                <a:extLst>
                  <a:ext uri="{FF2B5EF4-FFF2-40B4-BE49-F238E27FC236}">
                    <a16:creationId xmlns:a16="http://schemas.microsoft.com/office/drawing/2014/main" id="{B69C5A6B-B3F7-F742-9C1B-19EFEE02497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961803" y="3683031"/>
                <a:ext cx="153104" cy="153104"/>
              </a:xfrm>
              <a:prstGeom prst="rect">
                <a:avLst/>
              </a:prstGeom>
            </p:spPr>
          </p:pic>
        </p:grpSp>
        <p:grpSp>
          <p:nvGrpSpPr>
            <p:cNvPr id="257" name="Agrupar 256">
              <a:extLst>
                <a:ext uri="{FF2B5EF4-FFF2-40B4-BE49-F238E27FC236}">
                  <a16:creationId xmlns:a16="http://schemas.microsoft.com/office/drawing/2014/main" id="{15D821C2-4108-E43B-A8CF-6DD69BDF93EA}"/>
                </a:ext>
              </a:extLst>
            </p:cNvPr>
            <p:cNvGrpSpPr/>
            <p:nvPr/>
          </p:nvGrpSpPr>
          <p:grpSpPr>
            <a:xfrm>
              <a:off x="4943872" y="2437941"/>
              <a:ext cx="1365158" cy="1826189"/>
              <a:chOff x="863692" y="2437941"/>
              <a:chExt cx="1365158" cy="1826189"/>
            </a:xfrm>
          </p:grpSpPr>
          <p:grpSp>
            <p:nvGrpSpPr>
              <p:cNvPr id="315" name="Agrupar 314">
                <a:extLst>
                  <a:ext uri="{FF2B5EF4-FFF2-40B4-BE49-F238E27FC236}">
                    <a16:creationId xmlns:a16="http://schemas.microsoft.com/office/drawing/2014/main" id="{5B22B231-9A7B-19ED-8AEF-377200B31A28}"/>
                  </a:ext>
                </a:extLst>
              </p:cNvPr>
              <p:cNvGrpSpPr/>
              <p:nvPr/>
            </p:nvGrpSpPr>
            <p:grpSpPr>
              <a:xfrm>
                <a:off x="863692" y="2437941"/>
                <a:ext cx="1365158" cy="1826189"/>
                <a:chOff x="911317" y="2437941"/>
                <a:chExt cx="1495606" cy="1826189"/>
              </a:xfrm>
            </p:grpSpPr>
            <p:sp>
              <p:nvSpPr>
                <p:cNvPr id="318" name="Fluxograma: Processo Alternativo 51">
                  <a:extLst>
                    <a:ext uri="{FF2B5EF4-FFF2-40B4-BE49-F238E27FC236}">
                      <a16:creationId xmlns:a16="http://schemas.microsoft.com/office/drawing/2014/main" id="{B4F203D7-5D6E-F910-BF8E-F506D06BA912}"/>
                    </a:ext>
                  </a:extLst>
                </p:cNvPr>
                <p:cNvSpPr/>
                <p:nvPr/>
              </p:nvSpPr>
              <p:spPr>
                <a:xfrm>
                  <a:off x="921544" y="3624262"/>
                  <a:ext cx="1321594" cy="271766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900" b="1" dirty="0">
                      <a:solidFill>
                        <a:schemeClr val="bg1"/>
                      </a:solidFill>
                      <a:latin typeface="AMX" pitchFamily="2" charset="0"/>
                    </a:rPr>
                    <a:t>  FORMS</a:t>
                  </a:r>
                </a:p>
              </p:txBody>
            </p:sp>
            <p:sp>
              <p:nvSpPr>
                <p:cNvPr id="319" name="Retângulo de cantos arredondados 41">
                  <a:extLst>
                    <a:ext uri="{FF2B5EF4-FFF2-40B4-BE49-F238E27FC236}">
                      <a16:creationId xmlns:a16="http://schemas.microsoft.com/office/drawing/2014/main" id="{9865258F-F985-6642-285A-D45F27A6A75F}"/>
                    </a:ext>
                  </a:extLst>
                </p:cNvPr>
                <p:cNvSpPr/>
                <p:nvPr/>
              </p:nvSpPr>
              <p:spPr>
                <a:xfrm>
                  <a:off x="912733" y="2438848"/>
                  <a:ext cx="1308973" cy="1079604"/>
                </a:xfrm>
                <a:prstGeom prst="roundRect">
                  <a:avLst>
                    <a:gd name="adj" fmla="val 15145"/>
                  </a:avLst>
                </a:prstGeom>
                <a:noFill/>
                <a:ln w="3175">
                  <a:solidFill>
                    <a:schemeClr val="bg2">
                      <a:lumMod val="2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sz="1000" dirty="0"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endParaRPr lang="pt-BR" sz="1000" dirty="0"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r>
                    <a:rPr lang="pt-BR" sz="1000" dirty="0">
                      <a:solidFill>
                        <a:schemeClr val="tx1"/>
                      </a:solidFill>
                      <a:latin typeface="AMX" pitchFamily="2" charset="0"/>
                    </a:rPr>
                    <a:t>Tratar card </a:t>
                  </a:r>
                  <a:br>
                    <a:rPr lang="pt-BR" sz="1000" dirty="0">
                      <a:solidFill>
                        <a:schemeClr val="tx1"/>
                      </a:solidFill>
                      <a:latin typeface="AMX" pitchFamily="2" charset="0"/>
                    </a:rPr>
                  </a:br>
                  <a:r>
                    <a:rPr lang="pt-BR" sz="1000" dirty="0">
                      <a:solidFill>
                        <a:schemeClr val="tx1"/>
                      </a:solidFill>
                      <a:latin typeface="AMX" pitchFamily="2" charset="0"/>
                    </a:rPr>
                    <a:t>e abrir OS</a:t>
                  </a:r>
                  <a:endParaRPr lang="pt-BR" sz="1000" dirty="0">
                    <a:ln w="19050">
                      <a:noFill/>
                    </a:ln>
                    <a:solidFill>
                      <a:schemeClr val="tx1"/>
                    </a:solidFill>
                    <a:latin typeface="AMX" pitchFamily="2" charset="0"/>
                  </a:endParaRPr>
                </a:p>
              </p:txBody>
            </p:sp>
            <p:cxnSp>
              <p:nvCxnSpPr>
                <p:cNvPr id="320" name="Conector reto 66">
                  <a:extLst>
                    <a:ext uri="{FF2B5EF4-FFF2-40B4-BE49-F238E27FC236}">
                      <a16:creationId xmlns:a16="http://schemas.microsoft.com/office/drawing/2014/main" id="{6C6CB4C8-3A9F-DF86-89F7-37F6EFDE1695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1579981" y="3520921"/>
                  <a:ext cx="0" cy="103428"/>
                </a:xfrm>
                <a:prstGeom prst="line">
                  <a:avLst/>
                </a:prstGeom>
                <a:ln>
                  <a:solidFill>
                    <a:schemeClr val="accent2">
                      <a:lumMod val="75000"/>
                    </a:schemeClr>
                  </a:solidFill>
                  <a:headEnd type="none" w="med" len="med"/>
                  <a:tailEnd type="none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sp>
              <p:nvSpPr>
                <p:cNvPr id="321" name="Pentágono 6">
                  <a:extLst>
                    <a:ext uri="{FF2B5EF4-FFF2-40B4-BE49-F238E27FC236}">
                      <a16:creationId xmlns:a16="http://schemas.microsoft.com/office/drawing/2014/main" id="{751C83E7-BAC2-7555-E123-21720BC088AE}"/>
                    </a:ext>
                  </a:extLst>
                </p:cNvPr>
                <p:cNvSpPr/>
                <p:nvPr/>
              </p:nvSpPr>
              <p:spPr>
                <a:xfrm>
                  <a:off x="911317" y="2437941"/>
                  <a:ext cx="1317534" cy="350836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247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900" b="1" dirty="0" err="1">
                      <a:solidFill>
                        <a:schemeClr val="bg1"/>
                      </a:solidFill>
                      <a:latin typeface="AMX" pitchFamily="2" charset="0"/>
                    </a:rPr>
                    <a:t>Hitss</a:t>
                  </a:r>
                  <a:r>
                    <a:rPr lang="pt-BR" sz="900" b="1" dirty="0">
                      <a:solidFill>
                        <a:schemeClr val="bg1"/>
                      </a:solidFill>
                      <a:latin typeface="AMX" pitchFamily="2" charset="0"/>
                    </a:rPr>
                    <a:t> BPO</a:t>
                  </a:r>
                </a:p>
              </p:txBody>
            </p:sp>
            <p:cxnSp>
              <p:nvCxnSpPr>
                <p:cNvPr id="322" name="Conector de Seta Reta 321">
                  <a:extLst>
                    <a:ext uri="{FF2B5EF4-FFF2-40B4-BE49-F238E27FC236}">
                      <a16:creationId xmlns:a16="http://schemas.microsoft.com/office/drawing/2014/main" id="{DF3E9553-D17F-BFB7-9C42-AF4B56803BC1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2223250" y="3074344"/>
                  <a:ext cx="183673" cy="0"/>
                </a:xfrm>
                <a:prstGeom prst="straightConnector1">
                  <a:avLst/>
                </a:prstGeom>
                <a:ln w="12700">
                  <a:solidFill>
                    <a:schemeClr val="accent2">
                      <a:lumMod val="75000"/>
                    </a:schemeClr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323" name="Fluxograma: Processo Alternativo 51">
                  <a:extLst>
                    <a:ext uri="{FF2B5EF4-FFF2-40B4-BE49-F238E27FC236}">
                      <a16:creationId xmlns:a16="http://schemas.microsoft.com/office/drawing/2014/main" id="{A64EAB02-8362-5EF6-8746-418F4532A3AF}"/>
                    </a:ext>
                  </a:extLst>
                </p:cNvPr>
                <p:cNvSpPr/>
                <p:nvPr/>
              </p:nvSpPr>
              <p:spPr>
                <a:xfrm>
                  <a:off x="921544" y="3992364"/>
                  <a:ext cx="1321593" cy="271766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900" b="1" dirty="0">
                      <a:solidFill>
                        <a:schemeClr val="bg1"/>
                      </a:solidFill>
                      <a:latin typeface="AMX" pitchFamily="2" charset="0"/>
                    </a:rPr>
                    <a:t>  Radar</a:t>
                  </a:r>
                </a:p>
              </p:txBody>
            </p:sp>
            <p:cxnSp>
              <p:nvCxnSpPr>
                <p:cNvPr id="324" name="Conector reto 66">
                  <a:extLst>
                    <a:ext uri="{FF2B5EF4-FFF2-40B4-BE49-F238E27FC236}">
                      <a16:creationId xmlns:a16="http://schemas.microsoft.com/office/drawing/2014/main" id="{63CA2E71-9DD9-F1F6-30BF-BE28A36FC9B3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1579981" y="3889023"/>
                  <a:ext cx="0" cy="103428"/>
                </a:xfrm>
                <a:prstGeom prst="line">
                  <a:avLst/>
                </a:prstGeom>
                <a:ln>
                  <a:solidFill>
                    <a:schemeClr val="accent2">
                      <a:lumMod val="75000"/>
                    </a:schemeClr>
                  </a:solidFill>
                  <a:headEnd type="none" w="med" len="med"/>
                  <a:tailEnd type="none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</p:grpSp>
          <p:pic>
            <p:nvPicPr>
              <p:cNvPr id="316" name="Imagem 315">
                <a:extLst>
                  <a:ext uri="{FF2B5EF4-FFF2-40B4-BE49-F238E27FC236}">
                    <a16:creationId xmlns:a16="http://schemas.microsoft.com/office/drawing/2014/main" id="{77F2DB61-44DA-1FD7-1760-71B32F2E98D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961803" y="3683031"/>
                <a:ext cx="153104" cy="153104"/>
              </a:xfrm>
              <a:prstGeom prst="rect">
                <a:avLst/>
              </a:prstGeom>
            </p:spPr>
          </p:pic>
          <p:pic>
            <p:nvPicPr>
              <p:cNvPr id="317" name="Imagem 316">
                <a:extLst>
                  <a:ext uri="{FF2B5EF4-FFF2-40B4-BE49-F238E27FC236}">
                    <a16:creationId xmlns:a16="http://schemas.microsoft.com/office/drawing/2014/main" id="{82C40620-C360-34D4-9CF9-69CB61AE589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961803" y="4051133"/>
                <a:ext cx="153104" cy="153104"/>
              </a:xfrm>
              <a:prstGeom prst="rect">
                <a:avLst/>
              </a:prstGeom>
            </p:spPr>
          </p:pic>
        </p:grpSp>
        <p:grpSp>
          <p:nvGrpSpPr>
            <p:cNvPr id="258" name="Agrupar 257">
              <a:extLst>
                <a:ext uri="{FF2B5EF4-FFF2-40B4-BE49-F238E27FC236}">
                  <a16:creationId xmlns:a16="http://schemas.microsoft.com/office/drawing/2014/main" id="{2D9F9B91-80B4-1A82-EF41-57CC293A70C8}"/>
                </a:ext>
              </a:extLst>
            </p:cNvPr>
            <p:cNvGrpSpPr/>
            <p:nvPr/>
          </p:nvGrpSpPr>
          <p:grpSpPr>
            <a:xfrm>
              <a:off x="6312024" y="2437941"/>
              <a:ext cx="1365158" cy="1826189"/>
              <a:chOff x="863692" y="2437941"/>
              <a:chExt cx="1365158" cy="1826189"/>
            </a:xfrm>
          </p:grpSpPr>
          <p:grpSp>
            <p:nvGrpSpPr>
              <p:cNvPr id="305" name="Agrupar 304">
                <a:extLst>
                  <a:ext uri="{FF2B5EF4-FFF2-40B4-BE49-F238E27FC236}">
                    <a16:creationId xmlns:a16="http://schemas.microsoft.com/office/drawing/2014/main" id="{82DFCD13-2024-A3B4-9D1A-DADABCCEAA42}"/>
                  </a:ext>
                </a:extLst>
              </p:cNvPr>
              <p:cNvGrpSpPr/>
              <p:nvPr/>
            </p:nvGrpSpPr>
            <p:grpSpPr>
              <a:xfrm>
                <a:off x="863692" y="2437941"/>
                <a:ext cx="1365158" cy="1826189"/>
                <a:chOff x="911317" y="2437941"/>
                <a:chExt cx="1495606" cy="1826189"/>
              </a:xfrm>
            </p:grpSpPr>
            <p:sp>
              <p:nvSpPr>
                <p:cNvPr id="308" name="Fluxograma: Processo Alternativo 51">
                  <a:extLst>
                    <a:ext uri="{FF2B5EF4-FFF2-40B4-BE49-F238E27FC236}">
                      <a16:creationId xmlns:a16="http://schemas.microsoft.com/office/drawing/2014/main" id="{E134B883-ED4C-548D-CA46-274B78317155}"/>
                    </a:ext>
                  </a:extLst>
                </p:cNvPr>
                <p:cNvSpPr/>
                <p:nvPr/>
              </p:nvSpPr>
              <p:spPr>
                <a:xfrm>
                  <a:off x="921544" y="3624262"/>
                  <a:ext cx="1321594" cy="271766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900" b="1" dirty="0">
                      <a:solidFill>
                        <a:schemeClr val="bg1"/>
                      </a:solidFill>
                      <a:latin typeface="AMX" pitchFamily="2" charset="0"/>
                    </a:rPr>
                    <a:t>  Radar</a:t>
                  </a:r>
                </a:p>
              </p:txBody>
            </p:sp>
            <p:sp>
              <p:nvSpPr>
                <p:cNvPr id="309" name="Retângulo de cantos arredondados 41">
                  <a:extLst>
                    <a:ext uri="{FF2B5EF4-FFF2-40B4-BE49-F238E27FC236}">
                      <a16:creationId xmlns:a16="http://schemas.microsoft.com/office/drawing/2014/main" id="{31895E5C-5636-0383-93E8-EAC259576CF7}"/>
                    </a:ext>
                  </a:extLst>
                </p:cNvPr>
                <p:cNvSpPr/>
                <p:nvPr/>
              </p:nvSpPr>
              <p:spPr>
                <a:xfrm>
                  <a:off x="912733" y="2438848"/>
                  <a:ext cx="1308973" cy="1079604"/>
                </a:xfrm>
                <a:prstGeom prst="roundRect">
                  <a:avLst>
                    <a:gd name="adj" fmla="val 15145"/>
                  </a:avLst>
                </a:prstGeom>
                <a:noFill/>
                <a:ln w="3175">
                  <a:solidFill>
                    <a:schemeClr val="bg2">
                      <a:lumMod val="2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sz="1000" dirty="0"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endParaRPr lang="pt-BR" sz="1000" dirty="0"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r>
                    <a:rPr lang="pt-BR" sz="1000" dirty="0">
                      <a:ln w="19050">
                        <a:noFill/>
                      </a:ln>
                      <a:solidFill>
                        <a:schemeClr val="tx1"/>
                      </a:solidFill>
                      <a:latin typeface="AMX" pitchFamily="2" charset="0"/>
                    </a:rPr>
                    <a:t>Solicitar devolução do equipamento</a:t>
                  </a:r>
                </a:p>
              </p:txBody>
            </p:sp>
            <p:cxnSp>
              <p:nvCxnSpPr>
                <p:cNvPr id="310" name="Conector reto 66">
                  <a:extLst>
                    <a:ext uri="{FF2B5EF4-FFF2-40B4-BE49-F238E27FC236}">
                      <a16:creationId xmlns:a16="http://schemas.microsoft.com/office/drawing/2014/main" id="{FF828CBD-F509-3DCD-84D2-169C3F67F871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1579981" y="3520921"/>
                  <a:ext cx="0" cy="103428"/>
                </a:xfrm>
                <a:prstGeom prst="line">
                  <a:avLst/>
                </a:prstGeom>
                <a:ln>
                  <a:solidFill>
                    <a:schemeClr val="accent2">
                      <a:lumMod val="75000"/>
                    </a:schemeClr>
                  </a:solidFill>
                  <a:headEnd type="none" w="med" len="med"/>
                  <a:tailEnd type="none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sp>
              <p:nvSpPr>
                <p:cNvPr id="311" name="Pentágono 6">
                  <a:extLst>
                    <a:ext uri="{FF2B5EF4-FFF2-40B4-BE49-F238E27FC236}">
                      <a16:creationId xmlns:a16="http://schemas.microsoft.com/office/drawing/2014/main" id="{1AFB959E-9ECE-8A8B-019A-BF48DCE3A1D2}"/>
                    </a:ext>
                  </a:extLst>
                </p:cNvPr>
                <p:cNvSpPr/>
                <p:nvPr/>
              </p:nvSpPr>
              <p:spPr>
                <a:xfrm>
                  <a:off x="911317" y="2437941"/>
                  <a:ext cx="1317534" cy="350836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247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900" b="1" dirty="0" err="1">
                      <a:solidFill>
                        <a:schemeClr val="bg1"/>
                      </a:solidFill>
                      <a:latin typeface="AMX" pitchFamily="2" charset="0"/>
                    </a:rPr>
                    <a:t>Hitss</a:t>
                  </a:r>
                  <a:r>
                    <a:rPr lang="pt-BR" sz="900" b="1" dirty="0">
                      <a:solidFill>
                        <a:schemeClr val="bg1"/>
                      </a:solidFill>
                      <a:latin typeface="AMX" pitchFamily="2" charset="0"/>
                    </a:rPr>
                    <a:t> BPO</a:t>
                  </a:r>
                </a:p>
              </p:txBody>
            </p:sp>
            <p:cxnSp>
              <p:nvCxnSpPr>
                <p:cNvPr id="312" name="Conector de Seta Reta 311">
                  <a:extLst>
                    <a:ext uri="{FF2B5EF4-FFF2-40B4-BE49-F238E27FC236}">
                      <a16:creationId xmlns:a16="http://schemas.microsoft.com/office/drawing/2014/main" id="{E1492CC1-F12B-4E23-75BE-E93229B09667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2223250" y="3074344"/>
                  <a:ext cx="183673" cy="0"/>
                </a:xfrm>
                <a:prstGeom prst="straightConnector1">
                  <a:avLst/>
                </a:prstGeom>
                <a:ln w="12700">
                  <a:solidFill>
                    <a:schemeClr val="accent2">
                      <a:lumMod val="75000"/>
                    </a:schemeClr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313" name="Fluxograma: Processo Alternativo 51">
                  <a:extLst>
                    <a:ext uri="{FF2B5EF4-FFF2-40B4-BE49-F238E27FC236}">
                      <a16:creationId xmlns:a16="http://schemas.microsoft.com/office/drawing/2014/main" id="{80DB7A42-B101-8E1B-7DA6-B9C93191F18C}"/>
                    </a:ext>
                  </a:extLst>
                </p:cNvPr>
                <p:cNvSpPr/>
                <p:nvPr/>
              </p:nvSpPr>
              <p:spPr>
                <a:xfrm>
                  <a:off x="921544" y="3992364"/>
                  <a:ext cx="1321593" cy="271766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900" b="1" dirty="0">
                      <a:solidFill>
                        <a:schemeClr val="bg1"/>
                      </a:solidFill>
                      <a:latin typeface="AMX" pitchFamily="2" charset="0"/>
                    </a:rPr>
                    <a:t>E-mail</a:t>
                  </a:r>
                </a:p>
              </p:txBody>
            </p:sp>
            <p:cxnSp>
              <p:nvCxnSpPr>
                <p:cNvPr id="314" name="Conector reto 66">
                  <a:extLst>
                    <a:ext uri="{FF2B5EF4-FFF2-40B4-BE49-F238E27FC236}">
                      <a16:creationId xmlns:a16="http://schemas.microsoft.com/office/drawing/2014/main" id="{7F3671E3-DE9D-5C2B-F946-A3E8DAE0126C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1579981" y="3889023"/>
                  <a:ext cx="0" cy="103428"/>
                </a:xfrm>
                <a:prstGeom prst="line">
                  <a:avLst/>
                </a:prstGeom>
                <a:ln>
                  <a:solidFill>
                    <a:schemeClr val="accent2">
                      <a:lumMod val="75000"/>
                    </a:schemeClr>
                  </a:solidFill>
                  <a:headEnd type="none" w="med" len="med"/>
                  <a:tailEnd type="none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</p:grpSp>
          <p:pic>
            <p:nvPicPr>
              <p:cNvPr id="306" name="Imagem 305">
                <a:extLst>
                  <a:ext uri="{FF2B5EF4-FFF2-40B4-BE49-F238E27FC236}">
                    <a16:creationId xmlns:a16="http://schemas.microsoft.com/office/drawing/2014/main" id="{DA96B260-8B65-576B-0DD2-95EE308634D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961803" y="3683031"/>
                <a:ext cx="153104" cy="153104"/>
              </a:xfrm>
              <a:prstGeom prst="rect">
                <a:avLst/>
              </a:prstGeom>
            </p:spPr>
          </p:pic>
          <p:pic>
            <p:nvPicPr>
              <p:cNvPr id="307" name="Imagem 306">
                <a:extLst>
                  <a:ext uri="{FF2B5EF4-FFF2-40B4-BE49-F238E27FC236}">
                    <a16:creationId xmlns:a16="http://schemas.microsoft.com/office/drawing/2014/main" id="{1C2A2401-C66D-83FA-8865-A4228316B7D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961803" y="4051133"/>
                <a:ext cx="153104" cy="153104"/>
              </a:xfrm>
              <a:prstGeom prst="rect">
                <a:avLst/>
              </a:prstGeom>
            </p:spPr>
          </p:pic>
        </p:grpSp>
        <p:grpSp>
          <p:nvGrpSpPr>
            <p:cNvPr id="259" name="Agrupar 258">
              <a:extLst>
                <a:ext uri="{FF2B5EF4-FFF2-40B4-BE49-F238E27FC236}">
                  <a16:creationId xmlns:a16="http://schemas.microsoft.com/office/drawing/2014/main" id="{91821CAC-E65F-04D4-5A40-AE4DE2FB5C58}"/>
                </a:ext>
              </a:extLst>
            </p:cNvPr>
            <p:cNvGrpSpPr/>
            <p:nvPr/>
          </p:nvGrpSpPr>
          <p:grpSpPr>
            <a:xfrm>
              <a:off x="7680176" y="2437941"/>
              <a:ext cx="1365158" cy="1826189"/>
              <a:chOff x="863692" y="2437941"/>
              <a:chExt cx="1365158" cy="1826189"/>
            </a:xfrm>
          </p:grpSpPr>
          <p:grpSp>
            <p:nvGrpSpPr>
              <p:cNvPr id="294" name="Agrupar 293">
                <a:extLst>
                  <a:ext uri="{FF2B5EF4-FFF2-40B4-BE49-F238E27FC236}">
                    <a16:creationId xmlns:a16="http://schemas.microsoft.com/office/drawing/2014/main" id="{031594A3-9CAD-B169-7970-6B54AA286D65}"/>
                  </a:ext>
                </a:extLst>
              </p:cNvPr>
              <p:cNvGrpSpPr/>
              <p:nvPr/>
            </p:nvGrpSpPr>
            <p:grpSpPr>
              <a:xfrm>
                <a:off x="863692" y="2437941"/>
                <a:ext cx="1365158" cy="1826189"/>
                <a:chOff x="911317" y="2437941"/>
                <a:chExt cx="1495606" cy="1826189"/>
              </a:xfrm>
            </p:grpSpPr>
            <p:sp>
              <p:nvSpPr>
                <p:cNvPr id="297" name="Fluxograma: Processo Alternativo 51">
                  <a:extLst>
                    <a:ext uri="{FF2B5EF4-FFF2-40B4-BE49-F238E27FC236}">
                      <a16:creationId xmlns:a16="http://schemas.microsoft.com/office/drawing/2014/main" id="{021ABF3B-506D-48AA-030B-EACDA6D967BC}"/>
                    </a:ext>
                  </a:extLst>
                </p:cNvPr>
                <p:cNvSpPr/>
                <p:nvPr/>
              </p:nvSpPr>
              <p:spPr>
                <a:xfrm>
                  <a:off x="921544" y="3624262"/>
                  <a:ext cx="1321594" cy="271766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900" b="1" dirty="0">
                      <a:solidFill>
                        <a:schemeClr val="bg1"/>
                      </a:solidFill>
                      <a:latin typeface="AMX" pitchFamily="2" charset="0"/>
                    </a:rPr>
                    <a:t>  SAP</a:t>
                  </a:r>
                </a:p>
              </p:txBody>
            </p:sp>
            <p:sp>
              <p:nvSpPr>
                <p:cNvPr id="299" name="Retângulo de cantos arredondados 41">
                  <a:extLst>
                    <a:ext uri="{FF2B5EF4-FFF2-40B4-BE49-F238E27FC236}">
                      <a16:creationId xmlns:a16="http://schemas.microsoft.com/office/drawing/2014/main" id="{A7FB98B3-FBCD-4F51-85C8-8471DC9D14E5}"/>
                    </a:ext>
                  </a:extLst>
                </p:cNvPr>
                <p:cNvSpPr/>
                <p:nvPr/>
              </p:nvSpPr>
              <p:spPr>
                <a:xfrm>
                  <a:off x="912733" y="2438848"/>
                  <a:ext cx="1308973" cy="1079604"/>
                </a:xfrm>
                <a:prstGeom prst="roundRect">
                  <a:avLst>
                    <a:gd name="adj" fmla="val 15145"/>
                  </a:avLst>
                </a:prstGeom>
                <a:noFill/>
                <a:ln w="3175">
                  <a:solidFill>
                    <a:schemeClr val="bg2">
                      <a:lumMod val="2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sz="1000" dirty="0"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endParaRPr lang="pt-BR" sz="1000" dirty="0"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r>
                    <a:rPr lang="pt-BR" sz="1000" dirty="0">
                      <a:ln w="19050">
                        <a:noFill/>
                      </a:ln>
                      <a:solidFill>
                        <a:schemeClr val="tx1"/>
                      </a:solidFill>
                      <a:latin typeface="AMX" pitchFamily="2" charset="0"/>
                    </a:rPr>
                    <a:t>Realizar </a:t>
                  </a:r>
                  <a:br>
                    <a:rPr lang="pt-BR" sz="1000" dirty="0">
                      <a:ln w="19050">
                        <a:noFill/>
                      </a:ln>
                      <a:solidFill>
                        <a:schemeClr val="tx1"/>
                      </a:solidFill>
                      <a:latin typeface="AMX" pitchFamily="2" charset="0"/>
                    </a:rPr>
                  </a:br>
                  <a:r>
                    <a:rPr lang="pt-BR" sz="1000" dirty="0">
                      <a:ln w="19050">
                        <a:noFill/>
                      </a:ln>
                      <a:solidFill>
                        <a:schemeClr val="tx1"/>
                      </a:solidFill>
                      <a:latin typeface="AMX" pitchFamily="2" charset="0"/>
                    </a:rPr>
                    <a:t>a devolução </a:t>
                  </a:r>
                  <a:br>
                    <a:rPr lang="pt-BR" sz="1000" dirty="0">
                      <a:ln w="19050">
                        <a:noFill/>
                      </a:ln>
                      <a:solidFill>
                        <a:schemeClr val="tx1"/>
                      </a:solidFill>
                      <a:latin typeface="AMX" pitchFamily="2" charset="0"/>
                    </a:rPr>
                  </a:br>
                  <a:r>
                    <a:rPr lang="pt-BR" sz="1000" dirty="0">
                      <a:ln w="19050">
                        <a:noFill/>
                      </a:ln>
                      <a:solidFill>
                        <a:schemeClr val="tx1"/>
                      </a:solidFill>
                      <a:latin typeface="AMX" pitchFamily="2" charset="0"/>
                    </a:rPr>
                    <a:t>e anexar nota </a:t>
                  </a:r>
                </a:p>
              </p:txBody>
            </p:sp>
            <p:cxnSp>
              <p:nvCxnSpPr>
                <p:cNvPr id="300" name="Conector reto 66">
                  <a:extLst>
                    <a:ext uri="{FF2B5EF4-FFF2-40B4-BE49-F238E27FC236}">
                      <a16:creationId xmlns:a16="http://schemas.microsoft.com/office/drawing/2014/main" id="{6BDDE85D-13B0-A869-C4EC-6E9249CD84DF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1579981" y="3520921"/>
                  <a:ext cx="0" cy="103428"/>
                </a:xfrm>
                <a:prstGeom prst="line">
                  <a:avLst/>
                </a:prstGeom>
                <a:ln>
                  <a:solidFill>
                    <a:schemeClr val="accent2">
                      <a:lumMod val="75000"/>
                    </a:schemeClr>
                  </a:solidFill>
                  <a:headEnd type="none" w="med" len="med"/>
                  <a:tailEnd type="none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sp>
              <p:nvSpPr>
                <p:cNvPr id="301" name="Pentágono 6">
                  <a:extLst>
                    <a:ext uri="{FF2B5EF4-FFF2-40B4-BE49-F238E27FC236}">
                      <a16:creationId xmlns:a16="http://schemas.microsoft.com/office/drawing/2014/main" id="{7B0BB3BA-9FA2-802D-9D30-A093C3B0DD83}"/>
                    </a:ext>
                  </a:extLst>
                </p:cNvPr>
                <p:cNvSpPr/>
                <p:nvPr/>
              </p:nvSpPr>
              <p:spPr>
                <a:xfrm>
                  <a:off x="911317" y="2437941"/>
                  <a:ext cx="1317534" cy="350836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247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900" b="1" dirty="0" err="1">
                      <a:solidFill>
                        <a:schemeClr val="bg1"/>
                      </a:solidFill>
                      <a:latin typeface="AMX" pitchFamily="2" charset="0"/>
                    </a:rPr>
                    <a:t>Hitss</a:t>
                  </a:r>
                  <a:r>
                    <a:rPr lang="pt-BR" sz="900" b="1" dirty="0">
                      <a:solidFill>
                        <a:schemeClr val="bg1"/>
                      </a:solidFill>
                      <a:latin typeface="AMX" pitchFamily="2" charset="0"/>
                    </a:rPr>
                    <a:t> BPO</a:t>
                  </a:r>
                </a:p>
              </p:txBody>
            </p:sp>
            <p:cxnSp>
              <p:nvCxnSpPr>
                <p:cNvPr id="302" name="Conector de Seta Reta 301">
                  <a:extLst>
                    <a:ext uri="{FF2B5EF4-FFF2-40B4-BE49-F238E27FC236}">
                      <a16:creationId xmlns:a16="http://schemas.microsoft.com/office/drawing/2014/main" id="{1D081634-3D65-29CB-2CED-8731CB4AD5A2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2223250" y="3074344"/>
                  <a:ext cx="183673" cy="0"/>
                </a:xfrm>
                <a:prstGeom prst="straightConnector1">
                  <a:avLst/>
                </a:prstGeom>
                <a:ln w="12700">
                  <a:solidFill>
                    <a:schemeClr val="accent2">
                      <a:lumMod val="75000"/>
                    </a:schemeClr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303" name="Fluxograma: Processo Alternativo 51">
                  <a:extLst>
                    <a:ext uri="{FF2B5EF4-FFF2-40B4-BE49-F238E27FC236}">
                      <a16:creationId xmlns:a16="http://schemas.microsoft.com/office/drawing/2014/main" id="{7DC61E03-3EE1-F2F0-3DBB-FF330F2793D5}"/>
                    </a:ext>
                  </a:extLst>
                </p:cNvPr>
                <p:cNvSpPr/>
                <p:nvPr/>
              </p:nvSpPr>
              <p:spPr>
                <a:xfrm>
                  <a:off x="921544" y="3992364"/>
                  <a:ext cx="1321593" cy="271766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900" b="1" dirty="0">
                      <a:solidFill>
                        <a:schemeClr val="bg1"/>
                      </a:solidFill>
                      <a:latin typeface="AMX" pitchFamily="2" charset="0"/>
                    </a:rPr>
                    <a:t>E-mail</a:t>
                  </a:r>
                </a:p>
              </p:txBody>
            </p:sp>
            <p:cxnSp>
              <p:nvCxnSpPr>
                <p:cNvPr id="304" name="Conector reto 66">
                  <a:extLst>
                    <a:ext uri="{FF2B5EF4-FFF2-40B4-BE49-F238E27FC236}">
                      <a16:creationId xmlns:a16="http://schemas.microsoft.com/office/drawing/2014/main" id="{86A43FC2-199E-D1CF-BC49-0C30ACF99ECD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1579981" y="3889023"/>
                  <a:ext cx="0" cy="103428"/>
                </a:xfrm>
                <a:prstGeom prst="line">
                  <a:avLst/>
                </a:prstGeom>
                <a:ln>
                  <a:solidFill>
                    <a:schemeClr val="accent2">
                      <a:lumMod val="75000"/>
                    </a:schemeClr>
                  </a:solidFill>
                  <a:headEnd type="none" w="med" len="med"/>
                  <a:tailEnd type="none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</p:grpSp>
          <p:pic>
            <p:nvPicPr>
              <p:cNvPr id="295" name="Imagem 294">
                <a:extLst>
                  <a:ext uri="{FF2B5EF4-FFF2-40B4-BE49-F238E27FC236}">
                    <a16:creationId xmlns:a16="http://schemas.microsoft.com/office/drawing/2014/main" id="{AC4959D7-5ACA-4F3A-BBBE-75988D1082B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961803" y="3683031"/>
                <a:ext cx="153104" cy="153104"/>
              </a:xfrm>
              <a:prstGeom prst="rect">
                <a:avLst/>
              </a:prstGeom>
            </p:spPr>
          </p:pic>
          <p:pic>
            <p:nvPicPr>
              <p:cNvPr id="296" name="Imagem 295">
                <a:extLst>
                  <a:ext uri="{FF2B5EF4-FFF2-40B4-BE49-F238E27FC236}">
                    <a16:creationId xmlns:a16="http://schemas.microsoft.com/office/drawing/2014/main" id="{5E44CCA3-BB5F-43E5-1890-83DC69E5FFE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961803" y="4051133"/>
                <a:ext cx="153104" cy="153104"/>
              </a:xfrm>
              <a:prstGeom prst="rect">
                <a:avLst/>
              </a:prstGeom>
            </p:spPr>
          </p:pic>
        </p:grpSp>
        <p:grpSp>
          <p:nvGrpSpPr>
            <p:cNvPr id="260" name="Agrupar 259">
              <a:extLst>
                <a:ext uri="{FF2B5EF4-FFF2-40B4-BE49-F238E27FC236}">
                  <a16:creationId xmlns:a16="http://schemas.microsoft.com/office/drawing/2014/main" id="{28EA3E32-D507-B446-2472-27EA0CEC5ECD}"/>
                </a:ext>
              </a:extLst>
            </p:cNvPr>
            <p:cNvGrpSpPr/>
            <p:nvPr/>
          </p:nvGrpSpPr>
          <p:grpSpPr>
            <a:xfrm>
              <a:off x="9048328" y="2437941"/>
              <a:ext cx="1365158" cy="1826189"/>
              <a:chOff x="863692" y="2437941"/>
              <a:chExt cx="1365158" cy="1826189"/>
            </a:xfrm>
          </p:grpSpPr>
          <p:grpSp>
            <p:nvGrpSpPr>
              <p:cNvPr id="284" name="Agrupar 283">
                <a:extLst>
                  <a:ext uri="{FF2B5EF4-FFF2-40B4-BE49-F238E27FC236}">
                    <a16:creationId xmlns:a16="http://schemas.microsoft.com/office/drawing/2014/main" id="{AE78D9A9-62F7-262C-09B0-C0AECDFA8DE0}"/>
                  </a:ext>
                </a:extLst>
              </p:cNvPr>
              <p:cNvGrpSpPr/>
              <p:nvPr/>
            </p:nvGrpSpPr>
            <p:grpSpPr>
              <a:xfrm>
                <a:off x="863692" y="2437941"/>
                <a:ext cx="1365158" cy="1826189"/>
                <a:chOff x="911317" y="2437941"/>
                <a:chExt cx="1495606" cy="1826189"/>
              </a:xfrm>
            </p:grpSpPr>
            <p:sp>
              <p:nvSpPr>
                <p:cNvPr id="287" name="Fluxograma: Processo Alternativo 51">
                  <a:extLst>
                    <a:ext uri="{FF2B5EF4-FFF2-40B4-BE49-F238E27FC236}">
                      <a16:creationId xmlns:a16="http://schemas.microsoft.com/office/drawing/2014/main" id="{E34C0FCB-D07F-349E-C5C9-9B549D38D51D}"/>
                    </a:ext>
                  </a:extLst>
                </p:cNvPr>
                <p:cNvSpPr/>
                <p:nvPr/>
              </p:nvSpPr>
              <p:spPr>
                <a:xfrm>
                  <a:off x="921544" y="3624262"/>
                  <a:ext cx="1321594" cy="271766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900" b="1" dirty="0">
                      <a:solidFill>
                        <a:schemeClr val="bg1"/>
                      </a:solidFill>
                      <a:latin typeface="AMX" pitchFamily="2" charset="0"/>
                    </a:rPr>
                    <a:t>  E-mail</a:t>
                  </a:r>
                </a:p>
              </p:txBody>
            </p:sp>
            <p:sp>
              <p:nvSpPr>
                <p:cNvPr id="288" name="Retângulo de cantos arredondados 41">
                  <a:extLst>
                    <a:ext uri="{FF2B5EF4-FFF2-40B4-BE49-F238E27FC236}">
                      <a16:creationId xmlns:a16="http://schemas.microsoft.com/office/drawing/2014/main" id="{45972456-8505-AE0C-F1EF-7D1C938E5E02}"/>
                    </a:ext>
                  </a:extLst>
                </p:cNvPr>
                <p:cNvSpPr/>
                <p:nvPr/>
              </p:nvSpPr>
              <p:spPr>
                <a:xfrm>
                  <a:off x="912733" y="2438848"/>
                  <a:ext cx="1308973" cy="1079604"/>
                </a:xfrm>
                <a:prstGeom prst="roundRect">
                  <a:avLst>
                    <a:gd name="adj" fmla="val 15145"/>
                  </a:avLst>
                </a:prstGeom>
                <a:noFill/>
                <a:ln w="3175">
                  <a:solidFill>
                    <a:schemeClr val="bg2">
                      <a:lumMod val="2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sz="1000" dirty="0"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endParaRPr lang="pt-BR" sz="1000" dirty="0"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r>
                    <a:rPr lang="pt-BR" sz="900" dirty="0">
                      <a:ln w="19050">
                        <a:noFill/>
                      </a:ln>
                      <a:solidFill>
                        <a:schemeClr val="tx1"/>
                      </a:solidFill>
                      <a:latin typeface="AMX" pitchFamily="2" charset="0"/>
                    </a:rPr>
                    <a:t>Receber e anexar nota fiscal de devolução</a:t>
                  </a:r>
                </a:p>
              </p:txBody>
            </p:sp>
            <p:cxnSp>
              <p:nvCxnSpPr>
                <p:cNvPr id="289" name="Conector reto 66">
                  <a:extLst>
                    <a:ext uri="{FF2B5EF4-FFF2-40B4-BE49-F238E27FC236}">
                      <a16:creationId xmlns:a16="http://schemas.microsoft.com/office/drawing/2014/main" id="{50A8AEAD-5B00-3F85-5EA7-4342ECED9A62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1579981" y="3520921"/>
                  <a:ext cx="0" cy="103428"/>
                </a:xfrm>
                <a:prstGeom prst="line">
                  <a:avLst/>
                </a:prstGeom>
                <a:ln>
                  <a:solidFill>
                    <a:schemeClr val="accent2">
                      <a:lumMod val="75000"/>
                    </a:schemeClr>
                  </a:solidFill>
                  <a:headEnd type="none" w="med" len="med"/>
                  <a:tailEnd type="none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sp>
              <p:nvSpPr>
                <p:cNvPr id="290" name="Pentágono 6">
                  <a:extLst>
                    <a:ext uri="{FF2B5EF4-FFF2-40B4-BE49-F238E27FC236}">
                      <a16:creationId xmlns:a16="http://schemas.microsoft.com/office/drawing/2014/main" id="{7EA486D9-7E98-E695-A76B-006081D7873B}"/>
                    </a:ext>
                  </a:extLst>
                </p:cNvPr>
                <p:cNvSpPr/>
                <p:nvPr/>
              </p:nvSpPr>
              <p:spPr>
                <a:xfrm>
                  <a:off x="911317" y="2437941"/>
                  <a:ext cx="1317534" cy="350836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247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900" b="1" dirty="0" err="1">
                      <a:solidFill>
                        <a:schemeClr val="bg1"/>
                      </a:solidFill>
                      <a:latin typeface="AMX" pitchFamily="2" charset="0"/>
                    </a:rPr>
                    <a:t>Hitss</a:t>
                  </a:r>
                  <a:r>
                    <a:rPr lang="pt-BR" sz="900" b="1" dirty="0">
                      <a:solidFill>
                        <a:schemeClr val="bg1"/>
                      </a:solidFill>
                      <a:latin typeface="AMX" pitchFamily="2" charset="0"/>
                    </a:rPr>
                    <a:t> BPO</a:t>
                  </a:r>
                </a:p>
              </p:txBody>
            </p:sp>
            <p:cxnSp>
              <p:nvCxnSpPr>
                <p:cNvPr id="291" name="Conector de Seta Reta 290">
                  <a:extLst>
                    <a:ext uri="{FF2B5EF4-FFF2-40B4-BE49-F238E27FC236}">
                      <a16:creationId xmlns:a16="http://schemas.microsoft.com/office/drawing/2014/main" id="{BE6CEE54-EA58-0A31-C496-595B99CC73E2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2223250" y="3074344"/>
                  <a:ext cx="183673" cy="0"/>
                </a:xfrm>
                <a:prstGeom prst="straightConnector1">
                  <a:avLst/>
                </a:prstGeom>
                <a:ln w="12700">
                  <a:solidFill>
                    <a:schemeClr val="accent2">
                      <a:lumMod val="75000"/>
                    </a:schemeClr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292" name="Fluxograma: Processo Alternativo 51">
                  <a:extLst>
                    <a:ext uri="{FF2B5EF4-FFF2-40B4-BE49-F238E27FC236}">
                      <a16:creationId xmlns:a16="http://schemas.microsoft.com/office/drawing/2014/main" id="{58E6B5FF-C6B7-DB19-A27C-D50113025A98}"/>
                    </a:ext>
                  </a:extLst>
                </p:cNvPr>
                <p:cNvSpPr/>
                <p:nvPr/>
              </p:nvSpPr>
              <p:spPr>
                <a:xfrm>
                  <a:off x="921544" y="3992364"/>
                  <a:ext cx="1321593" cy="271766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900" b="1" dirty="0">
                      <a:solidFill>
                        <a:schemeClr val="bg1"/>
                      </a:solidFill>
                      <a:latin typeface="AMX" pitchFamily="2" charset="0"/>
                    </a:rPr>
                    <a:t>FORMS</a:t>
                  </a:r>
                </a:p>
              </p:txBody>
            </p:sp>
            <p:cxnSp>
              <p:nvCxnSpPr>
                <p:cNvPr id="293" name="Conector reto 66">
                  <a:extLst>
                    <a:ext uri="{FF2B5EF4-FFF2-40B4-BE49-F238E27FC236}">
                      <a16:creationId xmlns:a16="http://schemas.microsoft.com/office/drawing/2014/main" id="{F6A65C1F-76FD-D05A-60A3-CEA8ACA9BCEF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1579981" y="3889023"/>
                  <a:ext cx="0" cy="103428"/>
                </a:xfrm>
                <a:prstGeom prst="line">
                  <a:avLst/>
                </a:prstGeom>
                <a:ln>
                  <a:solidFill>
                    <a:schemeClr val="accent2">
                      <a:lumMod val="75000"/>
                    </a:schemeClr>
                  </a:solidFill>
                  <a:headEnd type="none" w="med" len="med"/>
                  <a:tailEnd type="none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</p:grpSp>
          <p:pic>
            <p:nvPicPr>
              <p:cNvPr id="285" name="Imagem 284">
                <a:extLst>
                  <a:ext uri="{FF2B5EF4-FFF2-40B4-BE49-F238E27FC236}">
                    <a16:creationId xmlns:a16="http://schemas.microsoft.com/office/drawing/2014/main" id="{38DAA50F-7678-A3FE-E09A-A7DE9FFF66E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961803" y="3683031"/>
                <a:ext cx="153104" cy="153104"/>
              </a:xfrm>
              <a:prstGeom prst="rect">
                <a:avLst/>
              </a:prstGeom>
            </p:spPr>
          </p:pic>
          <p:pic>
            <p:nvPicPr>
              <p:cNvPr id="286" name="Imagem 285">
                <a:extLst>
                  <a:ext uri="{FF2B5EF4-FFF2-40B4-BE49-F238E27FC236}">
                    <a16:creationId xmlns:a16="http://schemas.microsoft.com/office/drawing/2014/main" id="{849154F9-2C1E-3863-1849-342BAC9BCED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961803" y="4051133"/>
                <a:ext cx="153104" cy="153104"/>
              </a:xfrm>
              <a:prstGeom prst="rect">
                <a:avLst/>
              </a:prstGeom>
            </p:spPr>
          </p:pic>
        </p:grpSp>
        <p:grpSp>
          <p:nvGrpSpPr>
            <p:cNvPr id="261" name="Agrupar 260">
              <a:extLst>
                <a:ext uri="{FF2B5EF4-FFF2-40B4-BE49-F238E27FC236}">
                  <a16:creationId xmlns:a16="http://schemas.microsoft.com/office/drawing/2014/main" id="{A0E37D9C-0DA0-30D9-D4CA-1E8B077DF337}"/>
                </a:ext>
              </a:extLst>
            </p:cNvPr>
            <p:cNvGrpSpPr/>
            <p:nvPr/>
          </p:nvGrpSpPr>
          <p:grpSpPr>
            <a:xfrm>
              <a:off x="10416479" y="2437941"/>
              <a:ext cx="1680469" cy="1826189"/>
              <a:chOff x="863691" y="2437941"/>
              <a:chExt cx="1680469" cy="1826189"/>
            </a:xfrm>
          </p:grpSpPr>
          <p:grpSp>
            <p:nvGrpSpPr>
              <p:cNvPr id="274" name="Agrupar 273">
                <a:extLst>
                  <a:ext uri="{FF2B5EF4-FFF2-40B4-BE49-F238E27FC236}">
                    <a16:creationId xmlns:a16="http://schemas.microsoft.com/office/drawing/2014/main" id="{09BCD1DE-E502-120C-C2ED-BBE22085B66C}"/>
                  </a:ext>
                </a:extLst>
              </p:cNvPr>
              <p:cNvGrpSpPr/>
              <p:nvPr/>
            </p:nvGrpSpPr>
            <p:grpSpPr>
              <a:xfrm>
                <a:off x="863691" y="2437941"/>
                <a:ext cx="1680469" cy="1826189"/>
                <a:chOff x="911316" y="2437941"/>
                <a:chExt cx="1841046" cy="1826189"/>
              </a:xfrm>
            </p:grpSpPr>
            <p:sp>
              <p:nvSpPr>
                <p:cNvPr id="277" name="Fluxograma: Processo Alternativo 51">
                  <a:extLst>
                    <a:ext uri="{FF2B5EF4-FFF2-40B4-BE49-F238E27FC236}">
                      <a16:creationId xmlns:a16="http://schemas.microsoft.com/office/drawing/2014/main" id="{5BBFB4B7-DA2B-2BAB-ED93-E4810B9C1FBA}"/>
                    </a:ext>
                  </a:extLst>
                </p:cNvPr>
                <p:cNvSpPr/>
                <p:nvPr/>
              </p:nvSpPr>
              <p:spPr>
                <a:xfrm>
                  <a:off x="921544" y="3624262"/>
                  <a:ext cx="1652844" cy="271766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900" b="1" dirty="0">
                      <a:solidFill>
                        <a:schemeClr val="bg1"/>
                      </a:solidFill>
                      <a:latin typeface="AMX" pitchFamily="2" charset="0"/>
                    </a:rPr>
                    <a:t>  E-mail</a:t>
                  </a:r>
                </a:p>
              </p:txBody>
            </p:sp>
            <p:sp>
              <p:nvSpPr>
                <p:cNvPr id="278" name="Retângulo de cantos arredondados 41">
                  <a:extLst>
                    <a:ext uri="{FF2B5EF4-FFF2-40B4-BE49-F238E27FC236}">
                      <a16:creationId xmlns:a16="http://schemas.microsoft.com/office/drawing/2014/main" id="{3F1CFC98-303D-1BCF-6D28-DF4ECBA1C769}"/>
                    </a:ext>
                  </a:extLst>
                </p:cNvPr>
                <p:cNvSpPr/>
                <p:nvPr/>
              </p:nvSpPr>
              <p:spPr>
                <a:xfrm>
                  <a:off x="912731" y="2438848"/>
                  <a:ext cx="1661656" cy="1079604"/>
                </a:xfrm>
                <a:prstGeom prst="roundRect">
                  <a:avLst>
                    <a:gd name="adj" fmla="val 15145"/>
                  </a:avLst>
                </a:prstGeom>
                <a:noFill/>
                <a:ln w="3175">
                  <a:solidFill>
                    <a:schemeClr val="bg2">
                      <a:lumMod val="2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sz="1000" dirty="0"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endParaRPr lang="pt-BR" sz="1000" dirty="0"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r>
                    <a:rPr lang="pt-BR" sz="800" dirty="0">
                      <a:ln w="19050">
                        <a:noFill/>
                      </a:ln>
                      <a:solidFill>
                        <a:schemeClr val="tx1"/>
                      </a:solidFill>
                      <a:latin typeface="AMX" pitchFamily="2" charset="0"/>
                    </a:rPr>
                    <a:t>Receber nota. </a:t>
                  </a:r>
                  <a:br>
                    <a:rPr lang="pt-BR" sz="800" dirty="0">
                      <a:ln w="19050">
                        <a:noFill/>
                      </a:ln>
                      <a:solidFill>
                        <a:schemeClr val="tx1"/>
                      </a:solidFill>
                      <a:latin typeface="AMX" pitchFamily="2" charset="0"/>
                    </a:rPr>
                  </a:br>
                  <a:r>
                    <a:rPr lang="pt-BR" sz="800" dirty="0">
                      <a:ln w="19050">
                        <a:noFill/>
                      </a:ln>
                      <a:solidFill>
                        <a:schemeClr val="tx1"/>
                      </a:solidFill>
                      <a:latin typeface="AMX" pitchFamily="2" charset="0"/>
                    </a:rPr>
                    <a:t>Coletar equipamento e anexar documento e Selfie</a:t>
                  </a:r>
                </a:p>
              </p:txBody>
            </p:sp>
            <p:cxnSp>
              <p:nvCxnSpPr>
                <p:cNvPr id="279" name="Conector reto 66">
                  <a:extLst>
                    <a:ext uri="{FF2B5EF4-FFF2-40B4-BE49-F238E27FC236}">
                      <a16:creationId xmlns:a16="http://schemas.microsoft.com/office/drawing/2014/main" id="{AF6462BA-BA79-7F99-8635-CCB61F4F00BD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1782134" y="3520921"/>
                  <a:ext cx="0" cy="103428"/>
                </a:xfrm>
                <a:prstGeom prst="line">
                  <a:avLst/>
                </a:prstGeom>
                <a:ln>
                  <a:solidFill>
                    <a:schemeClr val="accent2">
                      <a:lumMod val="75000"/>
                    </a:schemeClr>
                  </a:solidFill>
                  <a:headEnd type="none" w="med" len="med"/>
                  <a:tailEnd type="none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sp>
              <p:nvSpPr>
                <p:cNvPr id="280" name="Pentágono 6">
                  <a:extLst>
                    <a:ext uri="{FF2B5EF4-FFF2-40B4-BE49-F238E27FC236}">
                      <a16:creationId xmlns:a16="http://schemas.microsoft.com/office/drawing/2014/main" id="{994A7487-362B-4024-F8C0-B464C0E9082F}"/>
                    </a:ext>
                  </a:extLst>
                </p:cNvPr>
                <p:cNvSpPr/>
                <p:nvPr/>
              </p:nvSpPr>
              <p:spPr>
                <a:xfrm>
                  <a:off x="911316" y="2437941"/>
                  <a:ext cx="1671706" cy="350836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247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900" b="1" dirty="0">
                      <a:solidFill>
                        <a:schemeClr val="bg1"/>
                      </a:solidFill>
                      <a:latin typeface="AMX" pitchFamily="2" charset="0"/>
                    </a:rPr>
                    <a:t>Atendimento</a:t>
                  </a:r>
                </a:p>
              </p:txBody>
            </p:sp>
            <p:cxnSp>
              <p:nvCxnSpPr>
                <p:cNvPr id="281" name="Conector de Seta Reta 280">
                  <a:extLst>
                    <a:ext uri="{FF2B5EF4-FFF2-40B4-BE49-F238E27FC236}">
                      <a16:creationId xmlns:a16="http://schemas.microsoft.com/office/drawing/2014/main" id="{A2C731AD-3785-A00A-E454-FDF2EA6F5E1F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2568689" y="3074344"/>
                  <a:ext cx="183673" cy="0"/>
                </a:xfrm>
                <a:prstGeom prst="straightConnector1">
                  <a:avLst/>
                </a:prstGeom>
                <a:ln w="12700">
                  <a:solidFill>
                    <a:schemeClr val="accent2">
                      <a:lumMod val="75000"/>
                    </a:schemeClr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282" name="Fluxograma: Processo Alternativo 51">
                  <a:extLst>
                    <a:ext uri="{FF2B5EF4-FFF2-40B4-BE49-F238E27FC236}">
                      <a16:creationId xmlns:a16="http://schemas.microsoft.com/office/drawing/2014/main" id="{A1D58952-ADA3-FD18-155B-C9420A823A28}"/>
                    </a:ext>
                  </a:extLst>
                </p:cNvPr>
                <p:cNvSpPr/>
                <p:nvPr/>
              </p:nvSpPr>
              <p:spPr>
                <a:xfrm>
                  <a:off x="921544" y="3992364"/>
                  <a:ext cx="1652843" cy="271766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900" b="1" dirty="0">
                      <a:solidFill>
                        <a:schemeClr val="bg1"/>
                      </a:solidFill>
                      <a:latin typeface="AMX" pitchFamily="2" charset="0"/>
                    </a:rPr>
                    <a:t>FORMS</a:t>
                  </a:r>
                </a:p>
              </p:txBody>
            </p:sp>
            <p:cxnSp>
              <p:nvCxnSpPr>
                <p:cNvPr id="283" name="Conector reto 66">
                  <a:extLst>
                    <a:ext uri="{FF2B5EF4-FFF2-40B4-BE49-F238E27FC236}">
                      <a16:creationId xmlns:a16="http://schemas.microsoft.com/office/drawing/2014/main" id="{FBCF8C04-66B4-0E6C-230C-B55E3DE4D27D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1782134" y="3889023"/>
                  <a:ext cx="0" cy="103428"/>
                </a:xfrm>
                <a:prstGeom prst="line">
                  <a:avLst/>
                </a:prstGeom>
                <a:ln>
                  <a:solidFill>
                    <a:schemeClr val="accent2">
                      <a:lumMod val="75000"/>
                    </a:schemeClr>
                  </a:solidFill>
                  <a:headEnd type="none" w="med" len="med"/>
                  <a:tailEnd type="none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</p:grpSp>
          <p:pic>
            <p:nvPicPr>
              <p:cNvPr id="275" name="Imagem 274">
                <a:extLst>
                  <a:ext uri="{FF2B5EF4-FFF2-40B4-BE49-F238E27FC236}">
                    <a16:creationId xmlns:a16="http://schemas.microsoft.com/office/drawing/2014/main" id="{C383D703-E285-C99A-8FAD-AA1708CEDF2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961803" y="3683031"/>
                <a:ext cx="153104" cy="153104"/>
              </a:xfrm>
              <a:prstGeom prst="rect">
                <a:avLst/>
              </a:prstGeom>
            </p:spPr>
          </p:pic>
          <p:pic>
            <p:nvPicPr>
              <p:cNvPr id="276" name="Imagem 275">
                <a:extLst>
                  <a:ext uri="{FF2B5EF4-FFF2-40B4-BE49-F238E27FC236}">
                    <a16:creationId xmlns:a16="http://schemas.microsoft.com/office/drawing/2014/main" id="{A7191630-1629-F254-D356-0200281409A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961803" y="4051133"/>
                <a:ext cx="153104" cy="153104"/>
              </a:xfrm>
              <a:prstGeom prst="rect">
                <a:avLst/>
              </a:prstGeom>
            </p:spPr>
          </p:pic>
        </p:grpSp>
        <p:grpSp>
          <p:nvGrpSpPr>
            <p:cNvPr id="262" name="Agrupar 261">
              <a:extLst>
                <a:ext uri="{FF2B5EF4-FFF2-40B4-BE49-F238E27FC236}">
                  <a16:creationId xmlns:a16="http://schemas.microsoft.com/office/drawing/2014/main" id="{21800145-6616-0419-1D78-59E3B1F86A1F}"/>
                </a:ext>
              </a:extLst>
            </p:cNvPr>
            <p:cNvGrpSpPr/>
            <p:nvPr/>
          </p:nvGrpSpPr>
          <p:grpSpPr>
            <a:xfrm>
              <a:off x="12088162" y="2437941"/>
              <a:ext cx="1365158" cy="1826189"/>
              <a:chOff x="863692" y="2437941"/>
              <a:chExt cx="1365158" cy="1826189"/>
            </a:xfrm>
          </p:grpSpPr>
          <p:grpSp>
            <p:nvGrpSpPr>
              <p:cNvPr id="264" name="Agrupar 263">
                <a:extLst>
                  <a:ext uri="{FF2B5EF4-FFF2-40B4-BE49-F238E27FC236}">
                    <a16:creationId xmlns:a16="http://schemas.microsoft.com/office/drawing/2014/main" id="{07712EF0-A82D-DA3D-CE2D-EB4C6469928C}"/>
                  </a:ext>
                </a:extLst>
              </p:cNvPr>
              <p:cNvGrpSpPr/>
              <p:nvPr/>
            </p:nvGrpSpPr>
            <p:grpSpPr>
              <a:xfrm>
                <a:off x="863692" y="2437941"/>
                <a:ext cx="1365158" cy="1826189"/>
                <a:chOff x="911317" y="2437941"/>
                <a:chExt cx="1495606" cy="1826189"/>
              </a:xfrm>
            </p:grpSpPr>
            <p:sp>
              <p:nvSpPr>
                <p:cNvPr id="267" name="Fluxograma: Processo Alternativo 51">
                  <a:extLst>
                    <a:ext uri="{FF2B5EF4-FFF2-40B4-BE49-F238E27FC236}">
                      <a16:creationId xmlns:a16="http://schemas.microsoft.com/office/drawing/2014/main" id="{749B0F97-3DAD-D1F2-B8B1-A091F540B2A0}"/>
                    </a:ext>
                  </a:extLst>
                </p:cNvPr>
                <p:cNvSpPr/>
                <p:nvPr/>
              </p:nvSpPr>
              <p:spPr>
                <a:xfrm>
                  <a:off x="921544" y="3624262"/>
                  <a:ext cx="1321594" cy="271766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900" b="1" dirty="0">
                      <a:solidFill>
                        <a:schemeClr val="bg1"/>
                      </a:solidFill>
                      <a:latin typeface="AMX" pitchFamily="2" charset="0"/>
                    </a:rPr>
                    <a:t>  E-mail</a:t>
                  </a:r>
                </a:p>
              </p:txBody>
            </p:sp>
            <p:sp>
              <p:nvSpPr>
                <p:cNvPr id="268" name="Retângulo de cantos arredondados 41">
                  <a:extLst>
                    <a:ext uri="{FF2B5EF4-FFF2-40B4-BE49-F238E27FC236}">
                      <a16:creationId xmlns:a16="http://schemas.microsoft.com/office/drawing/2014/main" id="{2D589843-432B-4738-0D6A-95401401C1A6}"/>
                    </a:ext>
                  </a:extLst>
                </p:cNvPr>
                <p:cNvSpPr/>
                <p:nvPr/>
              </p:nvSpPr>
              <p:spPr>
                <a:xfrm>
                  <a:off x="912733" y="2438848"/>
                  <a:ext cx="1308973" cy="1079604"/>
                </a:xfrm>
                <a:prstGeom prst="roundRect">
                  <a:avLst>
                    <a:gd name="adj" fmla="val 15145"/>
                  </a:avLst>
                </a:prstGeom>
                <a:noFill/>
                <a:ln w="3175">
                  <a:solidFill>
                    <a:schemeClr val="bg2">
                      <a:lumMod val="2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sz="1000" dirty="0"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endParaRPr lang="pt-BR" sz="1000" dirty="0">
                    <a:solidFill>
                      <a:schemeClr val="tx1"/>
                    </a:solidFill>
                    <a:latin typeface="AMX" pitchFamily="2" charset="0"/>
                  </a:endParaRPr>
                </a:p>
                <a:p>
                  <a:pPr algn="ctr"/>
                  <a:r>
                    <a:rPr lang="pt-BR" sz="1000" dirty="0">
                      <a:ln w="19050">
                        <a:noFill/>
                      </a:ln>
                      <a:solidFill>
                        <a:schemeClr val="tx1"/>
                      </a:solidFill>
                      <a:latin typeface="AMX" pitchFamily="2" charset="0"/>
                    </a:rPr>
                    <a:t>Finalizar OS</a:t>
                  </a:r>
                </a:p>
              </p:txBody>
            </p:sp>
            <p:cxnSp>
              <p:nvCxnSpPr>
                <p:cNvPr id="269" name="Conector reto 66">
                  <a:extLst>
                    <a:ext uri="{FF2B5EF4-FFF2-40B4-BE49-F238E27FC236}">
                      <a16:creationId xmlns:a16="http://schemas.microsoft.com/office/drawing/2014/main" id="{B16BCB85-6793-0AC7-381A-D20523DBEE9D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1579981" y="3520921"/>
                  <a:ext cx="0" cy="103428"/>
                </a:xfrm>
                <a:prstGeom prst="line">
                  <a:avLst/>
                </a:prstGeom>
                <a:ln>
                  <a:solidFill>
                    <a:schemeClr val="accent2">
                      <a:lumMod val="75000"/>
                    </a:schemeClr>
                  </a:solidFill>
                  <a:headEnd type="none" w="med" len="med"/>
                  <a:tailEnd type="none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sp>
              <p:nvSpPr>
                <p:cNvPr id="270" name="Pentágono 6">
                  <a:extLst>
                    <a:ext uri="{FF2B5EF4-FFF2-40B4-BE49-F238E27FC236}">
                      <a16:creationId xmlns:a16="http://schemas.microsoft.com/office/drawing/2014/main" id="{D9EEAA94-32BC-0BBE-81B9-B3650B24FFD8}"/>
                    </a:ext>
                  </a:extLst>
                </p:cNvPr>
                <p:cNvSpPr/>
                <p:nvPr/>
              </p:nvSpPr>
              <p:spPr>
                <a:xfrm>
                  <a:off x="911317" y="2437941"/>
                  <a:ext cx="1317534" cy="350836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247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900" b="1" dirty="0" err="1">
                      <a:solidFill>
                        <a:schemeClr val="bg1"/>
                      </a:solidFill>
                      <a:latin typeface="AMX" pitchFamily="2" charset="0"/>
                    </a:rPr>
                    <a:t>Hitss</a:t>
                  </a:r>
                  <a:r>
                    <a:rPr lang="pt-BR" sz="900" b="1" dirty="0">
                      <a:solidFill>
                        <a:schemeClr val="bg1"/>
                      </a:solidFill>
                      <a:latin typeface="AMX" pitchFamily="2" charset="0"/>
                    </a:rPr>
                    <a:t> BPO</a:t>
                  </a:r>
                </a:p>
              </p:txBody>
            </p:sp>
            <p:cxnSp>
              <p:nvCxnSpPr>
                <p:cNvPr id="271" name="Conector de Seta Reta 270">
                  <a:extLst>
                    <a:ext uri="{FF2B5EF4-FFF2-40B4-BE49-F238E27FC236}">
                      <a16:creationId xmlns:a16="http://schemas.microsoft.com/office/drawing/2014/main" id="{939DA5D1-38A7-2C71-3B5F-BBCB65C2C9E3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2223250" y="3074344"/>
                  <a:ext cx="183673" cy="0"/>
                </a:xfrm>
                <a:prstGeom prst="straightConnector1">
                  <a:avLst/>
                </a:prstGeom>
                <a:ln w="12700">
                  <a:solidFill>
                    <a:schemeClr val="accent2">
                      <a:lumMod val="75000"/>
                    </a:schemeClr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272" name="Fluxograma: Processo Alternativo 51">
                  <a:extLst>
                    <a:ext uri="{FF2B5EF4-FFF2-40B4-BE49-F238E27FC236}">
                      <a16:creationId xmlns:a16="http://schemas.microsoft.com/office/drawing/2014/main" id="{987F0679-863B-7AE8-D717-31D3F4456853}"/>
                    </a:ext>
                  </a:extLst>
                </p:cNvPr>
                <p:cNvSpPr/>
                <p:nvPr/>
              </p:nvSpPr>
              <p:spPr>
                <a:xfrm>
                  <a:off x="921544" y="3992364"/>
                  <a:ext cx="1321593" cy="271766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  <a:alpha val="80000"/>
                  </a:schemeClr>
                </a:solidFill>
                <a:ln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900" b="1" dirty="0">
                      <a:solidFill>
                        <a:schemeClr val="bg1"/>
                      </a:solidFill>
                      <a:latin typeface="AMX" pitchFamily="2" charset="0"/>
                    </a:rPr>
                    <a:t>FORMS</a:t>
                  </a:r>
                </a:p>
              </p:txBody>
            </p:sp>
            <p:cxnSp>
              <p:nvCxnSpPr>
                <p:cNvPr id="273" name="Conector reto 66">
                  <a:extLst>
                    <a:ext uri="{FF2B5EF4-FFF2-40B4-BE49-F238E27FC236}">
                      <a16:creationId xmlns:a16="http://schemas.microsoft.com/office/drawing/2014/main" id="{73616EF7-04F9-A436-80E7-77ACFDD9C5F2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1579981" y="3889023"/>
                  <a:ext cx="0" cy="103428"/>
                </a:xfrm>
                <a:prstGeom prst="line">
                  <a:avLst/>
                </a:prstGeom>
                <a:ln>
                  <a:solidFill>
                    <a:schemeClr val="accent2">
                      <a:lumMod val="75000"/>
                    </a:schemeClr>
                  </a:solidFill>
                  <a:headEnd type="none" w="med" len="med"/>
                  <a:tailEnd type="none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</p:grpSp>
          <p:pic>
            <p:nvPicPr>
              <p:cNvPr id="265" name="Imagem 264">
                <a:extLst>
                  <a:ext uri="{FF2B5EF4-FFF2-40B4-BE49-F238E27FC236}">
                    <a16:creationId xmlns:a16="http://schemas.microsoft.com/office/drawing/2014/main" id="{7EDDECEE-3F5E-E623-53D1-54F84D6E699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961803" y="3683031"/>
                <a:ext cx="153104" cy="153104"/>
              </a:xfrm>
              <a:prstGeom prst="rect">
                <a:avLst/>
              </a:prstGeom>
            </p:spPr>
          </p:pic>
          <p:pic>
            <p:nvPicPr>
              <p:cNvPr id="266" name="Imagem 265">
                <a:extLst>
                  <a:ext uri="{FF2B5EF4-FFF2-40B4-BE49-F238E27FC236}">
                    <a16:creationId xmlns:a16="http://schemas.microsoft.com/office/drawing/2014/main" id="{B3ABC6EA-E8F4-1B1A-9270-BB6C4D0EACE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961803" y="4051133"/>
                <a:ext cx="153104" cy="153104"/>
              </a:xfrm>
              <a:prstGeom prst="rect">
                <a:avLst/>
              </a:prstGeom>
            </p:spPr>
          </p:pic>
        </p:grpSp>
        <p:sp>
          <p:nvSpPr>
            <p:cNvPr id="263" name="Círculo: Vazio 67">
              <a:extLst>
                <a:ext uri="{FF2B5EF4-FFF2-40B4-BE49-F238E27FC236}">
                  <a16:creationId xmlns:a16="http://schemas.microsoft.com/office/drawing/2014/main" id="{3075D8F6-029D-7B4A-8F9C-5F941DE4D7C5}"/>
                </a:ext>
              </a:extLst>
            </p:cNvPr>
            <p:cNvSpPr/>
            <p:nvPr/>
          </p:nvSpPr>
          <p:spPr>
            <a:xfrm>
              <a:off x="13482473" y="2833811"/>
              <a:ext cx="463433" cy="469352"/>
            </a:xfrm>
            <a:prstGeom prst="donut">
              <a:avLst/>
            </a:prstGeom>
            <a:solidFill>
              <a:srgbClr val="FD002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200" dirty="0">
                <a:solidFill>
                  <a:schemeClr val="tx1"/>
                </a:solidFill>
                <a:latin typeface="AMX" pitchFamily="2" charset="0"/>
              </a:endParaRPr>
            </a:p>
          </p:txBody>
        </p:sp>
      </p:grpSp>
      <p:grpSp>
        <p:nvGrpSpPr>
          <p:cNvPr id="14" name="Agrupar 13">
            <a:extLst>
              <a:ext uri="{FF2B5EF4-FFF2-40B4-BE49-F238E27FC236}">
                <a16:creationId xmlns:a16="http://schemas.microsoft.com/office/drawing/2014/main" id="{87BDD7CE-BA9B-A6A2-0AFB-FE47F0139642}"/>
              </a:ext>
            </a:extLst>
          </p:cNvPr>
          <p:cNvGrpSpPr/>
          <p:nvPr/>
        </p:nvGrpSpPr>
        <p:grpSpPr>
          <a:xfrm>
            <a:off x="471987" y="1771250"/>
            <a:ext cx="2026079" cy="3760145"/>
            <a:chOff x="9669052" y="1302279"/>
            <a:chExt cx="2044867" cy="3795013"/>
          </a:xfrm>
        </p:grpSpPr>
        <p:cxnSp>
          <p:nvCxnSpPr>
            <p:cNvPr id="15" name="Conector reto 66">
              <a:extLst>
                <a:ext uri="{FF2B5EF4-FFF2-40B4-BE49-F238E27FC236}">
                  <a16:creationId xmlns:a16="http://schemas.microsoft.com/office/drawing/2014/main" id="{387FFE38-EE35-4E7B-4E1F-6D23B4D19037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9669052" y="4329404"/>
              <a:ext cx="181825" cy="0"/>
            </a:xfrm>
            <a:prstGeom prst="line">
              <a:avLst/>
            </a:prstGeom>
            <a:ln>
              <a:solidFill>
                <a:schemeClr val="accent2">
                  <a:lumMod val="75000"/>
                </a:schemeClr>
              </a:solidFill>
              <a:headEnd type="none" w="med" len="med"/>
              <a:tailEnd type="none" w="med" len="med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4" name="Conector de Seta Reta 23">
              <a:extLst>
                <a:ext uri="{FF2B5EF4-FFF2-40B4-BE49-F238E27FC236}">
                  <a16:creationId xmlns:a16="http://schemas.microsoft.com/office/drawing/2014/main" id="{87CDC75E-DA0B-0130-EFD8-320D6DBD11F2}"/>
                </a:ext>
              </a:extLst>
            </p:cNvPr>
            <p:cNvCxnSpPr>
              <a:cxnSpLocks/>
            </p:cNvCxnSpPr>
            <p:nvPr/>
          </p:nvCxnSpPr>
          <p:spPr>
            <a:xfrm>
              <a:off x="9844391" y="1427699"/>
              <a:ext cx="284604" cy="0"/>
            </a:xfrm>
            <a:prstGeom prst="straightConnector1">
              <a:avLst/>
            </a:prstGeom>
            <a:ln>
              <a:solidFill>
                <a:schemeClr val="accent2">
                  <a:lumMod val="75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8" name="CaixaDeTexto 27">
              <a:extLst>
                <a:ext uri="{FF2B5EF4-FFF2-40B4-BE49-F238E27FC236}">
                  <a16:creationId xmlns:a16="http://schemas.microsoft.com/office/drawing/2014/main" id="{85563324-200D-6FC5-0FA6-9D6D97CA74F3}"/>
                </a:ext>
              </a:extLst>
            </p:cNvPr>
            <p:cNvSpPr txBox="1"/>
            <p:nvPr/>
          </p:nvSpPr>
          <p:spPr>
            <a:xfrm>
              <a:off x="10157354" y="1302279"/>
              <a:ext cx="1556565" cy="283533"/>
            </a:xfrm>
            <a:prstGeom prst="roundRect">
              <a:avLst/>
            </a:prstGeom>
            <a:noFill/>
            <a:ln>
              <a:solidFill>
                <a:schemeClr val="accent2">
                  <a:lumMod val="75000"/>
                </a:schemeClr>
              </a:solidFill>
              <a:prstDash val="dash"/>
            </a:ln>
          </p:spPr>
          <p:txBody>
            <a:bodyPr wrap="square" rtlCol="0">
              <a:spAutoFit/>
            </a:bodyPr>
            <a:lstStyle/>
            <a:p>
              <a:r>
                <a:rPr lang="pt-BR" sz="1050" b="1" dirty="0">
                  <a:solidFill>
                    <a:schemeClr val="accent2">
                      <a:lumMod val="75000"/>
                    </a:schemeClr>
                  </a:solidFill>
                  <a:latin typeface="AMX" pitchFamily="2" charset="0"/>
                </a:rPr>
                <a:t>1. </a:t>
              </a:r>
              <a:r>
                <a:rPr lang="pt-BR" sz="1050" b="1" dirty="0">
                  <a:latin typeface="AMX" pitchFamily="2" charset="0"/>
                </a:rPr>
                <a:t>Cancelamento</a:t>
              </a:r>
            </a:p>
          </p:txBody>
        </p:sp>
        <p:sp>
          <p:nvSpPr>
            <p:cNvPr id="29" name="CaixaDeTexto 28">
              <a:extLst>
                <a:ext uri="{FF2B5EF4-FFF2-40B4-BE49-F238E27FC236}">
                  <a16:creationId xmlns:a16="http://schemas.microsoft.com/office/drawing/2014/main" id="{38DC1543-9128-75B4-BC6F-4B1D57D744D0}"/>
                </a:ext>
              </a:extLst>
            </p:cNvPr>
            <p:cNvSpPr txBox="1"/>
            <p:nvPr/>
          </p:nvSpPr>
          <p:spPr>
            <a:xfrm>
              <a:off x="10157354" y="2306607"/>
              <a:ext cx="1390371" cy="283533"/>
            </a:xfrm>
            <a:prstGeom prst="roundRect">
              <a:avLst/>
            </a:prstGeom>
            <a:noFill/>
            <a:ln>
              <a:solidFill>
                <a:schemeClr val="accent2">
                  <a:lumMod val="75000"/>
                </a:schemeClr>
              </a:solidFill>
              <a:prstDash val="dash"/>
            </a:ln>
          </p:spPr>
          <p:txBody>
            <a:bodyPr wrap="square" rtlCol="0">
              <a:spAutoFit/>
            </a:bodyPr>
            <a:lstStyle/>
            <a:p>
              <a:r>
                <a:rPr lang="pt-BR" sz="1050" b="1" dirty="0">
                  <a:solidFill>
                    <a:schemeClr val="accent2">
                      <a:lumMod val="75000"/>
                    </a:schemeClr>
                  </a:solidFill>
                  <a:latin typeface="AMX" pitchFamily="2" charset="0"/>
                </a:rPr>
                <a:t>3. </a:t>
              </a:r>
              <a:r>
                <a:rPr lang="pt-BR" sz="1050" b="1" dirty="0">
                  <a:latin typeface="AMX" pitchFamily="2" charset="0"/>
                </a:rPr>
                <a:t>Com defeito</a:t>
              </a:r>
            </a:p>
          </p:txBody>
        </p:sp>
        <p:sp>
          <p:nvSpPr>
            <p:cNvPr id="30" name="CaixaDeTexto 29">
              <a:extLst>
                <a:ext uri="{FF2B5EF4-FFF2-40B4-BE49-F238E27FC236}">
                  <a16:creationId xmlns:a16="http://schemas.microsoft.com/office/drawing/2014/main" id="{677CA2F6-707E-E189-F2A2-CB6D6D9A914E}"/>
                </a:ext>
              </a:extLst>
            </p:cNvPr>
            <p:cNvSpPr txBox="1"/>
            <p:nvPr/>
          </p:nvSpPr>
          <p:spPr>
            <a:xfrm>
              <a:off x="10157352" y="1803531"/>
              <a:ext cx="1368189" cy="283533"/>
            </a:xfrm>
            <a:prstGeom prst="roundRect">
              <a:avLst/>
            </a:prstGeom>
            <a:noFill/>
            <a:ln>
              <a:solidFill>
                <a:schemeClr val="accent2">
                  <a:lumMod val="75000"/>
                </a:schemeClr>
              </a:solidFill>
              <a:prstDash val="dash"/>
            </a:ln>
          </p:spPr>
          <p:txBody>
            <a:bodyPr wrap="square" rtlCol="0">
              <a:spAutoFit/>
            </a:bodyPr>
            <a:lstStyle/>
            <a:p>
              <a:r>
                <a:rPr lang="pt-BR" sz="1050" b="1" dirty="0">
                  <a:solidFill>
                    <a:schemeClr val="accent2">
                      <a:lumMod val="75000"/>
                    </a:schemeClr>
                  </a:solidFill>
                  <a:latin typeface="AMX" pitchFamily="2" charset="0"/>
                </a:rPr>
                <a:t>2. </a:t>
              </a:r>
              <a:r>
                <a:rPr lang="pt-BR" sz="1050" b="1" dirty="0">
                  <a:latin typeface="AMX" pitchFamily="2" charset="0"/>
                </a:rPr>
                <a:t>Mau uso</a:t>
              </a:r>
            </a:p>
          </p:txBody>
        </p:sp>
        <p:sp>
          <p:nvSpPr>
            <p:cNvPr id="31" name="CaixaDeTexto 30">
              <a:extLst>
                <a:ext uri="{FF2B5EF4-FFF2-40B4-BE49-F238E27FC236}">
                  <a16:creationId xmlns:a16="http://schemas.microsoft.com/office/drawing/2014/main" id="{7A385CF5-C9D3-3302-A920-4C99FBBDDD63}"/>
                </a:ext>
              </a:extLst>
            </p:cNvPr>
            <p:cNvSpPr txBox="1"/>
            <p:nvPr/>
          </p:nvSpPr>
          <p:spPr>
            <a:xfrm>
              <a:off x="10157354" y="2800452"/>
              <a:ext cx="1539182" cy="283533"/>
            </a:xfrm>
            <a:prstGeom prst="roundRect">
              <a:avLst/>
            </a:prstGeom>
            <a:solidFill>
              <a:schemeClr val="accent2"/>
            </a:solidFill>
            <a:ln>
              <a:solidFill>
                <a:schemeClr val="accent2">
                  <a:lumMod val="75000"/>
                </a:schemeClr>
              </a:solidFill>
              <a:prstDash val="dash"/>
            </a:ln>
          </p:spPr>
          <p:txBody>
            <a:bodyPr wrap="square" rtlCol="0">
              <a:spAutoFit/>
            </a:bodyPr>
            <a:lstStyle/>
            <a:p>
              <a:r>
                <a:rPr lang="pt-BR" sz="1050" b="1" dirty="0">
                  <a:solidFill>
                    <a:schemeClr val="bg1"/>
                  </a:solidFill>
                  <a:latin typeface="AMX" pitchFamily="2" charset="0"/>
                </a:rPr>
                <a:t>4. Roubo e furto</a:t>
              </a:r>
            </a:p>
          </p:txBody>
        </p:sp>
        <p:cxnSp>
          <p:nvCxnSpPr>
            <p:cNvPr id="32" name="Conector de Seta Reta 31">
              <a:extLst>
                <a:ext uri="{FF2B5EF4-FFF2-40B4-BE49-F238E27FC236}">
                  <a16:creationId xmlns:a16="http://schemas.microsoft.com/office/drawing/2014/main" id="{D8EE29AD-180C-19F0-4D58-E0C44CA52B1B}"/>
                </a:ext>
              </a:extLst>
            </p:cNvPr>
            <p:cNvCxnSpPr>
              <a:cxnSpLocks/>
            </p:cNvCxnSpPr>
            <p:nvPr/>
          </p:nvCxnSpPr>
          <p:spPr>
            <a:xfrm>
              <a:off x="9844391" y="1945478"/>
              <a:ext cx="284604" cy="0"/>
            </a:xfrm>
            <a:prstGeom prst="straightConnector1">
              <a:avLst/>
            </a:prstGeom>
            <a:ln>
              <a:solidFill>
                <a:schemeClr val="accent2">
                  <a:lumMod val="75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Conector de Seta Reta 32">
              <a:extLst>
                <a:ext uri="{FF2B5EF4-FFF2-40B4-BE49-F238E27FC236}">
                  <a16:creationId xmlns:a16="http://schemas.microsoft.com/office/drawing/2014/main" id="{82C00C0D-27C4-76BD-87F3-6660C545DF7A}"/>
                </a:ext>
              </a:extLst>
            </p:cNvPr>
            <p:cNvCxnSpPr>
              <a:cxnSpLocks/>
            </p:cNvCxnSpPr>
            <p:nvPr/>
          </p:nvCxnSpPr>
          <p:spPr>
            <a:xfrm>
              <a:off x="9844391" y="2442384"/>
              <a:ext cx="284604" cy="0"/>
            </a:xfrm>
            <a:prstGeom prst="straightConnector1">
              <a:avLst/>
            </a:prstGeom>
            <a:ln>
              <a:solidFill>
                <a:schemeClr val="accent2">
                  <a:lumMod val="75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Conector de Seta Reta 33">
              <a:extLst>
                <a:ext uri="{FF2B5EF4-FFF2-40B4-BE49-F238E27FC236}">
                  <a16:creationId xmlns:a16="http://schemas.microsoft.com/office/drawing/2014/main" id="{D1C84C40-5F47-03E2-4492-BB675204407A}"/>
                </a:ext>
              </a:extLst>
            </p:cNvPr>
            <p:cNvCxnSpPr>
              <a:cxnSpLocks/>
            </p:cNvCxnSpPr>
            <p:nvPr/>
          </p:nvCxnSpPr>
          <p:spPr>
            <a:xfrm>
              <a:off x="9844391" y="2929387"/>
              <a:ext cx="284604" cy="0"/>
            </a:xfrm>
            <a:prstGeom prst="straightConnector1">
              <a:avLst/>
            </a:prstGeom>
            <a:ln>
              <a:solidFill>
                <a:schemeClr val="accent2">
                  <a:lumMod val="75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Conector reto 66">
              <a:extLst>
                <a:ext uri="{FF2B5EF4-FFF2-40B4-BE49-F238E27FC236}">
                  <a16:creationId xmlns:a16="http://schemas.microsoft.com/office/drawing/2014/main" id="{227A9E0A-9A9F-EDB6-2384-793AEDA59B45}"/>
                </a:ext>
              </a:extLst>
            </p:cNvPr>
            <p:cNvCxnSpPr>
              <a:cxnSpLocks/>
            </p:cNvCxnSpPr>
            <p:nvPr/>
          </p:nvCxnSpPr>
          <p:spPr>
            <a:xfrm>
              <a:off x="9847392" y="1430751"/>
              <a:ext cx="0" cy="3666541"/>
            </a:xfrm>
            <a:prstGeom prst="line">
              <a:avLst/>
            </a:prstGeom>
            <a:ln>
              <a:solidFill>
                <a:schemeClr val="accent2">
                  <a:lumMod val="75000"/>
                </a:schemeClr>
              </a:solidFill>
              <a:headEnd type="none" w="med" len="med"/>
              <a:tailEnd type="none" w="med" len="med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2207201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1" grpId="0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aixaDeTexto 4">
            <a:extLst>
              <a:ext uri="{FF2B5EF4-FFF2-40B4-BE49-F238E27FC236}">
                <a16:creationId xmlns:a16="http://schemas.microsoft.com/office/drawing/2014/main" id="{949C0627-A2C2-7C76-2755-BEA3B8285273}"/>
              </a:ext>
            </a:extLst>
          </p:cNvPr>
          <p:cNvSpPr txBox="1"/>
          <p:nvPr/>
        </p:nvSpPr>
        <p:spPr>
          <a:xfrm>
            <a:off x="3225829" y="980297"/>
            <a:ext cx="574034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3200" b="1" dirty="0">
                <a:solidFill>
                  <a:schemeClr val="bg2">
                    <a:lumMod val="25000"/>
                  </a:schemeClr>
                </a:solidFill>
                <a:latin typeface="AMX" pitchFamily="2" charset="77"/>
              </a:rPr>
              <a:t>Atividade – Palavras cruzadas</a:t>
            </a:r>
          </a:p>
        </p:txBody>
      </p:sp>
      <p:grpSp>
        <p:nvGrpSpPr>
          <p:cNvPr id="6" name="Agrupar 5">
            <a:extLst>
              <a:ext uri="{FF2B5EF4-FFF2-40B4-BE49-F238E27FC236}">
                <a16:creationId xmlns:a16="http://schemas.microsoft.com/office/drawing/2014/main" id="{D8455108-91A9-B9A0-D9CC-3E57F8554A5E}"/>
              </a:ext>
            </a:extLst>
          </p:cNvPr>
          <p:cNvGrpSpPr/>
          <p:nvPr/>
        </p:nvGrpSpPr>
        <p:grpSpPr>
          <a:xfrm>
            <a:off x="2347623" y="1691639"/>
            <a:ext cx="7771075" cy="4746567"/>
            <a:chOff x="778565" y="1634837"/>
            <a:chExt cx="10634870" cy="4849090"/>
          </a:xfrm>
        </p:grpSpPr>
        <p:sp>
          <p:nvSpPr>
            <p:cNvPr id="7" name="Retângulo Arredondado 6">
              <a:extLst>
                <a:ext uri="{FF2B5EF4-FFF2-40B4-BE49-F238E27FC236}">
                  <a16:creationId xmlns:a16="http://schemas.microsoft.com/office/drawing/2014/main" id="{925861EF-F20F-D31A-CE83-0B71BC5217F4}"/>
                </a:ext>
              </a:extLst>
            </p:cNvPr>
            <p:cNvSpPr/>
            <p:nvPr/>
          </p:nvSpPr>
          <p:spPr>
            <a:xfrm>
              <a:off x="778565" y="1634837"/>
              <a:ext cx="10634870" cy="4849090"/>
            </a:xfrm>
            <a:prstGeom prst="roundRect">
              <a:avLst>
                <a:gd name="adj" fmla="val 8422"/>
              </a:avLst>
            </a:prstGeom>
            <a:solidFill>
              <a:schemeClr val="bg2">
                <a:lumMod val="25000"/>
                <a:alpha val="54000"/>
              </a:schemeClr>
            </a:solidFill>
            <a:ln>
              <a:solidFill>
                <a:schemeClr val="bg2">
                  <a:lumMod val="50000"/>
                </a:schemeClr>
              </a:solidFill>
            </a:ln>
            <a:effectLst>
              <a:outerShdw blurRad="260345" sx="99541" sy="99541" algn="ctr" rotWithShape="0">
                <a:schemeClr val="tx1">
                  <a:alpha val="79000"/>
                </a:scheme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endParaRPr>
            </a:p>
          </p:txBody>
        </p:sp>
        <p:sp>
          <p:nvSpPr>
            <p:cNvPr id="8" name="Retângulo Arredondado 7">
              <a:extLst>
                <a:ext uri="{FF2B5EF4-FFF2-40B4-BE49-F238E27FC236}">
                  <a16:creationId xmlns:a16="http://schemas.microsoft.com/office/drawing/2014/main" id="{66B70322-3359-DFE3-501B-A30132DA63F0}"/>
                </a:ext>
              </a:extLst>
            </p:cNvPr>
            <p:cNvSpPr/>
            <p:nvPr/>
          </p:nvSpPr>
          <p:spPr>
            <a:xfrm>
              <a:off x="1069644" y="1845023"/>
              <a:ext cx="10073566" cy="4413861"/>
            </a:xfrm>
            <a:prstGeom prst="roundRect">
              <a:avLst>
                <a:gd name="adj" fmla="val 7627"/>
              </a:avLst>
            </a:prstGeom>
            <a:noFill/>
            <a:ln>
              <a:solidFill>
                <a:schemeClr val="bg1"/>
              </a:solidFill>
            </a:ln>
            <a:effectLst>
              <a:outerShdw sx="1000" sy="1000" algn="ctr" rotWithShape="0">
                <a:schemeClr val="tx1"/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endParaRPr>
            </a:p>
          </p:txBody>
        </p:sp>
      </p:grpSp>
      <p:grpSp>
        <p:nvGrpSpPr>
          <p:cNvPr id="56" name="Agrupar 55">
            <a:extLst>
              <a:ext uri="{FF2B5EF4-FFF2-40B4-BE49-F238E27FC236}">
                <a16:creationId xmlns:a16="http://schemas.microsoft.com/office/drawing/2014/main" id="{78FBC35E-35C3-FBAD-5DA4-F6BB25D10C9F}"/>
              </a:ext>
            </a:extLst>
          </p:cNvPr>
          <p:cNvGrpSpPr/>
          <p:nvPr/>
        </p:nvGrpSpPr>
        <p:grpSpPr>
          <a:xfrm>
            <a:off x="3188894" y="2032899"/>
            <a:ext cx="4897332" cy="3890772"/>
            <a:chOff x="3071664" y="1915668"/>
            <a:chExt cx="4897332" cy="3890772"/>
          </a:xfrm>
        </p:grpSpPr>
        <p:grpSp>
          <p:nvGrpSpPr>
            <p:cNvPr id="50" name="Agrupar 49">
              <a:extLst>
                <a:ext uri="{FF2B5EF4-FFF2-40B4-BE49-F238E27FC236}">
                  <a16:creationId xmlns:a16="http://schemas.microsoft.com/office/drawing/2014/main" id="{0807F0B9-B7C3-08DD-2349-E92CB82959B7}"/>
                </a:ext>
              </a:extLst>
            </p:cNvPr>
            <p:cNvGrpSpPr/>
            <p:nvPr/>
          </p:nvGrpSpPr>
          <p:grpSpPr>
            <a:xfrm>
              <a:off x="3416529" y="2243051"/>
              <a:ext cx="4498203" cy="3563389"/>
              <a:chOff x="12469089" y="848591"/>
              <a:chExt cx="5797646" cy="4592782"/>
            </a:xfrm>
          </p:grpSpPr>
          <p:sp>
            <p:nvSpPr>
              <p:cNvPr id="9" name="Retângulo 8">
                <a:extLst>
                  <a:ext uri="{FF2B5EF4-FFF2-40B4-BE49-F238E27FC236}">
                    <a16:creationId xmlns:a16="http://schemas.microsoft.com/office/drawing/2014/main" id="{FCD4CA37-C472-7D59-E981-FC51B55C020F}"/>
                  </a:ext>
                </a:extLst>
              </p:cNvPr>
              <p:cNvSpPr/>
              <p:nvPr/>
            </p:nvSpPr>
            <p:spPr>
              <a:xfrm>
                <a:off x="17785773" y="848591"/>
                <a:ext cx="477982" cy="4242602"/>
              </a:xfrm>
              <a:prstGeom prst="rect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10" name="Retângulo 9">
                <a:extLst>
                  <a:ext uri="{FF2B5EF4-FFF2-40B4-BE49-F238E27FC236}">
                    <a16:creationId xmlns:a16="http://schemas.microsoft.com/office/drawing/2014/main" id="{C30A4B34-FA66-4B95-0433-2E04A4690C20}"/>
                  </a:ext>
                </a:extLst>
              </p:cNvPr>
              <p:cNvSpPr/>
              <p:nvPr/>
            </p:nvSpPr>
            <p:spPr>
              <a:xfrm>
                <a:off x="16338454" y="1191491"/>
                <a:ext cx="477982" cy="4249882"/>
              </a:xfrm>
              <a:prstGeom prst="rect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11" name="Retângulo 10">
                <a:extLst>
                  <a:ext uri="{FF2B5EF4-FFF2-40B4-BE49-F238E27FC236}">
                    <a16:creationId xmlns:a16="http://schemas.microsoft.com/office/drawing/2014/main" id="{94B616E4-9A74-1A6F-4002-8D4D32349A28}"/>
                  </a:ext>
                </a:extLst>
              </p:cNvPr>
              <p:cNvSpPr/>
              <p:nvPr/>
            </p:nvSpPr>
            <p:spPr>
              <a:xfrm>
                <a:off x="14402281" y="1915391"/>
                <a:ext cx="477982" cy="2466109"/>
              </a:xfrm>
              <a:prstGeom prst="rect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12" name="Retângulo 11">
                <a:extLst>
                  <a:ext uri="{FF2B5EF4-FFF2-40B4-BE49-F238E27FC236}">
                    <a16:creationId xmlns:a16="http://schemas.microsoft.com/office/drawing/2014/main" id="{2C541A2E-EDE3-5E20-76F4-784338D99C0C}"/>
                  </a:ext>
                </a:extLst>
              </p:cNvPr>
              <p:cNvSpPr/>
              <p:nvPr/>
            </p:nvSpPr>
            <p:spPr>
              <a:xfrm rot="5400000">
                <a:off x="14703421" y="20856"/>
                <a:ext cx="359789" cy="4828453"/>
              </a:xfrm>
              <a:prstGeom prst="rect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13" name="Retângulo 12">
                <a:extLst>
                  <a:ext uri="{FF2B5EF4-FFF2-40B4-BE49-F238E27FC236}">
                    <a16:creationId xmlns:a16="http://schemas.microsoft.com/office/drawing/2014/main" id="{C4A0099B-D421-A25F-3F52-D9E4C620E7C7}"/>
                  </a:ext>
                </a:extLst>
              </p:cNvPr>
              <p:cNvSpPr/>
              <p:nvPr/>
            </p:nvSpPr>
            <p:spPr>
              <a:xfrm rot="5400000">
                <a:off x="16399810" y="3225749"/>
                <a:ext cx="359789" cy="3371668"/>
              </a:xfrm>
              <a:prstGeom prst="rect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cxnSp>
            <p:nvCxnSpPr>
              <p:cNvPr id="15" name="Conector Reto 14">
                <a:extLst>
                  <a:ext uri="{FF2B5EF4-FFF2-40B4-BE49-F238E27FC236}">
                    <a16:creationId xmlns:a16="http://schemas.microsoft.com/office/drawing/2014/main" id="{96CD08AD-BCAB-FD07-CA41-D929B3268BCB}"/>
                  </a:ext>
                </a:extLst>
              </p:cNvPr>
              <p:cNvCxnSpPr/>
              <p:nvPr/>
            </p:nvCxnSpPr>
            <p:spPr>
              <a:xfrm flipH="1">
                <a:off x="17788270" y="1190847"/>
                <a:ext cx="478465" cy="0"/>
              </a:xfrm>
              <a:prstGeom prst="line">
                <a:avLst/>
              </a:prstGeom>
              <a:ln>
                <a:solidFill>
                  <a:schemeClr val="bg1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" name="Conector Reto 15">
                <a:extLst>
                  <a:ext uri="{FF2B5EF4-FFF2-40B4-BE49-F238E27FC236}">
                    <a16:creationId xmlns:a16="http://schemas.microsoft.com/office/drawing/2014/main" id="{70ACAAC6-21CB-ECD2-6056-EC7A5F94CFFC}"/>
                  </a:ext>
                </a:extLst>
              </p:cNvPr>
              <p:cNvCxnSpPr/>
              <p:nvPr/>
            </p:nvCxnSpPr>
            <p:spPr>
              <a:xfrm flipH="1">
                <a:off x="17788270" y="1556792"/>
                <a:ext cx="478465" cy="0"/>
              </a:xfrm>
              <a:prstGeom prst="line">
                <a:avLst/>
              </a:prstGeom>
              <a:ln>
                <a:solidFill>
                  <a:schemeClr val="bg1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Conector Reto 16">
                <a:extLst>
                  <a:ext uri="{FF2B5EF4-FFF2-40B4-BE49-F238E27FC236}">
                    <a16:creationId xmlns:a16="http://schemas.microsoft.com/office/drawing/2014/main" id="{90C55E1B-9DE3-A4A2-32FF-02E87C3F70C8}"/>
                  </a:ext>
                </a:extLst>
              </p:cNvPr>
              <p:cNvCxnSpPr/>
              <p:nvPr/>
            </p:nvCxnSpPr>
            <p:spPr>
              <a:xfrm flipH="1">
                <a:off x="17788270" y="1903228"/>
                <a:ext cx="478465" cy="0"/>
              </a:xfrm>
              <a:prstGeom prst="line">
                <a:avLst/>
              </a:prstGeom>
              <a:ln>
                <a:solidFill>
                  <a:schemeClr val="bg1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Conector Reto 17">
                <a:extLst>
                  <a:ext uri="{FF2B5EF4-FFF2-40B4-BE49-F238E27FC236}">
                    <a16:creationId xmlns:a16="http://schemas.microsoft.com/office/drawing/2014/main" id="{B3E83BA7-44F3-F5CC-4A12-52EC6B87E92B}"/>
                  </a:ext>
                </a:extLst>
              </p:cNvPr>
              <p:cNvCxnSpPr/>
              <p:nvPr/>
            </p:nvCxnSpPr>
            <p:spPr>
              <a:xfrm flipH="1">
                <a:off x="17788270" y="2269173"/>
                <a:ext cx="478465" cy="0"/>
              </a:xfrm>
              <a:prstGeom prst="line">
                <a:avLst/>
              </a:prstGeom>
              <a:ln>
                <a:solidFill>
                  <a:schemeClr val="bg1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Conector Reto 18">
                <a:extLst>
                  <a:ext uri="{FF2B5EF4-FFF2-40B4-BE49-F238E27FC236}">
                    <a16:creationId xmlns:a16="http://schemas.microsoft.com/office/drawing/2014/main" id="{BAE7AD37-F923-8ADF-7C6A-7E3A74D3A267}"/>
                  </a:ext>
                </a:extLst>
              </p:cNvPr>
              <p:cNvCxnSpPr/>
              <p:nvPr/>
            </p:nvCxnSpPr>
            <p:spPr>
              <a:xfrm flipH="1">
                <a:off x="17788270" y="2605013"/>
                <a:ext cx="478465" cy="0"/>
              </a:xfrm>
              <a:prstGeom prst="line">
                <a:avLst/>
              </a:prstGeom>
              <a:ln>
                <a:solidFill>
                  <a:schemeClr val="bg1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Conector Reto 19">
                <a:extLst>
                  <a:ext uri="{FF2B5EF4-FFF2-40B4-BE49-F238E27FC236}">
                    <a16:creationId xmlns:a16="http://schemas.microsoft.com/office/drawing/2014/main" id="{982525C2-AF61-7B69-FE66-B42B158574DB}"/>
                  </a:ext>
                </a:extLst>
              </p:cNvPr>
              <p:cNvCxnSpPr/>
              <p:nvPr/>
            </p:nvCxnSpPr>
            <p:spPr>
              <a:xfrm flipH="1">
                <a:off x="17788270" y="2970958"/>
                <a:ext cx="478465" cy="0"/>
              </a:xfrm>
              <a:prstGeom prst="line">
                <a:avLst/>
              </a:prstGeom>
              <a:ln>
                <a:solidFill>
                  <a:schemeClr val="bg1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Conector Reto 21">
                <a:extLst>
                  <a:ext uri="{FF2B5EF4-FFF2-40B4-BE49-F238E27FC236}">
                    <a16:creationId xmlns:a16="http://schemas.microsoft.com/office/drawing/2014/main" id="{2CD6E492-47A1-B607-FB34-7F452B96D33B}"/>
                  </a:ext>
                </a:extLst>
              </p:cNvPr>
              <p:cNvCxnSpPr/>
              <p:nvPr/>
            </p:nvCxnSpPr>
            <p:spPr>
              <a:xfrm flipH="1">
                <a:off x="17788270" y="3330998"/>
                <a:ext cx="478465" cy="0"/>
              </a:xfrm>
              <a:prstGeom prst="line">
                <a:avLst/>
              </a:prstGeom>
              <a:ln>
                <a:solidFill>
                  <a:schemeClr val="bg1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Conector Reto 22">
                <a:extLst>
                  <a:ext uri="{FF2B5EF4-FFF2-40B4-BE49-F238E27FC236}">
                    <a16:creationId xmlns:a16="http://schemas.microsoft.com/office/drawing/2014/main" id="{165CF0C8-2619-841D-FAB6-6D4464F072DB}"/>
                  </a:ext>
                </a:extLst>
              </p:cNvPr>
              <p:cNvCxnSpPr/>
              <p:nvPr/>
            </p:nvCxnSpPr>
            <p:spPr>
              <a:xfrm flipH="1">
                <a:off x="17788270" y="3677434"/>
                <a:ext cx="478465" cy="0"/>
              </a:xfrm>
              <a:prstGeom prst="line">
                <a:avLst/>
              </a:prstGeom>
              <a:ln>
                <a:solidFill>
                  <a:schemeClr val="bg1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Conector Reto 23">
                <a:extLst>
                  <a:ext uri="{FF2B5EF4-FFF2-40B4-BE49-F238E27FC236}">
                    <a16:creationId xmlns:a16="http://schemas.microsoft.com/office/drawing/2014/main" id="{5063D798-F7C4-559B-CFD6-094C6611F09C}"/>
                  </a:ext>
                </a:extLst>
              </p:cNvPr>
              <p:cNvCxnSpPr/>
              <p:nvPr/>
            </p:nvCxnSpPr>
            <p:spPr>
              <a:xfrm flipH="1">
                <a:off x="17788270" y="4043379"/>
                <a:ext cx="478465" cy="0"/>
              </a:xfrm>
              <a:prstGeom prst="line">
                <a:avLst/>
              </a:prstGeom>
              <a:ln>
                <a:solidFill>
                  <a:schemeClr val="bg1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Conector Reto 24">
                <a:extLst>
                  <a:ext uri="{FF2B5EF4-FFF2-40B4-BE49-F238E27FC236}">
                    <a16:creationId xmlns:a16="http://schemas.microsoft.com/office/drawing/2014/main" id="{51794025-938E-EDD9-96A8-1E5F623E8548}"/>
                  </a:ext>
                </a:extLst>
              </p:cNvPr>
              <p:cNvCxnSpPr/>
              <p:nvPr/>
            </p:nvCxnSpPr>
            <p:spPr>
              <a:xfrm flipH="1">
                <a:off x="17788270" y="4379219"/>
                <a:ext cx="478465" cy="0"/>
              </a:xfrm>
              <a:prstGeom prst="line">
                <a:avLst/>
              </a:prstGeom>
              <a:ln>
                <a:solidFill>
                  <a:schemeClr val="bg1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Conector Reto 26">
                <a:extLst>
                  <a:ext uri="{FF2B5EF4-FFF2-40B4-BE49-F238E27FC236}">
                    <a16:creationId xmlns:a16="http://schemas.microsoft.com/office/drawing/2014/main" id="{4DAAD451-5C77-6511-93B4-0BCAFD62C016}"/>
                  </a:ext>
                </a:extLst>
              </p:cNvPr>
              <p:cNvCxnSpPr/>
              <p:nvPr/>
            </p:nvCxnSpPr>
            <p:spPr>
              <a:xfrm flipH="1">
                <a:off x="16328846" y="4368887"/>
                <a:ext cx="478465" cy="0"/>
              </a:xfrm>
              <a:prstGeom prst="line">
                <a:avLst/>
              </a:prstGeom>
              <a:ln>
                <a:solidFill>
                  <a:schemeClr val="bg1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Conector Reto 27">
                <a:extLst>
                  <a:ext uri="{FF2B5EF4-FFF2-40B4-BE49-F238E27FC236}">
                    <a16:creationId xmlns:a16="http://schemas.microsoft.com/office/drawing/2014/main" id="{D80EBA16-5836-FE5E-8DED-EAA4D2D35976}"/>
                  </a:ext>
                </a:extLst>
              </p:cNvPr>
              <p:cNvCxnSpPr/>
              <p:nvPr/>
            </p:nvCxnSpPr>
            <p:spPr>
              <a:xfrm flipH="1">
                <a:off x="16328846" y="4005064"/>
                <a:ext cx="478465" cy="0"/>
              </a:xfrm>
              <a:prstGeom prst="line">
                <a:avLst/>
              </a:prstGeom>
              <a:ln>
                <a:solidFill>
                  <a:schemeClr val="bg1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Conector Reto 28">
                <a:extLst>
                  <a:ext uri="{FF2B5EF4-FFF2-40B4-BE49-F238E27FC236}">
                    <a16:creationId xmlns:a16="http://schemas.microsoft.com/office/drawing/2014/main" id="{376BD82F-B8EB-1249-BC30-55FACD8FD397}"/>
                  </a:ext>
                </a:extLst>
              </p:cNvPr>
              <p:cNvCxnSpPr/>
              <p:nvPr/>
            </p:nvCxnSpPr>
            <p:spPr>
              <a:xfrm flipH="1">
                <a:off x="16328846" y="3655965"/>
                <a:ext cx="478465" cy="0"/>
              </a:xfrm>
              <a:prstGeom prst="line">
                <a:avLst/>
              </a:prstGeom>
              <a:ln>
                <a:solidFill>
                  <a:schemeClr val="bg1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Conector Reto 29">
                <a:extLst>
                  <a:ext uri="{FF2B5EF4-FFF2-40B4-BE49-F238E27FC236}">
                    <a16:creationId xmlns:a16="http://schemas.microsoft.com/office/drawing/2014/main" id="{F1E9F639-ABDD-B049-760A-B1B67C9116D8}"/>
                  </a:ext>
                </a:extLst>
              </p:cNvPr>
              <p:cNvCxnSpPr/>
              <p:nvPr/>
            </p:nvCxnSpPr>
            <p:spPr>
              <a:xfrm flipH="1">
                <a:off x="16328846" y="3292142"/>
                <a:ext cx="478465" cy="0"/>
              </a:xfrm>
              <a:prstGeom prst="line">
                <a:avLst/>
              </a:prstGeom>
              <a:ln>
                <a:solidFill>
                  <a:schemeClr val="bg1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Conector Reto 30">
                <a:extLst>
                  <a:ext uri="{FF2B5EF4-FFF2-40B4-BE49-F238E27FC236}">
                    <a16:creationId xmlns:a16="http://schemas.microsoft.com/office/drawing/2014/main" id="{BD73AA28-974E-80F3-86FD-8E033A17AB11}"/>
                  </a:ext>
                </a:extLst>
              </p:cNvPr>
              <p:cNvCxnSpPr/>
              <p:nvPr/>
            </p:nvCxnSpPr>
            <p:spPr>
              <a:xfrm flipH="1">
                <a:off x="16328846" y="2940442"/>
                <a:ext cx="478465" cy="0"/>
              </a:xfrm>
              <a:prstGeom prst="line">
                <a:avLst/>
              </a:prstGeom>
              <a:ln>
                <a:solidFill>
                  <a:schemeClr val="bg1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" name="Conector Reto 32">
                <a:extLst>
                  <a:ext uri="{FF2B5EF4-FFF2-40B4-BE49-F238E27FC236}">
                    <a16:creationId xmlns:a16="http://schemas.microsoft.com/office/drawing/2014/main" id="{370CB9FC-CE1A-5F09-CD93-395F252E7F4B}"/>
                  </a:ext>
                </a:extLst>
              </p:cNvPr>
              <p:cNvCxnSpPr/>
              <p:nvPr/>
            </p:nvCxnSpPr>
            <p:spPr>
              <a:xfrm flipH="1">
                <a:off x="16328846" y="1893585"/>
                <a:ext cx="478465" cy="0"/>
              </a:xfrm>
              <a:prstGeom prst="line">
                <a:avLst/>
              </a:prstGeom>
              <a:ln>
                <a:solidFill>
                  <a:schemeClr val="bg1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Conector Reto 33">
                <a:extLst>
                  <a:ext uri="{FF2B5EF4-FFF2-40B4-BE49-F238E27FC236}">
                    <a16:creationId xmlns:a16="http://schemas.microsoft.com/office/drawing/2014/main" id="{F9B674C7-7DBE-0BF3-4702-E83BC2DA8FE9}"/>
                  </a:ext>
                </a:extLst>
              </p:cNvPr>
              <p:cNvCxnSpPr/>
              <p:nvPr/>
            </p:nvCxnSpPr>
            <p:spPr>
              <a:xfrm flipH="1">
                <a:off x="16328846" y="1541885"/>
                <a:ext cx="478465" cy="0"/>
              </a:xfrm>
              <a:prstGeom prst="line">
                <a:avLst/>
              </a:prstGeom>
              <a:ln>
                <a:solidFill>
                  <a:schemeClr val="bg1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" name="Conector Reto 34">
                <a:extLst>
                  <a:ext uri="{FF2B5EF4-FFF2-40B4-BE49-F238E27FC236}">
                    <a16:creationId xmlns:a16="http://schemas.microsoft.com/office/drawing/2014/main" id="{38F38764-2D67-71DF-34CF-7EED5DAC521E}"/>
                  </a:ext>
                </a:extLst>
              </p:cNvPr>
              <p:cNvCxnSpPr/>
              <p:nvPr/>
            </p:nvCxnSpPr>
            <p:spPr>
              <a:xfrm flipH="1">
                <a:off x="14404473" y="4002481"/>
                <a:ext cx="478465" cy="0"/>
              </a:xfrm>
              <a:prstGeom prst="line">
                <a:avLst/>
              </a:prstGeom>
              <a:ln>
                <a:solidFill>
                  <a:schemeClr val="bg1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Conector Reto 35">
                <a:extLst>
                  <a:ext uri="{FF2B5EF4-FFF2-40B4-BE49-F238E27FC236}">
                    <a16:creationId xmlns:a16="http://schemas.microsoft.com/office/drawing/2014/main" id="{2C82498D-365C-016B-7C59-4A3010962BF8}"/>
                  </a:ext>
                </a:extLst>
              </p:cNvPr>
              <p:cNvCxnSpPr/>
              <p:nvPr/>
            </p:nvCxnSpPr>
            <p:spPr>
              <a:xfrm flipH="1">
                <a:off x="14404473" y="3653382"/>
                <a:ext cx="478465" cy="0"/>
              </a:xfrm>
              <a:prstGeom prst="line">
                <a:avLst/>
              </a:prstGeom>
              <a:ln>
                <a:solidFill>
                  <a:schemeClr val="bg1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7" name="Conector Reto 36">
                <a:extLst>
                  <a:ext uri="{FF2B5EF4-FFF2-40B4-BE49-F238E27FC236}">
                    <a16:creationId xmlns:a16="http://schemas.microsoft.com/office/drawing/2014/main" id="{7077ABFD-7E11-709A-8177-20D4DD1D34A7}"/>
                  </a:ext>
                </a:extLst>
              </p:cNvPr>
              <p:cNvCxnSpPr/>
              <p:nvPr/>
            </p:nvCxnSpPr>
            <p:spPr>
              <a:xfrm flipH="1">
                <a:off x="14404473" y="3289559"/>
                <a:ext cx="478465" cy="0"/>
              </a:xfrm>
              <a:prstGeom prst="line">
                <a:avLst/>
              </a:prstGeom>
              <a:ln>
                <a:solidFill>
                  <a:schemeClr val="bg1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" name="Conector Reto 37">
                <a:extLst>
                  <a:ext uri="{FF2B5EF4-FFF2-40B4-BE49-F238E27FC236}">
                    <a16:creationId xmlns:a16="http://schemas.microsoft.com/office/drawing/2014/main" id="{5D11BCDB-09F7-72E3-BDF7-BEB4DF1DEAA7}"/>
                  </a:ext>
                </a:extLst>
              </p:cNvPr>
              <p:cNvCxnSpPr/>
              <p:nvPr/>
            </p:nvCxnSpPr>
            <p:spPr>
              <a:xfrm flipH="1">
                <a:off x="14404473" y="2937859"/>
                <a:ext cx="478465" cy="0"/>
              </a:xfrm>
              <a:prstGeom prst="line">
                <a:avLst/>
              </a:prstGeom>
              <a:ln>
                <a:solidFill>
                  <a:schemeClr val="bg1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" name="Conector Reto 38">
                <a:extLst>
                  <a:ext uri="{FF2B5EF4-FFF2-40B4-BE49-F238E27FC236}">
                    <a16:creationId xmlns:a16="http://schemas.microsoft.com/office/drawing/2014/main" id="{1F6ACE5D-D3D8-E58D-C8CC-8FFF42A3662F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15378283" y="4720568"/>
                <a:ext cx="0" cy="370625"/>
              </a:xfrm>
              <a:prstGeom prst="line">
                <a:avLst/>
              </a:prstGeom>
              <a:ln>
                <a:solidFill>
                  <a:schemeClr val="bg1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2" name="Conector Reto 41">
                <a:extLst>
                  <a:ext uri="{FF2B5EF4-FFF2-40B4-BE49-F238E27FC236}">
                    <a16:creationId xmlns:a16="http://schemas.microsoft.com/office/drawing/2014/main" id="{C45CB31F-D2B7-0BD9-6FA3-BD0B646F89DA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15865841" y="4720568"/>
                <a:ext cx="0" cy="370625"/>
              </a:xfrm>
              <a:prstGeom prst="line">
                <a:avLst/>
              </a:prstGeom>
              <a:ln>
                <a:solidFill>
                  <a:schemeClr val="bg1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3" name="Conector Reto 42">
                <a:extLst>
                  <a:ext uri="{FF2B5EF4-FFF2-40B4-BE49-F238E27FC236}">
                    <a16:creationId xmlns:a16="http://schemas.microsoft.com/office/drawing/2014/main" id="{D5990B18-3204-8127-C280-7BDBBA99BAAF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17288236" y="4720568"/>
                <a:ext cx="0" cy="370625"/>
              </a:xfrm>
              <a:prstGeom prst="line">
                <a:avLst/>
              </a:prstGeom>
              <a:ln>
                <a:solidFill>
                  <a:schemeClr val="bg1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4" name="Conector Reto 43">
                <a:extLst>
                  <a:ext uri="{FF2B5EF4-FFF2-40B4-BE49-F238E27FC236}">
                    <a16:creationId xmlns:a16="http://schemas.microsoft.com/office/drawing/2014/main" id="{14C3C012-E56F-7BB2-A783-0E26694C5190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12965714" y="2246005"/>
                <a:ext cx="0" cy="370625"/>
              </a:xfrm>
              <a:prstGeom prst="line">
                <a:avLst/>
              </a:prstGeom>
              <a:ln>
                <a:solidFill>
                  <a:schemeClr val="bg1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" name="Conector Reto 44">
                <a:extLst>
                  <a:ext uri="{FF2B5EF4-FFF2-40B4-BE49-F238E27FC236}">
                    <a16:creationId xmlns:a16="http://schemas.microsoft.com/office/drawing/2014/main" id="{4AEBA79F-01CA-D2A1-35D4-DCBFD65DAF9A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13453272" y="2246005"/>
                <a:ext cx="0" cy="370625"/>
              </a:xfrm>
              <a:prstGeom prst="line">
                <a:avLst/>
              </a:prstGeom>
              <a:ln>
                <a:solidFill>
                  <a:schemeClr val="bg1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" name="Conector Reto 45">
                <a:extLst>
                  <a:ext uri="{FF2B5EF4-FFF2-40B4-BE49-F238E27FC236}">
                    <a16:creationId xmlns:a16="http://schemas.microsoft.com/office/drawing/2014/main" id="{43463D14-A072-53EA-466C-6E5D009A4775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13938123" y="2246005"/>
                <a:ext cx="0" cy="370625"/>
              </a:xfrm>
              <a:prstGeom prst="line">
                <a:avLst/>
              </a:prstGeom>
              <a:ln>
                <a:solidFill>
                  <a:schemeClr val="bg1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8" name="Conector Reto 47">
                <a:extLst>
                  <a:ext uri="{FF2B5EF4-FFF2-40B4-BE49-F238E27FC236}">
                    <a16:creationId xmlns:a16="http://schemas.microsoft.com/office/drawing/2014/main" id="{543004F9-485E-6027-7308-A792D3593DDE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15354423" y="2246005"/>
                <a:ext cx="0" cy="370625"/>
              </a:xfrm>
              <a:prstGeom prst="line">
                <a:avLst/>
              </a:prstGeom>
              <a:ln>
                <a:solidFill>
                  <a:schemeClr val="bg1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" name="Conector Reto 48">
                <a:extLst>
                  <a:ext uri="{FF2B5EF4-FFF2-40B4-BE49-F238E27FC236}">
                    <a16:creationId xmlns:a16="http://schemas.microsoft.com/office/drawing/2014/main" id="{AB9D06DA-9119-7A88-DE88-2EE462AD0E40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15884994" y="2246005"/>
                <a:ext cx="0" cy="370625"/>
              </a:xfrm>
              <a:prstGeom prst="line">
                <a:avLst/>
              </a:prstGeom>
              <a:ln>
                <a:solidFill>
                  <a:schemeClr val="bg1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51" name="CaixaDeTexto 50">
              <a:extLst>
                <a:ext uri="{FF2B5EF4-FFF2-40B4-BE49-F238E27FC236}">
                  <a16:creationId xmlns:a16="http://schemas.microsoft.com/office/drawing/2014/main" id="{6EB9EFDE-4C12-1F31-E2C2-603DC89A6696}"/>
                </a:ext>
              </a:extLst>
            </p:cNvPr>
            <p:cNvSpPr txBox="1"/>
            <p:nvPr/>
          </p:nvSpPr>
          <p:spPr>
            <a:xfrm>
              <a:off x="7580376" y="1915668"/>
              <a:ext cx="388620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1600" b="1" dirty="0">
                  <a:solidFill>
                    <a:schemeClr val="bg1"/>
                  </a:solidFill>
                  <a:latin typeface="AMX" pitchFamily="2" charset="77"/>
                </a:rPr>
                <a:t>1</a:t>
              </a:r>
            </a:p>
          </p:txBody>
        </p:sp>
        <p:sp>
          <p:nvSpPr>
            <p:cNvPr id="52" name="CaixaDeTexto 51">
              <a:extLst>
                <a:ext uri="{FF2B5EF4-FFF2-40B4-BE49-F238E27FC236}">
                  <a16:creationId xmlns:a16="http://schemas.microsoft.com/office/drawing/2014/main" id="{5F193756-7589-DE0B-D893-DED2822070D2}"/>
                </a:ext>
              </a:extLst>
            </p:cNvPr>
            <p:cNvSpPr txBox="1"/>
            <p:nvPr/>
          </p:nvSpPr>
          <p:spPr>
            <a:xfrm>
              <a:off x="6443710" y="2173057"/>
              <a:ext cx="388620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1600" b="1" dirty="0">
                  <a:solidFill>
                    <a:schemeClr val="bg1"/>
                  </a:solidFill>
                  <a:latin typeface="AMX" pitchFamily="2" charset="77"/>
                </a:rPr>
                <a:t>2</a:t>
              </a:r>
            </a:p>
          </p:txBody>
        </p:sp>
        <p:sp>
          <p:nvSpPr>
            <p:cNvPr id="53" name="CaixaDeTexto 52">
              <a:extLst>
                <a:ext uri="{FF2B5EF4-FFF2-40B4-BE49-F238E27FC236}">
                  <a16:creationId xmlns:a16="http://schemas.microsoft.com/office/drawing/2014/main" id="{8584CE4D-7BCE-0889-4832-8E14CC12C470}"/>
                </a:ext>
              </a:extLst>
            </p:cNvPr>
            <p:cNvSpPr txBox="1"/>
            <p:nvPr/>
          </p:nvSpPr>
          <p:spPr>
            <a:xfrm>
              <a:off x="4970626" y="2749124"/>
              <a:ext cx="388620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1600" b="1" dirty="0">
                  <a:solidFill>
                    <a:schemeClr val="bg1"/>
                  </a:solidFill>
                  <a:latin typeface="AMX" pitchFamily="2" charset="77"/>
                </a:rPr>
                <a:t>3</a:t>
              </a:r>
            </a:p>
          </p:txBody>
        </p:sp>
        <p:sp>
          <p:nvSpPr>
            <p:cNvPr id="54" name="CaixaDeTexto 53">
              <a:extLst>
                <a:ext uri="{FF2B5EF4-FFF2-40B4-BE49-F238E27FC236}">
                  <a16:creationId xmlns:a16="http://schemas.microsoft.com/office/drawing/2014/main" id="{DE27AABA-74E4-56F5-FA51-B26CAB7BA5C5}"/>
                </a:ext>
              </a:extLst>
            </p:cNvPr>
            <p:cNvSpPr txBox="1"/>
            <p:nvPr/>
          </p:nvSpPr>
          <p:spPr>
            <a:xfrm>
              <a:off x="3071664" y="3306004"/>
              <a:ext cx="388620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1600" b="1" dirty="0">
                  <a:solidFill>
                    <a:schemeClr val="bg1"/>
                  </a:solidFill>
                  <a:latin typeface="AMX" pitchFamily="2" charset="77"/>
                </a:rPr>
                <a:t>4</a:t>
              </a:r>
            </a:p>
          </p:txBody>
        </p:sp>
        <p:sp>
          <p:nvSpPr>
            <p:cNvPr id="55" name="CaixaDeTexto 54">
              <a:extLst>
                <a:ext uri="{FF2B5EF4-FFF2-40B4-BE49-F238E27FC236}">
                  <a16:creationId xmlns:a16="http://schemas.microsoft.com/office/drawing/2014/main" id="{8027364C-D596-FF55-0B7D-38FC15F411A5}"/>
                </a:ext>
              </a:extLst>
            </p:cNvPr>
            <p:cNvSpPr txBox="1"/>
            <p:nvPr/>
          </p:nvSpPr>
          <p:spPr>
            <a:xfrm>
              <a:off x="5003808" y="5229200"/>
              <a:ext cx="388620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1600" b="1" dirty="0">
                  <a:solidFill>
                    <a:schemeClr val="bg1"/>
                  </a:solidFill>
                  <a:latin typeface="AMX" pitchFamily="2" charset="77"/>
                </a:rPr>
                <a:t>5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003871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4788BD-DE17-753F-28EB-E374733863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Agrupar 1">
            <a:extLst>
              <a:ext uri="{FF2B5EF4-FFF2-40B4-BE49-F238E27FC236}">
                <a16:creationId xmlns:a16="http://schemas.microsoft.com/office/drawing/2014/main" id="{35D72E39-F543-02AA-AA7F-1CF1591830AB}"/>
              </a:ext>
            </a:extLst>
          </p:cNvPr>
          <p:cNvGrpSpPr/>
          <p:nvPr/>
        </p:nvGrpSpPr>
        <p:grpSpPr>
          <a:xfrm>
            <a:off x="7268890" y="2277035"/>
            <a:ext cx="4259722" cy="2241176"/>
            <a:chOff x="7071666" y="1654378"/>
            <a:chExt cx="4897940" cy="2576963"/>
          </a:xfrm>
        </p:grpSpPr>
        <p:sp>
          <p:nvSpPr>
            <p:cNvPr id="4" name="Retângulo Arredondado 3">
              <a:extLst>
                <a:ext uri="{FF2B5EF4-FFF2-40B4-BE49-F238E27FC236}">
                  <a16:creationId xmlns:a16="http://schemas.microsoft.com/office/drawing/2014/main" id="{84CEFEC7-084A-F573-E336-074FAEEFD582}"/>
                </a:ext>
              </a:extLst>
            </p:cNvPr>
            <p:cNvSpPr/>
            <p:nvPr/>
          </p:nvSpPr>
          <p:spPr>
            <a:xfrm>
              <a:off x="7071666" y="1654378"/>
              <a:ext cx="4897940" cy="2576963"/>
            </a:xfrm>
            <a:prstGeom prst="roundRect">
              <a:avLst>
                <a:gd name="adj" fmla="val 6041"/>
              </a:avLst>
            </a:prstGeom>
            <a:solidFill>
              <a:schemeClr val="bg2">
                <a:lumMod val="25000"/>
                <a:alpha val="54000"/>
              </a:schemeClr>
            </a:solidFill>
            <a:ln>
              <a:solidFill>
                <a:schemeClr val="bg1">
                  <a:lumMod val="75000"/>
                </a:schemeClr>
              </a:solidFill>
            </a:ln>
            <a:effectLst>
              <a:outerShdw blurRad="260345" sx="99541" sy="99541" algn="ctr" rotWithShape="0">
                <a:schemeClr val="tx1">
                  <a:alpha val="79000"/>
                </a:scheme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endParaRPr>
            </a:p>
          </p:txBody>
        </p:sp>
        <p:grpSp>
          <p:nvGrpSpPr>
            <p:cNvPr id="6" name="Agrupar 5">
              <a:extLst>
                <a:ext uri="{FF2B5EF4-FFF2-40B4-BE49-F238E27FC236}">
                  <a16:creationId xmlns:a16="http://schemas.microsoft.com/office/drawing/2014/main" id="{F797F418-FDDA-5D6E-BFBC-9BD8BC2E7DB3}"/>
                </a:ext>
              </a:extLst>
            </p:cNvPr>
            <p:cNvGrpSpPr/>
            <p:nvPr/>
          </p:nvGrpSpPr>
          <p:grpSpPr>
            <a:xfrm>
              <a:off x="7548235" y="1955815"/>
              <a:ext cx="4177600" cy="1445669"/>
              <a:chOff x="6250101" y="1965512"/>
              <a:chExt cx="4177600" cy="1445669"/>
            </a:xfrm>
          </p:grpSpPr>
          <p:sp>
            <p:nvSpPr>
              <p:cNvPr id="7" name="CaixaDeTexto 6">
                <a:extLst>
                  <a:ext uri="{FF2B5EF4-FFF2-40B4-BE49-F238E27FC236}">
                    <a16:creationId xmlns:a16="http://schemas.microsoft.com/office/drawing/2014/main" id="{3E05FFC3-009C-D60D-D6E2-A71EA22A884D}"/>
                  </a:ext>
                </a:extLst>
              </p:cNvPr>
              <p:cNvSpPr txBox="1"/>
              <p:nvPr/>
            </p:nvSpPr>
            <p:spPr>
              <a:xfrm>
                <a:off x="6250101" y="2668013"/>
                <a:ext cx="4177600" cy="743168"/>
              </a:xfrm>
              <a:prstGeom prst="rect">
                <a:avLst/>
              </a:prstGeom>
              <a:noFill/>
            </p:spPr>
            <p:txBody>
              <a:bodyPr wrap="square" lIns="91440" tIns="45720" rIns="91440" bIns="45720" anchor="t">
                <a:spAutoFit/>
              </a:bodyPr>
              <a:lstStyle/>
              <a:p>
                <a:r>
                  <a:rPr lang="pt-BR" sz="3600" b="1" dirty="0">
                    <a:solidFill>
                      <a:schemeClr val="bg1"/>
                    </a:solidFill>
                    <a:latin typeface="AMX" pitchFamily="2" charset="77"/>
                  </a:rPr>
                  <a:t>Alguma dúvida?</a:t>
                </a:r>
              </a:p>
            </p:txBody>
          </p:sp>
          <p:grpSp>
            <p:nvGrpSpPr>
              <p:cNvPr id="8" name="Agrupar 7">
                <a:extLst>
                  <a:ext uri="{FF2B5EF4-FFF2-40B4-BE49-F238E27FC236}">
                    <a16:creationId xmlns:a16="http://schemas.microsoft.com/office/drawing/2014/main" id="{E13FEB90-5C77-DD58-38B6-BBA50C41B88E}"/>
                  </a:ext>
                </a:extLst>
              </p:cNvPr>
              <p:cNvGrpSpPr/>
              <p:nvPr/>
            </p:nvGrpSpPr>
            <p:grpSpPr>
              <a:xfrm>
                <a:off x="6351857" y="1965512"/>
                <a:ext cx="719477" cy="174060"/>
                <a:chOff x="9107221" y="1077686"/>
                <a:chExt cx="742441" cy="179615"/>
              </a:xfrm>
            </p:grpSpPr>
            <p:sp>
              <p:nvSpPr>
                <p:cNvPr id="9" name="Oval 8">
                  <a:extLst>
                    <a:ext uri="{FF2B5EF4-FFF2-40B4-BE49-F238E27FC236}">
                      <a16:creationId xmlns:a16="http://schemas.microsoft.com/office/drawing/2014/main" id="{C6FAB382-F6E1-E7ED-0C63-29960B37CA1E}"/>
                    </a:ext>
                  </a:extLst>
                </p:cNvPr>
                <p:cNvSpPr/>
                <p:nvPr/>
              </p:nvSpPr>
              <p:spPr>
                <a:xfrm>
                  <a:off x="9107221" y="1077686"/>
                  <a:ext cx="179616" cy="179615"/>
                </a:xfrm>
                <a:prstGeom prst="ellipse">
                  <a:avLst/>
                </a:prstGeom>
                <a:noFill/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/>
                </a:p>
              </p:txBody>
            </p:sp>
            <p:sp>
              <p:nvSpPr>
                <p:cNvPr id="10" name="Oval 9">
                  <a:extLst>
                    <a:ext uri="{FF2B5EF4-FFF2-40B4-BE49-F238E27FC236}">
                      <a16:creationId xmlns:a16="http://schemas.microsoft.com/office/drawing/2014/main" id="{98A1468E-F30B-8C8D-DEE1-4411B485C16F}"/>
                    </a:ext>
                  </a:extLst>
                </p:cNvPr>
                <p:cNvSpPr/>
                <p:nvPr/>
              </p:nvSpPr>
              <p:spPr>
                <a:xfrm>
                  <a:off x="9382016" y="1077686"/>
                  <a:ext cx="179616" cy="179615"/>
                </a:xfrm>
                <a:prstGeom prst="ellipse">
                  <a:avLst/>
                </a:prstGeom>
                <a:noFill/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/>
                </a:p>
              </p:txBody>
            </p:sp>
            <p:sp>
              <p:nvSpPr>
                <p:cNvPr id="11" name="Oval 10">
                  <a:extLst>
                    <a:ext uri="{FF2B5EF4-FFF2-40B4-BE49-F238E27FC236}">
                      <a16:creationId xmlns:a16="http://schemas.microsoft.com/office/drawing/2014/main" id="{90785034-B68D-E30F-53A8-4829A423E6A7}"/>
                    </a:ext>
                  </a:extLst>
                </p:cNvPr>
                <p:cNvSpPr/>
                <p:nvPr/>
              </p:nvSpPr>
              <p:spPr>
                <a:xfrm>
                  <a:off x="9670046" y="1077686"/>
                  <a:ext cx="179616" cy="179615"/>
                </a:xfrm>
                <a:prstGeom prst="ellipse">
                  <a:avLst/>
                </a:prstGeom>
                <a:noFill/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/>
                </a:p>
              </p:txBody>
            </p:sp>
          </p:grpSp>
        </p:grpSp>
      </p:grpSp>
      <p:pic>
        <p:nvPicPr>
          <p:cNvPr id="13" name="Notification Sound Effects (Copyright Free) - Creator Assets (youtube)">
            <a:hlinkClick r:id="" action="ppaction://media"/>
            <a:extLst>
              <a:ext uri="{FF2B5EF4-FFF2-40B4-BE49-F238E27FC236}">
                <a16:creationId xmlns:a16="http://schemas.microsoft.com/office/drawing/2014/main" id="{B1C66BC7-B1C0-EFD1-295A-AB3EFD244484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18776.2642" end="30656.0997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79200" y="-812800"/>
            <a:ext cx="812800" cy="812800"/>
          </a:xfrm>
          <a:prstGeom prst="rect">
            <a:avLst/>
          </a:prstGeom>
        </p:spPr>
      </p:pic>
      <p:grpSp>
        <p:nvGrpSpPr>
          <p:cNvPr id="27" name="Agrupar 26">
            <a:extLst>
              <a:ext uri="{FF2B5EF4-FFF2-40B4-BE49-F238E27FC236}">
                <a16:creationId xmlns:a16="http://schemas.microsoft.com/office/drawing/2014/main" id="{08B07BAE-8C26-CF73-1F2F-B01CA71E1E42}"/>
              </a:ext>
            </a:extLst>
          </p:cNvPr>
          <p:cNvGrpSpPr/>
          <p:nvPr/>
        </p:nvGrpSpPr>
        <p:grpSpPr>
          <a:xfrm>
            <a:off x="2286769" y="2025241"/>
            <a:ext cx="3576682" cy="2896004"/>
            <a:chOff x="2286769" y="2025241"/>
            <a:chExt cx="3576682" cy="2896004"/>
          </a:xfrm>
        </p:grpSpPr>
        <p:grpSp>
          <p:nvGrpSpPr>
            <p:cNvPr id="14" name="Agrupar 13">
              <a:extLst>
                <a:ext uri="{FF2B5EF4-FFF2-40B4-BE49-F238E27FC236}">
                  <a16:creationId xmlns:a16="http://schemas.microsoft.com/office/drawing/2014/main" id="{39B91073-D008-F2ED-6F9C-F21709B3CF28}"/>
                </a:ext>
              </a:extLst>
            </p:cNvPr>
            <p:cNvGrpSpPr/>
            <p:nvPr/>
          </p:nvGrpSpPr>
          <p:grpSpPr>
            <a:xfrm rot="291521">
              <a:off x="2286769" y="2025241"/>
              <a:ext cx="3576682" cy="2896004"/>
              <a:chOff x="2490318" y="1864214"/>
              <a:chExt cx="3575696" cy="2896004"/>
            </a:xfrm>
          </p:grpSpPr>
          <p:grpSp>
            <p:nvGrpSpPr>
              <p:cNvPr id="15" name="Agrupar 14">
                <a:extLst>
                  <a:ext uri="{FF2B5EF4-FFF2-40B4-BE49-F238E27FC236}">
                    <a16:creationId xmlns:a16="http://schemas.microsoft.com/office/drawing/2014/main" id="{DE5C4410-22BD-2D61-E75F-9174EC3A8FC0}"/>
                  </a:ext>
                </a:extLst>
              </p:cNvPr>
              <p:cNvGrpSpPr/>
              <p:nvPr/>
            </p:nvGrpSpPr>
            <p:grpSpPr>
              <a:xfrm>
                <a:off x="2490318" y="1864214"/>
                <a:ext cx="3575696" cy="2896004"/>
                <a:chOff x="-758370" y="1467590"/>
                <a:chExt cx="4339371" cy="3514516"/>
              </a:xfrm>
            </p:grpSpPr>
            <p:grpSp>
              <p:nvGrpSpPr>
                <p:cNvPr id="20" name="Agrupar 19">
                  <a:extLst>
                    <a:ext uri="{FF2B5EF4-FFF2-40B4-BE49-F238E27FC236}">
                      <a16:creationId xmlns:a16="http://schemas.microsoft.com/office/drawing/2014/main" id="{D65B6F6C-EA1C-12EA-D961-742BAEE8DDD8}"/>
                    </a:ext>
                  </a:extLst>
                </p:cNvPr>
                <p:cNvGrpSpPr/>
                <p:nvPr/>
              </p:nvGrpSpPr>
              <p:grpSpPr>
                <a:xfrm rot="21326578">
                  <a:off x="-758370" y="1467590"/>
                  <a:ext cx="4008268" cy="3514516"/>
                  <a:chOff x="4774717" y="61270"/>
                  <a:chExt cx="4008268" cy="3514516"/>
                </a:xfrm>
              </p:grpSpPr>
              <p:sp>
                <p:nvSpPr>
                  <p:cNvPr id="24" name="Retângulo Arredondado 23">
                    <a:extLst>
                      <a:ext uri="{FF2B5EF4-FFF2-40B4-BE49-F238E27FC236}">
                        <a16:creationId xmlns:a16="http://schemas.microsoft.com/office/drawing/2014/main" id="{66A58A00-8F8E-5121-1673-4A0383FAC6A8}"/>
                      </a:ext>
                    </a:extLst>
                  </p:cNvPr>
                  <p:cNvSpPr/>
                  <p:nvPr/>
                </p:nvSpPr>
                <p:spPr>
                  <a:xfrm>
                    <a:off x="4774717" y="61270"/>
                    <a:ext cx="4008268" cy="3514516"/>
                  </a:xfrm>
                  <a:prstGeom prst="roundRect">
                    <a:avLst>
                      <a:gd name="adj" fmla="val 13121"/>
                    </a:avLst>
                  </a:prstGeom>
                  <a:solidFill>
                    <a:schemeClr val="bg1">
                      <a:alpha val="12285"/>
                    </a:schemeClr>
                  </a:solidFill>
                  <a:ln>
                    <a:solidFill>
                      <a:schemeClr val="bg1">
                        <a:lumMod val="75000"/>
                      </a:schemeClr>
                    </a:solidFill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pt-BR" b="1" dirty="0">
                      <a:ln w="22225">
                        <a:solidFill>
                          <a:schemeClr val="accent2"/>
                        </a:solidFill>
                        <a:prstDash val="solid"/>
                      </a:ln>
                      <a:solidFill>
                        <a:schemeClr val="accent2">
                          <a:lumMod val="40000"/>
                          <a:lumOff val="60000"/>
                        </a:schemeClr>
                      </a:solidFill>
                    </a:endParaRPr>
                  </a:p>
                </p:txBody>
              </p:sp>
              <p:sp>
                <p:nvSpPr>
                  <p:cNvPr id="25" name="CaixaDeTexto 24">
                    <a:extLst>
                      <a:ext uri="{FF2B5EF4-FFF2-40B4-BE49-F238E27FC236}">
                        <a16:creationId xmlns:a16="http://schemas.microsoft.com/office/drawing/2014/main" id="{105C6036-95D2-F745-032E-F1434493B97E}"/>
                      </a:ext>
                    </a:extLst>
                  </p:cNvPr>
                  <p:cNvSpPr txBox="1"/>
                  <p:nvPr/>
                </p:nvSpPr>
                <p:spPr>
                  <a:xfrm>
                    <a:off x="5621512" y="1364423"/>
                    <a:ext cx="3110185" cy="784371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 algn="ctr"/>
                    <a:r>
                      <a:rPr lang="pt-BR" sz="3600" b="1" i="0" spc="300" dirty="0">
                        <a:solidFill>
                          <a:schemeClr val="bg1"/>
                        </a:solidFill>
                        <a:latin typeface="AMX" pitchFamily="2" charset="77"/>
                      </a:rPr>
                      <a:t>ATENÇÃO</a:t>
                    </a:r>
                  </a:p>
                </p:txBody>
              </p:sp>
            </p:grpSp>
            <p:grpSp>
              <p:nvGrpSpPr>
                <p:cNvPr id="21" name="Agrupar 20">
                  <a:extLst>
                    <a:ext uri="{FF2B5EF4-FFF2-40B4-BE49-F238E27FC236}">
                      <a16:creationId xmlns:a16="http://schemas.microsoft.com/office/drawing/2014/main" id="{09B1E56D-8B07-638F-ACF9-4CF5C63EC90A}"/>
                    </a:ext>
                  </a:extLst>
                </p:cNvPr>
                <p:cNvGrpSpPr/>
                <p:nvPr/>
              </p:nvGrpSpPr>
              <p:grpSpPr>
                <a:xfrm rot="21365406">
                  <a:off x="3352013" y="1700268"/>
                  <a:ext cx="228988" cy="228986"/>
                  <a:chOff x="2670755" y="855720"/>
                  <a:chExt cx="284208" cy="284206"/>
                </a:xfrm>
              </p:grpSpPr>
              <p:cxnSp>
                <p:nvCxnSpPr>
                  <p:cNvPr id="22" name="Conector Reto 21">
                    <a:extLst>
                      <a:ext uri="{FF2B5EF4-FFF2-40B4-BE49-F238E27FC236}">
                        <a16:creationId xmlns:a16="http://schemas.microsoft.com/office/drawing/2014/main" id="{9D602689-61C7-A433-8FF1-016B0876539B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>
                    <a:off x="2670758" y="855720"/>
                    <a:ext cx="284205" cy="284205"/>
                  </a:xfrm>
                  <a:prstGeom prst="line">
                    <a:avLst/>
                  </a:prstGeom>
                  <a:ln w="28575">
                    <a:solidFill>
                      <a:schemeClr val="bg1"/>
                    </a:solidFill>
                  </a:ln>
                </p:spPr>
                <p:style>
                  <a:lnRef idx="2">
                    <a:schemeClr val="accent1"/>
                  </a:lnRef>
                  <a:fillRef idx="0">
                    <a:schemeClr val="accent1"/>
                  </a:fillRef>
                  <a:effectRef idx="1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3" name="Conector Reto 22">
                    <a:extLst>
                      <a:ext uri="{FF2B5EF4-FFF2-40B4-BE49-F238E27FC236}">
                        <a16:creationId xmlns:a16="http://schemas.microsoft.com/office/drawing/2014/main" id="{56BA3714-DAF3-2B11-C3FB-FED8E76BB67F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 flipH="1">
                    <a:off x="2670755" y="855721"/>
                    <a:ext cx="284205" cy="284205"/>
                  </a:xfrm>
                  <a:prstGeom prst="line">
                    <a:avLst/>
                  </a:prstGeom>
                  <a:ln w="28575">
                    <a:solidFill>
                      <a:schemeClr val="bg1"/>
                    </a:solidFill>
                  </a:ln>
                </p:spPr>
                <p:style>
                  <a:lnRef idx="2">
                    <a:schemeClr val="accent1"/>
                  </a:lnRef>
                  <a:fillRef idx="0">
                    <a:schemeClr val="accent1"/>
                  </a:fillRef>
                  <a:effectRef idx="1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  <p:grpSp>
            <p:nvGrpSpPr>
              <p:cNvPr id="16" name="Agrupar 15">
                <a:extLst>
                  <a:ext uri="{FF2B5EF4-FFF2-40B4-BE49-F238E27FC236}">
                    <a16:creationId xmlns:a16="http://schemas.microsoft.com/office/drawing/2014/main" id="{9272470A-3C2E-7ED3-B792-0A8E9EE068A7}"/>
                  </a:ext>
                </a:extLst>
              </p:cNvPr>
              <p:cNvGrpSpPr/>
              <p:nvPr/>
            </p:nvGrpSpPr>
            <p:grpSpPr>
              <a:xfrm rot="21360958">
                <a:off x="2731146" y="2316215"/>
                <a:ext cx="636014" cy="153866"/>
                <a:chOff x="4140755" y="2450465"/>
                <a:chExt cx="719504" cy="174064"/>
              </a:xfrm>
            </p:grpSpPr>
            <p:sp>
              <p:nvSpPr>
                <p:cNvPr id="17" name="Oval 16">
                  <a:extLst>
                    <a:ext uri="{FF2B5EF4-FFF2-40B4-BE49-F238E27FC236}">
                      <a16:creationId xmlns:a16="http://schemas.microsoft.com/office/drawing/2014/main" id="{3B7A5C43-DD99-D25D-6E7F-0163B3B3907B}"/>
                    </a:ext>
                  </a:extLst>
                </p:cNvPr>
                <p:cNvSpPr/>
                <p:nvPr/>
              </p:nvSpPr>
              <p:spPr>
                <a:xfrm>
                  <a:off x="4140755" y="2450469"/>
                  <a:ext cx="174061" cy="174060"/>
                </a:xfrm>
                <a:prstGeom prst="ellipse">
                  <a:avLst/>
                </a:prstGeom>
                <a:noFill/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/>
                </a:p>
              </p:txBody>
            </p:sp>
            <p:sp>
              <p:nvSpPr>
                <p:cNvPr id="18" name="Oval 17">
                  <a:extLst>
                    <a:ext uri="{FF2B5EF4-FFF2-40B4-BE49-F238E27FC236}">
                      <a16:creationId xmlns:a16="http://schemas.microsoft.com/office/drawing/2014/main" id="{603F5B5F-F166-7829-452A-1297BC05E4C3}"/>
                    </a:ext>
                  </a:extLst>
                </p:cNvPr>
                <p:cNvSpPr/>
                <p:nvPr/>
              </p:nvSpPr>
              <p:spPr>
                <a:xfrm>
                  <a:off x="4407074" y="2450468"/>
                  <a:ext cx="174060" cy="174060"/>
                </a:xfrm>
                <a:prstGeom prst="ellipse">
                  <a:avLst/>
                </a:prstGeom>
                <a:noFill/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/>
                </a:p>
              </p:txBody>
            </p:sp>
            <p:sp>
              <p:nvSpPr>
                <p:cNvPr id="19" name="Oval 18">
                  <a:extLst>
                    <a:ext uri="{FF2B5EF4-FFF2-40B4-BE49-F238E27FC236}">
                      <a16:creationId xmlns:a16="http://schemas.microsoft.com/office/drawing/2014/main" id="{C0BDA3B6-6CE1-B7B0-17F2-3D4D2AD791C8}"/>
                    </a:ext>
                  </a:extLst>
                </p:cNvPr>
                <p:cNvSpPr/>
                <p:nvPr/>
              </p:nvSpPr>
              <p:spPr>
                <a:xfrm>
                  <a:off x="4686199" y="2450465"/>
                  <a:ext cx="174060" cy="174060"/>
                </a:xfrm>
                <a:prstGeom prst="ellipse">
                  <a:avLst/>
                </a:prstGeom>
                <a:noFill/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/>
                </a:p>
              </p:txBody>
            </p:sp>
          </p:grpSp>
        </p:grpSp>
        <p:pic>
          <p:nvPicPr>
            <p:cNvPr id="26" name="Imagem 25">
              <a:extLst>
                <a:ext uri="{FF2B5EF4-FFF2-40B4-BE49-F238E27FC236}">
                  <a16:creationId xmlns:a16="http://schemas.microsoft.com/office/drawing/2014/main" id="{74459AF1-C3F2-BBD1-F49C-6B4E962647A5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2496065" y="2182609"/>
              <a:ext cx="2934917" cy="2611064"/>
            </a:xfrm>
            <a:prstGeom prst="roundRect">
              <a:avLst>
                <a:gd name="adj" fmla="val 9147"/>
              </a:avLst>
            </a:prstGeom>
          </p:spPr>
        </p:pic>
      </p:grpSp>
      <p:pic>
        <p:nvPicPr>
          <p:cNvPr id="12" name="Imagem 11">
            <a:extLst>
              <a:ext uri="{FF2B5EF4-FFF2-40B4-BE49-F238E27FC236}">
                <a16:creationId xmlns:a16="http://schemas.microsoft.com/office/drawing/2014/main" id="{F3F9685B-26C8-2A44-A24F-7A613EA51ADB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3073" b="11344"/>
          <a:stretch>
            <a:fillRect/>
          </a:stretch>
        </p:blipFill>
        <p:spPr>
          <a:xfrm rot="173339" flipH="1">
            <a:off x="5024196" y="3604434"/>
            <a:ext cx="3271227" cy="3419487"/>
          </a:xfrm>
          <a:prstGeom prst="rect">
            <a:avLst/>
          </a:prstGeom>
          <a:effectLst>
            <a:outerShdw blurRad="96157" dist="38100" dir="10800000" sx="99231" sy="99231" algn="r" rotWithShape="0">
              <a:prstClr val="black">
                <a:alpha val="27177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36953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1010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repeatCount="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460CD9-E6AB-0FDD-382D-F518CDD576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aixaDeTexto 6">
            <a:extLst>
              <a:ext uri="{FF2B5EF4-FFF2-40B4-BE49-F238E27FC236}">
                <a16:creationId xmlns:a16="http://schemas.microsoft.com/office/drawing/2014/main" id="{07051F90-5799-7F3B-B634-9AD33EC29780}"/>
              </a:ext>
            </a:extLst>
          </p:cNvPr>
          <p:cNvSpPr txBox="1"/>
          <p:nvPr/>
        </p:nvSpPr>
        <p:spPr>
          <a:xfrm>
            <a:off x="730390" y="2507894"/>
            <a:ext cx="3124637" cy="2323713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defTabSz="1209129">
              <a:spcAft>
                <a:spcPts val="600"/>
              </a:spcAft>
            </a:pPr>
            <a:r>
              <a:rPr lang="pt-BR" sz="2800" i="1" dirty="0">
                <a:latin typeface="AMX" pitchFamily="2" charset="0"/>
                <a:ea typeface="Quattrocento Sans"/>
                <a:cs typeface="Quattrocento Sans"/>
              </a:rPr>
              <a:t>No treinamento </a:t>
            </a:r>
            <a:br>
              <a:rPr lang="pt-BR" sz="2800" i="1" dirty="0">
                <a:latin typeface="AMX" pitchFamily="2" charset="0"/>
                <a:ea typeface="Quattrocento Sans"/>
                <a:cs typeface="Quattrocento Sans"/>
              </a:rPr>
            </a:br>
            <a:r>
              <a:rPr lang="pt-BR" sz="2800" i="1" dirty="0">
                <a:latin typeface="AMX" pitchFamily="2" charset="0"/>
                <a:ea typeface="Quattrocento Sans"/>
                <a:cs typeface="Quattrocento Sans"/>
              </a:rPr>
              <a:t>de hoje vimos todas </a:t>
            </a:r>
          </a:p>
          <a:p>
            <a:pPr defTabSz="1209129">
              <a:spcAft>
                <a:spcPts val="600"/>
              </a:spcAft>
            </a:pPr>
            <a:r>
              <a:rPr lang="pt-BR" sz="2800" i="1" dirty="0">
                <a:latin typeface="AMX" pitchFamily="2" charset="0"/>
                <a:ea typeface="Quattrocento Sans"/>
                <a:cs typeface="Quattrocento Sans"/>
              </a:rPr>
              <a:t>as</a:t>
            </a:r>
            <a:r>
              <a:rPr lang="pt-BR" sz="2800" dirty="0">
                <a:latin typeface="AMX" pitchFamily="2" charset="0"/>
                <a:ea typeface="Quattrocento Sans"/>
                <a:cs typeface="Quattrocento Sans"/>
              </a:rPr>
              <a:t> </a:t>
            </a:r>
            <a:r>
              <a:rPr lang="pt-BR" sz="2800" b="1" dirty="0">
                <a:solidFill>
                  <a:srgbClr val="A81823"/>
                </a:solidFill>
                <a:latin typeface="AMX" pitchFamily="2" charset="0"/>
                <a:ea typeface="Quattrocento Sans"/>
                <a:cs typeface="Quattrocento Sans"/>
              </a:rPr>
              <a:t>informações sobre a Locação de Equipamentos</a:t>
            </a:r>
            <a:r>
              <a:rPr lang="pt-BR" sz="2800" dirty="0">
                <a:latin typeface="AMX" pitchFamily="2" charset="0"/>
                <a:ea typeface="Quattrocento Sans"/>
                <a:cs typeface="Quattrocento Sans"/>
              </a:rPr>
              <a:t>:</a:t>
            </a:r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0CBF77B5-6015-5479-BE64-D3F1DCD9D0B3}"/>
              </a:ext>
            </a:extLst>
          </p:cNvPr>
          <p:cNvSpPr/>
          <p:nvPr/>
        </p:nvSpPr>
        <p:spPr>
          <a:xfrm>
            <a:off x="16222614" y="489829"/>
            <a:ext cx="146440" cy="129236"/>
          </a:xfrm>
          <a:prstGeom prst="ellipse">
            <a:avLst/>
          </a:prstGeom>
          <a:solidFill>
            <a:schemeClr val="bg1">
              <a:lumMod val="95000"/>
              <a:alpha val="26606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3" name="Retângulo Arredondado 2">
            <a:extLst>
              <a:ext uri="{FF2B5EF4-FFF2-40B4-BE49-F238E27FC236}">
                <a16:creationId xmlns:a16="http://schemas.microsoft.com/office/drawing/2014/main" id="{80B08F96-CA13-8417-840A-72756D54D962}"/>
              </a:ext>
            </a:extLst>
          </p:cNvPr>
          <p:cNvSpPr/>
          <p:nvPr/>
        </p:nvSpPr>
        <p:spPr>
          <a:xfrm>
            <a:off x="350197" y="856033"/>
            <a:ext cx="4107504" cy="5700409"/>
          </a:xfrm>
          <a:prstGeom prst="roundRect">
            <a:avLst>
              <a:gd name="adj" fmla="val 8203"/>
            </a:avLst>
          </a:prstGeom>
          <a:noFill/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9" name="Imagem 8">
            <a:extLst>
              <a:ext uri="{FF2B5EF4-FFF2-40B4-BE49-F238E27FC236}">
                <a16:creationId xmlns:a16="http://schemas.microsoft.com/office/drawing/2014/main" id="{CB136B20-F6BC-B9C7-CA9A-7E16D2DCD77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6576" y="1029117"/>
            <a:ext cx="9176850" cy="5311984"/>
          </a:xfrm>
          <a:prstGeom prst="rect">
            <a:avLst/>
          </a:prstGeom>
          <a:effectLst>
            <a:outerShdw blurRad="193553" dist="115348" dir="5400000" sx="101000" sy="101000" algn="t" rotWithShape="0">
              <a:prstClr val="black">
                <a:alpha val="57594"/>
              </a:prstClr>
            </a:outerShdw>
          </a:effectLst>
        </p:spPr>
      </p:pic>
      <p:grpSp>
        <p:nvGrpSpPr>
          <p:cNvPr id="31" name="Agrupar 30">
            <a:extLst>
              <a:ext uri="{FF2B5EF4-FFF2-40B4-BE49-F238E27FC236}">
                <a16:creationId xmlns:a16="http://schemas.microsoft.com/office/drawing/2014/main" id="{96983350-792D-24EE-79AA-01DFEAAAB122}"/>
              </a:ext>
            </a:extLst>
          </p:cNvPr>
          <p:cNvGrpSpPr/>
          <p:nvPr/>
        </p:nvGrpSpPr>
        <p:grpSpPr>
          <a:xfrm>
            <a:off x="4634420" y="1575880"/>
            <a:ext cx="6566980" cy="3979099"/>
            <a:chOff x="6006020" y="1575880"/>
            <a:chExt cx="6566980" cy="3979099"/>
          </a:xfrm>
        </p:grpSpPr>
        <p:sp>
          <p:nvSpPr>
            <p:cNvPr id="12" name="Retângulo Arredondado 11">
              <a:extLst>
                <a:ext uri="{FF2B5EF4-FFF2-40B4-BE49-F238E27FC236}">
                  <a16:creationId xmlns:a16="http://schemas.microsoft.com/office/drawing/2014/main" id="{9194A99B-5AE7-87F0-371B-FD3ACDD040A1}"/>
                </a:ext>
              </a:extLst>
            </p:cNvPr>
            <p:cNvSpPr/>
            <p:nvPr/>
          </p:nvSpPr>
          <p:spPr>
            <a:xfrm>
              <a:off x="6006020" y="1575880"/>
              <a:ext cx="6566980" cy="3979099"/>
            </a:xfrm>
            <a:prstGeom prst="roundRect">
              <a:avLst>
                <a:gd name="adj" fmla="val 6041"/>
              </a:avLst>
            </a:prstGeom>
            <a:solidFill>
              <a:schemeClr val="bg2">
                <a:lumMod val="25000"/>
                <a:alpha val="54000"/>
              </a:schemeClr>
            </a:solidFill>
            <a:ln>
              <a:solidFill>
                <a:schemeClr val="bg1">
                  <a:lumMod val="75000"/>
                </a:schemeClr>
              </a:solidFill>
            </a:ln>
            <a:effectLst>
              <a:outerShdw blurRad="260345" sx="99541" sy="99541" algn="ctr" rotWithShape="0">
                <a:schemeClr val="tx1">
                  <a:alpha val="79000"/>
                </a:scheme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endParaRPr>
            </a:p>
          </p:txBody>
        </p:sp>
        <p:grpSp>
          <p:nvGrpSpPr>
            <p:cNvPr id="13" name="Agrupar 12">
              <a:extLst>
                <a:ext uri="{FF2B5EF4-FFF2-40B4-BE49-F238E27FC236}">
                  <a16:creationId xmlns:a16="http://schemas.microsoft.com/office/drawing/2014/main" id="{0B822267-6EDE-945D-F85E-FC1FA3C74696}"/>
                </a:ext>
              </a:extLst>
            </p:cNvPr>
            <p:cNvGrpSpPr/>
            <p:nvPr/>
          </p:nvGrpSpPr>
          <p:grpSpPr>
            <a:xfrm>
              <a:off x="6218707" y="1910274"/>
              <a:ext cx="6225445" cy="3393736"/>
              <a:chOff x="6238163" y="1929729"/>
              <a:chExt cx="6225445" cy="3393736"/>
            </a:xfrm>
          </p:grpSpPr>
          <p:sp>
            <p:nvSpPr>
              <p:cNvPr id="14" name="CaixaDeTexto 13">
                <a:extLst>
                  <a:ext uri="{FF2B5EF4-FFF2-40B4-BE49-F238E27FC236}">
                    <a16:creationId xmlns:a16="http://schemas.microsoft.com/office/drawing/2014/main" id="{365319BA-F82C-967C-A2FE-ACEBA2B487C1}"/>
                  </a:ext>
                </a:extLst>
              </p:cNvPr>
              <p:cNvSpPr txBox="1"/>
              <p:nvPr/>
            </p:nvSpPr>
            <p:spPr>
              <a:xfrm>
                <a:off x="6238163" y="2384199"/>
                <a:ext cx="6225445" cy="2939266"/>
              </a:xfrm>
              <a:prstGeom prst="rect">
                <a:avLst/>
              </a:prstGeom>
              <a:noFill/>
            </p:spPr>
            <p:txBody>
              <a:bodyPr wrap="square" lIns="91440" tIns="45720" rIns="91440" bIns="45720" anchor="t">
                <a:spAutoFit/>
              </a:bodyPr>
              <a:lstStyle/>
              <a:p>
                <a:r>
                  <a:rPr lang="pt-BR" sz="2000" b="1" dirty="0">
                    <a:solidFill>
                      <a:schemeClr val="bg1"/>
                    </a:solidFill>
                    <a:latin typeface="AMX" pitchFamily="2" charset="77"/>
                  </a:rPr>
                  <a:t>Agora você:</a:t>
                </a:r>
              </a:p>
              <a:p>
                <a:endParaRPr lang="pt-BR" sz="2000" b="1" dirty="0">
                  <a:solidFill>
                    <a:schemeClr val="bg1"/>
                  </a:solidFill>
                  <a:latin typeface="AMX" pitchFamily="2" charset="77"/>
                </a:endParaRPr>
              </a:p>
              <a:p>
                <a:pPr marL="266700" lvl="0" indent="-266700">
                  <a:spcBef>
                    <a:spcPts val="600"/>
                  </a:spcBef>
                  <a:buClr>
                    <a:schemeClr val="bg1"/>
                  </a:buClr>
                  <a:buSzPts val="2000"/>
                  <a:buFont typeface="Arial" panose="020B0604020202020204" pitchFamily="34" charset="0"/>
                  <a:buChar char="•"/>
                </a:pPr>
                <a:r>
                  <a:rPr lang="pt-BR" sz="2000" dirty="0">
                    <a:solidFill>
                      <a:schemeClr val="bg1"/>
                    </a:solidFill>
                    <a:latin typeface="AMX" pitchFamily="2" charset="77"/>
                    <a:sym typeface="Calibri"/>
                  </a:rPr>
                  <a:t>Conhece as funcionalidades e benefícios da solução;</a:t>
                </a:r>
              </a:p>
              <a:p>
                <a:pPr marL="266700" lvl="0" indent="-266700">
                  <a:spcBef>
                    <a:spcPts val="600"/>
                  </a:spcBef>
                  <a:buClr>
                    <a:schemeClr val="bg1"/>
                  </a:buClr>
                  <a:buSzPts val="2000"/>
                  <a:buFont typeface="Arial" panose="020B0604020202020204" pitchFamily="34" charset="0"/>
                  <a:buChar char="•"/>
                </a:pPr>
                <a:r>
                  <a:rPr lang="pt-BR" sz="2000" dirty="0">
                    <a:solidFill>
                      <a:schemeClr val="bg1"/>
                    </a:solidFill>
                    <a:latin typeface="AMX" pitchFamily="2" charset="77"/>
                    <a:sym typeface="Calibri"/>
                  </a:rPr>
                  <a:t>Está apto a tirar as dúvidas dos clientes;</a:t>
                </a:r>
              </a:p>
              <a:p>
                <a:pPr marL="266700" lvl="0" indent="-266700">
                  <a:spcBef>
                    <a:spcPts val="600"/>
                  </a:spcBef>
                  <a:buClr>
                    <a:schemeClr val="bg1"/>
                  </a:buClr>
                  <a:buSzPts val="2000"/>
                  <a:buFont typeface="Arial" panose="020B0604020202020204" pitchFamily="34" charset="0"/>
                  <a:buChar char="•"/>
                </a:pPr>
                <a:r>
                  <a:rPr lang="pt-BR" sz="2000" dirty="0">
                    <a:solidFill>
                      <a:schemeClr val="bg1"/>
                    </a:solidFill>
                    <a:latin typeface="AMX" pitchFamily="2" charset="77"/>
                    <a:sym typeface="Calibri"/>
                  </a:rPr>
                  <a:t>Sabe para quais empresas oferecer a solução;</a:t>
                </a:r>
              </a:p>
              <a:p>
                <a:pPr marL="266700" lvl="0" indent="-266700">
                  <a:spcBef>
                    <a:spcPts val="600"/>
                  </a:spcBef>
                  <a:buClr>
                    <a:schemeClr val="bg1"/>
                  </a:buClr>
                  <a:buSzPts val="2000"/>
                  <a:buFont typeface="Arial" panose="020B0604020202020204" pitchFamily="34" charset="0"/>
                  <a:buChar char="•"/>
                </a:pPr>
                <a:r>
                  <a:rPr lang="pt-BR" sz="2000" dirty="0">
                    <a:solidFill>
                      <a:schemeClr val="bg1"/>
                    </a:solidFill>
                    <a:latin typeface="AMX" pitchFamily="2" charset="77"/>
                  </a:rPr>
                  <a:t>Tem conhecimento sobre argumento de vendas;</a:t>
                </a:r>
                <a:endParaRPr lang="pt-BR" sz="2000" dirty="0">
                  <a:solidFill>
                    <a:schemeClr val="bg1"/>
                  </a:solidFill>
                  <a:latin typeface="AMX" pitchFamily="2" charset="77"/>
                  <a:sym typeface="Calibri"/>
                </a:endParaRPr>
              </a:p>
              <a:p>
                <a:pPr marL="266700" lvl="0" indent="-266700">
                  <a:spcBef>
                    <a:spcPts val="600"/>
                  </a:spcBef>
                  <a:buClr>
                    <a:schemeClr val="bg1"/>
                  </a:buClr>
                  <a:buSzPts val="2000"/>
                  <a:buFont typeface="Arial" panose="020B0604020202020204" pitchFamily="34" charset="0"/>
                  <a:buChar char="•"/>
                </a:pPr>
                <a:r>
                  <a:rPr lang="pt-BR" sz="2000" dirty="0">
                    <a:solidFill>
                      <a:schemeClr val="bg1"/>
                    </a:solidFill>
                    <a:latin typeface="AMX" pitchFamily="2" charset="77"/>
                    <a:sym typeface="Calibri"/>
                  </a:rPr>
                  <a:t>Entende todas as regras para orientar os clientes corretamente.</a:t>
                </a:r>
              </a:p>
            </p:txBody>
          </p:sp>
          <p:grpSp>
            <p:nvGrpSpPr>
              <p:cNvPr id="15" name="Agrupar 14">
                <a:extLst>
                  <a:ext uri="{FF2B5EF4-FFF2-40B4-BE49-F238E27FC236}">
                    <a16:creationId xmlns:a16="http://schemas.microsoft.com/office/drawing/2014/main" id="{757CFCA6-DD57-5ED0-73A6-E8C186D6531C}"/>
                  </a:ext>
                </a:extLst>
              </p:cNvPr>
              <p:cNvGrpSpPr/>
              <p:nvPr/>
            </p:nvGrpSpPr>
            <p:grpSpPr>
              <a:xfrm>
                <a:off x="6352414" y="1929729"/>
                <a:ext cx="765255" cy="188870"/>
                <a:chOff x="9107830" y="1040765"/>
                <a:chExt cx="789683" cy="194898"/>
              </a:xfrm>
            </p:grpSpPr>
            <p:sp>
              <p:nvSpPr>
                <p:cNvPr id="16" name="Oval 15">
                  <a:extLst>
                    <a:ext uri="{FF2B5EF4-FFF2-40B4-BE49-F238E27FC236}">
                      <a16:creationId xmlns:a16="http://schemas.microsoft.com/office/drawing/2014/main" id="{B9A10D09-0220-2B83-2803-0A101607D87C}"/>
                    </a:ext>
                  </a:extLst>
                </p:cNvPr>
                <p:cNvSpPr/>
                <p:nvPr/>
              </p:nvSpPr>
              <p:spPr>
                <a:xfrm>
                  <a:off x="9107830" y="1040765"/>
                  <a:ext cx="194892" cy="194890"/>
                </a:xfrm>
                <a:prstGeom prst="ellipse">
                  <a:avLst/>
                </a:prstGeom>
                <a:noFill/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/>
                </a:p>
              </p:txBody>
            </p:sp>
            <p:sp>
              <p:nvSpPr>
                <p:cNvPr id="17" name="Oval 16">
                  <a:extLst>
                    <a:ext uri="{FF2B5EF4-FFF2-40B4-BE49-F238E27FC236}">
                      <a16:creationId xmlns:a16="http://schemas.microsoft.com/office/drawing/2014/main" id="{626C3059-077B-AB13-470B-A2F866F05FFD}"/>
                    </a:ext>
                  </a:extLst>
                </p:cNvPr>
                <p:cNvSpPr/>
                <p:nvPr/>
              </p:nvSpPr>
              <p:spPr>
                <a:xfrm>
                  <a:off x="9397607" y="1040773"/>
                  <a:ext cx="194892" cy="194890"/>
                </a:xfrm>
                <a:prstGeom prst="ellipse">
                  <a:avLst/>
                </a:prstGeom>
                <a:noFill/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/>
                </a:p>
              </p:txBody>
            </p:sp>
            <p:sp>
              <p:nvSpPr>
                <p:cNvPr id="18" name="Oval 17">
                  <a:extLst>
                    <a:ext uri="{FF2B5EF4-FFF2-40B4-BE49-F238E27FC236}">
                      <a16:creationId xmlns:a16="http://schemas.microsoft.com/office/drawing/2014/main" id="{25C906DA-610D-9BF4-ECCA-F5ADFC14C343}"/>
                    </a:ext>
                  </a:extLst>
                </p:cNvPr>
                <p:cNvSpPr/>
                <p:nvPr/>
              </p:nvSpPr>
              <p:spPr>
                <a:xfrm>
                  <a:off x="9702621" y="1040770"/>
                  <a:ext cx="194892" cy="194890"/>
                </a:xfrm>
                <a:prstGeom prst="ellipse">
                  <a:avLst/>
                </a:prstGeom>
                <a:noFill/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dirty="0"/>
                </a:p>
              </p:txBody>
            </p:sp>
          </p:grpSp>
        </p:grpSp>
      </p:grpSp>
      <p:pic>
        <p:nvPicPr>
          <p:cNvPr id="37" name="Notification Sound Effects (Copyright Free) - Creator Assets (youtube)">
            <a:hlinkClick r:id="" action="ppaction://media"/>
            <a:extLst>
              <a:ext uri="{FF2B5EF4-FFF2-40B4-BE49-F238E27FC236}">
                <a16:creationId xmlns:a16="http://schemas.microsoft.com/office/drawing/2014/main" id="{56B3D502-C500-4525-3E7E-B7C09D645B5B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18776.2642" end="30656.0997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219276" y="-81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5253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5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5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1010" fill="hold"/>
                                        <p:tgtEl>
                                          <p:spTgt spid="3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0" repeatCount="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7"/>
                </p:tgtEl>
              </p:cMediaNode>
            </p:audio>
          </p:childTnLst>
        </p:cTn>
      </p:par>
    </p:tnLst>
    <p:bldLst>
      <p:bldP spid="7" grpId="0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eça de divulgação - Instagram TC PPT">
            <a:hlinkClick r:id="" action="ppaction://media"/>
            <a:extLst>
              <a:ext uri="{FF2B5EF4-FFF2-40B4-BE49-F238E27FC236}">
                <a16:creationId xmlns:a16="http://schemas.microsoft.com/office/drawing/2014/main" id="{AD58DAE2-CA9A-5D95-0E6C-2AEB69537C9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418" y="1105"/>
            <a:ext cx="12183164" cy="6855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08665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975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541400-BC1A-99D9-BDE0-CBC5F9BA20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>
            <a:extLst>
              <a:ext uri="{FF2B5EF4-FFF2-40B4-BE49-F238E27FC236}">
                <a16:creationId xmlns:a16="http://schemas.microsoft.com/office/drawing/2014/main" id="{47446395-62DC-C426-1DC3-D3AE9D7B62D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0362" t="30976" r="5986" b="495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2" name="Agrupar 1">
            <a:extLst>
              <a:ext uri="{FF2B5EF4-FFF2-40B4-BE49-F238E27FC236}">
                <a16:creationId xmlns:a16="http://schemas.microsoft.com/office/drawing/2014/main" id="{F6F8E94B-6E78-69DA-B2A0-34DC2ECAA22C}"/>
              </a:ext>
            </a:extLst>
          </p:cNvPr>
          <p:cNvGrpSpPr/>
          <p:nvPr/>
        </p:nvGrpSpPr>
        <p:grpSpPr>
          <a:xfrm>
            <a:off x="3175000" y="1642034"/>
            <a:ext cx="6677212" cy="3513095"/>
            <a:chOff x="7071666" y="1654378"/>
            <a:chExt cx="4897940" cy="2576963"/>
          </a:xfrm>
        </p:grpSpPr>
        <p:sp>
          <p:nvSpPr>
            <p:cNvPr id="3" name="Retângulo Arredondado 2">
              <a:extLst>
                <a:ext uri="{FF2B5EF4-FFF2-40B4-BE49-F238E27FC236}">
                  <a16:creationId xmlns:a16="http://schemas.microsoft.com/office/drawing/2014/main" id="{CA97C802-EB64-76E9-8A21-AC78093D7160}"/>
                </a:ext>
              </a:extLst>
            </p:cNvPr>
            <p:cNvSpPr/>
            <p:nvPr/>
          </p:nvSpPr>
          <p:spPr>
            <a:xfrm>
              <a:off x="7071666" y="1654378"/>
              <a:ext cx="4897940" cy="2576963"/>
            </a:xfrm>
            <a:prstGeom prst="roundRect">
              <a:avLst>
                <a:gd name="adj" fmla="val 6041"/>
              </a:avLst>
            </a:prstGeom>
            <a:solidFill>
              <a:schemeClr val="bg2">
                <a:lumMod val="25000"/>
                <a:alpha val="70482"/>
              </a:schemeClr>
            </a:solidFill>
            <a:ln>
              <a:solidFill>
                <a:schemeClr val="bg1">
                  <a:lumMod val="75000"/>
                </a:schemeClr>
              </a:solidFill>
            </a:ln>
            <a:effectLst>
              <a:outerShdw blurRad="260345" sx="99541" sy="99541" algn="ctr" rotWithShape="0">
                <a:schemeClr val="tx1">
                  <a:alpha val="79000"/>
                </a:scheme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endParaRPr>
            </a:p>
          </p:txBody>
        </p:sp>
        <p:grpSp>
          <p:nvGrpSpPr>
            <p:cNvPr id="4" name="Agrupar 3">
              <a:extLst>
                <a:ext uri="{FF2B5EF4-FFF2-40B4-BE49-F238E27FC236}">
                  <a16:creationId xmlns:a16="http://schemas.microsoft.com/office/drawing/2014/main" id="{67168371-15D1-03F6-2CA5-38BBE14AE31D}"/>
                </a:ext>
              </a:extLst>
            </p:cNvPr>
            <p:cNvGrpSpPr/>
            <p:nvPr/>
          </p:nvGrpSpPr>
          <p:grpSpPr>
            <a:xfrm>
              <a:off x="7649991" y="1955815"/>
              <a:ext cx="3427486" cy="1598757"/>
              <a:chOff x="6351857" y="1965512"/>
              <a:chExt cx="3427486" cy="1598757"/>
            </a:xfrm>
          </p:grpSpPr>
          <p:sp>
            <p:nvSpPr>
              <p:cNvPr id="5" name="CaixaDeTexto 4">
                <a:extLst>
                  <a:ext uri="{FF2B5EF4-FFF2-40B4-BE49-F238E27FC236}">
                    <a16:creationId xmlns:a16="http://schemas.microsoft.com/office/drawing/2014/main" id="{31FD4C5C-EB7A-6458-1D90-F0FB29C6F5EA}"/>
                  </a:ext>
                </a:extLst>
              </p:cNvPr>
              <p:cNvSpPr txBox="1"/>
              <p:nvPr/>
            </p:nvSpPr>
            <p:spPr>
              <a:xfrm>
                <a:off x="6361891" y="2593486"/>
                <a:ext cx="3417452" cy="970783"/>
              </a:xfrm>
              <a:prstGeom prst="rect">
                <a:avLst/>
              </a:prstGeom>
              <a:noFill/>
            </p:spPr>
            <p:txBody>
              <a:bodyPr wrap="square" lIns="91440" tIns="45720" rIns="91440" bIns="45720" anchor="t">
                <a:spAutoFit/>
              </a:bodyPr>
              <a:lstStyle/>
              <a:p>
                <a:r>
                  <a:rPr lang="pt-BR" sz="4000" dirty="0">
                    <a:solidFill>
                      <a:schemeClr val="bg1"/>
                    </a:solidFill>
                    <a:latin typeface="AMX Black" pitchFamily="2" charset="0"/>
                  </a:rPr>
                  <a:t>Agradecemos a sua participação!</a:t>
                </a:r>
              </a:p>
            </p:txBody>
          </p:sp>
          <p:grpSp>
            <p:nvGrpSpPr>
              <p:cNvPr id="7" name="Agrupar 6">
                <a:extLst>
                  <a:ext uri="{FF2B5EF4-FFF2-40B4-BE49-F238E27FC236}">
                    <a16:creationId xmlns:a16="http://schemas.microsoft.com/office/drawing/2014/main" id="{CB7F341A-8830-D5E9-DD14-E712A5BA6B5B}"/>
                  </a:ext>
                </a:extLst>
              </p:cNvPr>
              <p:cNvGrpSpPr/>
              <p:nvPr/>
            </p:nvGrpSpPr>
            <p:grpSpPr>
              <a:xfrm>
                <a:off x="6351857" y="1965512"/>
                <a:ext cx="719477" cy="174060"/>
                <a:chOff x="9107221" y="1077686"/>
                <a:chExt cx="742441" cy="179615"/>
              </a:xfrm>
            </p:grpSpPr>
            <p:sp>
              <p:nvSpPr>
                <p:cNvPr id="8" name="Oval 7">
                  <a:extLst>
                    <a:ext uri="{FF2B5EF4-FFF2-40B4-BE49-F238E27FC236}">
                      <a16:creationId xmlns:a16="http://schemas.microsoft.com/office/drawing/2014/main" id="{E0C9E5D7-969F-ECD4-B2B9-E59108523815}"/>
                    </a:ext>
                  </a:extLst>
                </p:cNvPr>
                <p:cNvSpPr/>
                <p:nvPr/>
              </p:nvSpPr>
              <p:spPr>
                <a:xfrm>
                  <a:off x="9107221" y="1077686"/>
                  <a:ext cx="179616" cy="179615"/>
                </a:xfrm>
                <a:prstGeom prst="ellipse">
                  <a:avLst/>
                </a:prstGeom>
                <a:noFill/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/>
                </a:p>
              </p:txBody>
            </p:sp>
            <p:sp>
              <p:nvSpPr>
                <p:cNvPr id="9" name="Oval 8">
                  <a:extLst>
                    <a:ext uri="{FF2B5EF4-FFF2-40B4-BE49-F238E27FC236}">
                      <a16:creationId xmlns:a16="http://schemas.microsoft.com/office/drawing/2014/main" id="{901017A3-409B-A626-CFC5-55BDE4B89E51}"/>
                    </a:ext>
                  </a:extLst>
                </p:cNvPr>
                <p:cNvSpPr/>
                <p:nvPr/>
              </p:nvSpPr>
              <p:spPr>
                <a:xfrm>
                  <a:off x="9382016" y="1077686"/>
                  <a:ext cx="179616" cy="179615"/>
                </a:xfrm>
                <a:prstGeom prst="ellipse">
                  <a:avLst/>
                </a:prstGeom>
                <a:noFill/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/>
                </a:p>
              </p:txBody>
            </p:sp>
            <p:sp>
              <p:nvSpPr>
                <p:cNvPr id="10" name="Oval 9">
                  <a:extLst>
                    <a:ext uri="{FF2B5EF4-FFF2-40B4-BE49-F238E27FC236}">
                      <a16:creationId xmlns:a16="http://schemas.microsoft.com/office/drawing/2014/main" id="{1A2EC4CB-2F55-A5F6-3DDC-AEA97ED349D7}"/>
                    </a:ext>
                  </a:extLst>
                </p:cNvPr>
                <p:cNvSpPr/>
                <p:nvPr/>
              </p:nvSpPr>
              <p:spPr>
                <a:xfrm>
                  <a:off x="9670046" y="1077686"/>
                  <a:ext cx="179616" cy="179615"/>
                </a:xfrm>
                <a:prstGeom prst="ellipse">
                  <a:avLst/>
                </a:prstGeom>
                <a:noFill/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/>
                </a:p>
              </p:txBody>
            </p:sp>
          </p:grpSp>
        </p:grpSp>
      </p:grpSp>
      <p:pic>
        <p:nvPicPr>
          <p:cNvPr id="11" name="Notification Sound Effects (Copyright Free) - Creator Assets (youtube)">
            <a:hlinkClick r:id="" action="ppaction://media"/>
            <a:extLst>
              <a:ext uri="{FF2B5EF4-FFF2-40B4-BE49-F238E27FC236}">
                <a16:creationId xmlns:a16="http://schemas.microsoft.com/office/drawing/2014/main" id="{178D57E9-7FDE-D1AF-577F-BA941A4CD1D6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18776.2642" end="30656.0997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947400" y="-81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3804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010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repeatCount="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13B7DE-9E1E-3BED-203D-1A516AFE1E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>
            <a:extLst>
              <a:ext uri="{FF2B5EF4-FFF2-40B4-BE49-F238E27FC236}">
                <a16:creationId xmlns:a16="http://schemas.microsoft.com/office/drawing/2014/main" id="{E283B7D5-5C6A-5649-1275-C64F3540108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17" t="8043" r="19125" b="132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008427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30BAA0BFA4660643A687B2FDCEE2805C" ma:contentTypeVersion="16" ma:contentTypeDescription="Crie um novo documento." ma:contentTypeScope="" ma:versionID="6bb22af931fc60397c74301ec42d8558">
  <xsd:schema xmlns:xsd="http://www.w3.org/2001/XMLSchema" xmlns:xs="http://www.w3.org/2001/XMLSchema" xmlns:p="http://schemas.microsoft.com/office/2006/metadata/properties" xmlns:ns2="05ec3496-d55f-4088-b91d-c078abc80e92" xmlns:ns3="81d509b4-a50c-4eb4-9c41-c741e6a75022" targetNamespace="http://schemas.microsoft.com/office/2006/metadata/properties" ma:root="true" ma:fieldsID="691c8d6bfdcba53aab92b8dfcb9871d2" ns2:_="" ns3:_="">
    <xsd:import namespace="05ec3496-d55f-4088-b91d-c078abc80e92"/>
    <xsd:import namespace="81d509b4-a50c-4eb4-9c41-c741e6a75022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3:SharedWithUsers" minOccurs="0"/>
                <xsd:element ref="ns3:SharedWithDetails" minOccurs="0"/>
                <xsd:element ref="ns2:MediaServiceLocation" minOccurs="0"/>
                <xsd:element ref="ns2:MediaServiceObjectDetectorVersions" minOccurs="0"/>
                <xsd:element ref="ns2:MediaServiceSearchPropertie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5ec3496-d55f-4088-b91d-c078abc80e9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LengthInSeconds" ma:index="1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1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Marcações de imagem" ma:readOnly="false" ma:fieldId="{5cf76f15-5ced-4ddc-b409-7134ff3c332f}" ma:taxonomyMulti="true" ma:sspId="b62656bb-9f06-4eb9-a633-2fef78b9ad96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20" nillable="true" ma:displayName="Location" ma:description="" ma:indexed="true" ma:internalName="MediaServiceLocation" ma:readOnly="true">
      <xsd:simpleType>
        <xsd:restriction base="dms:Text"/>
      </xsd:simpleType>
    </xsd:element>
    <xsd:element name="MediaServiceObjectDetectorVersions" ma:index="2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3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1d509b4-a50c-4eb4-9c41-c741e6a75022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82c19a5d-29b4-4c37-a0bc-18ab980d9013}" ma:internalName="TaxCatchAll" ma:showField="CatchAllData" ma:web="81d509b4-a50c-4eb4-9c41-c741e6a7502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8" nillable="true" ma:displayName="Compartilhado com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Detalhes de Compartilhado Com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ú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05ec3496-d55f-4088-b91d-c078abc80e92">
      <Terms xmlns="http://schemas.microsoft.com/office/infopath/2007/PartnerControls"/>
    </lcf76f155ced4ddcb4097134ff3c332f>
    <TaxCatchAll xmlns="81d509b4-a50c-4eb4-9c41-c741e6a75022" xsi:nil="true"/>
  </documentManagement>
</p:properties>
</file>

<file path=customXml/itemProps1.xml><?xml version="1.0" encoding="utf-8"?>
<ds:datastoreItem xmlns:ds="http://schemas.openxmlformats.org/officeDocument/2006/customXml" ds:itemID="{336F91FA-9B4E-43BB-ADE3-FEC6E799C3DB}"/>
</file>

<file path=customXml/itemProps2.xml><?xml version="1.0" encoding="utf-8"?>
<ds:datastoreItem xmlns:ds="http://schemas.openxmlformats.org/officeDocument/2006/customXml" ds:itemID="{E01877F2-E49B-4B76-A100-98E198CA6067}"/>
</file>

<file path=customXml/itemProps3.xml><?xml version="1.0" encoding="utf-8"?>
<ds:datastoreItem xmlns:ds="http://schemas.openxmlformats.org/officeDocument/2006/customXml" ds:itemID="{69E4E99E-352B-43CD-A4B6-04EFC434618D}"/>
</file>

<file path=docProps/app.xml><?xml version="1.0" encoding="utf-8"?>
<Properties xmlns="http://schemas.openxmlformats.org/officeDocument/2006/extended-properties" xmlns:vt="http://schemas.openxmlformats.org/officeDocument/2006/docPropsVTypes">
  <TotalTime>2509</TotalTime>
  <Words>4476</Words>
  <Application>Microsoft Macintosh PowerPoint</Application>
  <PresentationFormat>Widescreen</PresentationFormat>
  <Paragraphs>1055</Paragraphs>
  <Slides>52</Slides>
  <Notes>34</Notes>
  <HiddenSlides>0</HiddenSlides>
  <MMClips>35</MMClips>
  <ScaleCrop>false</ScaleCrop>
  <HeadingPairs>
    <vt:vector size="6" baseType="variant">
      <vt:variant>
        <vt:lpstr>Fontes usadas</vt:lpstr>
      </vt:variant>
      <vt:variant>
        <vt:i4>8</vt:i4>
      </vt:variant>
      <vt:variant>
        <vt:lpstr>Tema</vt:lpstr>
      </vt:variant>
      <vt:variant>
        <vt:i4>1</vt:i4>
      </vt:variant>
      <vt:variant>
        <vt:lpstr>Títulos de slides</vt:lpstr>
      </vt:variant>
      <vt:variant>
        <vt:i4>52</vt:i4>
      </vt:variant>
    </vt:vector>
  </HeadingPairs>
  <TitlesOfParts>
    <vt:vector size="61" baseType="lpstr">
      <vt:lpstr>Arial</vt:lpstr>
      <vt:lpstr>Arial Black</vt:lpstr>
      <vt:lpstr>Aptos</vt:lpstr>
      <vt:lpstr>Wingdings</vt:lpstr>
      <vt:lpstr>Calibri</vt:lpstr>
      <vt:lpstr>AMX</vt:lpstr>
      <vt:lpstr>AMX Black</vt:lpstr>
      <vt:lpstr>Aptos Display</vt:lpstr>
      <vt:lpstr>Tema do Office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Lauren Cirello</dc:creator>
  <cp:lastModifiedBy>Lauren Cirello</cp:lastModifiedBy>
  <cp:revision>116</cp:revision>
  <dcterms:created xsi:type="dcterms:W3CDTF">2026-06-01T14:57:54Z</dcterms:created>
  <dcterms:modified xsi:type="dcterms:W3CDTF">2026-06-12T19:27:27Z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0x01010030BAA0BFA4660643A687B2FDCEE2805C</vt:lpwstr>
  </property>
</Properties>
</file>