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147474307" r:id="rId2"/>
    <p:sldId id="260" r:id="rId3"/>
    <p:sldId id="561" r:id="rId4"/>
    <p:sldId id="2147474308" r:id="rId5"/>
    <p:sldId id="259" r:id="rId6"/>
    <p:sldId id="2147474312" r:id="rId7"/>
    <p:sldId id="2147474313" r:id="rId8"/>
    <p:sldId id="2147474314" r:id="rId9"/>
    <p:sldId id="2147474304" r:id="rId10"/>
  </p:sldIdLst>
  <p:sldSz cx="12192000" cy="6858000"/>
  <p:notesSz cx="6858000" cy="9144000"/>
  <p:embeddedFontLst>
    <p:embeddedFont>
      <p:font typeface="AMX" pitchFamily="2" charset="77"/>
      <p:regular r:id="rId12"/>
      <p:bold r:id="rId13"/>
      <p:italic r:id="rId14"/>
      <p:boldItalic r:id="rId15"/>
    </p:embeddedFont>
    <p:embeddedFont>
      <p:font typeface="Arial Black" panose="020B0604020202020204" pitchFamily="34" charset="0"/>
      <p:bold r:id="rId1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1A23"/>
    <a:srgbClr val="C00C37"/>
    <a:srgbClr val="C2C3C3"/>
    <a:srgbClr val="E81924"/>
    <a:srgbClr val="AA1924"/>
    <a:srgbClr val="A81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92"/>
    <p:restoredTop sz="82248"/>
  </p:normalViewPr>
  <p:slideViewPr>
    <p:cSldViewPr snapToGrid="0">
      <p:cViewPr>
        <p:scale>
          <a:sx n="62" d="100"/>
          <a:sy n="62" d="100"/>
        </p:scale>
        <p:origin x="440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1222E-8EEA-3F4B-88FF-646411C4DC55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F238B-E172-9048-9ADD-8B96018B1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2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dê as boas vindas aos participantes.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99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Facilitador, explique o que é a Locação de equipamentos.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Primeiramente, é uma solução de locação de equipamentos baseada no modelo </a:t>
            </a:r>
            <a:r>
              <a:rPr lang="pt-BR" sz="1200" b="1" dirty="0" err="1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HaaS</a:t>
            </a:r>
            <a:r>
              <a:rPr lang="pt-BR" sz="1200" b="1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 – Hardware as a Service (e </a:t>
            </a:r>
            <a:r>
              <a:rPr lang="pt-BR" sz="1200" b="1" dirty="0" err="1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PCaaS</a:t>
            </a:r>
            <a:r>
              <a:rPr lang="pt-BR" sz="1200" b="1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), no caso desta solução a locação é de tablets e notebooks. </a:t>
            </a:r>
            <a:endParaRPr lang="pt-BR" sz="1200" dirty="0">
              <a:latin typeface="AMX" pitchFamily="2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Com esse serviço o cliente deixa de comprar equipamentos de TI e passa a utilizá-los por meio de um modelo de locação mensal </a:t>
            </a:r>
            <a:r>
              <a:rPr lang="pt-BR" b="1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(OPEX).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A solução inclui uma </a:t>
            </a:r>
            <a:r>
              <a:rPr lang="pt-BR" b="1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camada completa de serviços</a:t>
            </a:r>
            <a:r>
              <a:rPr lang="pt-BR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, como ativação, logística, manutenção, gestão de inventário e descarte sustentável.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F238B-E172-9048-9ADD-8B96018B1B7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59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FBF5-DF79-15F0-733D-93F964BF8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2ED39BE-25A7-4CE5-8FB1-65812FC6B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0A36925-256A-5C8E-40C4-EBDDB6011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os benefícios da solução.</a:t>
            </a:r>
          </a:p>
          <a:p>
            <a:endParaRPr lang="pt-BR" dirty="0"/>
          </a:p>
          <a:p>
            <a:r>
              <a:rPr lang="pt-BR" b="1" dirty="0"/>
              <a:t>Escalabilidade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Possibilidade de expandir ou reduzir rapidamente o parque tecnológico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Ideal para crescimento, projetos temporários ou reorganizações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Evita ativos ociosos ou subutilizados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solução inclui </a:t>
            </a:r>
            <a:r>
              <a:rPr lang="pt-BR" b="1" dirty="0"/>
              <a:t>logística nacional para entrega e coleta dos equipamentos</a:t>
            </a:r>
            <a:r>
              <a:rPr lang="pt-BR" dirty="0"/>
              <a:t>, garantindo que os dispositivos cheguem prontos para uso e sejam recolhidos quando necessário, de acordo com a necessidade da empresa. 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4F704DC-FC9C-C69B-0B1E-753DB1CC8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93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B0B5A-9C9A-2300-07FF-464D199C8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D35589-60CB-AC01-77DF-5CE38AFEE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28C697-20D1-91EE-52AB-5ACC81B2F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os benefícios da solução.</a:t>
            </a:r>
          </a:p>
          <a:p>
            <a:endParaRPr lang="pt-BR" dirty="0"/>
          </a:p>
          <a:p>
            <a:r>
              <a:rPr lang="pt-BR" b="1" dirty="0"/>
              <a:t>Previsibilidade de custos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Modelo de pagamento mensal fixo (OPEX), sem investimento inicial em hardware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Custos fixos e previsíveis ao longo do contrato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Elimina gastos inesperados com manutenção e suporte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A10AC0-3C4D-A27C-3499-420090F01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494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161A1-C468-7AEA-0E76-EB94C279D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330FC42-3EE4-7667-7B37-BB191787C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0B0299-7974-7DC4-0CFD-8420766A1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é importante e</a:t>
            </a:r>
            <a:r>
              <a:rPr lang="pt-BR" dirty="0">
                <a:solidFill>
                  <a:schemeClr val="bg1"/>
                </a:solidFill>
              </a:rPr>
              <a:t>vitar clientes com contratos próximos do vencimento (entre 6 e 12 meses). E é importante que o cliente esteja de acordo com os prazos de entrega, que podem ser de até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B4C7E7"/>
                </a:highlight>
              </a:rPr>
              <a:t>30 dias </a:t>
            </a:r>
            <a:r>
              <a:rPr lang="pt-BR" dirty="0">
                <a:solidFill>
                  <a:schemeClr val="bg1"/>
                </a:solidFill>
              </a:rPr>
              <a:t>para equipamentos em estoque ou até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B4C7E7"/>
                </a:highlight>
              </a:rPr>
              <a:t>60 dias </a:t>
            </a:r>
            <a:r>
              <a:rPr lang="pt-BR" dirty="0">
                <a:solidFill>
                  <a:schemeClr val="bg1"/>
                </a:solidFill>
              </a:rPr>
              <a:t>quando não houver disponibilidade imediata.</a:t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  <a:p>
            <a:pPr lvl="0" algn="l"/>
            <a:r>
              <a:rPr lang="pt-BR" b="1" dirty="0">
                <a:solidFill>
                  <a:schemeClr val="bg1"/>
                </a:solidFill>
              </a:rPr>
              <a:t>Atenção à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B4C7E7"/>
                </a:highlight>
              </a:rPr>
              <a:t>multa rescisória</a:t>
            </a:r>
            <a:r>
              <a:rPr lang="pt-BR" b="1" dirty="0">
                <a:solidFill>
                  <a:schemeClr val="bg1"/>
                </a:solidFill>
              </a:rPr>
              <a:t>! </a:t>
            </a:r>
          </a:p>
          <a:p>
            <a:r>
              <a:rPr lang="pt-BR" dirty="0">
                <a:solidFill>
                  <a:schemeClr val="bg1"/>
                </a:solidFill>
              </a:rPr>
              <a:t>Ela é calculada de forma proporcional: o valor total do contrato é dividido pelo período de 36 meses e, depois, multiplicado pelo número de parcelas que ainda faltam pagar no momento do cancelamento.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B8967F-65EF-116D-41BE-24A959FBC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4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</a:t>
            </a:r>
            <a:r>
              <a:rPr lang="pt-BR" sz="1200" dirty="0">
                <a:latin typeface="AMX" panose="020B0604020202020204"/>
                <a:sym typeface="Arial"/>
              </a:rPr>
              <a:t>de início, começaremos com um portifólio reduzido, divido em três segmentações que são organizadas de acordo com a necessidade do cliente PME. </a:t>
            </a:r>
            <a:endParaRPr lang="pt-BR" dirty="0"/>
          </a:p>
          <a:p>
            <a:endParaRPr lang="pt-BR" dirty="0"/>
          </a:p>
          <a:p>
            <a:r>
              <a:rPr lang="pt-BR" dirty="0"/>
              <a:t>Observem que os produtos são notebooks e tablets. Ao explicar o quadro dê destaque que os produtos são classificados em básicos, intermediários e avançados. Essa classificação foi explicada anteriormente, mas eu vou citar diretamente a anotação referente a essa classificação a seguir: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“</a:t>
            </a:r>
            <a:r>
              <a:rPr lang="pt-BR" sz="1200" dirty="0">
                <a:solidFill>
                  <a:schemeClr val="bg1"/>
                </a:solidFill>
              </a:rPr>
              <a:t>Os </a:t>
            </a:r>
            <a:r>
              <a:rPr lang="pt-BR" sz="1200" b="1" dirty="0">
                <a:solidFill>
                  <a:schemeClr val="bg1"/>
                </a:solidFill>
              </a:rPr>
              <a:t>equipamentos</a:t>
            </a:r>
            <a:r>
              <a:rPr lang="pt-BR" sz="1200" dirty="0">
                <a:solidFill>
                  <a:schemeClr val="bg1"/>
                </a:solidFill>
              </a:rPr>
              <a:t> são organizados em três categoria: </a:t>
            </a:r>
            <a:r>
              <a:rPr lang="pt-BR" sz="1200" b="1" dirty="0">
                <a:solidFill>
                  <a:schemeClr val="bg1"/>
                </a:solidFill>
              </a:rPr>
              <a:t>Básico</a:t>
            </a:r>
            <a:r>
              <a:rPr lang="pt-BR" sz="1200" dirty="0">
                <a:solidFill>
                  <a:schemeClr val="bg1"/>
                </a:solidFill>
              </a:rPr>
              <a:t> – para atividades operacionais simples; </a:t>
            </a:r>
            <a:r>
              <a:rPr lang="pt-BR" sz="1200" b="1" dirty="0">
                <a:solidFill>
                  <a:schemeClr val="bg1"/>
                </a:solidFill>
              </a:rPr>
              <a:t>Intermediário</a:t>
            </a:r>
            <a:r>
              <a:rPr lang="pt-BR" sz="1200" dirty="0">
                <a:solidFill>
                  <a:schemeClr val="bg1"/>
                </a:solidFill>
              </a:rPr>
              <a:t> – para uso profissional padrão; </a:t>
            </a:r>
            <a:r>
              <a:rPr lang="pt-BR" sz="1200" b="1" dirty="0">
                <a:solidFill>
                  <a:schemeClr val="bg1"/>
                </a:solidFill>
              </a:rPr>
              <a:t>Avançado</a:t>
            </a:r>
            <a:r>
              <a:rPr lang="pt-BR" sz="1200" dirty="0">
                <a:solidFill>
                  <a:schemeClr val="bg1"/>
                </a:solidFill>
              </a:rPr>
              <a:t> – para demandas mais exigentes.”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239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1CF69FC-6B9F-3990-3889-C55493502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9000">
                <a:schemeClr val="bg1"/>
              </a:gs>
              <a:gs pos="83000">
                <a:schemeClr val="bg1">
                  <a:lumMod val="75000"/>
                  <a:alpha val="40123"/>
                </a:schemeClr>
              </a:gs>
              <a:gs pos="99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B2BCF08-CA3C-2E4E-B991-D4E6CB5DD274}"/>
              </a:ext>
            </a:extLst>
          </p:cNvPr>
          <p:cNvGrpSpPr/>
          <p:nvPr userDrawn="1"/>
        </p:nvGrpSpPr>
        <p:grpSpPr>
          <a:xfrm>
            <a:off x="359029" y="196784"/>
            <a:ext cx="11597745" cy="493726"/>
            <a:chOff x="359029" y="196784"/>
            <a:chExt cx="11597745" cy="493726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742684AB-E3BE-BB73-7CEF-6B9E4CAEFCF7}"/>
                </a:ext>
              </a:extLst>
            </p:cNvPr>
            <p:cNvSpPr/>
            <p:nvPr/>
          </p:nvSpPr>
          <p:spPr>
            <a:xfrm>
              <a:off x="359029" y="196784"/>
              <a:ext cx="11597745" cy="49372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9B131518-EAF9-D9DB-6D5B-F17644EC52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835343" y="271716"/>
              <a:ext cx="799830" cy="287818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D0D060C-DFAF-9714-7863-D7C9217EF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136" y="268371"/>
              <a:ext cx="937078" cy="351235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7093E26-D14E-02A6-62CA-0B9C9DA4E87A}"/>
                </a:ext>
              </a:extLst>
            </p:cNvPr>
            <p:cNvSpPr txBox="1"/>
            <p:nvPr/>
          </p:nvSpPr>
          <p:spPr>
            <a:xfrm>
              <a:off x="4593772" y="242455"/>
              <a:ext cx="3004457" cy="380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Locação de </a:t>
              </a:r>
              <a:r>
                <a:rPr lang="pt-BR" b="1" i="1" dirty="0">
                  <a:solidFill>
                    <a:srgbClr val="A81823"/>
                  </a:solidFill>
                  <a:latin typeface="AMX" pitchFamily="2" charset="77"/>
                </a:rPr>
                <a:t>E</a:t>
              </a:r>
              <a:r>
                <a:rPr lang="pt-BR" sz="1800" b="1" dirty="0">
                  <a:solidFill>
                    <a:srgbClr val="A81823"/>
                  </a:solidFill>
                  <a:latin typeface="AMX" pitchFamily="2" charset="77"/>
                </a:rPr>
                <a:t>quipamentos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50602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DC748-A7DC-8E9B-1628-150F52A8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48C3B61-17A7-9494-46AD-157A17C3FD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FB928F-24A9-90C8-9D14-8D167E71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873E17-F96D-0574-C374-63E85EA8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9B9D40-6821-998F-6266-FABD9C1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1AC7EF-BC57-B21E-F3BA-1E2FC80E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27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3A462-A129-D90F-BB8F-8DD30807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AE8741E-2843-41DF-EB44-E3C29685F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DD5698-E2D1-C921-8250-BA72FFA3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712FC4-1AB6-0BCF-5A68-536F31C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E3EE03-E499-96F7-6C61-0D94AA9E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977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DD52A4-E215-1D1D-DF41-679149C93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8D8C6B-26DF-4B32-FA22-4B651B1C2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10E55C-2D15-E5DC-9E4E-B6506729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7158D6-E639-B560-FD8D-62B22A67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47EB52-1429-DB6E-9A04-418225B5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14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95576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76409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m 55">
            <a:extLst>
              <a:ext uri="{FF2B5EF4-FFF2-40B4-BE49-F238E27FC236}">
                <a16:creationId xmlns:a16="http://schemas.microsoft.com/office/drawing/2014/main" id="{5FF68D95-C7A4-42CB-554A-5BC406F0C1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" t="2571" r="16743"/>
          <a:stretch>
            <a:fillRect/>
          </a:stretch>
        </p:blipFill>
        <p:spPr>
          <a:xfrm flipH="1">
            <a:off x="-2" y="-1"/>
            <a:ext cx="12329653" cy="6931153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9CD758F-9022-C5C0-C190-7FF9DA66D488}"/>
              </a:ext>
            </a:extLst>
          </p:cNvPr>
          <p:cNvGrpSpPr/>
          <p:nvPr userDrawn="1"/>
        </p:nvGrpSpPr>
        <p:grpSpPr>
          <a:xfrm>
            <a:off x="359029" y="196784"/>
            <a:ext cx="11597745" cy="493726"/>
            <a:chOff x="359029" y="196784"/>
            <a:chExt cx="11597745" cy="493726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CBAE0FE9-9352-4F96-10EC-E506287C7417}"/>
                </a:ext>
              </a:extLst>
            </p:cNvPr>
            <p:cNvSpPr/>
            <p:nvPr/>
          </p:nvSpPr>
          <p:spPr>
            <a:xfrm>
              <a:off x="359029" y="196784"/>
              <a:ext cx="11597745" cy="49372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A8B7CA3D-9D75-5413-43ED-A3B9E4D619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35343" y="271716"/>
              <a:ext cx="799830" cy="287818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FA314142-E106-E426-EA31-E20A8FF7F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136" y="268371"/>
              <a:ext cx="937078" cy="351235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AB3210C2-CB79-8B37-CE85-3B147D284510}"/>
                </a:ext>
              </a:extLst>
            </p:cNvPr>
            <p:cNvSpPr txBox="1"/>
            <p:nvPr/>
          </p:nvSpPr>
          <p:spPr>
            <a:xfrm>
              <a:off x="4593772" y="242455"/>
              <a:ext cx="3004457" cy="380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Locação de </a:t>
              </a:r>
              <a:r>
                <a:rPr lang="pt-BR" b="1" i="1" dirty="0">
                  <a:solidFill>
                    <a:srgbClr val="A81823"/>
                  </a:solidFill>
                  <a:latin typeface="AMX" pitchFamily="2" charset="77"/>
                </a:rPr>
                <a:t>E</a:t>
              </a:r>
              <a:r>
                <a:rPr lang="pt-BR" sz="1800" b="1" dirty="0">
                  <a:solidFill>
                    <a:srgbClr val="A81823"/>
                  </a:solidFill>
                  <a:latin typeface="AMX" pitchFamily="2" charset="77"/>
                </a:rPr>
                <a:t>quipamentos</a:t>
              </a:r>
              <a:endParaRPr lang="pt-BR" dirty="0"/>
            </a:p>
          </p:txBody>
        </p:sp>
      </p:grpSp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093BE22C-0227-EF73-CA48-CA63A22BE3E2}"/>
              </a:ext>
            </a:extLst>
          </p:cNvPr>
          <p:cNvSpPr/>
          <p:nvPr userDrawn="1"/>
        </p:nvSpPr>
        <p:spPr>
          <a:xfrm>
            <a:off x="1574303" y="1725562"/>
            <a:ext cx="5009034" cy="3462258"/>
          </a:xfrm>
          <a:prstGeom prst="roundRect">
            <a:avLst>
              <a:gd name="adj" fmla="val 1955"/>
            </a:avLst>
          </a:prstGeom>
          <a:solidFill>
            <a:srgbClr val="A8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3B4D706C-1305-3046-5818-562D0CC35310}"/>
              </a:ext>
            </a:extLst>
          </p:cNvPr>
          <p:cNvGrpSpPr/>
          <p:nvPr userDrawn="1"/>
        </p:nvGrpSpPr>
        <p:grpSpPr>
          <a:xfrm rot="291521">
            <a:off x="2080146" y="2230317"/>
            <a:ext cx="3951269" cy="2305925"/>
            <a:chOff x="2478525" y="1998429"/>
            <a:chExt cx="3950180" cy="2305925"/>
          </a:xfrm>
        </p:grpSpPr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D4CFCCE9-5FB1-0001-0DD9-157D588FBD23}"/>
                </a:ext>
              </a:extLst>
            </p:cNvPr>
            <p:cNvGrpSpPr/>
            <p:nvPr/>
          </p:nvGrpSpPr>
          <p:grpSpPr>
            <a:xfrm>
              <a:off x="2478525" y="1998429"/>
              <a:ext cx="3950180" cy="2305925"/>
              <a:chOff x="-772681" y="1630470"/>
              <a:chExt cx="4793835" cy="2798411"/>
            </a:xfrm>
          </p:grpSpPr>
          <p:grpSp>
            <p:nvGrpSpPr>
              <p:cNvPr id="65" name="Agrupar 64">
                <a:extLst>
                  <a:ext uri="{FF2B5EF4-FFF2-40B4-BE49-F238E27FC236}">
                    <a16:creationId xmlns:a16="http://schemas.microsoft.com/office/drawing/2014/main" id="{34482CA8-D616-4E2C-C239-98A7E0A4DCD0}"/>
                  </a:ext>
                </a:extLst>
              </p:cNvPr>
              <p:cNvGrpSpPr/>
              <p:nvPr/>
            </p:nvGrpSpPr>
            <p:grpSpPr>
              <a:xfrm rot="21326578">
                <a:off x="-772681" y="1630470"/>
                <a:ext cx="4793835" cy="2798411"/>
                <a:chOff x="4774716" y="254838"/>
                <a:chExt cx="4793835" cy="2798411"/>
              </a:xfrm>
            </p:grpSpPr>
            <p:sp>
              <p:nvSpPr>
                <p:cNvPr id="69" name="Retângulo Arredondado 68">
                  <a:extLst>
                    <a:ext uri="{FF2B5EF4-FFF2-40B4-BE49-F238E27FC236}">
                      <a16:creationId xmlns:a16="http://schemas.microsoft.com/office/drawing/2014/main" id="{3E01A5FB-1A48-B1F8-8800-F2D5539792A8}"/>
                    </a:ext>
                  </a:extLst>
                </p:cNvPr>
                <p:cNvSpPr/>
                <p:nvPr/>
              </p:nvSpPr>
              <p:spPr>
                <a:xfrm>
                  <a:off x="4774716" y="254838"/>
                  <a:ext cx="4793835" cy="2798411"/>
                </a:xfrm>
                <a:prstGeom prst="roundRect">
                  <a:avLst>
                    <a:gd name="adj" fmla="val 13121"/>
                  </a:avLst>
                </a:prstGeom>
                <a:solidFill>
                  <a:schemeClr val="bg1">
                    <a:alpha val="12285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70" name="CaixaDeTexto 69">
                  <a:extLst>
                    <a:ext uri="{FF2B5EF4-FFF2-40B4-BE49-F238E27FC236}">
                      <a16:creationId xmlns:a16="http://schemas.microsoft.com/office/drawing/2014/main" id="{1A0CB5F4-565B-186E-F3D9-BC1245ED2E69}"/>
                    </a:ext>
                  </a:extLst>
                </p:cNvPr>
                <p:cNvSpPr txBox="1"/>
                <p:nvPr/>
              </p:nvSpPr>
              <p:spPr>
                <a:xfrm>
                  <a:off x="5621512" y="1364423"/>
                  <a:ext cx="3110185" cy="7843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3600" b="1" i="0" spc="300" dirty="0">
                      <a:solidFill>
                        <a:schemeClr val="bg1"/>
                      </a:solidFill>
                      <a:latin typeface="AMX" pitchFamily="2" charset="77"/>
                    </a:rPr>
                    <a:t>ATENÇÃO</a:t>
                  </a:r>
                </a:p>
              </p:txBody>
            </p:sp>
          </p:grpSp>
          <p:grpSp>
            <p:nvGrpSpPr>
              <p:cNvPr id="66" name="Agrupar 65">
                <a:extLst>
                  <a:ext uri="{FF2B5EF4-FFF2-40B4-BE49-F238E27FC236}">
                    <a16:creationId xmlns:a16="http://schemas.microsoft.com/office/drawing/2014/main" id="{F45F211F-45AC-40B3-86BD-2419466202F6}"/>
                  </a:ext>
                </a:extLst>
              </p:cNvPr>
              <p:cNvGrpSpPr/>
              <p:nvPr/>
            </p:nvGrpSpPr>
            <p:grpSpPr>
              <a:xfrm rot="21365406">
                <a:off x="3352013" y="1700268"/>
                <a:ext cx="228988" cy="228986"/>
                <a:chOff x="2670755" y="855720"/>
                <a:chExt cx="284208" cy="284206"/>
              </a:xfrm>
            </p:grpSpPr>
            <p:cxnSp>
              <p:nvCxnSpPr>
                <p:cNvPr id="67" name="Conector Reto 66">
                  <a:extLst>
                    <a:ext uri="{FF2B5EF4-FFF2-40B4-BE49-F238E27FC236}">
                      <a16:creationId xmlns:a16="http://schemas.microsoft.com/office/drawing/2014/main" id="{261BDC53-4757-11E4-CC4A-C3D123E523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0758" y="855720"/>
                  <a:ext cx="284205" cy="28420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to 67">
                  <a:extLst>
                    <a:ext uri="{FF2B5EF4-FFF2-40B4-BE49-F238E27FC236}">
                      <a16:creationId xmlns:a16="http://schemas.microsoft.com/office/drawing/2014/main" id="{6F7DD447-BA14-A601-EA4C-CF824B69E4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70755" y="855721"/>
                  <a:ext cx="284205" cy="28420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A5EB414F-5ABA-D7E1-C30A-A09E4C1A3928}"/>
                </a:ext>
              </a:extLst>
            </p:cNvPr>
            <p:cNvGrpSpPr/>
            <p:nvPr/>
          </p:nvGrpSpPr>
          <p:grpSpPr>
            <a:xfrm rot="21360958">
              <a:off x="2731146" y="2316215"/>
              <a:ext cx="636014" cy="153866"/>
              <a:chOff x="4140755" y="2450465"/>
              <a:chExt cx="719504" cy="174064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464C667-1E3C-46C5-54F8-A0A2B35B9E3C}"/>
                  </a:ext>
                </a:extLst>
              </p:cNvPr>
              <p:cNvSpPr/>
              <p:nvPr/>
            </p:nvSpPr>
            <p:spPr>
              <a:xfrm>
                <a:off x="4140755" y="2450469"/>
                <a:ext cx="174061" cy="174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C099613-2BD3-1DA0-44B6-C23F6372234E}"/>
                  </a:ext>
                </a:extLst>
              </p:cNvPr>
              <p:cNvSpPr/>
              <p:nvPr/>
            </p:nvSpPr>
            <p:spPr>
              <a:xfrm>
                <a:off x="4407074" y="2450468"/>
                <a:ext cx="174060" cy="174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F7C2753-AAE5-3D94-26D4-E206E9A6545E}"/>
                  </a:ext>
                </a:extLst>
              </p:cNvPr>
              <p:cNvSpPr/>
              <p:nvPr/>
            </p:nvSpPr>
            <p:spPr>
              <a:xfrm>
                <a:off x="4686199" y="2450465"/>
                <a:ext cx="174060" cy="174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72" name="Imagem 71">
            <a:extLst>
              <a:ext uri="{FF2B5EF4-FFF2-40B4-BE49-F238E27FC236}">
                <a16:creationId xmlns:a16="http://schemas.microsoft.com/office/drawing/2014/main" id="{1E80ACB0-DCF5-43DD-67B1-C9720AE5EB4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553695" y="3408218"/>
            <a:ext cx="1709541" cy="3544585"/>
          </a:xfrm>
          <a:prstGeom prst="rect">
            <a:avLst/>
          </a:prstGeom>
          <a:effectLst>
            <a:outerShdw blurRad="89576" dist="38100" sx="100706" sy="100706" algn="l" rotWithShape="0">
              <a:prstClr val="black">
                <a:alpha val="31000"/>
              </a:prstClr>
            </a:outerShdw>
          </a:effectLst>
        </p:spPr>
      </p:pic>
      <p:sp>
        <p:nvSpPr>
          <p:cNvPr id="74" name="Retângulo Arredondado 73">
            <a:extLst>
              <a:ext uri="{FF2B5EF4-FFF2-40B4-BE49-F238E27FC236}">
                <a16:creationId xmlns:a16="http://schemas.microsoft.com/office/drawing/2014/main" id="{386BDBF0-6310-AF2B-19A4-432B764BAB88}"/>
              </a:ext>
            </a:extLst>
          </p:cNvPr>
          <p:cNvSpPr/>
          <p:nvPr userDrawn="1"/>
        </p:nvSpPr>
        <p:spPr>
          <a:xfrm>
            <a:off x="422032" y="856033"/>
            <a:ext cx="11535506" cy="5755782"/>
          </a:xfrm>
          <a:prstGeom prst="roundRect">
            <a:avLst>
              <a:gd name="adj" fmla="val 8203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8" name="Notification Sound Effects (Copyright Free) - Creator Assets (youtube)">
            <a:hlinkClick r:id="" action="ppaction://media"/>
            <a:extLst>
              <a:ext uri="{FF2B5EF4-FFF2-40B4-BE49-F238E27FC236}">
                <a16:creationId xmlns:a16="http://schemas.microsoft.com/office/drawing/2014/main" id="{24A989B5-4A75-26C9-E2A1-9B2EC2CA547B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46.2731" end="15598.730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084" y="-10519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7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AFB47-948D-12B0-82E1-9B17D8B1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7FEE6D-B4E6-C78C-5C67-F6BBCD904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B4D3F2-EE69-C1C4-57A4-3C13CFE5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87E464-1658-2BEA-4E3D-69B01EB0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F2EF9D-052B-8412-F1ED-413DEE5A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21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3790B-27EF-CEA9-2693-70F7D674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FB1F5D-E4F4-A31F-24BE-03687E01B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27C3AC-3551-B8B2-DABA-9D480065D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2E15AE-BC93-0F7D-52B9-F80208FA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E8F2CC-BE7C-AEC8-6DA9-A41CC8B5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1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9CE32-3336-D161-DAE8-ACDB463E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716E57-0A2E-00E6-F3F4-08E668ED1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BB2919-97E8-FA46-637D-E0A364182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460CA2-98EF-B2A2-5A20-D4E49F0E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CB0E74-C96A-C5E9-80EB-FCC0AC1D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8B48226-4585-0202-5E9C-44EA6CA7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64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CEDBE-50A1-0ACE-A9F8-8D987377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54FAC2-54CD-5DDA-3133-12A4CEADB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30D33F-075D-AF52-FD3B-1DA664C1A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8A8675F-0B12-635C-8974-958B90DB7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F5679E-5D79-7058-8009-7C276BD0E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788D24-E176-D501-6682-E1D7558B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0B4F232-DFB0-492D-2E42-D8FBC4FA0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8FC748-C4D7-FF91-D8A6-D665F5AF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16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08978-3ABB-A756-2CF9-E0D37159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825773-65AB-7E6F-CA24-051FD8B4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6767C23-692F-6C7E-6D4F-563B33A3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87B314-E788-086F-3A5F-A2E73352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65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6E1B1AC-49E6-0EE3-CD7C-D4DF1DB8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0D97EFE-1636-4CC9-6209-F6AEEEA6B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BE78DF-7D10-4BB1-3190-4D673389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72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A8A5A-B2FD-F330-EAAA-4998BB41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FE4BED-5190-C53E-5D20-6069DAF17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72EBA7-C0BB-7921-19CE-2E3C835BE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7B42DF-0818-80BC-5E82-A5898F3A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56EAD6-EE22-70E2-9DAD-AC4CF2DD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452071-A59B-34FF-D11B-1A95A5ED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55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DB07004-E09A-C2A8-CC7D-D9A4BDC2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678EEE-08AA-A05A-B33D-41B15744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BD3A2A-B814-237D-E0B8-468272342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114C53-F520-E141-936D-105D06C5B0E6}" type="datetimeFigureOut">
              <a:rPr lang="pt-BR" smtClean="0"/>
              <a:t>03/06/2026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9A829B-1C66-900C-2552-B8CC92D37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E21917-5DB1-DFD4-74FE-07F91AA5C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C9D69-B148-1C40-A13C-D2B7DFBD8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12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4.wdp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0AED368-ACA3-9085-0232-70D5A968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4" t="6900" r="20682" b="152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EC86D220-4806-FE8F-ABEE-8260023959A1}"/>
              </a:ext>
            </a:extLst>
          </p:cNvPr>
          <p:cNvSpPr txBox="1"/>
          <p:nvPr/>
        </p:nvSpPr>
        <p:spPr>
          <a:xfrm>
            <a:off x="761562" y="2102648"/>
            <a:ext cx="4531679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000" i="1" dirty="0">
                <a:latin typeface="AMX" pitchFamily="2" charset="77"/>
              </a:rPr>
              <a:t>Sejam </a:t>
            </a:r>
            <a:br>
              <a:rPr lang="pt-BR" sz="4000" i="1" dirty="0">
                <a:latin typeface="AMX" pitchFamily="2" charset="77"/>
              </a:rPr>
            </a:br>
            <a:r>
              <a:rPr lang="pt-BR" sz="4000" i="1" dirty="0">
                <a:latin typeface="AMX" pitchFamily="2" charset="77"/>
              </a:rPr>
              <a:t>bem-vindos</a:t>
            </a:r>
            <a:br>
              <a:rPr lang="pt-BR" sz="4000" i="1" dirty="0">
                <a:latin typeface="AMX" pitchFamily="2" charset="77"/>
              </a:rPr>
            </a:br>
            <a:r>
              <a:rPr lang="pt-BR" sz="4000" i="1" dirty="0">
                <a:latin typeface="AMX" pitchFamily="2" charset="77"/>
              </a:rPr>
              <a:t> ao treinamento </a:t>
            </a:r>
            <a:br>
              <a:rPr lang="pt-BR" sz="4000" i="1" dirty="0">
                <a:latin typeface="AMX" pitchFamily="2" charset="77"/>
              </a:rPr>
            </a:br>
            <a:r>
              <a:rPr lang="pt-BR" sz="4000" i="1" dirty="0">
                <a:latin typeface="AMX" pitchFamily="2" charset="77"/>
              </a:rPr>
              <a:t>do</a:t>
            </a:r>
            <a:r>
              <a:rPr lang="pt-BR" sz="4000" b="1" i="1" dirty="0">
                <a:solidFill>
                  <a:srgbClr val="530C05"/>
                </a:solidFill>
                <a:latin typeface="AMX" pitchFamily="2" charset="77"/>
              </a:rPr>
              <a:t> </a:t>
            </a:r>
            <a:r>
              <a:rPr lang="pt-BR" sz="4000" b="1" dirty="0">
                <a:solidFill>
                  <a:srgbClr val="A81823"/>
                </a:solidFill>
                <a:latin typeface="AMX" pitchFamily="2" charset="77"/>
              </a:rPr>
              <a:t>Locação de equipamentos!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9A739D-7D3F-7E3F-61F1-A90C8F711579}"/>
              </a:ext>
            </a:extLst>
          </p:cNvPr>
          <p:cNvSpPr/>
          <p:nvPr/>
        </p:nvSpPr>
        <p:spPr>
          <a:xfrm>
            <a:off x="16222614" y="489829"/>
            <a:ext cx="146440" cy="129236"/>
          </a:xfrm>
          <a:prstGeom prst="ellipse">
            <a:avLst/>
          </a:prstGeom>
          <a:solidFill>
            <a:schemeClr val="bg1">
              <a:lumMod val="95000"/>
              <a:alpha val="2660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4F166CD5-183B-F8F0-911F-C6A468560C63}"/>
              </a:ext>
            </a:extLst>
          </p:cNvPr>
          <p:cNvSpPr/>
          <p:nvPr/>
        </p:nvSpPr>
        <p:spPr>
          <a:xfrm>
            <a:off x="350196" y="856033"/>
            <a:ext cx="4941651" cy="5700409"/>
          </a:xfrm>
          <a:prstGeom prst="roundRect">
            <a:avLst>
              <a:gd name="adj" fmla="val 8203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BB2F468-4117-B3D5-B88A-EF6440400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176" y="1029117"/>
            <a:ext cx="9176850" cy="5311984"/>
          </a:xfrm>
          <a:prstGeom prst="rect">
            <a:avLst/>
          </a:prstGeom>
          <a:effectLst>
            <a:outerShdw blurRad="193553" dist="115348" dir="5400000" sx="101000" sy="101000" algn="t" rotWithShape="0">
              <a:prstClr val="black">
                <a:alpha val="57594"/>
              </a:prstClr>
            </a:outerShdw>
          </a:effectLst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37542BE-CDDA-5866-049E-43374159FA88}"/>
              </a:ext>
            </a:extLst>
          </p:cNvPr>
          <p:cNvGrpSpPr/>
          <p:nvPr/>
        </p:nvGrpSpPr>
        <p:grpSpPr>
          <a:xfrm>
            <a:off x="5991750" y="4420478"/>
            <a:ext cx="3072375" cy="630135"/>
            <a:chOff x="7383812" y="4424635"/>
            <a:chExt cx="3170436" cy="650247"/>
          </a:xfrm>
        </p:grpSpPr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F5157722-2054-C10A-0C1E-98EBF637E4D8}"/>
                </a:ext>
              </a:extLst>
            </p:cNvPr>
            <p:cNvSpPr/>
            <p:nvPr/>
          </p:nvSpPr>
          <p:spPr>
            <a:xfrm>
              <a:off x="7383812" y="4424635"/>
              <a:ext cx="3131994" cy="65024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02ADD5E2-0CB3-F76E-61BC-79149F0C86D3}"/>
                </a:ext>
              </a:extLst>
            </p:cNvPr>
            <p:cNvSpPr txBox="1"/>
            <p:nvPr/>
          </p:nvSpPr>
          <p:spPr>
            <a:xfrm>
              <a:off x="7412162" y="4520341"/>
              <a:ext cx="31420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AMX" pitchFamily="2" charset="77"/>
                </a:rPr>
                <a:t>Bom treinamento!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E416036-056A-9102-9FF3-2DFD7EA36662}"/>
              </a:ext>
            </a:extLst>
          </p:cNvPr>
          <p:cNvGrpSpPr/>
          <p:nvPr/>
        </p:nvGrpSpPr>
        <p:grpSpPr>
          <a:xfrm>
            <a:off x="6006020" y="1575881"/>
            <a:ext cx="5316976" cy="2684834"/>
            <a:chOff x="6006020" y="1575881"/>
            <a:chExt cx="5316976" cy="2684834"/>
          </a:xfrm>
        </p:grpSpPr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3181B11A-E09B-C5CB-7722-1436BB207AA3}"/>
                </a:ext>
              </a:extLst>
            </p:cNvPr>
            <p:cNvSpPr/>
            <p:nvPr/>
          </p:nvSpPr>
          <p:spPr>
            <a:xfrm>
              <a:off x="6006020" y="1575881"/>
              <a:ext cx="5316976" cy="2684834"/>
            </a:xfrm>
            <a:prstGeom prst="roundRect">
              <a:avLst>
                <a:gd name="adj" fmla="val 6041"/>
              </a:avLst>
            </a:prstGeom>
            <a:solidFill>
              <a:schemeClr val="bg2">
                <a:lumMod val="25000"/>
                <a:alpha val="54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260345" sx="99541" sy="99541" algn="ctr" rotWithShape="0">
                <a:schemeClr val="tx1">
                  <a:alpha val="79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C521F2FF-C670-AF0C-B3C4-F7FEE69E514F}"/>
                </a:ext>
              </a:extLst>
            </p:cNvPr>
            <p:cNvGrpSpPr/>
            <p:nvPr/>
          </p:nvGrpSpPr>
          <p:grpSpPr>
            <a:xfrm>
              <a:off x="6335086" y="1946057"/>
              <a:ext cx="4590124" cy="1897990"/>
              <a:chOff x="6354542" y="1965512"/>
              <a:chExt cx="4590124" cy="1897990"/>
            </a:xfrm>
          </p:grpSpPr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FDCA51FD-71D2-0E21-77E5-E464655092EE}"/>
                  </a:ext>
                </a:extLst>
              </p:cNvPr>
              <p:cNvSpPr txBox="1"/>
              <p:nvPr/>
            </p:nvSpPr>
            <p:spPr>
              <a:xfrm>
                <a:off x="6354542" y="2540063"/>
                <a:ext cx="4590124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  <a:latin typeface="AMX" pitchFamily="2" charset="77"/>
                  </a:rPr>
                  <a:t>No treinamento de hoje, você vai ver por que a </a:t>
                </a:r>
                <a:r>
                  <a:rPr lang="pt-BR" sz="2000" b="1" dirty="0">
                    <a:solidFill>
                      <a:schemeClr val="bg1"/>
                    </a:solidFill>
                    <a:latin typeface="AMX" pitchFamily="2" charset="77"/>
                  </a:rPr>
                  <a:t>Locação de equipamentos </a:t>
                </a:r>
                <a:r>
                  <a:rPr lang="pt-BR" sz="2000" dirty="0">
                    <a:solidFill>
                      <a:schemeClr val="bg1"/>
                    </a:solidFill>
                    <a:latin typeface="AMX" pitchFamily="2" charset="77"/>
                  </a:rPr>
                  <a:t>é uma solução para empresas que precisam escalar a sua produção e poupar custos. </a:t>
                </a:r>
              </a:p>
            </p:txBody>
          </p:sp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FF1CCD6A-7D10-A579-6ECB-0800BCD6D089}"/>
                  </a:ext>
                </a:extLst>
              </p:cNvPr>
              <p:cNvGrpSpPr/>
              <p:nvPr/>
            </p:nvGrpSpPr>
            <p:grpSpPr>
              <a:xfrm>
                <a:off x="6434976" y="1965512"/>
                <a:ext cx="719498" cy="174060"/>
                <a:chOff x="9192985" y="1077686"/>
                <a:chExt cx="742462" cy="179615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FBC1BA6B-BD84-841E-D9D3-3D36EA674421}"/>
                    </a:ext>
                  </a:extLst>
                </p:cNvPr>
                <p:cNvSpPr/>
                <p:nvPr/>
              </p:nvSpPr>
              <p:spPr>
                <a:xfrm>
                  <a:off x="9192985" y="1077686"/>
                  <a:ext cx="179615" cy="1796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79D93BF-62A9-2E28-C1C7-AC1FDDC12F67}"/>
                    </a:ext>
                  </a:extLst>
                </p:cNvPr>
                <p:cNvSpPr/>
                <p:nvPr/>
              </p:nvSpPr>
              <p:spPr>
                <a:xfrm>
                  <a:off x="9467800" y="1077686"/>
                  <a:ext cx="179615" cy="1796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1C4B343-9130-E005-070F-D64CAF51A808}"/>
                    </a:ext>
                  </a:extLst>
                </p:cNvPr>
                <p:cNvSpPr/>
                <p:nvPr/>
              </p:nvSpPr>
              <p:spPr>
                <a:xfrm>
                  <a:off x="9755832" y="1077686"/>
                  <a:ext cx="179615" cy="1796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</p:grpSp>
      <p:pic>
        <p:nvPicPr>
          <p:cNvPr id="37" name="Notification Sound Effects (Copyright Free) - Creator Assets (youtube)">
            <a:hlinkClick r:id="" action="ppaction://media"/>
            <a:extLst>
              <a:ext uri="{FF2B5EF4-FFF2-40B4-BE49-F238E27FC236}">
                <a16:creationId xmlns:a16="http://schemas.microsoft.com/office/drawing/2014/main" id="{3924056E-094E-3C33-AEB7-4196AC0938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76.2642" end="30656.09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9276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974BCE7-20DF-812F-EEC9-B081B5BC2F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14" r="11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F6C279D-2307-9842-84E9-A4B9B798CD38}"/>
              </a:ext>
            </a:extLst>
          </p:cNvPr>
          <p:cNvGrpSpPr/>
          <p:nvPr/>
        </p:nvGrpSpPr>
        <p:grpSpPr>
          <a:xfrm>
            <a:off x="359029" y="196784"/>
            <a:ext cx="11597745" cy="493726"/>
            <a:chOff x="359029" y="196784"/>
            <a:chExt cx="11597745" cy="493726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8865D3F6-577E-10F3-7804-DB1FA32F33E0}"/>
                </a:ext>
              </a:extLst>
            </p:cNvPr>
            <p:cNvSpPr/>
            <p:nvPr/>
          </p:nvSpPr>
          <p:spPr>
            <a:xfrm>
              <a:off x="359029" y="196784"/>
              <a:ext cx="11597745" cy="49372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E97C829B-8A28-C40A-0266-18F2FA6DF7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35343" y="271716"/>
              <a:ext cx="799830" cy="287818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30BDB091-11D9-05FA-9BC7-06C2DE51B6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14819" y="268371"/>
              <a:ext cx="935711" cy="351235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2D8E7F3-2CBB-4F33-AB7D-6645ABE3BA60}"/>
                </a:ext>
              </a:extLst>
            </p:cNvPr>
            <p:cNvSpPr txBox="1"/>
            <p:nvPr/>
          </p:nvSpPr>
          <p:spPr>
            <a:xfrm>
              <a:off x="4593772" y="242455"/>
              <a:ext cx="3004457" cy="380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i="1" dirty="0">
                  <a:solidFill>
                    <a:schemeClr val="bg1"/>
                  </a:solidFill>
                  <a:latin typeface="AMX" pitchFamily="2" charset="77"/>
                </a:rPr>
                <a:t>Locação de </a:t>
              </a:r>
              <a:r>
                <a:rPr lang="pt-BR" b="1" i="1" dirty="0">
                  <a:solidFill>
                    <a:schemeClr val="bg1"/>
                  </a:solidFill>
                  <a:latin typeface="AMX" pitchFamily="2" charset="77"/>
                </a:rPr>
                <a:t>E</a:t>
              </a:r>
              <a:r>
                <a:rPr lang="pt-BR" sz="1800" b="1" dirty="0">
                  <a:solidFill>
                    <a:schemeClr val="bg1"/>
                  </a:solidFill>
                  <a:latin typeface="AMX" pitchFamily="2" charset="77"/>
                </a:rPr>
                <a:t>quipamentos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3BD9922-0432-EFFD-A0DD-F3B48D31EB48}"/>
              </a:ext>
            </a:extLst>
          </p:cNvPr>
          <p:cNvGrpSpPr/>
          <p:nvPr/>
        </p:nvGrpSpPr>
        <p:grpSpPr>
          <a:xfrm>
            <a:off x="2134412" y="1253076"/>
            <a:ext cx="8117952" cy="5074882"/>
            <a:chOff x="2134412" y="767301"/>
            <a:chExt cx="8117952" cy="5074882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7548C381-7913-6D2D-857A-8254280E4C2A}"/>
                </a:ext>
              </a:extLst>
            </p:cNvPr>
            <p:cNvGrpSpPr/>
            <p:nvPr/>
          </p:nvGrpSpPr>
          <p:grpSpPr>
            <a:xfrm>
              <a:off x="2134412" y="767301"/>
              <a:ext cx="8117952" cy="5074882"/>
              <a:chOff x="2134412" y="767301"/>
              <a:chExt cx="8117952" cy="5074882"/>
            </a:xfrm>
          </p:grpSpPr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B63BBA83-D077-F823-D9B1-5BA89C9ED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44"/>
                        </a14:imgEffect>
                      </a14:imgLayer>
                    </a14:imgProps>
                  </a:ext>
                </a:extLst>
              </a:blip>
              <a:srcRect l="20322" t="12403" r="17329" b="13599"/>
              <a:stretch>
                <a:fillRect/>
              </a:stretch>
            </p:blipFill>
            <p:spPr>
              <a:xfrm>
                <a:off x="2143910" y="767301"/>
                <a:ext cx="8108454" cy="5074882"/>
              </a:xfrm>
              <a:prstGeom prst="roundRect">
                <a:avLst>
                  <a:gd name="adj" fmla="val 6540"/>
                </a:avLst>
              </a:prstGeom>
            </p:spPr>
          </p:pic>
          <p:sp>
            <p:nvSpPr>
              <p:cNvPr id="14" name="Retângulo Arredondado 13">
                <a:extLst>
                  <a:ext uri="{FF2B5EF4-FFF2-40B4-BE49-F238E27FC236}">
                    <a16:creationId xmlns:a16="http://schemas.microsoft.com/office/drawing/2014/main" id="{84CCAB32-D234-C8DA-1CA9-E6C53741E350}"/>
                  </a:ext>
                </a:extLst>
              </p:cNvPr>
              <p:cNvSpPr/>
              <p:nvPr/>
            </p:nvSpPr>
            <p:spPr>
              <a:xfrm>
                <a:off x="2134412" y="793493"/>
                <a:ext cx="8102008" cy="5039832"/>
              </a:xfrm>
              <a:prstGeom prst="roundRect">
                <a:avLst>
                  <a:gd name="adj" fmla="val 6041"/>
                </a:avLst>
              </a:prstGeom>
              <a:solidFill>
                <a:schemeClr val="bg2">
                  <a:lumMod val="25000"/>
                  <a:alpha val="59425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260345" sx="99541" sy="99541" algn="ctr" rotWithShape="0">
                  <a:schemeClr val="tx1">
                    <a:alpha val="79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9F4B473C-B7CF-2CFF-B64A-3A5D22AD8EC5}"/>
                </a:ext>
              </a:extLst>
            </p:cNvPr>
            <p:cNvGrpSpPr/>
            <p:nvPr/>
          </p:nvGrpSpPr>
          <p:grpSpPr>
            <a:xfrm>
              <a:off x="2506435" y="1077686"/>
              <a:ext cx="742462" cy="179615"/>
              <a:chOff x="2506435" y="1077686"/>
              <a:chExt cx="742462" cy="179615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B90182F-9F14-E0A4-8CB2-833359AD7C04}"/>
                  </a:ext>
                </a:extLst>
              </p:cNvPr>
              <p:cNvSpPr/>
              <p:nvPr/>
            </p:nvSpPr>
            <p:spPr>
              <a:xfrm>
                <a:off x="2506435" y="1077686"/>
                <a:ext cx="179615" cy="179615"/>
              </a:xfrm>
              <a:prstGeom prst="ellipse">
                <a:avLst/>
              </a:prstGeom>
              <a:solidFill>
                <a:schemeClr val="bg1">
                  <a:lumMod val="95000"/>
                  <a:alpha val="26606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91C3F8-779F-694D-AC26-B536749F1488}"/>
                  </a:ext>
                </a:extLst>
              </p:cNvPr>
              <p:cNvSpPr/>
              <p:nvPr/>
            </p:nvSpPr>
            <p:spPr>
              <a:xfrm>
                <a:off x="2781250" y="1077686"/>
                <a:ext cx="179615" cy="179615"/>
              </a:xfrm>
              <a:prstGeom prst="ellipse">
                <a:avLst/>
              </a:prstGeom>
              <a:solidFill>
                <a:schemeClr val="bg1">
                  <a:lumMod val="95000"/>
                  <a:alpha val="26606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1176B31-31D1-94AE-80B2-7D7C3BAFF3F4}"/>
                  </a:ext>
                </a:extLst>
              </p:cNvPr>
              <p:cNvSpPr/>
              <p:nvPr/>
            </p:nvSpPr>
            <p:spPr>
              <a:xfrm>
                <a:off x="3069282" y="1077686"/>
                <a:ext cx="179615" cy="179615"/>
              </a:xfrm>
              <a:prstGeom prst="ellipse">
                <a:avLst/>
              </a:prstGeom>
              <a:solidFill>
                <a:schemeClr val="bg1">
                  <a:lumMod val="95000"/>
                  <a:alpha val="26606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1DB7719-CB74-AAAC-4C20-DA69C934A218}"/>
              </a:ext>
            </a:extLst>
          </p:cNvPr>
          <p:cNvSpPr txBox="1"/>
          <p:nvPr/>
        </p:nvSpPr>
        <p:spPr>
          <a:xfrm>
            <a:off x="2669420" y="1850844"/>
            <a:ext cx="700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300" dirty="0">
                <a:solidFill>
                  <a:schemeClr val="bg1"/>
                </a:solidFill>
                <a:latin typeface="AMX" pitchFamily="2" charset="77"/>
              </a:rPr>
              <a:t>VAMOS CONVERSAR SOBRE: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C8038D8-5339-7DCC-C41D-8AB85CE8A9C5}"/>
              </a:ext>
            </a:extLst>
          </p:cNvPr>
          <p:cNvGrpSpPr/>
          <p:nvPr/>
        </p:nvGrpSpPr>
        <p:grpSpPr>
          <a:xfrm>
            <a:off x="3837211" y="2722791"/>
            <a:ext cx="4718960" cy="703447"/>
            <a:chOff x="3837211" y="2237016"/>
            <a:chExt cx="4718960" cy="703447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2A52F235-01A2-8C3B-151B-B1E29F75B2C2}"/>
                </a:ext>
              </a:extLst>
            </p:cNvPr>
            <p:cNvSpPr/>
            <p:nvPr/>
          </p:nvSpPr>
          <p:spPr>
            <a:xfrm>
              <a:off x="3837211" y="2237016"/>
              <a:ext cx="4718960" cy="703447"/>
            </a:xfrm>
            <a:prstGeom prst="roundRect">
              <a:avLst>
                <a:gd name="adj" fmla="val 50000"/>
              </a:avLst>
            </a:prstGeom>
            <a:solidFill>
              <a:srgbClr val="A81823">
                <a:alpha val="7991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989BB30-454D-3BEA-3A93-6945264BBD27}"/>
                </a:ext>
              </a:extLst>
            </p:cNvPr>
            <p:cNvSpPr txBox="1"/>
            <p:nvPr/>
          </p:nvSpPr>
          <p:spPr>
            <a:xfrm>
              <a:off x="4193418" y="2382883"/>
              <a:ext cx="2223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i="1" spc="300" dirty="0">
                  <a:solidFill>
                    <a:schemeClr val="bg1"/>
                  </a:solidFill>
                  <a:latin typeface="AMX" pitchFamily="2" charset="77"/>
                </a:rPr>
                <a:t>A SOLUÇÃO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FC01702-6F4B-6F15-DA65-EABD41D9FBDF}"/>
              </a:ext>
            </a:extLst>
          </p:cNvPr>
          <p:cNvGrpSpPr/>
          <p:nvPr/>
        </p:nvGrpSpPr>
        <p:grpSpPr>
          <a:xfrm>
            <a:off x="3837211" y="3796725"/>
            <a:ext cx="4718960" cy="703447"/>
            <a:chOff x="3837211" y="3310950"/>
            <a:chExt cx="4718960" cy="703447"/>
          </a:xfrm>
        </p:grpSpPr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2B7A654A-EF25-6E69-E614-509A0702BAA6}"/>
                </a:ext>
              </a:extLst>
            </p:cNvPr>
            <p:cNvSpPr/>
            <p:nvPr/>
          </p:nvSpPr>
          <p:spPr>
            <a:xfrm>
              <a:off x="3837211" y="3310950"/>
              <a:ext cx="4718960" cy="703447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5000"/>
                <a:alpha val="8974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A78977F4-6A92-63AA-66BE-815FA2408AB2}"/>
                </a:ext>
              </a:extLst>
            </p:cNvPr>
            <p:cNvSpPr txBox="1"/>
            <p:nvPr/>
          </p:nvSpPr>
          <p:spPr>
            <a:xfrm>
              <a:off x="4193418" y="3456817"/>
              <a:ext cx="2991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i="1" spc="300" dirty="0">
                  <a:solidFill>
                    <a:schemeClr val="bg1"/>
                  </a:solidFill>
                  <a:latin typeface="AMX" pitchFamily="2" charset="77"/>
                </a:rPr>
                <a:t>COMO VENDER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973AC17-8A2C-8644-5E9E-776D9074048E}"/>
              </a:ext>
            </a:extLst>
          </p:cNvPr>
          <p:cNvGrpSpPr/>
          <p:nvPr/>
        </p:nvGrpSpPr>
        <p:grpSpPr>
          <a:xfrm>
            <a:off x="3837211" y="4876845"/>
            <a:ext cx="4718960" cy="703447"/>
            <a:chOff x="3837211" y="4391070"/>
            <a:chExt cx="4718960" cy="703447"/>
          </a:xfrm>
        </p:grpSpPr>
        <p:sp>
          <p:nvSpPr>
            <p:cNvPr id="24" name="Retângulo Arredondado 23">
              <a:extLst>
                <a:ext uri="{FF2B5EF4-FFF2-40B4-BE49-F238E27FC236}">
                  <a16:creationId xmlns:a16="http://schemas.microsoft.com/office/drawing/2014/main" id="{CE6EE312-818A-0C10-84DC-9E120EC9892C}"/>
                </a:ext>
              </a:extLst>
            </p:cNvPr>
            <p:cNvSpPr/>
            <p:nvPr/>
          </p:nvSpPr>
          <p:spPr>
            <a:xfrm>
              <a:off x="3837211" y="4391070"/>
              <a:ext cx="4718960" cy="703447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5000"/>
                <a:alpha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41DDD97F-D9D2-433E-A767-1BCCE6D5AB63}"/>
                </a:ext>
              </a:extLst>
            </p:cNvPr>
            <p:cNvSpPr txBox="1"/>
            <p:nvPr/>
          </p:nvSpPr>
          <p:spPr>
            <a:xfrm>
              <a:off x="4193418" y="4536937"/>
              <a:ext cx="3725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i="1" spc="300" dirty="0">
                  <a:solidFill>
                    <a:schemeClr val="bg1"/>
                  </a:solidFill>
                  <a:latin typeface="AMX" pitchFamily="2" charset="77"/>
                </a:rPr>
                <a:t>FLUXOS DA JORNADA</a:t>
              </a:r>
            </a:p>
          </p:txBody>
        </p:sp>
      </p:grp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B0DEDB36-3AAC-6C9C-DAFD-58702DEBE349}"/>
              </a:ext>
            </a:extLst>
          </p:cNvPr>
          <p:cNvCxnSpPr>
            <a:cxnSpLocks/>
          </p:cNvCxnSpPr>
          <p:nvPr/>
        </p:nvCxnSpPr>
        <p:spPr>
          <a:xfrm>
            <a:off x="2122713" y="3082018"/>
            <a:ext cx="1387929" cy="0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7CE53CBF-415A-FF54-0BF3-8F1F2258DFCA}"/>
              </a:ext>
            </a:extLst>
          </p:cNvPr>
          <p:cNvCxnSpPr>
            <a:cxnSpLocks/>
          </p:cNvCxnSpPr>
          <p:nvPr/>
        </p:nvCxnSpPr>
        <p:spPr>
          <a:xfrm>
            <a:off x="2122713" y="4130799"/>
            <a:ext cx="1387929" cy="0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34B29CD5-7936-17D3-8D98-74C8AF729FC9}"/>
              </a:ext>
            </a:extLst>
          </p:cNvPr>
          <p:cNvCxnSpPr>
            <a:cxnSpLocks/>
          </p:cNvCxnSpPr>
          <p:nvPr/>
        </p:nvCxnSpPr>
        <p:spPr>
          <a:xfrm>
            <a:off x="2122713" y="5210919"/>
            <a:ext cx="1387929" cy="0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Notification Sound Effects (Copyright Free) - Creator Assets (youtube)">
            <a:hlinkClick r:id="" action="ppaction://media"/>
            <a:extLst>
              <a:ext uri="{FF2B5EF4-FFF2-40B4-BE49-F238E27FC236}">
                <a16:creationId xmlns:a16="http://schemas.microsoft.com/office/drawing/2014/main" id="{21E2DD8C-364F-3DCA-EF74-C85C464953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86.3965" end="19179.57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200" y="-9525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6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76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76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76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FFF550E-570E-A957-079F-B0D4A85FCC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14" r="11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EAF11A0A-5F50-0F26-9EE5-1F21929C3BA7}"/>
              </a:ext>
            </a:extLst>
          </p:cNvPr>
          <p:cNvGrpSpPr/>
          <p:nvPr/>
        </p:nvGrpSpPr>
        <p:grpSpPr>
          <a:xfrm>
            <a:off x="1567542" y="1045028"/>
            <a:ext cx="3468283" cy="1989719"/>
            <a:chOff x="1567542" y="1045028"/>
            <a:chExt cx="3468283" cy="1989719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09368B95-A499-5601-A59F-1BAB76A4F84A}"/>
                </a:ext>
              </a:extLst>
            </p:cNvPr>
            <p:cNvSpPr/>
            <p:nvPr/>
          </p:nvSpPr>
          <p:spPr>
            <a:xfrm>
              <a:off x="1567542" y="1045028"/>
              <a:ext cx="3468283" cy="1989719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6AEA820-67E6-585C-22C4-A03FA37D29EE}"/>
                </a:ext>
              </a:extLst>
            </p:cNvPr>
            <p:cNvSpPr txBox="1"/>
            <p:nvPr/>
          </p:nvSpPr>
          <p:spPr>
            <a:xfrm>
              <a:off x="1802296" y="1285461"/>
              <a:ext cx="2213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ATENÇÃO!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5ECB7FC-A8DE-3071-3B32-D8E23D626EEE}"/>
              </a:ext>
            </a:extLst>
          </p:cNvPr>
          <p:cNvGrpSpPr/>
          <p:nvPr/>
        </p:nvGrpSpPr>
        <p:grpSpPr>
          <a:xfrm>
            <a:off x="4246673" y="2708684"/>
            <a:ext cx="2341815" cy="1343710"/>
            <a:chOff x="6245594" y="2751213"/>
            <a:chExt cx="2341815" cy="1343710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B6CB8965-296B-2C47-67B7-594EAA80960C}"/>
                </a:ext>
              </a:extLst>
            </p:cNvPr>
            <p:cNvSpPr/>
            <p:nvPr/>
          </p:nvSpPr>
          <p:spPr>
            <a:xfrm>
              <a:off x="6245594" y="2751213"/>
              <a:ext cx="2341815" cy="1343710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23160C4-C280-84DF-C79B-F85ACB32BA0C}"/>
                </a:ext>
              </a:extLst>
            </p:cNvPr>
            <p:cNvSpPr txBox="1"/>
            <p:nvPr/>
          </p:nvSpPr>
          <p:spPr>
            <a:xfrm>
              <a:off x="6528049" y="2996952"/>
              <a:ext cx="1529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Erro!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EB984D83-745C-DEE2-9847-2BA63B234162}"/>
              </a:ext>
            </a:extLst>
          </p:cNvPr>
          <p:cNvGrpSpPr/>
          <p:nvPr/>
        </p:nvGrpSpPr>
        <p:grpSpPr>
          <a:xfrm>
            <a:off x="4079776" y="4365104"/>
            <a:ext cx="3169163" cy="1412844"/>
            <a:chOff x="4079776" y="4365104"/>
            <a:chExt cx="3169163" cy="1412844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3163647A-19F6-4870-B606-5B5B05DD9AF6}"/>
                </a:ext>
              </a:extLst>
            </p:cNvPr>
            <p:cNvSpPr/>
            <p:nvPr/>
          </p:nvSpPr>
          <p:spPr>
            <a:xfrm>
              <a:off x="4079776" y="4365104"/>
              <a:ext cx="3169163" cy="1412844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E98E2E8-830D-D1BB-CA2E-4486D993537D}"/>
                </a:ext>
              </a:extLst>
            </p:cNvPr>
            <p:cNvSpPr txBox="1"/>
            <p:nvPr/>
          </p:nvSpPr>
          <p:spPr>
            <a:xfrm>
              <a:off x="4362231" y="4610843"/>
              <a:ext cx="1529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Erro!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6A3EB5C-9063-45BE-C559-CE9751E139F5}"/>
              </a:ext>
            </a:extLst>
          </p:cNvPr>
          <p:cNvGrpSpPr/>
          <p:nvPr/>
        </p:nvGrpSpPr>
        <p:grpSpPr>
          <a:xfrm>
            <a:off x="9407307" y="762515"/>
            <a:ext cx="2446920" cy="2439888"/>
            <a:chOff x="9407307" y="762515"/>
            <a:chExt cx="2446920" cy="2439888"/>
          </a:xfrm>
        </p:grpSpPr>
        <p:sp>
          <p:nvSpPr>
            <p:cNvPr id="19" name="Retângulo Arredondado 18">
              <a:extLst>
                <a:ext uri="{FF2B5EF4-FFF2-40B4-BE49-F238E27FC236}">
                  <a16:creationId xmlns:a16="http://schemas.microsoft.com/office/drawing/2014/main" id="{E06C692E-025E-EFD3-FDCD-D4883F05DA20}"/>
                </a:ext>
              </a:extLst>
            </p:cNvPr>
            <p:cNvSpPr/>
            <p:nvPr/>
          </p:nvSpPr>
          <p:spPr>
            <a:xfrm>
              <a:off x="9407307" y="762515"/>
              <a:ext cx="2446920" cy="2439888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5440B14-4CD5-CE8E-5E18-1C6A6807F588}"/>
                </a:ext>
              </a:extLst>
            </p:cNvPr>
            <p:cNvSpPr txBox="1"/>
            <p:nvPr/>
          </p:nvSpPr>
          <p:spPr>
            <a:xfrm>
              <a:off x="9703012" y="1074516"/>
              <a:ext cx="12235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</a:t>
              </a:r>
            </a:p>
            <a:p>
              <a:r>
                <a:rPr lang="pt-BR" sz="3200" b="1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</a:t>
              </a:r>
            </a:p>
            <a:p>
              <a:r>
                <a:rPr lang="pt-BR" sz="3200" b="1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E52252DD-2207-F7D4-345D-9C0CF1D8CC99}"/>
              </a:ext>
            </a:extLst>
          </p:cNvPr>
          <p:cNvGrpSpPr/>
          <p:nvPr/>
        </p:nvGrpSpPr>
        <p:grpSpPr>
          <a:xfrm>
            <a:off x="7949388" y="3473413"/>
            <a:ext cx="4018249" cy="1678294"/>
            <a:chOff x="7949388" y="3473413"/>
            <a:chExt cx="4018249" cy="1678294"/>
          </a:xfrm>
        </p:grpSpPr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8304FBEF-8003-5F00-A987-9E6FE6112ACE}"/>
                </a:ext>
              </a:extLst>
            </p:cNvPr>
            <p:cNvSpPr/>
            <p:nvPr/>
          </p:nvSpPr>
          <p:spPr>
            <a:xfrm>
              <a:off x="7949388" y="3473413"/>
              <a:ext cx="4018249" cy="1678294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29163899-797D-65D1-7053-B67CD32A66DB}"/>
                </a:ext>
              </a:extLst>
            </p:cNvPr>
            <p:cNvSpPr txBox="1"/>
            <p:nvPr/>
          </p:nvSpPr>
          <p:spPr>
            <a:xfrm>
              <a:off x="8184142" y="3713845"/>
              <a:ext cx="2213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ATENÇÃO!</a:t>
              </a: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EC67F050-C73C-BC9E-61A7-DEBE3D08F0EE}"/>
              </a:ext>
            </a:extLst>
          </p:cNvPr>
          <p:cNvGrpSpPr/>
          <p:nvPr/>
        </p:nvGrpSpPr>
        <p:grpSpPr>
          <a:xfrm>
            <a:off x="5974848" y="3441097"/>
            <a:ext cx="2341815" cy="1343710"/>
            <a:chOff x="3359239" y="2739348"/>
            <a:chExt cx="2341815" cy="1343710"/>
          </a:xfrm>
        </p:grpSpPr>
        <p:sp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B56DDCBC-93CC-363A-928D-7D2227A53AF7}"/>
                </a:ext>
              </a:extLst>
            </p:cNvPr>
            <p:cNvSpPr/>
            <p:nvPr/>
          </p:nvSpPr>
          <p:spPr>
            <a:xfrm>
              <a:off x="3359239" y="2739348"/>
              <a:ext cx="2341815" cy="1343710"/>
            </a:xfrm>
            <a:prstGeom prst="roundRect">
              <a:avLst>
                <a:gd name="adj" fmla="val 13121"/>
              </a:avLst>
            </a:prstGeom>
            <a:solidFill>
              <a:srgbClr val="A81A23">
                <a:alpha val="91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D202667B-A161-7D92-EEDB-C9FE8E1697CB}"/>
                </a:ext>
              </a:extLst>
            </p:cNvPr>
            <p:cNvSpPr txBox="1"/>
            <p:nvPr/>
          </p:nvSpPr>
          <p:spPr>
            <a:xfrm>
              <a:off x="3641694" y="2985087"/>
              <a:ext cx="1529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latin typeface="AMX" pitchFamily="2" charset="77"/>
                </a:rPr>
                <a:t>Erro!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2F956B6C-48C7-FD64-CA43-BCE9DD5D6973}"/>
              </a:ext>
            </a:extLst>
          </p:cNvPr>
          <p:cNvGrpSpPr/>
          <p:nvPr/>
        </p:nvGrpSpPr>
        <p:grpSpPr>
          <a:xfrm>
            <a:off x="3521467" y="750443"/>
            <a:ext cx="4018249" cy="1678294"/>
            <a:chOff x="5158881" y="622852"/>
            <a:chExt cx="4018249" cy="1678294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6C79D0D4-AC59-11DB-6CC4-0C97B4017D31}"/>
                </a:ext>
              </a:extLst>
            </p:cNvPr>
            <p:cNvSpPr/>
            <p:nvPr/>
          </p:nvSpPr>
          <p:spPr>
            <a:xfrm>
              <a:off x="5158881" y="622852"/>
              <a:ext cx="4018249" cy="1678294"/>
            </a:xfrm>
            <a:prstGeom prst="roundRect">
              <a:avLst>
                <a:gd name="adj" fmla="val 13121"/>
              </a:avLst>
            </a:prstGeom>
            <a:solidFill>
              <a:srgbClr val="A81A23">
                <a:alpha val="91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FD945F60-BF49-3247-0FAA-1333674A6748}"/>
                </a:ext>
              </a:extLst>
            </p:cNvPr>
            <p:cNvSpPr txBox="1"/>
            <p:nvPr/>
          </p:nvSpPr>
          <p:spPr>
            <a:xfrm>
              <a:off x="5393635" y="863284"/>
              <a:ext cx="2213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i="1" dirty="0">
                  <a:solidFill>
                    <a:schemeClr val="bg1"/>
                  </a:solidFill>
                  <a:latin typeface="AMX" pitchFamily="2" charset="77"/>
                </a:rPr>
                <a:t>ATENÇÃO!</a:t>
              </a:r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A7DFD8E-4306-1AA2-F3C5-4E688392A24E}"/>
              </a:ext>
            </a:extLst>
          </p:cNvPr>
          <p:cNvGrpSpPr/>
          <p:nvPr/>
        </p:nvGrpSpPr>
        <p:grpSpPr>
          <a:xfrm>
            <a:off x="234335" y="5644555"/>
            <a:ext cx="3169163" cy="1412844"/>
            <a:chOff x="234335" y="5644555"/>
            <a:chExt cx="3169163" cy="1412844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35D8E881-3D42-FC56-7C8A-3ABD8543AE29}"/>
                </a:ext>
              </a:extLst>
            </p:cNvPr>
            <p:cNvSpPr/>
            <p:nvPr/>
          </p:nvSpPr>
          <p:spPr>
            <a:xfrm>
              <a:off x="234335" y="5644555"/>
              <a:ext cx="3169163" cy="1412844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E1DCF158-5C7F-907C-E3C8-5E43CBBCFD6E}"/>
                </a:ext>
              </a:extLst>
            </p:cNvPr>
            <p:cNvSpPr txBox="1"/>
            <p:nvPr/>
          </p:nvSpPr>
          <p:spPr>
            <a:xfrm>
              <a:off x="516790" y="5890294"/>
              <a:ext cx="1529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Erro!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89153427-1420-3686-54E0-8932C44E63D2}"/>
              </a:ext>
            </a:extLst>
          </p:cNvPr>
          <p:cNvGrpSpPr/>
          <p:nvPr/>
        </p:nvGrpSpPr>
        <p:grpSpPr>
          <a:xfrm>
            <a:off x="309381" y="2382209"/>
            <a:ext cx="2446920" cy="2439888"/>
            <a:chOff x="309381" y="2382209"/>
            <a:chExt cx="2446920" cy="2439888"/>
          </a:xfrm>
        </p:grpSpPr>
        <p:sp>
          <p:nvSpPr>
            <p:cNvPr id="31" name="Retângulo Arredondado 30">
              <a:extLst>
                <a:ext uri="{FF2B5EF4-FFF2-40B4-BE49-F238E27FC236}">
                  <a16:creationId xmlns:a16="http://schemas.microsoft.com/office/drawing/2014/main" id="{0B674944-EEE7-B5E8-8B40-BA5496BFEFBA}"/>
                </a:ext>
              </a:extLst>
            </p:cNvPr>
            <p:cNvSpPr/>
            <p:nvPr/>
          </p:nvSpPr>
          <p:spPr>
            <a:xfrm>
              <a:off x="309381" y="2382209"/>
              <a:ext cx="2446920" cy="2439888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8B99C722-9197-DE87-8C15-715F61F59E35}"/>
                </a:ext>
              </a:extLst>
            </p:cNvPr>
            <p:cNvSpPr txBox="1"/>
            <p:nvPr/>
          </p:nvSpPr>
          <p:spPr>
            <a:xfrm>
              <a:off x="605086" y="2694210"/>
              <a:ext cx="12235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</a:t>
              </a:r>
            </a:p>
            <a:p>
              <a:r>
                <a:rPr lang="pt-BR" sz="3200" b="1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</a:t>
              </a:r>
            </a:p>
            <a:p>
              <a:r>
                <a:rPr lang="pt-BR" sz="3200" b="1" i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2C846F64-33EE-6C37-5D91-779ADE726751}"/>
              </a:ext>
            </a:extLst>
          </p:cNvPr>
          <p:cNvGrpSpPr/>
          <p:nvPr/>
        </p:nvGrpSpPr>
        <p:grpSpPr>
          <a:xfrm>
            <a:off x="9223009" y="3980637"/>
            <a:ext cx="2446920" cy="2439888"/>
            <a:chOff x="9223009" y="3980637"/>
            <a:chExt cx="2446920" cy="2439888"/>
          </a:xfrm>
        </p:grpSpPr>
        <p:sp>
          <p:nvSpPr>
            <p:cNvPr id="33" name="Retângulo Arredondado 32">
              <a:extLst>
                <a:ext uri="{FF2B5EF4-FFF2-40B4-BE49-F238E27FC236}">
                  <a16:creationId xmlns:a16="http://schemas.microsoft.com/office/drawing/2014/main" id="{9F669E86-BE54-95FC-1E1D-A9B4ECB30C59}"/>
                </a:ext>
              </a:extLst>
            </p:cNvPr>
            <p:cNvSpPr/>
            <p:nvPr/>
          </p:nvSpPr>
          <p:spPr>
            <a:xfrm>
              <a:off x="9223009" y="3980637"/>
              <a:ext cx="2446920" cy="2439888"/>
            </a:xfrm>
            <a:prstGeom prst="roundRect">
              <a:avLst>
                <a:gd name="adj" fmla="val 13121"/>
              </a:avLst>
            </a:prstGeom>
            <a:solidFill>
              <a:srgbClr val="A81A23">
                <a:alpha val="91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BFB3C75-9514-40AD-761B-4F294EE40BF3}"/>
                </a:ext>
              </a:extLst>
            </p:cNvPr>
            <p:cNvSpPr txBox="1"/>
            <p:nvPr/>
          </p:nvSpPr>
          <p:spPr>
            <a:xfrm>
              <a:off x="9518714" y="4292638"/>
              <a:ext cx="12235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1" dirty="0">
                  <a:solidFill>
                    <a:schemeClr val="bg1"/>
                  </a:solidFill>
                  <a:latin typeface="AMX" pitchFamily="2" charset="77"/>
                </a:rPr>
                <a:t>ERRO</a:t>
              </a:r>
            </a:p>
            <a:p>
              <a:r>
                <a:rPr lang="pt-BR" sz="3200" b="1" i="1" dirty="0">
                  <a:solidFill>
                    <a:schemeClr val="bg1"/>
                  </a:solidFill>
                  <a:latin typeface="AMX" pitchFamily="2" charset="77"/>
                </a:rPr>
                <a:t>ERRO</a:t>
              </a:r>
            </a:p>
            <a:p>
              <a:r>
                <a:rPr lang="pt-BR" sz="3200" b="1" i="1" dirty="0">
                  <a:solidFill>
                    <a:schemeClr val="bg1"/>
                  </a:solidFill>
                  <a:latin typeface="AMX" pitchFamily="2" charset="77"/>
                </a:rPr>
                <a:t>ERRO</a:t>
              </a:r>
            </a:p>
          </p:txBody>
        </p: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69882BC2-257A-D52A-47DE-D0D0C5A8FF05}"/>
              </a:ext>
            </a:extLst>
          </p:cNvPr>
          <p:cNvGrpSpPr/>
          <p:nvPr/>
        </p:nvGrpSpPr>
        <p:grpSpPr>
          <a:xfrm>
            <a:off x="6737955" y="5345873"/>
            <a:ext cx="3468283" cy="1989719"/>
            <a:chOff x="6737955" y="5345873"/>
            <a:chExt cx="3468283" cy="1989719"/>
          </a:xfrm>
        </p:grpSpPr>
        <p:sp>
          <p:nvSpPr>
            <p:cNvPr id="35" name="Retângulo Arredondado 34">
              <a:extLst>
                <a:ext uri="{FF2B5EF4-FFF2-40B4-BE49-F238E27FC236}">
                  <a16:creationId xmlns:a16="http://schemas.microsoft.com/office/drawing/2014/main" id="{D84D0EC3-852A-B655-0367-2CEF7A63DF44}"/>
                </a:ext>
              </a:extLst>
            </p:cNvPr>
            <p:cNvSpPr/>
            <p:nvPr/>
          </p:nvSpPr>
          <p:spPr>
            <a:xfrm>
              <a:off x="6737955" y="5345873"/>
              <a:ext cx="3468283" cy="1989719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DE35914-49A0-6BF5-0634-CDF98DBBB77C}"/>
                </a:ext>
              </a:extLst>
            </p:cNvPr>
            <p:cNvSpPr txBox="1"/>
            <p:nvPr/>
          </p:nvSpPr>
          <p:spPr>
            <a:xfrm>
              <a:off x="6972709" y="5586306"/>
              <a:ext cx="2213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ATENÇÃO!</a:t>
              </a: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FF97F8B1-C6FE-DF34-B2DB-F7196AC6953C}"/>
              </a:ext>
            </a:extLst>
          </p:cNvPr>
          <p:cNvGrpSpPr/>
          <p:nvPr/>
        </p:nvGrpSpPr>
        <p:grpSpPr>
          <a:xfrm>
            <a:off x="1574076" y="4349957"/>
            <a:ext cx="3468283" cy="1989719"/>
            <a:chOff x="1574076" y="4349957"/>
            <a:chExt cx="3468283" cy="1989719"/>
          </a:xfrm>
        </p:grpSpPr>
        <p:sp>
          <p:nvSpPr>
            <p:cNvPr id="37" name="Retângulo Arredondado 36">
              <a:extLst>
                <a:ext uri="{FF2B5EF4-FFF2-40B4-BE49-F238E27FC236}">
                  <a16:creationId xmlns:a16="http://schemas.microsoft.com/office/drawing/2014/main" id="{65733745-EFE0-EC8C-4D97-9952322B8254}"/>
                </a:ext>
              </a:extLst>
            </p:cNvPr>
            <p:cNvSpPr/>
            <p:nvPr/>
          </p:nvSpPr>
          <p:spPr>
            <a:xfrm>
              <a:off x="1574076" y="4349957"/>
              <a:ext cx="3468283" cy="1989719"/>
            </a:xfrm>
            <a:prstGeom prst="roundRect">
              <a:avLst>
                <a:gd name="adj" fmla="val 13121"/>
              </a:avLst>
            </a:prstGeom>
            <a:solidFill>
              <a:srgbClr val="A81A23">
                <a:alpha val="91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F4075869-C9E5-8814-6DEB-3159DBC2276E}"/>
                </a:ext>
              </a:extLst>
            </p:cNvPr>
            <p:cNvSpPr txBox="1"/>
            <p:nvPr/>
          </p:nvSpPr>
          <p:spPr>
            <a:xfrm>
              <a:off x="1808830" y="4590390"/>
              <a:ext cx="2213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latin typeface="AMX" pitchFamily="2" charset="77"/>
                </a:rPr>
                <a:t>ATENÇÃO!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D9CC7329-8E3C-AAE9-873C-91A070387068}"/>
              </a:ext>
            </a:extLst>
          </p:cNvPr>
          <p:cNvGrpSpPr/>
          <p:nvPr/>
        </p:nvGrpSpPr>
        <p:grpSpPr>
          <a:xfrm>
            <a:off x="528822" y="373064"/>
            <a:ext cx="2341815" cy="1343710"/>
            <a:chOff x="528822" y="373064"/>
            <a:chExt cx="2341815" cy="1343710"/>
          </a:xfrm>
        </p:grpSpPr>
        <p:sp>
          <p:nvSpPr>
            <p:cNvPr id="39" name="Retângulo Arredondado 38">
              <a:extLst>
                <a:ext uri="{FF2B5EF4-FFF2-40B4-BE49-F238E27FC236}">
                  <a16:creationId xmlns:a16="http://schemas.microsoft.com/office/drawing/2014/main" id="{4B66005F-AA6F-CAA2-6483-ABE27C7B3739}"/>
                </a:ext>
              </a:extLst>
            </p:cNvPr>
            <p:cNvSpPr/>
            <p:nvPr/>
          </p:nvSpPr>
          <p:spPr>
            <a:xfrm>
              <a:off x="528822" y="373064"/>
              <a:ext cx="2341815" cy="1343710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E7C88583-C204-C2C6-F071-341511AE36D2}"/>
                </a:ext>
              </a:extLst>
            </p:cNvPr>
            <p:cNvSpPr txBox="1"/>
            <p:nvPr/>
          </p:nvSpPr>
          <p:spPr>
            <a:xfrm>
              <a:off x="811277" y="618803"/>
              <a:ext cx="1529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Erro!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7895F1E2-EE47-36A5-75DC-5AE719107030}"/>
              </a:ext>
            </a:extLst>
          </p:cNvPr>
          <p:cNvGrpSpPr/>
          <p:nvPr/>
        </p:nvGrpSpPr>
        <p:grpSpPr>
          <a:xfrm>
            <a:off x="6890355" y="1594883"/>
            <a:ext cx="3019189" cy="1585682"/>
            <a:chOff x="6635174" y="404037"/>
            <a:chExt cx="3019189" cy="1585682"/>
          </a:xfrm>
        </p:grpSpPr>
        <p:sp>
          <p:nvSpPr>
            <p:cNvPr id="41" name="Retângulo Arredondado 40">
              <a:extLst>
                <a:ext uri="{FF2B5EF4-FFF2-40B4-BE49-F238E27FC236}">
                  <a16:creationId xmlns:a16="http://schemas.microsoft.com/office/drawing/2014/main" id="{16326255-1838-4301-18B7-E9EF44F13CB6}"/>
                </a:ext>
              </a:extLst>
            </p:cNvPr>
            <p:cNvSpPr/>
            <p:nvPr/>
          </p:nvSpPr>
          <p:spPr>
            <a:xfrm>
              <a:off x="6635174" y="404037"/>
              <a:ext cx="3019189" cy="1585682"/>
            </a:xfrm>
            <a:prstGeom prst="roundRect">
              <a:avLst>
                <a:gd name="adj" fmla="val 13121"/>
              </a:avLst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116B3A32-D570-6EE5-9EF1-A399DCF0A7A1}"/>
                </a:ext>
              </a:extLst>
            </p:cNvPr>
            <p:cNvSpPr txBox="1"/>
            <p:nvPr/>
          </p:nvSpPr>
          <p:spPr>
            <a:xfrm>
              <a:off x="6806133" y="601940"/>
              <a:ext cx="2213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ATENÇÃO!</a:t>
              </a:r>
            </a:p>
          </p:txBody>
        </p:sp>
      </p:grpSp>
      <p:pic>
        <p:nvPicPr>
          <p:cNvPr id="58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8CD50DB1-F99C-0B84-B3C3-93C0EB1935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5014" y="-812800"/>
            <a:ext cx="812800" cy="812800"/>
          </a:xfrm>
          <a:prstGeom prst="rect">
            <a:avLst/>
          </a:prstGeom>
        </p:spPr>
      </p:pic>
      <p:pic>
        <p:nvPicPr>
          <p:cNvPr id="59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7B74C68E-7D71-113A-F59B-2A075B6924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48" y="-812800"/>
            <a:ext cx="812800" cy="812800"/>
          </a:xfrm>
          <a:prstGeom prst="rect">
            <a:avLst/>
          </a:prstGeom>
        </p:spPr>
      </p:pic>
      <p:pic>
        <p:nvPicPr>
          <p:cNvPr id="60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C1D8CE2E-11B7-B5C9-DEA4-E2384629F0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6787" y="-812800"/>
            <a:ext cx="812800" cy="812800"/>
          </a:xfrm>
          <a:prstGeom prst="rect">
            <a:avLst/>
          </a:prstGeom>
        </p:spPr>
      </p:pic>
      <p:pic>
        <p:nvPicPr>
          <p:cNvPr id="61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9DB0A370-6C50-C9D7-ECC8-652134A815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648" y="-812800"/>
            <a:ext cx="812800" cy="812800"/>
          </a:xfrm>
          <a:prstGeom prst="rect">
            <a:avLst/>
          </a:prstGeom>
        </p:spPr>
      </p:pic>
      <p:pic>
        <p:nvPicPr>
          <p:cNvPr id="62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6FE0D8C7-56D2-6CCD-D2CC-2A19E4F5E2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5760" y="-812800"/>
            <a:ext cx="812800" cy="812800"/>
          </a:xfrm>
          <a:prstGeom prst="rect">
            <a:avLst/>
          </a:prstGeom>
        </p:spPr>
      </p:pic>
      <p:pic>
        <p:nvPicPr>
          <p:cNvPr id="63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1A1DD7B2-4CDE-2A25-32E2-CD498E2DAE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1864" y="-812800"/>
            <a:ext cx="812800" cy="812800"/>
          </a:xfrm>
          <a:prstGeom prst="rect">
            <a:avLst/>
          </a:prstGeom>
        </p:spPr>
      </p:pic>
      <p:pic>
        <p:nvPicPr>
          <p:cNvPr id="64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88C3A569-DFC3-830B-6A76-3A79F7E6A8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9976" y="-812800"/>
            <a:ext cx="812800" cy="812800"/>
          </a:xfrm>
          <a:prstGeom prst="rect">
            <a:avLst/>
          </a:prstGeom>
        </p:spPr>
      </p:pic>
      <p:pic>
        <p:nvPicPr>
          <p:cNvPr id="65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F72A2FAE-B0C0-43D0-5DF7-733785B7AE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4072" y="-812800"/>
            <a:ext cx="812800" cy="812800"/>
          </a:xfrm>
          <a:prstGeom prst="rect">
            <a:avLst/>
          </a:prstGeom>
        </p:spPr>
      </p:pic>
      <p:pic>
        <p:nvPicPr>
          <p:cNvPr id="66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BB25A10C-F9F8-F7D6-5EE0-84CAFDC588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8168" y="-812800"/>
            <a:ext cx="812800" cy="812800"/>
          </a:xfrm>
          <a:prstGeom prst="rect">
            <a:avLst/>
          </a:prstGeom>
        </p:spPr>
      </p:pic>
      <p:pic>
        <p:nvPicPr>
          <p:cNvPr id="67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2353DC57-36D6-E5D1-A121-7388D111F9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2264" y="-812800"/>
            <a:ext cx="812800" cy="812800"/>
          </a:xfrm>
          <a:prstGeom prst="rect">
            <a:avLst/>
          </a:prstGeom>
        </p:spPr>
      </p:pic>
      <p:pic>
        <p:nvPicPr>
          <p:cNvPr id="68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110715D1-2B70-DB6D-983F-084FF9A765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6360" y="-812800"/>
            <a:ext cx="812800" cy="812800"/>
          </a:xfrm>
          <a:prstGeom prst="rect">
            <a:avLst/>
          </a:prstGeom>
        </p:spPr>
      </p:pic>
      <p:pic>
        <p:nvPicPr>
          <p:cNvPr id="69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A8CE6883-F083-08AC-BC2A-640E3D4853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2464" y="-812800"/>
            <a:ext cx="812800" cy="812800"/>
          </a:xfrm>
          <a:prstGeom prst="rect">
            <a:avLst/>
          </a:prstGeom>
        </p:spPr>
      </p:pic>
      <p:pic>
        <p:nvPicPr>
          <p:cNvPr id="70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85456949-0C4C-A4B6-BA2D-A5939F1E1D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-812800"/>
            <a:ext cx="812800" cy="812800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A3B5CF2B-BC35-8D8B-FE1D-B5FBA29A36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87731" y="0"/>
            <a:ext cx="12272210" cy="6858000"/>
          </a:xfrm>
          <a:prstGeom prst="rect">
            <a:avLst/>
          </a:prstGeom>
        </p:spPr>
      </p:pic>
      <p:pic>
        <p:nvPicPr>
          <p:cNvPr id="2" name="Window Error Sound Effect #soundeffects #gaming #windowerror - happy  (youtube)">
            <a:hlinkClick r:id="" action="ppaction://media"/>
            <a:extLst>
              <a:ext uri="{FF2B5EF4-FFF2-40B4-BE49-F238E27FC236}">
                <a16:creationId xmlns:a16="http://schemas.microsoft.com/office/drawing/2014/main" id="{10B3DD02-D2D3-BD0D-1CA4-2B7E5C1A55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.2138" end="1951.91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812800"/>
            <a:ext cx="812800" cy="8128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6277D36-49B1-9202-CD73-2B0E6A509585}"/>
              </a:ext>
            </a:extLst>
          </p:cNvPr>
          <p:cNvGrpSpPr/>
          <p:nvPr/>
        </p:nvGrpSpPr>
        <p:grpSpPr>
          <a:xfrm>
            <a:off x="359029" y="196784"/>
            <a:ext cx="11597745" cy="493726"/>
            <a:chOff x="359029" y="196784"/>
            <a:chExt cx="11597745" cy="493726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7A01A616-4531-B3EB-561F-5ADFC52FE0EF}"/>
                </a:ext>
              </a:extLst>
            </p:cNvPr>
            <p:cNvSpPr/>
            <p:nvPr/>
          </p:nvSpPr>
          <p:spPr>
            <a:xfrm>
              <a:off x="359029" y="196784"/>
              <a:ext cx="11597745" cy="49372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24053B26-20AD-3C73-0542-A23D914FA0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35343" y="271716"/>
              <a:ext cx="799830" cy="287818"/>
            </a:xfrm>
            <a:prstGeom prst="rect">
              <a:avLst/>
            </a:prstGeom>
          </p:spPr>
        </p:pic>
        <p:pic>
          <p:nvPicPr>
            <p:cNvPr id="9" name="Imagem 10">
              <a:extLst>
                <a:ext uri="{FF2B5EF4-FFF2-40B4-BE49-F238E27FC236}">
                  <a16:creationId xmlns:a16="http://schemas.microsoft.com/office/drawing/2014/main" id="{53F8E0F9-055B-D082-7447-797CECBB9F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14819" y="268371"/>
              <a:ext cx="935711" cy="351235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41376537-B12D-2F53-351E-0C910159DD71}"/>
                </a:ext>
              </a:extLst>
            </p:cNvPr>
            <p:cNvSpPr txBox="1"/>
            <p:nvPr/>
          </p:nvSpPr>
          <p:spPr>
            <a:xfrm>
              <a:off x="4593772" y="242455"/>
              <a:ext cx="3004457" cy="380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i="1" dirty="0">
                  <a:solidFill>
                    <a:schemeClr val="bg1"/>
                  </a:solidFill>
                  <a:latin typeface="AMX" pitchFamily="2" charset="77"/>
                </a:rPr>
                <a:t>Locação de </a:t>
              </a:r>
              <a:r>
                <a:rPr lang="pt-BR" b="1" i="1" dirty="0">
                  <a:solidFill>
                    <a:schemeClr val="bg1"/>
                  </a:solidFill>
                  <a:latin typeface="AMX" pitchFamily="2" charset="77"/>
                </a:rPr>
                <a:t>E</a:t>
              </a:r>
              <a:r>
                <a:rPr lang="pt-BR" sz="1800" b="1" dirty="0">
                  <a:solidFill>
                    <a:schemeClr val="bg1"/>
                  </a:solidFill>
                  <a:latin typeface="AMX" pitchFamily="2" charset="77"/>
                </a:rPr>
                <a:t>quipamentos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0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6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6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6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61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9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9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0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0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0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0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0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0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0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14E62-5342-9E5E-59CF-C8F423EDA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>
            <a:extLst>
              <a:ext uri="{FF2B5EF4-FFF2-40B4-BE49-F238E27FC236}">
                <a16:creationId xmlns:a16="http://schemas.microsoft.com/office/drawing/2014/main" id="{105E4FEA-EFE7-FDD0-6E1F-A4A0CA4FC0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12" t="10299" b="1157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27CC27A3-48BE-CF31-3894-D4CFD2B93867}"/>
              </a:ext>
            </a:extLst>
          </p:cNvPr>
          <p:cNvGrpSpPr/>
          <p:nvPr/>
        </p:nvGrpSpPr>
        <p:grpSpPr>
          <a:xfrm>
            <a:off x="8611855" y="3588506"/>
            <a:ext cx="2224923" cy="703447"/>
            <a:chOff x="3837211" y="3310950"/>
            <a:chExt cx="2224923" cy="703447"/>
          </a:xfrm>
        </p:grpSpPr>
        <p:sp>
          <p:nvSpPr>
            <p:cNvPr id="49" name="Retângulo Arredondado 48">
              <a:extLst>
                <a:ext uri="{FF2B5EF4-FFF2-40B4-BE49-F238E27FC236}">
                  <a16:creationId xmlns:a16="http://schemas.microsoft.com/office/drawing/2014/main" id="{6E2279EA-E8E3-FF66-4958-072C6F76A77C}"/>
                </a:ext>
              </a:extLst>
            </p:cNvPr>
            <p:cNvSpPr/>
            <p:nvPr/>
          </p:nvSpPr>
          <p:spPr>
            <a:xfrm>
              <a:off x="3837211" y="3310950"/>
              <a:ext cx="2224923" cy="703447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  <a:alpha val="7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8FB65E84-6754-1EBF-FFD1-2F3EED536D3D}"/>
                </a:ext>
              </a:extLst>
            </p:cNvPr>
            <p:cNvSpPr txBox="1"/>
            <p:nvPr/>
          </p:nvSpPr>
          <p:spPr>
            <a:xfrm>
              <a:off x="4132459" y="3456817"/>
              <a:ext cx="17332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i="1" spc="300" dirty="0">
                  <a:solidFill>
                    <a:schemeClr val="bg1"/>
                  </a:solidFill>
                  <a:latin typeface="AMX" pitchFamily="2" charset="77"/>
                </a:rPr>
                <a:t>SUPORTE</a:t>
              </a:r>
            </a:p>
          </p:txBody>
        </p:sp>
      </p:grp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A3E696AE-0E47-FEDB-7C05-9C76EA05D999}"/>
              </a:ext>
            </a:extLst>
          </p:cNvPr>
          <p:cNvCxnSpPr>
            <a:cxnSpLocks/>
          </p:cNvCxnSpPr>
          <p:nvPr/>
        </p:nvCxnSpPr>
        <p:spPr>
          <a:xfrm>
            <a:off x="7194430" y="3941845"/>
            <a:ext cx="1123339" cy="0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6F71E503-B9F3-2250-B981-0CB2A42118D9}"/>
              </a:ext>
            </a:extLst>
          </p:cNvPr>
          <p:cNvGrpSpPr/>
          <p:nvPr/>
        </p:nvGrpSpPr>
        <p:grpSpPr>
          <a:xfrm>
            <a:off x="8612624" y="4710620"/>
            <a:ext cx="1629598" cy="703447"/>
            <a:chOff x="3837212" y="3310950"/>
            <a:chExt cx="1629598" cy="703447"/>
          </a:xfrm>
        </p:grpSpPr>
        <p:sp>
          <p:nvSpPr>
            <p:cNvPr id="53" name="Retângulo Arredondado 52">
              <a:extLst>
                <a:ext uri="{FF2B5EF4-FFF2-40B4-BE49-F238E27FC236}">
                  <a16:creationId xmlns:a16="http://schemas.microsoft.com/office/drawing/2014/main" id="{8D38BBD9-9226-006D-D935-CC3C003349B8}"/>
                </a:ext>
              </a:extLst>
            </p:cNvPr>
            <p:cNvSpPr/>
            <p:nvPr/>
          </p:nvSpPr>
          <p:spPr>
            <a:xfrm>
              <a:off x="3837212" y="3310950"/>
              <a:ext cx="1629598" cy="703447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  <a:alpha val="76204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E1CEA6DF-8F0A-22B9-24AF-A1CDD3D230F4}"/>
                </a:ext>
              </a:extLst>
            </p:cNvPr>
            <p:cNvSpPr txBox="1"/>
            <p:nvPr/>
          </p:nvSpPr>
          <p:spPr>
            <a:xfrm>
              <a:off x="4142618" y="3469517"/>
              <a:ext cx="1225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i="1" spc="300" dirty="0">
                  <a:solidFill>
                    <a:schemeClr val="bg1"/>
                  </a:solidFill>
                  <a:latin typeface="AMX" pitchFamily="2" charset="77"/>
                </a:rPr>
                <a:t>OPEX</a:t>
              </a:r>
            </a:p>
          </p:txBody>
        </p:sp>
      </p:grp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0314CC3B-521C-2479-2AB8-384FEA76E825}"/>
              </a:ext>
            </a:extLst>
          </p:cNvPr>
          <p:cNvCxnSpPr>
            <a:cxnSpLocks/>
          </p:cNvCxnSpPr>
          <p:nvPr/>
        </p:nvCxnSpPr>
        <p:spPr>
          <a:xfrm>
            <a:off x="6866626" y="5059250"/>
            <a:ext cx="1556641" cy="0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E9F9C703-D591-EE6A-1250-9C4E7E2E0B21}"/>
              </a:ext>
            </a:extLst>
          </p:cNvPr>
          <p:cNvGrpSpPr/>
          <p:nvPr/>
        </p:nvGrpSpPr>
        <p:grpSpPr>
          <a:xfrm>
            <a:off x="8614936" y="2466392"/>
            <a:ext cx="2881468" cy="703447"/>
            <a:chOff x="3837212" y="3310950"/>
            <a:chExt cx="2881468" cy="703447"/>
          </a:xfrm>
        </p:grpSpPr>
        <p:sp>
          <p:nvSpPr>
            <p:cNvPr id="58" name="Retângulo Arredondado 57">
              <a:extLst>
                <a:ext uri="{FF2B5EF4-FFF2-40B4-BE49-F238E27FC236}">
                  <a16:creationId xmlns:a16="http://schemas.microsoft.com/office/drawing/2014/main" id="{F439CA43-0FE1-828F-8E09-04225150D4D3}"/>
                </a:ext>
              </a:extLst>
            </p:cNvPr>
            <p:cNvSpPr/>
            <p:nvPr/>
          </p:nvSpPr>
          <p:spPr>
            <a:xfrm>
              <a:off x="3837212" y="3310950"/>
              <a:ext cx="2840943" cy="703447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  <a:alpha val="76486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D08802A1-ABE6-706E-4A1D-884EB7867A7C}"/>
                </a:ext>
              </a:extLst>
            </p:cNvPr>
            <p:cNvSpPr txBox="1"/>
            <p:nvPr/>
          </p:nvSpPr>
          <p:spPr>
            <a:xfrm>
              <a:off x="4028270" y="3444240"/>
              <a:ext cx="2690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i="1" spc="300" dirty="0" err="1">
                  <a:solidFill>
                    <a:schemeClr val="bg1"/>
                  </a:solidFill>
                  <a:latin typeface="AMX" pitchFamily="2" charset="77"/>
                </a:rPr>
                <a:t>HaaS</a:t>
              </a:r>
              <a:r>
                <a:rPr lang="pt-BR" sz="2400" b="1" i="1" spc="300" dirty="0">
                  <a:solidFill>
                    <a:schemeClr val="bg1"/>
                  </a:solidFill>
                  <a:latin typeface="AMX" pitchFamily="2" charset="77"/>
                </a:rPr>
                <a:t> e </a:t>
              </a:r>
              <a:r>
                <a:rPr lang="pt-BR" sz="2400" b="1" i="1" spc="300" dirty="0" err="1">
                  <a:solidFill>
                    <a:schemeClr val="bg1"/>
                  </a:solidFill>
                  <a:latin typeface="AMX" pitchFamily="2" charset="77"/>
                </a:rPr>
                <a:t>PCaaS</a:t>
              </a:r>
              <a:endParaRPr lang="pt-BR" sz="2400" b="1" i="1" spc="3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B0BC43C1-FD6E-6307-8F26-27F8526D622F}"/>
              </a:ext>
            </a:extLst>
          </p:cNvPr>
          <p:cNvCxnSpPr>
            <a:cxnSpLocks/>
          </p:cNvCxnSpPr>
          <p:nvPr/>
        </p:nvCxnSpPr>
        <p:spPr>
          <a:xfrm>
            <a:off x="7142672" y="2756094"/>
            <a:ext cx="1181924" cy="0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FD7818E0-7597-07C8-076C-EAB686EE13DD}"/>
              </a:ext>
            </a:extLst>
          </p:cNvPr>
          <p:cNvGrpSpPr/>
          <p:nvPr/>
        </p:nvGrpSpPr>
        <p:grpSpPr>
          <a:xfrm>
            <a:off x="359029" y="196784"/>
            <a:ext cx="11597745" cy="493726"/>
            <a:chOff x="359029" y="196784"/>
            <a:chExt cx="11597745" cy="493726"/>
          </a:xfrm>
        </p:grpSpPr>
        <p:sp>
          <p:nvSpPr>
            <p:cNvPr id="68" name="Retângulo Arredondado 67">
              <a:extLst>
                <a:ext uri="{FF2B5EF4-FFF2-40B4-BE49-F238E27FC236}">
                  <a16:creationId xmlns:a16="http://schemas.microsoft.com/office/drawing/2014/main" id="{63D6A0CD-58FE-FFAE-60A2-5EDBF844E9AE}"/>
                </a:ext>
              </a:extLst>
            </p:cNvPr>
            <p:cNvSpPr/>
            <p:nvPr/>
          </p:nvSpPr>
          <p:spPr>
            <a:xfrm>
              <a:off x="359029" y="196784"/>
              <a:ext cx="11597745" cy="49372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69" name="Gráfico 68">
              <a:extLst>
                <a:ext uri="{FF2B5EF4-FFF2-40B4-BE49-F238E27FC236}">
                  <a16:creationId xmlns:a16="http://schemas.microsoft.com/office/drawing/2014/main" id="{7B9C5067-719D-EFA1-5242-CA831DC707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35343" y="271716"/>
              <a:ext cx="799830" cy="287818"/>
            </a:xfrm>
            <a:prstGeom prst="rect">
              <a:avLst/>
            </a:prstGeom>
          </p:spPr>
        </p:pic>
        <p:pic>
          <p:nvPicPr>
            <p:cNvPr id="70" name="Imagem 10">
              <a:extLst>
                <a:ext uri="{FF2B5EF4-FFF2-40B4-BE49-F238E27FC236}">
                  <a16:creationId xmlns:a16="http://schemas.microsoft.com/office/drawing/2014/main" id="{9C3DC64A-6A6B-E594-C7E9-CE085B4A96C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14819" y="268371"/>
              <a:ext cx="935711" cy="351235"/>
            </a:xfrm>
            <a:prstGeom prst="rect">
              <a:avLst/>
            </a:prstGeom>
          </p:spPr>
        </p:pic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B100C0B0-B225-959B-A42D-2DB2B2819CB8}"/>
                </a:ext>
              </a:extLst>
            </p:cNvPr>
            <p:cNvSpPr txBox="1"/>
            <p:nvPr/>
          </p:nvSpPr>
          <p:spPr>
            <a:xfrm>
              <a:off x="4593772" y="242455"/>
              <a:ext cx="3004457" cy="380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i="1" dirty="0">
                  <a:solidFill>
                    <a:schemeClr val="bg1"/>
                  </a:solidFill>
                  <a:latin typeface="AMX" pitchFamily="2" charset="77"/>
                </a:rPr>
                <a:t>Locação de </a:t>
              </a:r>
              <a:r>
                <a:rPr lang="pt-BR" b="1" i="1" dirty="0">
                  <a:solidFill>
                    <a:schemeClr val="bg1"/>
                  </a:solidFill>
                  <a:latin typeface="AMX" pitchFamily="2" charset="77"/>
                </a:rPr>
                <a:t>E</a:t>
              </a:r>
              <a:r>
                <a:rPr lang="pt-BR" sz="1800" b="1" dirty="0">
                  <a:solidFill>
                    <a:schemeClr val="bg1"/>
                  </a:solidFill>
                  <a:latin typeface="AMX" pitchFamily="2" charset="77"/>
                </a:rPr>
                <a:t>quipamentos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pic>
        <p:nvPicPr>
          <p:cNvPr id="72" name="Imagem 71">
            <a:extLst>
              <a:ext uri="{FF2B5EF4-FFF2-40B4-BE49-F238E27FC236}">
                <a16:creationId xmlns:a16="http://schemas.microsoft.com/office/drawing/2014/main" id="{43134669-6EB3-7EDC-6A59-109D62473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6"/>
                    </a14:imgEffect>
                  </a14:imgLayer>
                </a14:imgProps>
              </a:ext>
            </a:extLst>
          </a:blip>
          <a:srcRect l="3506" t="19560" r="41851" b="70486"/>
          <a:stretch>
            <a:fillRect/>
          </a:stretch>
        </p:blipFill>
        <p:spPr>
          <a:xfrm>
            <a:off x="-498764" y="964276"/>
            <a:ext cx="7924800" cy="7813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FA7ED5-E272-4CB7-A10E-124A0678C187}"/>
              </a:ext>
            </a:extLst>
          </p:cNvPr>
          <p:cNvSpPr txBox="1"/>
          <p:nvPr/>
        </p:nvSpPr>
        <p:spPr>
          <a:xfrm>
            <a:off x="656943" y="1121040"/>
            <a:ext cx="615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MX" pitchFamily="2" charset="77"/>
              </a:rPr>
              <a:t>O que é a </a:t>
            </a:r>
            <a:r>
              <a:rPr lang="pt-BR" sz="2800" b="1" dirty="0">
                <a:solidFill>
                  <a:schemeClr val="bg1"/>
                </a:solidFill>
                <a:latin typeface="AMX" pitchFamily="2" charset="77"/>
              </a:rPr>
              <a:t>Locação de equipamentos?</a:t>
            </a:r>
          </a:p>
        </p:txBody>
      </p:sp>
    </p:spTree>
    <p:extLst>
      <p:ext uri="{BB962C8B-B14F-4D97-AF65-F5344CB8AC3E}">
        <p14:creationId xmlns:p14="http://schemas.microsoft.com/office/powerpoint/2010/main" val="429183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01E11-51F7-FFB2-502E-76AD7B54E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7A0288-2D07-3A5F-1231-43C9AF6D9734}"/>
              </a:ext>
            </a:extLst>
          </p:cNvPr>
          <p:cNvSpPr txBox="1"/>
          <p:nvPr/>
        </p:nvSpPr>
        <p:spPr>
          <a:xfrm>
            <a:off x="975919" y="1121040"/>
            <a:ext cx="206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Benefícios</a:t>
            </a: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F8053E5F-71C7-A756-D965-60A9192437F6}"/>
              </a:ext>
            </a:extLst>
          </p:cNvPr>
          <p:cNvSpPr/>
          <p:nvPr/>
        </p:nvSpPr>
        <p:spPr>
          <a:xfrm>
            <a:off x="-636104" y="972987"/>
            <a:ext cx="4344238" cy="7837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743D1AD5-D3F9-8893-E8FA-1F61931DABE4}"/>
              </a:ext>
            </a:extLst>
          </p:cNvPr>
          <p:cNvSpPr/>
          <p:nvPr/>
        </p:nvSpPr>
        <p:spPr>
          <a:xfrm>
            <a:off x="3358166" y="2211573"/>
            <a:ext cx="2665957" cy="5528930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A81A23"/>
              </a:gs>
              <a:gs pos="27000">
                <a:srgbClr val="A81A23"/>
              </a:gs>
              <a:gs pos="92000">
                <a:srgbClr val="A81A23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ACDE0428-35CC-AEDF-E8C1-CB5A3CAD7E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619" t="2345" b="15931"/>
          <a:stretch>
            <a:fillRect/>
          </a:stretch>
        </p:blipFill>
        <p:spPr>
          <a:xfrm>
            <a:off x="3365168" y="3658268"/>
            <a:ext cx="2825187" cy="3582504"/>
          </a:xfrm>
          <a:prstGeom prst="roundRect">
            <a:avLst>
              <a:gd name="adj" fmla="val 13420"/>
            </a:avLst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BD2993A4-F41B-7778-3D1B-1D22B67B7814}"/>
              </a:ext>
            </a:extLst>
          </p:cNvPr>
          <p:cNvSpPr/>
          <p:nvPr/>
        </p:nvSpPr>
        <p:spPr>
          <a:xfrm>
            <a:off x="9033745" y="2913767"/>
            <a:ext cx="2665957" cy="4826735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C2C3C3"/>
              </a:gs>
              <a:gs pos="27000">
                <a:srgbClr val="C2C3C3"/>
              </a:gs>
              <a:gs pos="93000">
                <a:srgbClr val="C2C3C3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5DD854DD-DCF0-5C62-EDD0-FFE4AF5DEC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113" t="1897" r="-1069" b="16881"/>
          <a:stretch>
            <a:fillRect/>
          </a:stretch>
        </p:blipFill>
        <p:spPr>
          <a:xfrm>
            <a:off x="9026305" y="3658268"/>
            <a:ext cx="2827417" cy="3582504"/>
          </a:xfrm>
          <a:prstGeom prst="roundRect">
            <a:avLst>
              <a:gd name="adj" fmla="val 12874"/>
            </a:avLst>
          </a:prstGeom>
        </p:spPr>
      </p:pic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1164D945-A582-4B8B-742A-1DE9B72DBBBA}"/>
              </a:ext>
            </a:extLst>
          </p:cNvPr>
          <p:cNvSpPr/>
          <p:nvPr/>
        </p:nvSpPr>
        <p:spPr>
          <a:xfrm>
            <a:off x="539802" y="2913767"/>
            <a:ext cx="2665957" cy="4826735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C2C3C3"/>
              </a:gs>
              <a:gs pos="27000">
                <a:srgbClr val="C2C3C3"/>
              </a:gs>
              <a:gs pos="93000">
                <a:srgbClr val="C2C3C3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C416F03-7E9E-6B05-67E5-180CE18FDA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556" b="19606"/>
          <a:stretch>
            <a:fillRect/>
          </a:stretch>
        </p:blipFill>
        <p:spPr>
          <a:xfrm>
            <a:off x="546804" y="3658268"/>
            <a:ext cx="2825187" cy="3274161"/>
          </a:xfrm>
          <a:prstGeom prst="roundRect">
            <a:avLst>
              <a:gd name="adj" fmla="val 13420"/>
            </a:avLst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315002-87E8-C13B-0695-FEC3517E1B52}"/>
              </a:ext>
            </a:extLst>
          </p:cNvPr>
          <p:cNvSpPr txBox="1"/>
          <p:nvPr/>
        </p:nvSpPr>
        <p:spPr>
          <a:xfrm>
            <a:off x="3597541" y="2439136"/>
            <a:ext cx="242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Escalabilidade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642F272F-5E57-AE70-266B-93E15C4ACEE1}"/>
              </a:ext>
            </a:extLst>
          </p:cNvPr>
          <p:cNvSpPr/>
          <p:nvPr/>
        </p:nvSpPr>
        <p:spPr>
          <a:xfrm>
            <a:off x="6161006" y="2913767"/>
            <a:ext cx="2665957" cy="4826735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C2C3C3"/>
              </a:gs>
              <a:gs pos="27000">
                <a:srgbClr val="C2C3C3"/>
              </a:gs>
              <a:gs pos="93000">
                <a:srgbClr val="C2C3C3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8D4FFF8-9E13-0F01-73D9-BAF0E87E84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636" t="-5318" r="-1502" b="14582"/>
          <a:stretch>
            <a:fillRect/>
          </a:stretch>
        </p:blipFill>
        <p:spPr>
          <a:xfrm>
            <a:off x="6145619" y="3487479"/>
            <a:ext cx="2727862" cy="38915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98EDE-F0B1-D7D7-27DC-03FD025AD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793A93D7-8CF5-F904-BC0F-1067F15C0377}"/>
              </a:ext>
            </a:extLst>
          </p:cNvPr>
          <p:cNvSpPr/>
          <p:nvPr/>
        </p:nvSpPr>
        <p:spPr>
          <a:xfrm>
            <a:off x="3358166" y="2913321"/>
            <a:ext cx="2665957" cy="4827182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C2C3C3"/>
              </a:gs>
              <a:gs pos="27000">
                <a:srgbClr val="C2C3C3"/>
              </a:gs>
              <a:gs pos="92000">
                <a:srgbClr val="C2C3C3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01E81EE9-8296-D5DD-D199-2EFC869897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619" t="2345" b="15931"/>
          <a:stretch>
            <a:fillRect/>
          </a:stretch>
        </p:blipFill>
        <p:spPr>
          <a:xfrm>
            <a:off x="3365168" y="3658268"/>
            <a:ext cx="2825187" cy="3582504"/>
          </a:xfrm>
          <a:prstGeom prst="roundRect">
            <a:avLst>
              <a:gd name="adj" fmla="val 13420"/>
            </a:avLst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5A328D9E-A325-61A2-5819-8C0722239027}"/>
              </a:ext>
            </a:extLst>
          </p:cNvPr>
          <p:cNvSpPr/>
          <p:nvPr/>
        </p:nvSpPr>
        <p:spPr>
          <a:xfrm>
            <a:off x="9033745" y="2913767"/>
            <a:ext cx="2665957" cy="4826735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C2C3C3"/>
              </a:gs>
              <a:gs pos="27000">
                <a:srgbClr val="C2C3C3"/>
              </a:gs>
              <a:gs pos="93000">
                <a:srgbClr val="C2C3C3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2DE24702-53C2-5F9A-695F-BA83A42179A8}"/>
              </a:ext>
            </a:extLst>
          </p:cNvPr>
          <p:cNvSpPr/>
          <p:nvPr/>
        </p:nvSpPr>
        <p:spPr>
          <a:xfrm>
            <a:off x="539802" y="2913767"/>
            <a:ext cx="2665957" cy="4826735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C2C3C3"/>
              </a:gs>
              <a:gs pos="27000">
                <a:srgbClr val="C2C3C3"/>
              </a:gs>
              <a:gs pos="93000">
                <a:srgbClr val="C2C3C3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48F08FB-8361-4340-FD37-78D7253EBE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556" b="19606"/>
          <a:stretch>
            <a:fillRect/>
          </a:stretch>
        </p:blipFill>
        <p:spPr>
          <a:xfrm>
            <a:off x="546804" y="3658268"/>
            <a:ext cx="2825187" cy="3274161"/>
          </a:xfrm>
          <a:prstGeom prst="roundRect">
            <a:avLst>
              <a:gd name="adj" fmla="val 13420"/>
            </a:avLst>
          </a:prstGeom>
        </p:spPr>
      </p:pic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2F9F7E34-5D08-2688-BEF3-A1BF7DA1B721}"/>
              </a:ext>
            </a:extLst>
          </p:cNvPr>
          <p:cNvSpPr/>
          <p:nvPr/>
        </p:nvSpPr>
        <p:spPr>
          <a:xfrm>
            <a:off x="6161006" y="2190307"/>
            <a:ext cx="2665957" cy="5550195"/>
          </a:xfrm>
          <a:prstGeom prst="roundRect">
            <a:avLst>
              <a:gd name="adj" fmla="val 7336"/>
            </a:avLst>
          </a:prstGeom>
          <a:gradFill>
            <a:gsLst>
              <a:gs pos="0">
                <a:srgbClr val="A81A23"/>
              </a:gs>
              <a:gs pos="27000">
                <a:srgbClr val="A81A23"/>
              </a:gs>
              <a:gs pos="93000">
                <a:srgbClr val="A81A23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89170C3-155A-42B3-7506-F401B30E30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36" t="-5318" r="-1502" b="14582"/>
          <a:stretch>
            <a:fillRect/>
          </a:stretch>
        </p:blipFill>
        <p:spPr>
          <a:xfrm>
            <a:off x="6145619" y="3487479"/>
            <a:ext cx="2727862" cy="3891516"/>
          </a:xfrm>
          <a:prstGeom prst="round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4527C5F-CC7B-F9B8-D398-59C99099E165}"/>
              </a:ext>
            </a:extLst>
          </p:cNvPr>
          <p:cNvSpPr txBox="1"/>
          <p:nvPr/>
        </p:nvSpPr>
        <p:spPr>
          <a:xfrm>
            <a:off x="6365550" y="2463945"/>
            <a:ext cx="2420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Previsibilidade de custos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F894025-A006-999D-3660-CA86830A60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113" t="1897" r="-1069" b="16881"/>
          <a:stretch>
            <a:fillRect/>
          </a:stretch>
        </p:blipFill>
        <p:spPr>
          <a:xfrm>
            <a:off x="9026305" y="3658268"/>
            <a:ext cx="2827417" cy="3582504"/>
          </a:xfrm>
          <a:prstGeom prst="roundRect">
            <a:avLst>
              <a:gd name="adj" fmla="val 12874"/>
            </a:avLst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140044-97C9-FDD7-7CFD-15B3FBCC35C5}"/>
              </a:ext>
            </a:extLst>
          </p:cNvPr>
          <p:cNvSpPr txBox="1"/>
          <p:nvPr/>
        </p:nvSpPr>
        <p:spPr>
          <a:xfrm>
            <a:off x="975919" y="1121040"/>
            <a:ext cx="206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Benefícios</a:t>
            </a: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9D84D371-6125-65B6-59F2-9F061A2E0A57}"/>
              </a:ext>
            </a:extLst>
          </p:cNvPr>
          <p:cNvSpPr/>
          <p:nvPr/>
        </p:nvSpPr>
        <p:spPr>
          <a:xfrm>
            <a:off x="-636104" y="972987"/>
            <a:ext cx="4344238" cy="7837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42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C1260-6898-D913-116E-D4CE79632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D1249F4F-ADE0-F166-66B1-19CAE38E231B}"/>
              </a:ext>
            </a:extLst>
          </p:cNvPr>
          <p:cNvSpPr/>
          <p:nvPr/>
        </p:nvSpPr>
        <p:spPr>
          <a:xfrm>
            <a:off x="16222614" y="489829"/>
            <a:ext cx="146440" cy="129236"/>
          </a:xfrm>
          <a:prstGeom prst="ellipse">
            <a:avLst/>
          </a:prstGeom>
          <a:solidFill>
            <a:schemeClr val="bg1">
              <a:lumMod val="95000"/>
              <a:alpha val="2660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FE388D5F-EA9C-3EB4-0CB0-8130B5D86C72}"/>
              </a:ext>
            </a:extLst>
          </p:cNvPr>
          <p:cNvGrpSpPr/>
          <p:nvPr/>
        </p:nvGrpSpPr>
        <p:grpSpPr>
          <a:xfrm>
            <a:off x="7071666" y="1654378"/>
            <a:ext cx="4534180" cy="4418176"/>
            <a:chOff x="7071666" y="1654378"/>
            <a:chExt cx="4534180" cy="4418176"/>
          </a:xfrm>
        </p:grpSpPr>
        <p:sp>
          <p:nvSpPr>
            <p:cNvPr id="40" name="Retângulo Arredondado 39">
              <a:extLst>
                <a:ext uri="{FF2B5EF4-FFF2-40B4-BE49-F238E27FC236}">
                  <a16:creationId xmlns:a16="http://schemas.microsoft.com/office/drawing/2014/main" id="{49395C18-DDA8-F2E0-783C-3E0CFB7E263D}"/>
                </a:ext>
              </a:extLst>
            </p:cNvPr>
            <p:cNvSpPr/>
            <p:nvPr/>
          </p:nvSpPr>
          <p:spPr>
            <a:xfrm>
              <a:off x="7071666" y="1654378"/>
              <a:ext cx="4534180" cy="4418176"/>
            </a:xfrm>
            <a:prstGeom prst="roundRect">
              <a:avLst>
                <a:gd name="adj" fmla="val 6041"/>
              </a:avLst>
            </a:prstGeom>
            <a:solidFill>
              <a:schemeClr val="bg2">
                <a:lumMod val="25000"/>
                <a:alpha val="54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260345" sx="99541" sy="99541" algn="ctr" rotWithShape="0">
                <a:schemeClr val="tx1">
                  <a:alpha val="79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4900B3D8-17B1-4F39-17F4-553D6E55FED6}"/>
                </a:ext>
              </a:extLst>
            </p:cNvPr>
            <p:cNvGrpSpPr/>
            <p:nvPr/>
          </p:nvGrpSpPr>
          <p:grpSpPr>
            <a:xfrm>
              <a:off x="7548235" y="1955815"/>
              <a:ext cx="3792955" cy="3983153"/>
              <a:chOff x="6250101" y="1965512"/>
              <a:chExt cx="3792955" cy="3983153"/>
            </a:xfrm>
          </p:grpSpPr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E1B20B80-E5CF-E118-031F-7968B40DFC23}"/>
                  </a:ext>
                </a:extLst>
              </p:cNvPr>
              <p:cNvSpPr txBox="1"/>
              <p:nvPr/>
            </p:nvSpPr>
            <p:spPr>
              <a:xfrm>
                <a:off x="6250101" y="2470790"/>
                <a:ext cx="3792955" cy="34778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1"/>
                    </a:solidFill>
                    <a:latin typeface="AMX" pitchFamily="2" charset="77"/>
                  </a:rPr>
                  <a:t>Evite clientes com contratos próximos do vencimento (entre 6 e 12 meses). </a:t>
                </a:r>
                <a:br>
                  <a:rPr lang="pt-BR" sz="2000" dirty="0">
                    <a:solidFill>
                      <a:schemeClr val="bg1"/>
                    </a:solidFill>
                    <a:latin typeface="AMX" pitchFamily="2" charset="77"/>
                  </a:rPr>
                </a:br>
                <a:endParaRPr lang="pt-BR" sz="2000" dirty="0">
                  <a:solidFill>
                    <a:schemeClr val="bg1"/>
                  </a:solidFill>
                  <a:latin typeface="AMX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1"/>
                    </a:solidFill>
                    <a:latin typeface="AMX" pitchFamily="2" charset="77"/>
                  </a:rPr>
                  <a:t>O cliente deve estar de acordo com os prazos de entrega.</a:t>
                </a:r>
                <a:br>
                  <a:rPr lang="pt-BR" sz="2000" dirty="0">
                    <a:solidFill>
                      <a:schemeClr val="bg1"/>
                    </a:solidFill>
                    <a:latin typeface="AMX" pitchFamily="2" charset="77"/>
                  </a:rPr>
                </a:br>
                <a:endParaRPr lang="pt-BR" sz="2000" dirty="0">
                  <a:solidFill>
                    <a:schemeClr val="bg1"/>
                  </a:solidFill>
                  <a:latin typeface="AMX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1"/>
                    </a:solidFill>
                    <a:latin typeface="AMX" pitchFamily="2" charset="77"/>
                  </a:rPr>
                  <a:t>Atenção à </a:t>
                </a:r>
                <a:r>
                  <a:rPr lang="pt-BR" sz="2000" b="1" dirty="0">
                    <a:solidFill>
                      <a:schemeClr val="bg1"/>
                    </a:solidFill>
                    <a:latin typeface="AMX" pitchFamily="2" charset="77"/>
                  </a:rPr>
                  <a:t>multa rescisória</a:t>
                </a:r>
                <a:r>
                  <a:rPr lang="pt-BR" sz="2000" dirty="0">
                    <a:solidFill>
                      <a:schemeClr val="bg1"/>
                    </a:solidFill>
                    <a:latin typeface="AMX" pitchFamily="2" charset="77"/>
                  </a:rPr>
                  <a:t>! Ela é calculada de forma proporcional.</a:t>
                </a:r>
              </a:p>
              <a:p>
                <a:endParaRPr lang="pt-BR" sz="2000" dirty="0">
                  <a:solidFill>
                    <a:schemeClr val="bg1"/>
                  </a:solidFill>
                  <a:latin typeface="AMX" pitchFamily="2" charset="77"/>
                </a:endParaRPr>
              </a:p>
            </p:txBody>
          </p:sp>
          <p:grpSp>
            <p:nvGrpSpPr>
              <p:cNvPr id="43" name="Agrupar 42">
                <a:extLst>
                  <a:ext uri="{FF2B5EF4-FFF2-40B4-BE49-F238E27FC236}">
                    <a16:creationId xmlns:a16="http://schemas.microsoft.com/office/drawing/2014/main" id="{3B2422B2-9BAC-382C-E627-AD1A9D438195}"/>
                  </a:ext>
                </a:extLst>
              </p:cNvPr>
              <p:cNvGrpSpPr/>
              <p:nvPr/>
            </p:nvGrpSpPr>
            <p:grpSpPr>
              <a:xfrm>
                <a:off x="6351857" y="1965512"/>
                <a:ext cx="719477" cy="174060"/>
                <a:chOff x="9107221" y="1077686"/>
                <a:chExt cx="742441" cy="179615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48C5FE3-6B01-7EC3-FC3E-5174E64FB8F9}"/>
                    </a:ext>
                  </a:extLst>
                </p:cNvPr>
                <p:cNvSpPr/>
                <p:nvPr/>
              </p:nvSpPr>
              <p:spPr>
                <a:xfrm>
                  <a:off x="9107221" y="1077686"/>
                  <a:ext cx="179616" cy="1796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43924751-1081-941F-4D30-0F66B1A50B8B}"/>
                    </a:ext>
                  </a:extLst>
                </p:cNvPr>
                <p:cNvSpPr/>
                <p:nvPr/>
              </p:nvSpPr>
              <p:spPr>
                <a:xfrm>
                  <a:off x="9382016" y="1077686"/>
                  <a:ext cx="179616" cy="1796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1A0613D0-A783-86A5-EF35-CA2F4A03266E}"/>
                    </a:ext>
                  </a:extLst>
                </p:cNvPr>
                <p:cNvSpPr/>
                <p:nvPr/>
              </p:nvSpPr>
              <p:spPr>
                <a:xfrm>
                  <a:off x="9670046" y="1077686"/>
                  <a:ext cx="179616" cy="1796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</p:grpSp>
      <p:pic>
        <p:nvPicPr>
          <p:cNvPr id="47" name="Imagem 46">
            <a:extLst>
              <a:ext uri="{FF2B5EF4-FFF2-40B4-BE49-F238E27FC236}">
                <a16:creationId xmlns:a16="http://schemas.microsoft.com/office/drawing/2014/main" id="{774552B4-7F11-941E-B7BB-E174ED707C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" b="11344"/>
          <a:stretch>
            <a:fillRect/>
          </a:stretch>
        </p:blipFill>
        <p:spPr>
          <a:xfrm rot="173339" flipH="1">
            <a:off x="5024196" y="3604434"/>
            <a:ext cx="3271227" cy="3419487"/>
          </a:xfrm>
          <a:prstGeom prst="rect">
            <a:avLst/>
          </a:prstGeom>
          <a:effectLst>
            <a:outerShdw blurRad="96157" dist="38100" dir="10800000" sx="99231" sy="99231" algn="r" rotWithShape="0">
              <a:prstClr val="black">
                <a:alpha val="27177"/>
              </a:prstClr>
            </a:outerShdw>
          </a:effectLst>
        </p:spPr>
      </p:pic>
      <p:pic>
        <p:nvPicPr>
          <p:cNvPr id="50" name="Notification Sound Effects (Copyright Free) - Creator Assets (youtube)">
            <a:hlinkClick r:id="" action="ppaction://media"/>
            <a:extLst>
              <a:ext uri="{FF2B5EF4-FFF2-40B4-BE49-F238E27FC236}">
                <a16:creationId xmlns:a16="http://schemas.microsoft.com/office/drawing/2014/main" id="{93D90692-6DF4-7FBC-7521-E910A90693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76.2642" end="30656.09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48009D59-332E-5454-3F87-A250CF1E3603}"/>
              </a:ext>
            </a:extLst>
          </p:cNvPr>
          <p:cNvSpPr/>
          <p:nvPr/>
        </p:nvSpPr>
        <p:spPr>
          <a:xfrm>
            <a:off x="-746369" y="972987"/>
            <a:ext cx="4927334" cy="7837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FBED7C9E-9155-9FE7-E15C-8C52A9D45DB5}"/>
              </a:ext>
            </a:extLst>
          </p:cNvPr>
          <p:cNvGrpSpPr/>
          <p:nvPr/>
        </p:nvGrpSpPr>
        <p:grpSpPr>
          <a:xfrm>
            <a:off x="546221" y="2034993"/>
            <a:ext cx="3597268" cy="4312503"/>
            <a:chOff x="546221" y="2034993"/>
            <a:chExt cx="3597268" cy="4312503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8FCABA92-50BA-AF56-380E-2C829C5B2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880" b="431"/>
            <a:stretch>
              <a:fillRect/>
            </a:stretch>
          </p:blipFill>
          <p:spPr>
            <a:xfrm>
              <a:off x="557458" y="2425994"/>
              <a:ext cx="3585466" cy="3462838"/>
            </a:xfrm>
            <a:prstGeom prst="roundRect">
              <a:avLst>
                <a:gd name="adj" fmla="val 6459"/>
              </a:avLst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B4B4D531-F207-E677-F240-05A88C28A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69"/>
                      </a14:imgEffect>
                    </a14:imgLayer>
                  </a14:imgProps>
                </a:ext>
              </a:extLst>
            </a:blip>
            <a:srcRect l="-132" t="63487" r="309" b="372"/>
            <a:stretch>
              <a:fillRect/>
            </a:stretch>
          </p:blipFill>
          <p:spPr>
            <a:xfrm>
              <a:off x="546221" y="4640435"/>
              <a:ext cx="3597268" cy="1707061"/>
            </a:xfrm>
            <a:prstGeom prst="roundRect">
              <a:avLst>
                <a:gd name="adj" fmla="val 6459"/>
              </a:avLst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B64B37AC-952E-7933-1A88-34CAAA899943}"/>
                </a:ext>
              </a:extLst>
            </p:cNvPr>
            <p:cNvSpPr txBox="1"/>
            <p:nvPr/>
          </p:nvSpPr>
          <p:spPr>
            <a:xfrm>
              <a:off x="782630" y="5608794"/>
              <a:ext cx="2736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Produto: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Notebook</a:t>
              </a:r>
            </a:p>
            <a:p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Segmento: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Básico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790D68D-D2CD-5727-1B63-BC2944DE1043}"/>
                </a:ext>
              </a:extLst>
            </p:cNvPr>
            <p:cNvSpPr txBox="1"/>
            <p:nvPr/>
          </p:nvSpPr>
          <p:spPr>
            <a:xfrm>
              <a:off x="753132" y="4789057"/>
              <a:ext cx="3388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LENOVO - Intel I5 – </a:t>
              </a:r>
              <a:b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13°GER / 16 GB / 256 GB SSD / 14'</a:t>
              </a:r>
              <a:endParaRPr lang="pt-BR" sz="20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A1D636B-7D38-BB29-3018-F2B7EF320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037" y="2034993"/>
              <a:ext cx="2769737" cy="2282895"/>
            </a:xfrm>
            <a:prstGeom prst="rect">
              <a:avLst/>
            </a:prstGeom>
          </p:spPr>
        </p:pic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48DE97C6-EBB2-6FEA-66F8-F917E50A54CF}"/>
              </a:ext>
            </a:extLst>
          </p:cNvPr>
          <p:cNvGrpSpPr/>
          <p:nvPr/>
        </p:nvGrpSpPr>
        <p:grpSpPr>
          <a:xfrm>
            <a:off x="4218104" y="1910883"/>
            <a:ext cx="3663184" cy="4436613"/>
            <a:chOff x="4218104" y="1910883"/>
            <a:chExt cx="3663184" cy="4436613"/>
          </a:xfrm>
        </p:grpSpPr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6A3860B5-3706-13C3-7DD8-DBDB38760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55" t="33092" r="3354" b="7964"/>
            <a:stretch>
              <a:fillRect/>
            </a:stretch>
          </p:blipFill>
          <p:spPr>
            <a:xfrm>
              <a:off x="4295257" y="2425994"/>
              <a:ext cx="3585466" cy="3904468"/>
            </a:xfrm>
            <a:prstGeom prst="roundRect">
              <a:avLst>
                <a:gd name="adj" fmla="val 6459"/>
              </a:avLst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6CF1C493-E230-C877-1D3B-479C60482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69"/>
                      </a14:imgEffect>
                    </a14:imgLayer>
                  </a14:imgProps>
                </a:ext>
              </a:extLst>
            </a:blip>
            <a:srcRect t="55447" b="951"/>
            <a:stretch>
              <a:fillRect/>
            </a:stretch>
          </p:blipFill>
          <p:spPr>
            <a:xfrm>
              <a:off x="4284020" y="4640435"/>
              <a:ext cx="3597268" cy="1707061"/>
            </a:xfrm>
            <a:prstGeom prst="roundRect">
              <a:avLst>
                <a:gd name="adj" fmla="val 17308"/>
              </a:avLst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A81D7432-F956-FA8E-7E2F-96804ECE587C}"/>
                </a:ext>
              </a:extLst>
            </p:cNvPr>
            <p:cNvSpPr txBox="1"/>
            <p:nvPr/>
          </p:nvSpPr>
          <p:spPr>
            <a:xfrm>
              <a:off x="4520429" y="5608794"/>
              <a:ext cx="2736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Produto: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Notebook</a:t>
              </a:r>
            </a:p>
            <a:p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Segmento: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Intermediário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F54E6755-27CB-6345-7B89-8CF34775E219}"/>
                </a:ext>
              </a:extLst>
            </p:cNvPr>
            <p:cNvSpPr txBox="1"/>
            <p:nvPr/>
          </p:nvSpPr>
          <p:spPr>
            <a:xfrm>
              <a:off x="4490931" y="4789057"/>
              <a:ext cx="3388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DELL - Intel I5 – </a:t>
              </a:r>
              <a:b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13°GER / 16 GB / 512 GB SSD / 14'</a:t>
              </a:r>
              <a:endParaRPr lang="pt-BR" sz="20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65044873-C431-DEA4-2F95-FB2A1F34D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218104" y="1910883"/>
              <a:ext cx="3382018" cy="2388020"/>
            </a:xfrm>
            <a:prstGeom prst="rect">
              <a:avLst/>
            </a:prstGeom>
          </p:spPr>
        </p:pic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D1595EE3-A236-CFF2-FD5B-ADBCECFFCA15}"/>
              </a:ext>
            </a:extLst>
          </p:cNvPr>
          <p:cNvGrpSpPr/>
          <p:nvPr/>
        </p:nvGrpSpPr>
        <p:grpSpPr>
          <a:xfrm>
            <a:off x="8048786" y="2045676"/>
            <a:ext cx="3597268" cy="4301820"/>
            <a:chOff x="8048786" y="2045676"/>
            <a:chExt cx="3597268" cy="4301820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8868B41D-BF6E-A44B-F498-F71A40820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9055" t="34740" r="7588" b="7855"/>
            <a:stretch>
              <a:fillRect/>
            </a:stretch>
          </p:blipFill>
          <p:spPr>
            <a:xfrm>
              <a:off x="8060023" y="2425994"/>
              <a:ext cx="3585466" cy="3898606"/>
            </a:xfrm>
            <a:prstGeom prst="roundRect">
              <a:avLst>
                <a:gd name="adj" fmla="val 6459"/>
              </a:avLst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0163E0DB-DF7A-9289-4B36-E33F847EA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Blur radius="69"/>
                      </a14:imgEffect>
                    </a14:imgLayer>
                  </a14:imgProps>
                </a:ext>
              </a:extLst>
            </a:blip>
            <a:srcRect l="4748" t="71811" r="3557" b="631"/>
            <a:stretch>
              <a:fillRect/>
            </a:stretch>
          </p:blipFill>
          <p:spPr>
            <a:xfrm>
              <a:off x="8048786" y="4640435"/>
              <a:ext cx="3597268" cy="1707061"/>
            </a:xfrm>
            <a:prstGeom prst="roundRect">
              <a:avLst>
                <a:gd name="adj" fmla="val 18664"/>
              </a:avLst>
            </a:prstGeom>
          </p:spPr>
        </p:pic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A9C13025-0E8F-2E60-917F-79DA40FE708B}"/>
                </a:ext>
              </a:extLst>
            </p:cNvPr>
            <p:cNvSpPr txBox="1"/>
            <p:nvPr/>
          </p:nvSpPr>
          <p:spPr>
            <a:xfrm>
              <a:off x="8285195" y="5608794"/>
              <a:ext cx="2736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Produto: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Notebook</a:t>
              </a:r>
            </a:p>
            <a:p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Segmento: </a:t>
              </a: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Avançado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AB4DAD4-C271-B26D-8029-40281C727779}"/>
                </a:ext>
              </a:extLst>
            </p:cNvPr>
            <p:cNvSpPr txBox="1"/>
            <p:nvPr/>
          </p:nvSpPr>
          <p:spPr>
            <a:xfrm>
              <a:off x="8255697" y="4789057"/>
              <a:ext cx="3388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LENOVO - Intel I7 – </a:t>
              </a:r>
              <a:br>
                <a:rPr lang="pt-BR" sz="2000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1600" dirty="0">
                  <a:solidFill>
                    <a:schemeClr val="bg1"/>
                  </a:solidFill>
                  <a:latin typeface="AMX" pitchFamily="2" charset="77"/>
                </a:rPr>
                <a:t>13°GER / 16 GB / 256 GB SSD / 14'</a:t>
              </a:r>
              <a:endParaRPr lang="pt-BR" sz="20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599CEB86-B245-70CC-0804-AD72C7953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8405602" y="2045676"/>
              <a:ext cx="2769737" cy="2261528"/>
            </a:xfrm>
            <a:prstGeom prst="rect">
              <a:avLst/>
            </a:prstGeom>
          </p:spPr>
        </p:pic>
      </p:grp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8558B31F-DA20-29BB-CD67-291F4C757900}"/>
              </a:ext>
            </a:extLst>
          </p:cNvPr>
          <p:cNvCxnSpPr>
            <a:cxnSpLocks/>
          </p:cNvCxnSpPr>
          <p:nvPr/>
        </p:nvCxnSpPr>
        <p:spPr>
          <a:xfrm>
            <a:off x="531628" y="4633784"/>
            <a:ext cx="786809" cy="0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04C6FDAB-B7AF-9E93-62D7-1E434D88E44A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4524876" y="4633784"/>
            <a:ext cx="1557778" cy="6651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12030327-FBF6-F165-E2E2-8DAEFCC7D809}"/>
              </a:ext>
            </a:extLst>
          </p:cNvPr>
          <p:cNvCxnSpPr>
            <a:cxnSpLocks/>
          </p:cNvCxnSpPr>
          <p:nvPr/>
        </p:nvCxnSpPr>
        <p:spPr>
          <a:xfrm>
            <a:off x="8400256" y="4633784"/>
            <a:ext cx="2857627" cy="0"/>
          </a:xfrm>
          <a:prstGeom prst="straightConnector1">
            <a:avLst/>
          </a:prstGeom>
          <a:ln w="31750">
            <a:gradFill flip="none" rotWithShape="1">
              <a:gsLst>
                <a:gs pos="100000">
                  <a:schemeClr val="bg1">
                    <a:lumMod val="65000"/>
                    <a:alpha val="0"/>
                  </a:schemeClr>
                </a:gs>
                <a:gs pos="0">
                  <a:schemeClr val="bg1"/>
                </a:gs>
              </a:gsLst>
              <a:lin ang="10800000" scaled="1"/>
              <a:tileRect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E6175F-97C8-3306-C2B6-AAC2DC1DAD73}"/>
              </a:ext>
            </a:extLst>
          </p:cNvPr>
          <p:cNvSpPr txBox="1"/>
          <p:nvPr/>
        </p:nvSpPr>
        <p:spPr>
          <a:xfrm>
            <a:off x="975918" y="1121040"/>
            <a:ext cx="2951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 pitchFamily="2" charset="77"/>
              </a:rPr>
              <a:t>Portfólio inicial</a:t>
            </a:r>
          </a:p>
        </p:txBody>
      </p:sp>
    </p:spTree>
    <p:extLst>
      <p:ext uri="{BB962C8B-B14F-4D97-AF65-F5344CB8AC3E}">
        <p14:creationId xmlns:p14="http://schemas.microsoft.com/office/powerpoint/2010/main" val="9268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FB88859E-2B3F-4BDE-8297-3F174F1A2045}"/>
</file>

<file path=customXml/itemProps2.xml><?xml version="1.0" encoding="utf-8"?>
<ds:datastoreItem xmlns:ds="http://schemas.openxmlformats.org/officeDocument/2006/customXml" ds:itemID="{8F5D5634-9FDB-4834-BAF4-48F879A880A7}"/>
</file>

<file path=customXml/itemProps3.xml><?xml version="1.0" encoding="utf-8"?>
<ds:datastoreItem xmlns:ds="http://schemas.openxmlformats.org/officeDocument/2006/customXml" ds:itemID="{F9FCFCBA-0363-4122-A2B3-7D8FDE848FCD}"/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650</Words>
  <Application>Microsoft Macintosh PowerPoint</Application>
  <PresentationFormat>Widescreen</PresentationFormat>
  <Paragraphs>84</Paragraphs>
  <Slides>9</Slides>
  <Notes>6</Notes>
  <HiddenSlides>0</HiddenSlides>
  <MMClips>17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Aptos Display</vt:lpstr>
      <vt:lpstr>Arial</vt:lpstr>
      <vt:lpstr>Arial Black</vt:lpstr>
      <vt:lpstr>Aptos</vt:lpstr>
      <vt:lpstr>Wingdings</vt:lpstr>
      <vt:lpstr>AMX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Cirello</dc:creator>
  <cp:lastModifiedBy>Lauren Cirello</cp:lastModifiedBy>
  <cp:revision>31</cp:revision>
  <dcterms:created xsi:type="dcterms:W3CDTF">2026-06-01T14:57:54Z</dcterms:created>
  <dcterms:modified xsi:type="dcterms:W3CDTF">2026-06-03T14:36:36Z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</Properties>
</file>