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FEA79-AB4D-0178-C386-361C943C2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F6AEB-15B0-99B9-AC5F-8253128DC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FA3F77-8E44-7A54-3947-1E579E6E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8D09-9920-438D-8421-05A088AC84F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6ECE8D-6224-122D-9FC5-D24E61B4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00B7D6-3B60-4FA9-4801-1D4F7A78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3F26-0E3E-4987-83F7-E045C4F255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52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80F2B-4F09-3865-D951-330540954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CFEFD7-B956-4BB2-77F6-53E3DDC81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E30005-C943-84DA-8F6B-AAC3807B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8D09-9920-438D-8421-05A088AC84F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154F2F-3DC8-EF78-DC25-DE43AB9E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97F7E0-BC88-B8F9-94B7-05013CF1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3F26-0E3E-4987-83F7-E045C4F255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09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52697F-F37F-E76B-A1EA-506F4787E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8E0B5C-7F0A-2A18-BB37-CFC497CFD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1BF03C-4C34-6796-EC23-2692285B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8D09-9920-438D-8421-05A088AC84F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535A49-6E6E-7C31-47D6-BB091A46A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48448D-6380-539C-AC68-4E134EA8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3F26-0E3E-4987-83F7-E045C4F255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91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FD10A-34D8-B627-317C-ECC62D17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97B9F3-0882-D897-B8D2-E1E3AA3D7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C7B36F-3037-86FB-6ACE-DC52394E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8D09-9920-438D-8421-05A088AC84F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E6C1FA-B49C-4054-7063-486A7D55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EAAAD3-7412-0D9C-96A7-12D86F35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3F26-0E3E-4987-83F7-E045C4F255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15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16DAF-2C71-B42A-18E6-B72D5BEA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A2EBAD-E74C-5125-E237-B76704D20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CC6B30-46C6-3952-8791-401F33B8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8D09-9920-438D-8421-05A088AC84F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779D7B-10F9-E988-5CC3-222A22D4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0162FC-48A7-DC05-A11E-15A8F70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3F26-0E3E-4987-83F7-E045C4F255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78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671D7-C478-93C1-67A3-E314EE7A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AFF07F-E3DF-697B-CB1D-A86B6E18E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2CC654-1F02-F7A7-6343-864DACC01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64179C-FDE1-AB4E-6DBF-C078C4C0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8D09-9920-438D-8421-05A088AC84F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1B3CD3-2B4B-6097-F725-C6D0D2BBC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97152D-FC0F-4E5C-C2CE-BDDF39C6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3F26-0E3E-4987-83F7-E045C4F255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52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3730A-65E3-8D6F-14AE-17C72DD9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BC8B68-518B-EF84-8513-325F35432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477222-A25E-7801-29D8-B263908D2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E538CB7-D366-F627-31BA-0E9ED9627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AC9DF78-907B-3A68-7664-AD3A313AA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B041DEF-5690-A731-E0CC-616089FA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8D09-9920-438D-8421-05A088AC84F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C85CFF-8942-A510-CA1D-CA05C298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EFD3EB7-CE54-FFA6-1838-D323E50B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3F26-0E3E-4987-83F7-E045C4F255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31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F00C9-5CFC-0111-231D-3B682558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147B140-FFBD-6C9A-2DB7-2FF94F7F4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8D09-9920-438D-8421-05A088AC84F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8D2FB96-297F-C89E-F0B6-DC985BA3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ACED3F0-DBC0-11EF-7341-BF12C64C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3F26-0E3E-4987-83F7-E045C4F255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55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886CB72-9A0A-CBAD-1A11-0C745D54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8D09-9920-438D-8421-05A088AC84F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1A7D39D-A178-8661-BB2F-ED0BB248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AADA0B-4682-7054-BF8F-0E036D0FA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3F26-0E3E-4987-83F7-E045C4F255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84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FB7B5-33FD-BCB5-723D-9255DFBA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033FE0-7EED-DC0E-7A82-0C566B819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BF49B3-EF3B-055C-76B7-C71A60438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A28619-6C70-ABC3-CBC5-FA1C081AA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8D09-9920-438D-8421-05A088AC84F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2E1159-3EB6-B3F6-3D91-CA2B7839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945473-5B54-3F8E-6713-DEA8E53A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3F26-0E3E-4987-83F7-E045C4F255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71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7466D-3DC7-BFD0-8424-95C48489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E9B8241-DF6F-2E9C-87EA-F08F6B334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0F539C-10FF-E90E-15B2-A6764DA16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EBE05F-4F01-CE28-8789-E28B5715B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8D09-9920-438D-8421-05A088AC84F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6A92E1-4B47-E9C1-9619-7B2C0177B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C36BFD-57BC-2913-73F2-840E6346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3F26-0E3E-4987-83F7-E045C4F255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74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409076B-43FF-D556-390F-CBC51F30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06DA60-91C0-FDC7-B81C-2275ED1E9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B4DDA5-486F-A262-E237-34801B85E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5F8D09-9920-438D-8421-05A088AC84F2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17B481-2F65-C679-93B4-D249D73E0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1BC465-CA0D-7542-3976-8E2F59346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F83F26-0E3E-4987-83F7-E045C4F255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62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21EFB6E-D1C3-1845-575C-880905B0C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93" y="629061"/>
            <a:ext cx="11582995" cy="51818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03BD8F3-5EA4-0336-E109-83C7F55F6831}"/>
              </a:ext>
            </a:extLst>
          </p:cNvPr>
          <p:cNvSpPr txBox="1"/>
          <p:nvPr/>
        </p:nvSpPr>
        <p:spPr>
          <a:xfrm>
            <a:off x="5863045" y="5834742"/>
            <a:ext cx="1208315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Etapa do antifraude</a:t>
            </a:r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2AFEB11D-A0D5-ED7C-6CCA-C7337F5D75A3}"/>
              </a:ext>
            </a:extLst>
          </p:cNvPr>
          <p:cNvCxnSpPr>
            <a:endCxn id="6" idx="1"/>
          </p:cNvCxnSpPr>
          <p:nvPr/>
        </p:nvCxnSpPr>
        <p:spPr>
          <a:xfrm rot="16200000" flipH="1">
            <a:off x="3823677" y="4118539"/>
            <a:ext cx="3031531" cy="1047205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AE32E6BC-40D2-984F-2D0B-1CF71B42DEF7}"/>
              </a:ext>
            </a:extLst>
          </p:cNvPr>
          <p:cNvCxnSpPr/>
          <p:nvPr/>
        </p:nvCxnSpPr>
        <p:spPr>
          <a:xfrm rot="16200000" flipH="1">
            <a:off x="7459506" y="4418985"/>
            <a:ext cx="3031531" cy="1047205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0732C5A-F9D3-0523-5C8B-3659E9CE4D02}"/>
              </a:ext>
            </a:extLst>
          </p:cNvPr>
          <p:cNvSpPr txBox="1"/>
          <p:nvPr/>
        </p:nvSpPr>
        <p:spPr>
          <a:xfrm>
            <a:off x="9481456" y="6030685"/>
            <a:ext cx="2571207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Ação realizada no final da jornada/ esta errado</a:t>
            </a:r>
          </a:p>
        </p:txBody>
      </p:sp>
    </p:spTree>
    <p:extLst>
      <p:ext uri="{BB962C8B-B14F-4D97-AF65-F5344CB8AC3E}">
        <p14:creationId xmlns:p14="http://schemas.microsoft.com/office/powerpoint/2010/main" val="339676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573C7-9DAE-B00E-F9AC-CAA3B502A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671A6E9-1E27-6B41-994F-9115FEC59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45" y="320515"/>
            <a:ext cx="10922561" cy="621697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4EC0B6F-C49F-1D53-4EEC-506CE8B27161}"/>
              </a:ext>
            </a:extLst>
          </p:cNvPr>
          <p:cNvSpPr txBox="1"/>
          <p:nvPr/>
        </p:nvSpPr>
        <p:spPr>
          <a:xfrm>
            <a:off x="6620693" y="2867296"/>
            <a:ext cx="340505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Alterar a resposta para palavras aceitáveis : Serviços ou produtos </a:t>
            </a:r>
          </a:p>
        </p:txBody>
      </p:sp>
    </p:spTree>
    <p:extLst>
      <p:ext uri="{BB962C8B-B14F-4D97-AF65-F5344CB8AC3E}">
        <p14:creationId xmlns:p14="http://schemas.microsoft.com/office/powerpoint/2010/main" val="74758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865D3-09B0-475C-BB5A-D4284E6A3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722FECC-142B-EA9C-167D-ADB454F2E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17" y="406244"/>
            <a:ext cx="10998765" cy="604551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5C45A56-9BFA-E11B-7FCF-C7E6FE97848D}"/>
              </a:ext>
            </a:extLst>
          </p:cNvPr>
          <p:cNvSpPr txBox="1"/>
          <p:nvPr/>
        </p:nvSpPr>
        <p:spPr>
          <a:xfrm>
            <a:off x="7552511" y="1665513"/>
            <a:ext cx="3405050" cy="147732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fontAlgn="auto"/>
            <a:r>
              <a:rPr lang="pt-BR" dirty="0"/>
              <a:t>Alterar a pergunta para: A definição da ______ impacta diretamente no desempenho da banda larga contratada.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01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EE17D-1D92-B9D6-7034-FF9081CA0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C7409B3-152F-C908-96D5-883F7ED55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" y="409420"/>
            <a:ext cx="12103722" cy="60391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F756699-1721-AD8A-5FE2-1E2CE6ACC50C}"/>
              </a:ext>
            </a:extLst>
          </p:cNvPr>
          <p:cNvSpPr txBox="1"/>
          <p:nvPr/>
        </p:nvSpPr>
        <p:spPr>
          <a:xfrm>
            <a:off x="7552511" y="1665513"/>
            <a:ext cx="3405050" cy="258532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fontAlgn="auto"/>
            <a:r>
              <a:rPr lang="pt-BR" dirty="0"/>
              <a:t>Incluir observação: Atenção! Para os pedidos com biometria não é obrigatório anexar o documento com foto, porem em sistema ainda é necessário o anexo com o nome “ Documento com Foto”  para seguir para próxima etapa 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0025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BA0C8-7F24-BCC7-B040-F0DC1D18D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B79E2F4-12DA-6974-85A1-A9809266E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8" y="380843"/>
            <a:ext cx="12141824" cy="609631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FF5DFD5-365B-0700-A02A-5A0E5C52051C}"/>
              </a:ext>
            </a:extLst>
          </p:cNvPr>
          <p:cNvSpPr txBox="1"/>
          <p:nvPr/>
        </p:nvSpPr>
        <p:spPr>
          <a:xfrm>
            <a:off x="7552511" y="1665513"/>
            <a:ext cx="340505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fontAlgn="auto"/>
            <a:r>
              <a:rPr lang="pt-BR" dirty="0"/>
              <a:t>Retirar retorno do </a:t>
            </a:r>
            <a:r>
              <a:rPr lang="pt-BR" dirty="0" err="1"/>
              <a:t>bko</a:t>
            </a:r>
            <a:r>
              <a:rPr lang="pt-BR" dirty="0"/>
              <a:t> 1/2  e 2/2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6867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E460D-D7EE-316C-62B3-AF5A5EABF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69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5EF9F-E456-7B3E-888B-B6F350F22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333729A-5593-6C84-FFFE-2BCBAC416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7" y="406244"/>
            <a:ext cx="11602046" cy="60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4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89CF0-3915-3906-24F2-FBCD05453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0E6DA0A-A0A7-D158-1F4C-AE69FF3A5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0" y="247487"/>
            <a:ext cx="9405645" cy="496024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DD67467-6D98-BD27-D82E-6C78155DFFAA}"/>
              </a:ext>
            </a:extLst>
          </p:cNvPr>
          <p:cNvSpPr txBox="1"/>
          <p:nvPr/>
        </p:nvSpPr>
        <p:spPr>
          <a:xfrm>
            <a:off x="6372497" y="2137954"/>
            <a:ext cx="3119847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Nos primeiros slides não vem numeração informada nas caixas--- mas nas próximas vem </a:t>
            </a:r>
          </a:p>
        </p:txBody>
      </p:sp>
    </p:spTree>
    <p:extLst>
      <p:ext uri="{BB962C8B-B14F-4D97-AF65-F5344CB8AC3E}">
        <p14:creationId xmlns:p14="http://schemas.microsoft.com/office/powerpoint/2010/main" val="66748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75119-D4AA-D222-967A-ECF349BA5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39E8E1-4F39-8037-9ED0-AC75A7AE4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39" y="501977"/>
            <a:ext cx="5797848" cy="489610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6A0B147-BDD9-70FC-8A82-4956658D67C7}"/>
              </a:ext>
            </a:extLst>
          </p:cNvPr>
          <p:cNvSpPr txBox="1"/>
          <p:nvPr/>
        </p:nvSpPr>
        <p:spPr>
          <a:xfrm>
            <a:off x="3559628" y="1702525"/>
            <a:ext cx="3119847" cy="147732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Selecionei o item 3 e vem escrito 4</a:t>
            </a:r>
          </a:p>
          <a:p>
            <a:r>
              <a:rPr lang="pt-BR" dirty="0"/>
              <a:t> quando clico no próximo  ele pula para 5 ;</a:t>
            </a:r>
          </a:p>
          <a:p>
            <a:r>
              <a:rPr lang="pt-BR" dirty="0"/>
              <a:t> favor verificar </a:t>
            </a:r>
          </a:p>
        </p:txBody>
      </p:sp>
    </p:spTree>
    <p:extLst>
      <p:ext uri="{BB962C8B-B14F-4D97-AF65-F5344CB8AC3E}">
        <p14:creationId xmlns:p14="http://schemas.microsoft.com/office/powerpoint/2010/main" val="253769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4A374-9938-3EB9-5208-2799EBCC0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FB2124-CACD-3234-FD6C-ADA36819D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8" y="387193"/>
            <a:ext cx="12141824" cy="608361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927E881-2F36-44C5-C685-3CBC3BC93C7C}"/>
              </a:ext>
            </a:extLst>
          </p:cNvPr>
          <p:cNvSpPr txBox="1"/>
          <p:nvPr/>
        </p:nvSpPr>
        <p:spPr>
          <a:xfrm>
            <a:off x="6799217" y="3836125"/>
            <a:ext cx="3119847" cy="175432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Verificar em todas as navegações as numerações das etapas de acordo com o padrão inicial dentro da caixa de texto – numerar conforme etapa;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9AF7D74-FE92-5C15-8F3F-D4C5717F7527}"/>
              </a:ext>
            </a:extLst>
          </p:cNvPr>
          <p:cNvSpPr txBox="1"/>
          <p:nvPr/>
        </p:nvSpPr>
        <p:spPr>
          <a:xfrm>
            <a:off x="9072153" y="1349827"/>
            <a:ext cx="3119847" cy="147732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Verificar se é possível após a ultima etapa  de cada parte do processo após concluída avançar de forma automática para próxima.</a:t>
            </a:r>
          </a:p>
        </p:txBody>
      </p:sp>
    </p:spTree>
    <p:extLst>
      <p:ext uri="{BB962C8B-B14F-4D97-AF65-F5344CB8AC3E}">
        <p14:creationId xmlns:p14="http://schemas.microsoft.com/office/powerpoint/2010/main" val="86689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BA85E-DA67-259A-BAD3-605C0E185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0BD082-5AE6-2AEE-FE19-2590652A7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" y="390369"/>
            <a:ext cx="12154525" cy="607726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03D2306-F471-5BCE-3781-A5D2D4C2D63F}"/>
              </a:ext>
            </a:extLst>
          </p:cNvPr>
          <p:cNvSpPr txBox="1"/>
          <p:nvPr/>
        </p:nvSpPr>
        <p:spPr>
          <a:xfrm>
            <a:off x="7034349" y="4315096"/>
            <a:ext cx="3119847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Substituir a frase/ link : para  mais informações consulte Ache aqui. </a:t>
            </a:r>
          </a:p>
        </p:txBody>
      </p:sp>
    </p:spTree>
    <p:extLst>
      <p:ext uri="{BB962C8B-B14F-4D97-AF65-F5344CB8AC3E}">
        <p14:creationId xmlns:p14="http://schemas.microsoft.com/office/powerpoint/2010/main" val="10544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D8280-23D5-042C-2954-7D7CE9D15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8B7CD02-0E04-0DDA-3567-820358210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7" y="409420"/>
            <a:ext cx="11970365" cy="60391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3A680BB-4594-A1A3-F97B-1DAB5D7781A8}"/>
              </a:ext>
            </a:extLst>
          </p:cNvPr>
          <p:cNvSpPr txBox="1"/>
          <p:nvPr/>
        </p:nvSpPr>
        <p:spPr>
          <a:xfrm>
            <a:off x="5658395" y="3749039"/>
            <a:ext cx="3119847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Seguir com a mesma ordem numérica da etapa </a:t>
            </a:r>
          </a:p>
        </p:txBody>
      </p:sp>
    </p:spTree>
    <p:extLst>
      <p:ext uri="{BB962C8B-B14F-4D97-AF65-F5344CB8AC3E}">
        <p14:creationId xmlns:p14="http://schemas.microsoft.com/office/powerpoint/2010/main" val="2329242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14DC3-E29D-16D9-E0DF-A9BB91057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9D1239B-91ED-D8AA-1AD3-3D6963F16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8" y="387193"/>
            <a:ext cx="12141824" cy="608361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ABE88A4-8DD5-F853-B23F-36182C78CCE2}"/>
              </a:ext>
            </a:extLst>
          </p:cNvPr>
          <p:cNvSpPr txBox="1"/>
          <p:nvPr/>
        </p:nvSpPr>
        <p:spPr>
          <a:xfrm>
            <a:off x="5902235" y="2039982"/>
            <a:ext cx="3372394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Alterar para Selecione número  </a:t>
            </a:r>
          </a:p>
        </p:txBody>
      </p:sp>
    </p:spTree>
    <p:extLst>
      <p:ext uri="{BB962C8B-B14F-4D97-AF65-F5344CB8AC3E}">
        <p14:creationId xmlns:p14="http://schemas.microsoft.com/office/powerpoint/2010/main" val="34915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43FB0-3532-E124-D400-8F86AA5D2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6BF92B7-1774-0314-FDA9-AC30A7D9B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2" y="387193"/>
            <a:ext cx="12160875" cy="608361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DD35D1D-A3BD-A7FA-B5D8-A0CA4BEE6E0B}"/>
              </a:ext>
            </a:extLst>
          </p:cNvPr>
          <p:cNvSpPr txBox="1"/>
          <p:nvPr/>
        </p:nvSpPr>
        <p:spPr>
          <a:xfrm>
            <a:off x="6620693" y="2867296"/>
            <a:ext cx="340505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Alterar para Selecione  o e-mail </a:t>
            </a:r>
          </a:p>
        </p:txBody>
      </p:sp>
    </p:spTree>
    <p:extLst>
      <p:ext uri="{BB962C8B-B14F-4D97-AF65-F5344CB8AC3E}">
        <p14:creationId xmlns:p14="http://schemas.microsoft.com/office/powerpoint/2010/main" val="717639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202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PAMELA CINTIA SERPA SANTIAGO</dc:creator>
  <cp:lastModifiedBy>PAMELA CINTIA SERPA SANTIAGO</cp:lastModifiedBy>
  <cp:revision>1</cp:revision>
  <dcterms:created xsi:type="dcterms:W3CDTF">2026-05-21T15:25:52Z</dcterms:created>
  <dcterms:modified xsi:type="dcterms:W3CDTF">2026-05-21T19:31:49Z</dcterms:modified>
</cp:coreProperties>
</file>