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369" r:id="rId3"/>
    <p:sldId id="258" r:id="rId4"/>
    <p:sldId id="371" r:id="rId5"/>
    <p:sldId id="372" r:id="rId6"/>
    <p:sldId id="374" r:id="rId7"/>
    <p:sldId id="375" r:id="rId8"/>
    <p:sldId id="373" r:id="rId9"/>
    <p:sldId id="376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AF009F-7A39-43BF-AFD9-B8D522392606}" v="7" dt="2026-04-23T15:30:21.0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MELA CINTIA SERPA SANTIAGO" userId="cc19aca6-cb0e-4bb9-8de0-f399b6b24b6b" providerId="ADAL" clId="{80A76004-CB50-4D17-B43E-E2ED96BD2545}"/>
    <pc:docChg chg="undo custSel addSld delSld modSld sldOrd">
      <pc:chgData name="PAMELA CINTIA SERPA SANTIAGO" userId="cc19aca6-cb0e-4bb9-8de0-f399b6b24b6b" providerId="ADAL" clId="{80A76004-CB50-4D17-B43E-E2ED96BD2545}" dt="2026-04-23T15:33:08.392" v="626" actId="20577"/>
      <pc:docMkLst>
        <pc:docMk/>
      </pc:docMkLst>
      <pc:sldChg chg="addSp modSp add">
        <pc:chgData name="PAMELA CINTIA SERPA SANTIAGO" userId="cc19aca6-cb0e-4bb9-8de0-f399b6b24b6b" providerId="ADAL" clId="{80A76004-CB50-4D17-B43E-E2ED96BD2545}" dt="2026-04-17T21:09:37.794" v="132"/>
        <pc:sldMkLst>
          <pc:docMk/>
          <pc:sldMk cId="2137967948" sldId="257"/>
        </pc:sldMkLst>
        <pc:spChg chg="add mod">
          <ac:chgData name="PAMELA CINTIA SERPA SANTIAGO" userId="cc19aca6-cb0e-4bb9-8de0-f399b6b24b6b" providerId="ADAL" clId="{80A76004-CB50-4D17-B43E-E2ED96BD2545}" dt="2026-04-17T21:09:37.794" v="132"/>
          <ac:spMkLst>
            <pc:docMk/>
            <pc:sldMk cId="2137967948" sldId="257"/>
            <ac:spMk id="3" creationId="{F255BF29-5E0A-0150-11C1-5739E3424BF9}"/>
          </ac:spMkLst>
        </pc:spChg>
        <pc:spChg chg="add mod">
          <ac:chgData name="PAMELA CINTIA SERPA SANTIAGO" userId="cc19aca6-cb0e-4bb9-8de0-f399b6b24b6b" providerId="ADAL" clId="{80A76004-CB50-4D17-B43E-E2ED96BD2545}" dt="2026-04-17T21:09:37.794" v="132"/>
          <ac:spMkLst>
            <pc:docMk/>
            <pc:sldMk cId="2137967948" sldId="257"/>
            <ac:spMk id="4" creationId="{F5AF0F2A-1771-FFA6-63F5-A056C271D760}"/>
          </ac:spMkLst>
        </pc:spChg>
        <pc:spChg chg="add mod">
          <ac:chgData name="PAMELA CINTIA SERPA SANTIAGO" userId="cc19aca6-cb0e-4bb9-8de0-f399b6b24b6b" providerId="ADAL" clId="{80A76004-CB50-4D17-B43E-E2ED96BD2545}" dt="2026-04-17T21:09:37.794" v="132"/>
          <ac:spMkLst>
            <pc:docMk/>
            <pc:sldMk cId="2137967948" sldId="257"/>
            <ac:spMk id="5" creationId="{6466EDF5-2A80-77BB-D047-59C1BF9D3301}"/>
          </ac:spMkLst>
        </pc:spChg>
        <pc:picChg chg="add mod">
          <ac:chgData name="PAMELA CINTIA SERPA SANTIAGO" userId="cc19aca6-cb0e-4bb9-8de0-f399b6b24b6b" providerId="ADAL" clId="{80A76004-CB50-4D17-B43E-E2ED96BD2545}" dt="2026-04-17T21:09:37.794" v="132"/>
          <ac:picMkLst>
            <pc:docMk/>
            <pc:sldMk cId="2137967948" sldId="257"/>
            <ac:picMk id="2" creationId="{F8BA36BC-A8BA-319D-AE7F-76E72015DD15}"/>
          </ac:picMkLst>
        </pc:picChg>
      </pc:sldChg>
      <pc:sldChg chg="addSp modSp add mod">
        <pc:chgData name="PAMELA CINTIA SERPA SANTIAGO" userId="cc19aca6-cb0e-4bb9-8de0-f399b6b24b6b" providerId="ADAL" clId="{80A76004-CB50-4D17-B43E-E2ED96BD2545}" dt="2026-04-17T21:25:33.536" v="304" actId="20577"/>
        <pc:sldMkLst>
          <pc:docMk/>
          <pc:sldMk cId="89430181" sldId="258"/>
        </pc:sldMkLst>
        <pc:spChg chg="add mod">
          <ac:chgData name="PAMELA CINTIA SERPA SANTIAGO" userId="cc19aca6-cb0e-4bb9-8de0-f399b6b24b6b" providerId="ADAL" clId="{80A76004-CB50-4D17-B43E-E2ED96BD2545}" dt="2026-04-17T21:25:33.536" v="304" actId="20577"/>
          <ac:spMkLst>
            <pc:docMk/>
            <pc:sldMk cId="89430181" sldId="258"/>
            <ac:spMk id="4" creationId="{1503B6CD-B590-F70D-0BE4-6291D5BA7329}"/>
          </ac:spMkLst>
        </pc:spChg>
        <pc:picChg chg="add mod">
          <ac:chgData name="PAMELA CINTIA SERPA SANTIAGO" userId="cc19aca6-cb0e-4bb9-8de0-f399b6b24b6b" providerId="ADAL" clId="{80A76004-CB50-4D17-B43E-E2ED96BD2545}" dt="2026-04-17T21:25:03.488" v="245" actId="1076"/>
          <ac:picMkLst>
            <pc:docMk/>
            <pc:sldMk cId="89430181" sldId="258"/>
            <ac:picMk id="3" creationId="{5131F3E3-F2C6-F2DE-FB9E-14EEE6EEB49A}"/>
          </ac:picMkLst>
        </pc:picChg>
      </pc:sldChg>
      <pc:sldChg chg="addSp delSp modSp add mod ord">
        <pc:chgData name="PAMELA CINTIA SERPA SANTIAGO" userId="cc19aca6-cb0e-4bb9-8de0-f399b6b24b6b" providerId="ADAL" clId="{80A76004-CB50-4D17-B43E-E2ED96BD2545}" dt="2026-04-17T21:19:42.107" v="242" actId="20577"/>
        <pc:sldMkLst>
          <pc:docMk/>
          <pc:sldMk cId="498183333" sldId="369"/>
        </pc:sldMkLst>
        <pc:spChg chg="add mod">
          <ac:chgData name="PAMELA CINTIA SERPA SANTIAGO" userId="cc19aca6-cb0e-4bb9-8de0-f399b6b24b6b" providerId="ADAL" clId="{80A76004-CB50-4D17-B43E-E2ED96BD2545}" dt="2026-04-17T21:19:42.107" v="242" actId="20577"/>
          <ac:spMkLst>
            <pc:docMk/>
            <pc:sldMk cId="498183333" sldId="369"/>
            <ac:spMk id="6" creationId="{C3EB2C90-A9F4-38F0-CC9C-C68D81B1C07F}"/>
          </ac:spMkLst>
        </pc:spChg>
      </pc:sldChg>
      <pc:sldChg chg="addSp delSp modSp add del mod setBg">
        <pc:chgData name="PAMELA CINTIA SERPA SANTIAGO" userId="cc19aca6-cb0e-4bb9-8de0-f399b6b24b6b" providerId="ADAL" clId="{80A76004-CB50-4D17-B43E-E2ED96BD2545}" dt="2026-04-23T15:14:06.090" v="315" actId="47"/>
        <pc:sldMkLst>
          <pc:docMk/>
          <pc:sldMk cId="4224640424" sldId="370"/>
        </pc:sldMkLst>
        <pc:spChg chg="add del mod">
          <ac:chgData name="PAMELA CINTIA SERPA SANTIAGO" userId="cc19aca6-cb0e-4bb9-8de0-f399b6b24b6b" providerId="ADAL" clId="{80A76004-CB50-4D17-B43E-E2ED96BD2545}" dt="2026-04-23T15:01:34.559" v="307" actId="478"/>
          <ac:spMkLst>
            <pc:docMk/>
            <pc:sldMk cId="4224640424" sldId="370"/>
            <ac:spMk id="3" creationId="{DCE8926C-FD60-7503-5019-0B68B4AADBF5}"/>
          </ac:spMkLst>
        </pc:spChg>
        <pc:spChg chg="add">
          <ac:chgData name="PAMELA CINTIA SERPA SANTIAGO" userId="cc19aca6-cb0e-4bb9-8de0-f399b6b24b6b" providerId="ADAL" clId="{80A76004-CB50-4D17-B43E-E2ED96BD2545}" dt="2026-04-23T15:01:38.135" v="310" actId="26606"/>
          <ac:spMkLst>
            <pc:docMk/>
            <pc:sldMk cId="4224640424" sldId="370"/>
            <ac:spMk id="10" creationId="{F3060C83-F051-4F0E-ABAD-AA0DFC48B218}"/>
          </ac:spMkLst>
        </pc:spChg>
        <pc:spChg chg="add">
          <ac:chgData name="PAMELA CINTIA SERPA SANTIAGO" userId="cc19aca6-cb0e-4bb9-8de0-f399b6b24b6b" providerId="ADAL" clId="{80A76004-CB50-4D17-B43E-E2ED96BD2545}" dt="2026-04-23T15:01:38.135" v="310" actId="26606"/>
          <ac:spMkLst>
            <pc:docMk/>
            <pc:sldMk cId="4224640424" sldId="370"/>
            <ac:spMk id="12" creationId="{83C98ABE-055B-441F-B07E-44F97F083C39}"/>
          </ac:spMkLst>
        </pc:spChg>
        <pc:spChg chg="add">
          <ac:chgData name="PAMELA CINTIA SERPA SANTIAGO" userId="cc19aca6-cb0e-4bb9-8de0-f399b6b24b6b" providerId="ADAL" clId="{80A76004-CB50-4D17-B43E-E2ED96BD2545}" dt="2026-04-23T15:01:38.135" v="310" actId="26606"/>
          <ac:spMkLst>
            <pc:docMk/>
            <pc:sldMk cId="4224640424" sldId="370"/>
            <ac:spMk id="14" creationId="{29FDB030-9B49-4CED-8CCD-4D99382388AC}"/>
          </ac:spMkLst>
        </pc:spChg>
        <pc:spChg chg="add">
          <ac:chgData name="PAMELA CINTIA SERPA SANTIAGO" userId="cc19aca6-cb0e-4bb9-8de0-f399b6b24b6b" providerId="ADAL" clId="{80A76004-CB50-4D17-B43E-E2ED96BD2545}" dt="2026-04-23T15:01:38.135" v="310" actId="26606"/>
          <ac:spMkLst>
            <pc:docMk/>
            <pc:sldMk cId="4224640424" sldId="370"/>
            <ac:spMk id="16" creationId="{3783CA14-24A1-485C-8B30-D6A5D87987AD}"/>
          </ac:spMkLst>
        </pc:spChg>
        <pc:spChg chg="add">
          <ac:chgData name="PAMELA CINTIA SERPA SANTIAGO" userId="cc19aca6-cb0e-4bb9-8de0-f399b6b24b6b" providerId="ADAL" clId="{80A76004-CB50-4D17-B43E-E2ED96BD2545}" dt="2026-04-23T15:01:38.135" v="310" actId="26606"/>
          <ac:spMkLst>
            <pc:docMk/>
            <pc:sldMk cId="4224640424" sldId="370"/>
            <ac:spMk id="18" creationId="{9A97C86A-04D6-40F7-AE84-31AB43E6A846}"/>
          </ac:spMkLst>
        </pc:spChg>
        <pc:spChg chg="add">
          <ac:chgData name="PAMELA CINTIA SERPA SANTIAGO" userId="cc19aca6-cb0e-4bb9-8de0-f399b6b24b6b" providerId="ADAL" clId="{80A76004-CB50-4D17-B43E-E2ED96BD2545}" dt="2026-04-23T15:01:38.135" v="310" actId="26606"/>
          <ac:spMkLst>
            <pc:docMk/>
            <pc:sldMk cId="4224640424" sldId="370"/>
            <ac:spMk id="20" creationId="{FF9F2414-84E8-453E-B1F3-389FDE8192D9}"/>
          </ac:spMkLst>
        </pc:spChg>
        <pc:spChg chg="add">
          <ac:chgData name="PAMELA CINTIA SERPA SANTIAGO" userId="cc19aca6-cb0e-4bb9-8de0-f399b6b24b6b" providerId="ADAL" clId="{80A76004-CB50-4D17-B43E-E2ED96BD2545}" dt="2026-04-23T15:01:38.135" v="310" actId="26606"/>
          <ac:spMkLst>
            <pc:docMk/>
            <pc:sldMk cId="4224640424" sldId="370"/>
            <ac:spMk id="22" creationId="{3ECA69A1-7536-43AC-85EF-C7106179F5ED}"/>
          </ac:spMkLst>
        </pc:spChg>
        <pc:picChg chg="add mod">
          <ac:chgData name="PAMELA CINTIA SERPA SANTIAGO" userId="cc19aca6-cb0e-4bb9-8de0-f399b6b24b6b" providerId="ADAL" clId="{80A76004-CB50-4D17-B43E-E2ED96BD2545}" dt="2026-04-23T15:01:38.135" v="310" actId="26606"/>
          <ac:picMkLst>
            <pc:docMk/>
            <pc:sldMk cId="4224640424" sldId="370"/>
            <ac:picMk id="5" creationId="{36A78F8B-D279-2C6C-FECC-4DB06F7FD9B4}"/>
          </ac:picMkLst>
        </pc:picChg>
      </pc:sldChg>
      <pc:sldChg chg="addSp delSp modSp add mod">
        <pc:chgData name="PAMELA CINTIA SERPA SANTIAGO" userId="cc19aca6-cb0e-4bb9-8de0-f399b6b24b6b" providerId="ADAL" clId="{80A76004-CB50-4D17-B43E-E2ED96BD2545}" dt="2026-04-23T15:15:51.588" v="322"/>
        <pc:sldMkLst>
          <pc:docMk/>
          <pc:sldMk cId="1998738175" sldId="371"/>
        </pc:sldMkLst>
        <pc:spChg chg="del">
          <ac:chgData name="PAMELA CINTIA SERPA SANTIAGO" userId="cc19aca6-cb0e-4bb9-8de0-f399b6b24b6b" providerId="ADAL" clId="{80A76004-CB50-4D17-B43E-E2ED96BD2545}" dt="2026-04-23T15:14:00.470" v="313" actId="478"/>
          <ac:spMkLst>
            <pc:docMk/>
            <pc:sldMk cId="1998738175" sldId="371"/>
            <ac:spMk id="4" creationId="{86B6FD5E-14B5-9F9B-459D-6C9FF70B5CA3}"/>
          </ac:spMkLst>
        </pc:spChg>
        <pc:spChg chg="add mod">
          <ac:chgData name="PAMELA CINTIA SERPA SANTIAGO" userId="cc19aca6-cb0e-4bb9-8de0-f399b6b24b6b" providerId="ADAL" clId="{80A76004-CB50-4D17-B43E-E2ED96BD2545}" dt="2026-04-23T15:15:51.588" v="322"/>
          <ac:spMkLst>
            <pc:docMk/>
            <pc:sldMk cId="1998738175" sldId="371"/>
            <ac:spMk id="5" creationId="{3A43F8B7-2692-554C-6065-3CADFA54C0D7}"/>
          </ac:spMkLst>
        </pc:spChg>
        <pc:picChg chg="add mod">
          <ac:chgData name="PAMELA CINTIA SERPA SANTIAGO" userId="cc19aca6-cb0e-4bb9-8de0-f399b6b24b6b" providerId="ADAL" clId="{80A76004-CB50-4D17-B43E-E2ED96BD2545}" dt="2026-04-23T15:15:09.760" v="320" actId="1076"/>
          <ac:picMkLst>
            <pc:docMk/>
            <pc:sldMk cId="1998738175" sldId="371"/>
            <ac:picMk id="2" creationId="{F57EFCDB-C092-1615-B15F-20FB53D22A10}"/>
          </ac:picMkLst>
        </pc:picChg>
        <pc:picChg chg="del">
          <ac:chgData name="PAMELA CINTIA SERPA SANTIAGO" userId="cc19aca6-cb0e-4bb9-8de0-f399b6b24b6b" providerId="ADAL" clId="{80A76004-CB50-4D17-B43E-E2ED96BD2545}" dt="2026-04-23T15:13:59.207" v="312" actId="478"/>
          <ac:picMkLst>
            <pc:docMk/>
            <pc:sldMk cId="1998738175" sldId="371"/>
            <ac:picMk id="3" creationId="{C63077F6-D3A6-7194-90A4-D332EEF057F7}"/>
          </ac:picMkLst>
        </pc:picChg>
      </pc:sldChg>
      <pc:sldChg chg="addSp delSp modSp add mod">
        <pc:chgData name="PAMELA CINTIA SERPA SANTIAGO" userId="cc19aca6-cb0e-4bb9-8de0-f399b6b24b6b" providerId="ADAL" clId="{80A76004-CB50-4D17-B43E-E2ED96BD2545}" dt="2026-04-23T15:25:28.028" v="431" actId="20577"/>
        <pc:sldMkLst>
          <pc:docMk/>
          <pc:sldMk cId="2800488370" sldId="372"/>
        </pc:sldMkLst>
        <pc:spChg chg="add mod">
          <ac:chgData name="PAMELA CINTIA SERPA SANTIAGO" userId="cc19aca6-cb0e-4bb9-8de0-f399b6b24b6b" providerId="ADAL" clId="{80A76004-CB50-4D17-B43E-E2ED96BD2545}" dt="2026-04-23T15:25:28.028" v="431" actId="20577"/>
          <ac:spMkLst>
            <pc:docMk/>
            <pc:sldMk cId="2800488370" sldId="372"/>
            <ac:spMk id="7" creationId="{C5914602-1DB2-BFEA-F39D-199E5E257AC8}"/>
          </ac:spMkLst>
        </pc:spChg>
        <pc:picChg chg="del">
          <ac:chgData name="PAMELA CINTIA SERPA SANTIAGO" userId="cc19aca6-cb0e-4bb9-8de0-f399b6b24b6b" providerId="ADAL" clId="{80A76004-CB50-4D17-B43E-E2ED96BD2545}" dt="2026-04-23T15:14:16.551" v="317" actId="478"/>
          <ac:picMkLst>
            <pc:docMk/>
            <pc:sldMk cId="2800488370" sldId="372"/>
            <ac:picMk id="2" creationId="{C94CA7C4-8233-CCDB-FDAF-57EDD4B3BE9C}"/>
          </ac:picMkLst>
        </pc:picChg>
        <pc:picChg chg="add mod">
          <ac:chgData name="PAMELA CINTIA SERPA SANTIAGO" userId="cc19aca6-cb0e-4bb9-8de0-f399b6b24b6b" providerId="ADAL" clId="{80A76004-CB50-4D17-B43E-E2ED96BD2545}" dt="2026-04-23T15:22:56.915" v="324" actId="1076"/>
          <ac:picMkLst>
            <pc:docMk/>
            <pc:sldMk cId="2800488370" sldId="372"/>
            <ac:picMk id="4" creationId="{3A2AD404-F211-01F6-E3B7-C0EF0D4D5B48}"/>
          </ac:picMkLst>
        </pc:picChg>
        <pc:picChg chg="add del">
          <ac:chgData name="PAMELA CINTIA SERPA SANTIAGO" userId="cc19aca6-cb0e-4bb9-8de0-f399b6b24b6b" providerId="ADAL" clId="{80A76004-CB50-4D17-B43E-E2ED96BD2545}" dt="2026-04-23T15:23:06.847" v="326" actId="22"/>
          <ac:picMkLst>
            <pc:docMk/>
            <pc:sldMk cId="2800488370" sldId="372"/>
            <ac:picMk id="6" creationId="{72239165-E766-76D0-BEAE-903720A0C27D}"/>
          </ac:picMkLst>
        </pc:picChg>
      </pc:sldChg>
      <pc:sldChg chg="addSp modSp add mod">
        <pc:chgData name="PAMELA CINTIA SERPA SANTIAGO" userId="cc19aca6-cb0e-4bb9-8de0-f399b6b24b6b" providerId="ADAL" clId="{80A76004-CB50-4D17-B43E-E2ED96BD2545}" dt="2026-04-23T15:27:07.565" v="451" actId="14100"/>
        <pc:sldMkLst>
          <pc:docMk/>
          <pc:sldMk cId="2174422946" sldId="373"/>
        </pc:sldMkLst>
        <pc:spChg chg="add mod">
          <ac:chgData name="PAMELA CINTIA SERPA SANTIAGO" userId="cc19aca6-cb0e-4bb9-8de0-f399b6b24b6b" providerId="ADAL" clId="{80A76004-CB50-4D17-B43E-E2ED96BD2545}" dt="2026-04-23T15:26:56.849" v="448"/>
          <ac:spMkLst>
            <pc:docMk/>
            <pc:sldMk cId="2174422946" sldId="373"/>
            <ac:spMk id="4" creationId="{6BF3487F-DCB4-1E04-E657-3F4B07E8612B}"/>
          </ac:spMkLst>
        </pc:spChg>
        <pc:picChg chg="add mod">
          <ac:chgData name="PAMELA CINTIA SERPA SANTIAGO" userId="cc19aca6-cb0e-4bb9-8de0-f399b6b24b6b" providerId="ADAL" clId="{80A76004-CB50-4D17-B43E-E2ED96BD2545}" dt="2026-04-23T15:27:07.565" v="451" actId="14100"/>
          <ac:picMkLst>
            <pc:docMk/>
            <pc:sldMk cId="2174422946" sldId="373"/>
            <ac:picMk id="3" creationId="{9602A8E6-0D9A-861B-EDB3-4D7FAC9E4908}"/>
          </ac:picMkLst>
        </pc:picChg>
      </pc:sldChg>
      <pc:sldChg chg="addSp delSp modSp add del mod">
        <pc:chgData name="PAMELA CINTIA SERPA SANTIAGO" userId="cc19aca6-cb0e-4bb9-8de0-f399b6b24b6b" providerId="ADAL" clId="{80A76004-CB50-4D17-B43E-E2ED96BD2545}" dt="2026-04-23T15:28:58.966" v="589" actId="20577"/>
        <pc:sldMkLst>
          <pc:docMk/>
          <pc:sldMk cId="1454460209" sldId="374"/>
        </pc:sldMkLst>
        <pc:spChg chg="add mod ord">
          <ac:chgData name="PAMELA CINTIA SERPA SANTIAGO" userId="cc19aca6-cb0e-4bb9-8de0-f399b6b24b6b" providerId="ADAL" clId="{80A76004-CB50-4D17-B43E-E2ED96BD2545}" dt="2026-04-23T15:28:58.966" v="589" actId="20577"/>
          <ac:spMkLst>
            <pc:docMk/>
            <pc:sldMk cId="1454460209" sldId="374"/>
            <ac:spMk id="4" creationId="{D86370C2-684F-1CEC-E01F-E00953CA1CEB}"/>
          </ac:spMkLst>
        </pc:spChg>
        <pc:picChg chg="add del">
          <ac:chgData name="PAMELA CINTIA SERPA SANTIAGO" userId="cc19aca6-cb0e-4bb9-8de0-f399b6b24b6b" providerId="ADAL" clId="{80A76004-CB50-4D17-B43E-E2ED96BD2545}" dt="2026-04-23T15:28:14.871" v="455" actId="478"/>
          <ac:picMkLst>
            <pc:docMk/>
            <pc:sldMk cId="1454460209" sldId="374"/>
            <ac:picMk id="3" creationId="{7EA0BC91-D281-7553-EAD4-01A94006DB09}"/>
          </ac:picMkLst>
        </pc:picChg>
        <pc:picChg chg="add mod">
          <ac:chgData name="PAMELA CINTIA SERPA SANTIAGO" userId="cc19aca6-cb0e-4bb9-8de0-f399b6b24b6b" providerId="ADAL" clId="{80A76004-CB50-4D17-B43E-E2ED96BD2545}" dt="2026-04-23T15:28:17.890" v="459" actId="14100"/>
          <ac:picMkLst>
            <pc:docMk/>
            <pc:sldMk cId="1454460209" sldId="374"/>
            <ac:picMk id="6" creationId="{4E532BAC-8CB8-21FD-4BC0-604B0B9850AD}"/>
          </ac:picMkLst>
        </pc:picChg>
      </pc:sldChg>
      <pc:sldChg chg="add">
        <pc:chgData name="PAMELA CINTIA SERPA SANTIAGO" userId="cc19aca6-cb0e-4bb9-8de0-f399b6b24b6b" providerId="ADAL" clId="{80A76004-CB50-4D17-B43E-E2ED96BD2545}" dt="2026-04-23T15:28:12.288" v="454" actId="2890"/>
        <pc:sldMkLst>
          <pc:docMk/>
          <pc:sldMk cId="1069612453" sldId="375"/>
        </pc:sldMkLst>
      </pc:sldChg>
      <pc:sldChg chg="addSp delSp modSp add mod">
        <pc:chgData name="PAMELA CINTIA SERPA SANTIAGO" userId="cc19aca6-cb0e-4bb9-8de0-f399b6b24b6b" providerId="ADAL" clId="{80A76004-CB50-4D17-B43E-E2ED96BD2545}" dt="2026-04-23T15:33:08.392" v="626" actId="20577"/>
        <pc:sldMkLst>
          <pc:docMk/>
          <pc:sldMk cId="2551245852" sldId="376"/>
        </pc:sldMkLst>
        <pc:spChg chg="del">
          <ac:chgData name="PAMELA CINTIA SERPA SANTIAGO" userId="cc19aca6-cb0e-4bb9-8de0-f399b6b24b6b" providerId="ADAL" clId="{80A76004-CB50-4D17-B43E-E2ED96BD2545}" dt="2026-04-23T15:30:08.740" v="591" actId="478"/>
          <ac:spMkLst>
            <pc:docMk/>
            <pc:sldMk cId="2551245852" sldId="376"/>
            <ac:spMk id="4" creationId="{F1360008-6B4D-B293-0FF7-BAC93EAC992B}"/>
          </ac:spMkLst>
        </pc:spChg>
        <pc:spChg chg="add mod">
          <ac:chgData name="PAMELA CINTIA SERPA SANTIAGO" userId="cc19aca6-cb0e-4bb9-8de0-f399b6b24b6b" providerId="ADAL" clId="{80A76004-CB50-4D17-B43E-E2ED96BD2545}" dt="2026-04-23T15:33:08.392" v="626" actId="20577"/>
          <ac:spMkLst>
            <pc:docMk/>
            <pc:sldMk cId="2551245852" sldId="376"/>
            <ac:spMk id="6" creationId="{12E63BD9-9562-6093-2986-95499503F200}"/>
          </ac:spMkLst>
        </pc:spChg>
        <pc:picChg chg="del">
          <ac:chgData name="PAMELA CINTIA SERPA SANTIAGO" userId="cc19aca6-cb0e-4bb9-8de0-f399b6b24b6b" providerId="ADAL" clId="{80A76004-CB50-4D17-B43E-E2ED96BD2545}" dt="2026-04-23T15:30:08.740" v="591" actId="478"/>
          <ac:picMkLst>
            <pc:docMk/>
            <pc:sldMk cId="2551245852" sldId="376"/>
            <ac:picMk id="3" creationId="{C3F78704-6A80-5B86-6567-5916C0EC1A1C}"/>
          </ac:picMkLst>
        </pc:picChg>
        <pc:picChg chg="add mod">
          <ac:chgData name="PAMELA CINTIA SERPA SANTIAGO" userId="cc19aca6-cb0e-4bb9-8de0-f399b6b24b6b" providerId="ADAL" clId="{80A76004-CB50-4D17-B43E-E2ED96BD2545}" dt="2026-04-23T15:30:17.356" v="594" actId="1076"/>
          <ac:picMkLst>
            <pc:docMk/>
            <pc:sldMk cId="2551245852" sldId="376"/>
            <ac:picMk id="5" creationId="{D4DC7CC3-1911-18E7-3760-122880A2151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CF5AD-4045-42E0-86C3-02A673A19155}" type="datetimeFigureOut">
              <a:rPr lang="pt-BR" smtClean="0"/>
              <a:t>23/04/2026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531EC-5EC6-4139-A02F-8B930C6D9F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017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28DCD-5910-4B91-8868-32B940DB535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3564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5AF0EA-45DF-243D-508B-0230489DE2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5740DB-F909-2FA3-4EB9-7B7060FC9B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5FC005-32EB-61F9-9676-834101130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58EC-4E38-4C41-9173-FF3FB12F50A9}" type="datetimeFigureOut">
              <a:rPr lang="pt-BR" smtClean="0"/>
              <a:t>23/04/2026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4C4461-B9B8-1020-D5EB-81A28E9C0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82EBDC-E3EB-F152-2BDC-9316F5A73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A73F-2961-4D89-80B6-EE9AD1EDC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9819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1F29A5-52EE-5077-4841-934563733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ABB7A30-1582-9592-DB93-959734E343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6EE0E2-4586-C00C-DC52-1993393CC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58EC-4E38-4C41-9173-FF3FB12F50A9}" type="datetimeFigureOut">
              <a:rPr lang="pt-BR" smtClean="0"/>
              <a:t>23/04/2026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A5F4D6-2AA4-CDA1-36C9-6802FEC3F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54C3EC-F90F-70B3-E3FD-9F75AC308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A73F-2961-4D89-80B6-EE9AD1EDC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8114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8CE52F6-41A6-6863-612E-186B03D24E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94D9EBB-BAAA-B504-BA00-68C01BCF3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5EAD39-7F93-B86D-84C6-6BB0244B7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58EC-4E38-4C41-9173-FF3FB12F50A9}" type="datetimeFigureOut">
              <a:rPr lang="pt-BR" smtClean="0"/>
              <a:t>23/04/2026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A26171-B1B1-C719-E592-1FBEE40C5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9002F29-6F5F-9A89-7599-C4591788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A73F-2961-4D89-80B6-EE9AD1EDC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6460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0734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4F5DD6-1B93-F86A-F085-2AA4B1C58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1AF95D-C3F4-BE33-291D-1FE44744A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3D1971-248D-C509-5063-8066CF474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58EC-4E38-4C41-9173-FF3FB12F50A9}" type="datetimeFigureOut">
              <a:rPr lang="pt-BR" smtClean="0"/>
              <a:t>23/04/2026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DDB1BA-95FD-C649-F362-0D2CEBC50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21442DA-488E-A15D-7D92-9FBED0693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A73F-2961-4D89-80B6-EE9AD1EDC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7726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EA6798-8AC8-2CB6-ED30-D66C53152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F000E24-D4BC-13B6-E844-C45C46591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4B4A10-05EB-4752-F180-8641A57EB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58EC-4E38-4C41-9173-FF3FB12F50A9}" type="datetimeFigureOut">
              <a:rPr lang="pt-BR" smtClean="0"/>
              <a:t>23/04/2026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1B39C44-A328-BF9A-3F8A-6301499CC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B04F80-4564-8B95-F591-E746271B1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A73F-2961-4D89-80B6-EE9AD1EDC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680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30E421-8B24-23A6-5080-C5350A3E5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96FFD9-BD6B-81BB-4CB3-15FA6A8301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F29E751-157E-7F44-02C1-368503648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DD252FC-D98A-23DD-56CD-F7793DFC4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58EC-4E38-4C41-9173-FF3FB12F50A9}" type="datetimeFigureOut">
              <a:rPr lang="pt-BR" smtClean="0"/>
              <a:t>23/04/2026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507A467-6CB1-5F9B-ED30-8E438FE3D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3A75206-3951-EE80-44F5-D5B643BF1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A73F-2961-4D89-80B6-EE9AD1EDC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3699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EABB76-3C1C-A36C-DA28-89D3818C3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BA58B5D-1502-992E-671C-80B71A0F6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47DB7E5-4B17-1F1B-1560-CC95DDE9B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8196765-E4CD-452F-1D31-55CB7E9FF5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24898E7-3E8C-68A3-9242-D0C78126A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6A3E201-F67D-2A8C-0725-60039823D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58EC-4E38-4C41-9173-FF3FB12F50A9}" type="datetimeFigureOut">
              <a:rPr lang="pt-BR" smtClean="0"/>
              <a:t>23/04/2026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431C58C-8B36-7D85-FC6F-E44C81C10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75694D3-84C5-9BFD-3A01-00352B060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A73F-2961-4D89-80B6-EE9AD1EDC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9806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1E83DD-5AB0-14CD-6DC0-404443124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ACDDA6A-3E6C-D518-E4F5-088BEDB3C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58EC-4E38-4C41-9173-FF3FB12F50A9}" type="datetimeFigureOut">
              <a:rPr lang="pt-BR" smtClean="0"/>
              <a:t>23/04/2026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CAA143A-B89C-87C5-5F14-52E78E19C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1A6F626-EBC3-9482-B543-60BF312E5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A73F-2961-4D89-80B6-EE9AD1EDC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7143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E2944B-68DE-70D8-0DE4-2D4F76603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58EC-4E38-4C41-9173-FF3FB12F50A9}" type="datetimeFigureOut">
              <a:rPr lang="pt-BR" smtClean="0"/>
              <a:t>23/04/2026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DF02F5-19B3-3BB9-6588-F21DF8002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5D8A8B5-8CCF-660E-1FC2-3CF3B827C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A73F-2961-4D89-80B6-EE9AD1EDC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1425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BB735B-D009-5D36-2B52-B93013BFC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F878D3-DB79-7935-E43C-2BB4A1C27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68D1C1-339D-B236-F736-23B448183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6CC4A82-4410-B146-B820-1BDE4A40F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58EC-4E38-4C41-9173-FF3FB12F50A9}" type="datetimeFigureOut">
              <a:rPr lang="pt-BR" smtClean="0"/>
              <a:t>23/04/2026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161EC47-C0FA-0B82-17C8-1CFBF93C0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CFA2B55-D333-5BDC-1C27-3F2547709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A73F-2961-4D89-80B6-EE9AD1EDC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3359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5E7116-3934-C8E0-3826-F5A4A0F88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08B46E5-8AAA-88D4-C52F-3C8E33DDFA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6B1A293-59D8-4BAD-D309-3223E9735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DC0BE1E-5F5C-E44D-4628-71565600A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58EC-4E38-4C41-9173-FF3FB12F50A9}" type="datetimeFigureOut">
              <a:rPr lang="pt-BR" smtClean="0"/>
              <a:t>23/04/2026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D3EB035-A4EE-6D06-1E6C-C012DCBEF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58C28C0-ED3D-2249-7693-AFD30246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A73F-2961-4D89-80B6-EE9AD1EDC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019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2AB1B58-A32D-5E94-8D16-33FD1EDE6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AA4E26D-6F8E-F78D-07FF-0E50E58C2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6CE35D-00C1-D115-BC4C-45AA0612AD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6958EC-4E38-4C41-9173-FF3FB12F50A9}" type="datetimeFigureOut">
              <a:rPr lang="pt-BR" smtClean="0"/>
              <a:t>23/04/2026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7DAB43-47BE-03D7-C3FD-F492C466F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D6CBB0-8941-7FE0-23CA-18C7B3EA9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5DA73F-2961-4D89-80B6-EE9AD1EDC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436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C6C58-C90E-551F-2081-143B57665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8BA36BC-A8BA-319D-AE7F-76E72015D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70" y="555932"/>
            <a:ext cx="9112718" cy="570259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255BF29-5E0A-0150-11C1-5739E3424BF9}"/>
              </a:ext>
            </a:extLst>
          </p:cNvPr>
          <p:cNvSpPr txBox="1"/>
          <p:nvPr/>
        </p:nvSpPr>
        <p:spPr>
          <a:xfrm>
            <a:off x="6291942" y="2830285"/>
            <a:ext cx="5617029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Alguns cards estão com os títulos cortados no início da frase 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5AF0F2A-1771-FFA6-63F5-A056C271D760}"/>
              </a:ext>
            </a:extLst>
          </p:cNvPr>
          <p:cNvSpPr/>
          <p:nvPr/>
        </p:nvSpPr>
        <p:spPr>
          <a:xfrm>
            <a:off x="6368143" y="1360714"/>
            <a:ext cx="402771" cy="653143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466EDF5-2A80-77BB-D047-59C1BF9D3301}"/>
              </a:ext>
            </a:extLst>
          </p:cNvPr>
          <p:cNvSpPr/>
          <p:nvPr/>
        </p:nvSpPr>
        <p:spPr>
          <a:xfrm>
            <a:off x="1034143" y="4103914"/>
            <a:ext cx="402771" cy="653143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7967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59D3FC0-0E48-3D00-6282-9D04D62F44A6}"/>
              </a:ext>
            </a:extLst>
          </p:cNvPr>
          <p:cNvSpPr txBox="1"/>
          <p:nvPr/>
        </p:nvSpPr>
        <p:spPr>
          <a:xfrm>
            <a:off x="-2067" y="570"/>
            <a:ext cx="2268000" cy="3600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 b="1" dirty="0">
                <a:latin typeface="AMX"/>
              </a:rPr>
              <a:t>PROCESSO AS IS </a:t>
            </a:r>
          </a:p>
        </p:txBody>
      </p:sp>
      <p:pic>
        <p:nvPicPr>
          <p:cNvPr id="49" name="Imagem 48" descr="Logotipo&#10;&#10;O conteúdo gerado por IA pode estar incorreto.">
            <a:extLst>
              <a:ext uri="{FF2B5EF4-FFF2-40B4-BE49-F238E27FC236}">
                <a16:creationId xmlns:a16="http://schemas.microsoft.com/office/drawing/2014/main" id="{2596ABBF-6734-12A9-4279-13E839FC2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40"/>
          <a:stretch>
            <a:fillRect/>
          </a:stretch>
        </p:blipFill>
        <p:spPr>
          <a:xfrm>
            <a:off x="9932772" y="-527740"/>
            <a:ext cx="2257641" cy="1457533"/>
          </a:xfrm>
          <a:prstGeom prst="rect">
            <a:avLst/>
          </a:prstGeom>
        </p:spPr>
      </p:pic>
      <p:sp>
        <p:nvSpPr>
          <p:cNvPr id="15" name="Retângulo de cantos arredondados 41">
            <a:extLst>
              <a:ext uri="{FF2B5EF4-FFF2-40B4-BE49-F238E27FC236}">
                <a16:creationId xmlns:a16="http://schemas.microsoft.com/office/drawing/2014/main" id="{C83FE546-CE17-53F4-0825-EEEACA05C328}"/>
              </a:ext>
            </a:extLst>
          </p:cNvPr>
          <p:cNvSpPr/>
          <p:nvPr/>
        </p:nvSpPr>
        <p:spPr>
          <a:xfrm>
            <a:off x="775800" y="1059247"/>
            <a:ext cx="1163700" cy="909632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AMX" pitchFamily="2" charset="0"/>
              </a:rPr>
              <a:t>Realiza negociação</a:t>
            </a:r>
          </a:p>
        </p:txBody>
      </p:sp>
      <p:sp>
        <p:nvSpPr>
          <p:cNvPr id="26" name="Círculo: Vazio 25">
            <a:extLst>
              <a:ext uri="{FF2B5EF4-FFF2-40B4-BE49-F238E27FC236}">
                <a16:creationId xmlns:a16="http://schemas.microsoft.com/office/drawing/2014/main" id="{935F4865-F31D-099C-CA0F-E7E3F0357B2E}"/>
              </a:ext>
            </a:extLst>
          </p:cNvPr>
          <p:cNvSpPr/>
          <p:nvPr/>
        </p:nvSpPr>
        <p:spPr>
          <a:xfrm>
            <a:off x="2907217" y="5349079"/>
            <a:ext cx="298800" cy="302400"/>
          </a:xfrm>
          <a:prstGeom prst="donut">
            <a:avLst/>
          </a:prstGeom>
          <a:solidFill>
            <a:srgbClr val="E0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>
              <a:solidFill>
                <a:schemeClr val="tx1"/>
              </a:solidFill>
              <a:latin typeface="AMX" pitchFamily="2" charset="0"/>
            </a:endParaRPr>
          </a:p>
        </p:txBody>
      </p:sp>
      <p:sp>
        <p:nvSpPr>
          <p:cNvPr id="28" name="Círculo: Vazio 27">
            <a:extLst>
              <a:ext uri="{FF2B5EF4-FFF2-40B4-BE49-F238E27FC236}">
                <a16:creationId xmlns:a16="http://schemas.microsoft.com/office/drawing/2014/main" id="{C533F482-270B-94DB-25F1-7371BA53DE8B}"/>
              </a:ext>
            </a:extLst>
          </p:cNvPr>
          <p:cNvSpPr/>
          <p:nvPr/>
        </p:nvSpPr>
        <p:spPr>
          <a:xfrm>
            <a:off x="191966" y="1362275"/>
            <a:ext cx="299748" cy="303576"/>
          </a:xfrm>
          <a:prstGeom prst="don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>
              <a:solidFill>
                <a:schemeClr val="tx1"/>
              </a:solidFill>
              <a:latin typeface="AMX" pitchFamily="2" charset="0"/>
            </a:endParaRPr>
          </a:p>
        </p:txBody>
      </p: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754B23A9-2F61-8AA6-C8B8-0E90D3BFDD68}"/>
              </a:ext>
            </a:extLst>
          </p:cNvPr>
          <p:cNvCxnSpPr>
            <a:cxnSpLocks/>
            <a:stCxn id="28" idx="6"/>
            <a:endCxn id="15" idx="1"/>
          </p:cNvCxnSpPr>
          <p:nvPr/>
        </p:nvCxnSpPr>
        <p:spPr>
          <a:xfrm>
            <a:off x="491714" y="1514063"/>
            <a:ext cx="284086" cy="0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entágono 6">
            <a:extLst>
              <a:ext uri="{FF2B5EF4-FFF2-40B4-BE49-F238E27FC236}">
                <a16:creationId xmlns:a16="http://schemas.microsoft.com/office/drawing/2014/main" id="{AAA01DC5-E24D-C180-F72D-B9CCBF92ED2C}"/>
              </a:ext>
            </a:extLst>
          </p:cNvPr>
          <p:cNvSpPr/>
          <p:nvPr/>
        </p:nvSpPr>
        <p:spPr>
          <a:xfrm>
            <a:off x="541206" y="955432"/>
            <a:ext cx="928871" cy="198194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Vendedor</a:t>
            </a:r>
          </a:p>
        </p:txBody>
      </p:sp>
      <p:sp>
        <p:nvSpPr>
          <p:cNvPr id="46" name="Fluxograma: Processo Alternativo 45">
            <a:extLst>
              <a:ext uri="{FF2B5EF4-FFF2-40B4-BE49-F238E27FC236}">
                <a16:creationId xmlns:a16="http://schemas.microsoft.com/office/drawing/2014/main" id="{38930C91-1BFF-B76D-0FB5-5638C66202D2}"/>
              </a:ext>
            </a:extLst>
          </p:cNvPr>
          <p:cNvSpPr/>
          <p:nvPr/>
        </p:nvSpPr>
        <p:spPr>
          <a:xfrm>
            <a:off x="904189" y="2184212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OUTLOOK</a:t>
            </a:r>
          </a:p>
        </p:txBody>
      </p:sp>
      <p:cxnSp>
        <p:nvCxnSpPr>
          <p:cNvPr id="75" name="Conector reto 74">
            <a:extLst>
              <a:ext uri="{FF2B5EF4-FFF2-40B4-BE49-F238E27FC236}">
                <a16:creationId xmlns:a16="http://schemas.microsoft.com/office/drawing/2014/main" id="{81483B23-653A-2AC5-11AC-0396C18EC23D}"/>
              </a:ext>
            </a:extLst>
          </p:cNvPr>
          <p:cNvCxnSpPr>
            <a:stCxn id="15" idx="2"/>
            <a:endCxn id="46" idx="0"/>
          </p:cNvCxnSpPr>
          <p:nvPr/>
        </p:nvCxnSpPr>
        <p:spPr>
          <a:xfrm>
            <a:off x="1357650" y="1968879"/>
            <a:ext cx="10939" cy="2153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2" name="Imagem 81">
            <a:extLst>
              <a:ext uri="{FF2B5EF4-FFF2-40B4-BE49-F238E27FC236}">
                <a16:creationId xmlns:a16="http://schemas.microsoft.com/office/drawing/2014/main" id="{4D33F07D-2474-A067-89D8-0EA2291E6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171" y="990677"/>
            <a:ext cx="151633" cy="151633"/>
          </a:xfrm>
          <a:prstGeom prst="rect">
            <a:avLst/>
          </a:prstGeom>
        </p:spPr>
      </p:pic>
      <p:pic>
        <p:nvPicPr>
          <p:cNvPr id="88" name="Imagem 87">
            <a:extLst>
              <a:ext uri="{FF2B5EF4-FFF2-40B4-BE49-F238E27FC236}">
                <a16:creationId xmlns:a16="http://schemas.microsoft.com/office/drawing/2014/main" id="{EDDF83B3-BDA2-843B-DAED-6B8F17F38D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189" y="2196039"/>
            <a:ext cx="176943" cy="176943"/>
          </a:xfrm>
          <a:prstGeom prst="rect">
            <a:avLst/>
          </a:prstGeom>
        </p:spPr>
      </p:pic>
      <p:sp>
        <p:nvSpPr>
          <p:cNvPr id="102" name="Retângulo de cantos arredondados 41">
            <a:extLst>
              <a:ext uri="{FF2B5EF4-FFF2-40B4-BE49-F238E27FC236}">
                <a16:creationId xmlns:a16="http://schemas.microsoft.com/office/drawing/2014/main" id="{8D39185E-F635-5EA7-FA9D-E7B0527866D2}"/>
              </a:ext>
            </a:extLst>
          </p:cNvPr>
          <p:cNvSpPr/>
          <p:nvPr/>
        </p:nvSpPr>
        <p:spPr>
          <a:xfrm>
            <a:off x="2354197" y="1054529"/>
            <a:ext cx="1163700" cy="909632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AMX" pitchFamily="2" charset="0"/>
              </a:rPr>
              <a:t>Realiza o preenchimento dos dados cadastrais no Solar</a:t>
            </a:r>
          </a:p>
        </p:txBody>
      </p:sp>
      <p:sp>
        <p:nvSpPr>
          <p:cNvPr id="104" name="Pentágono 6">
            <a:extLst>
              <a:ext uri="{FF2B5EF4-FFF2-40B4-BE49-F238E27FC236}">
                <a16:creationId xmlns:a16="http://schemas.microsoft.com/office/drawing/2014/main" id="{92AB03E9-BBDF-47F1-9F72-29837F562302}"/>
              </a:ext>
            </a:extLst>
          </p:cNvPr>
          <p:cNvSpPr/>
          <p:nvPr/>
        </p:nvSpPr>
        <p:spPr>
          <a:xfrm>
            <a:off x="2119603" y="950714"/>
            <a:ext cx="928871" cy="198194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Vendedor</a:t>
            </a:r>
          </a:p>
        </p:txBody>
      </p:sp>
      <p:sp>
        <p:nvSpPr>
          <p:cNvPr id="105" name="Fluxograma: Processo Alternativo 104">
            <a:extLst>
              <a:ext uri="{FF2B5EF4-FFF2-40B4-BE49-F238E27FC236}">
                <a16:creationId xmlns:a16="http://schemas.microsoft.com/office/drawing/2014/main" id="{864E9389-BBAA-4DEF-507D-0326909F2033}"/>
              </a:ext>
            </a:extLst>
          </p:cNvPr>
          <p:cNvSpPr/>
          <p:nvPr/>
        </p:nvSpPr>
        <p:spPr>
          <a:xfrm>
            <a:off x="2482586" y="2179494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SOLAR</a:t>
            </a:r>
          </a:p>
        </p:txBody>
      </p:sp>
      <p:cxnSp>
        <p:nvCxnSpPr>
          <p:cNvPr id="106" name="Conector reto 105">
            <a:extLst>
              <a:ext uri="{FF2B5EF4-FFF2-40B4-BE49-F238E27FC236}">
                <a16:creationId xmlns:a16="http://schemas.microsoft.com/office/drawing/2014/main" id="{0F5B5B86-525B-C046-0F47-340D7940BF0D}"/>
              </a:ext>
            </a:extLst>
          </p:cNvPr>
          <p:cNvCxnSpPr>
            <a:stCxn id="102" idx="2"/>
            <a:endCxn id="105" idx="0"/>
          </p:cNvCxnSpPr>
          <p:nvPr/>
        </p:nvCxnSpPr>
        <p:spPr>
          <a:xfrm>
            <a:off x="2936047" y="1964161"/>
            <a:ext cx="10939" cy="2153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7" name="Imagem 106">
            <a:extLst>
              <a:ext uri="{FF2B5EF4-FFF2-40B4-BE49-F238E27FC236}">
                <a16:creationId xmlns:a16="http://schemas.microsoft.com/office/drawing/2014/main" id="{FD92A9A3-096C-9882-537B-FC6F6BC7F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6568" y="985959"/>
            <a:ext cx="151633" cy="151633"/>
          </a:xfrm>
          <a:prstGeom prst="rect">
            <a:avLst/>
          </a:prstGeom>
        </p:spPr>
      </p:pic>
      <p:pic>
        <p:nvPicPr>
          <p:cNvPr id="108" name="Imagem 107">
            <a:extLst>
              <a:ext uri="{FF2B5EF4-FFF2-40B4-BE49-F238E27FC236}">
                <a16:creationId xmlns:a16="http://schemas.microsoft.com/office/drawing/2014/main" id="{148BBEC0-38AD-FDB5-51F5-55B47847B5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2586" y="2191321"/>
            <a:ext cx="176943" cy="176943"/>
          </a:xfrm>
          <a:prstGeom prst="rect">
            <a:avLst/>
          </a:prstGeom>
        </p:spPr>
      </p:pic>
      <p:cxnSp>
        <p:nvCxnSpPr>
          <p:cNvPr id="110" name="Conector de Seta Reta 109">
            <a:extLst>
              <a:ext uri="{FF2B5EF4-FFF2-40B4-BE49-F238E27FC236}">
                <a16:creationId xmlns:a16="http://schemas.microsoft.com/office/drawing/2014/main" id="{9853DED8-CA2F-E928-483D-A06A3D2553B7}"/>
              </a:ext>
            </a:extLst>
          </p:cNvPr>
          <p:cNvCxnSpPr>
            <a:cxnSpLocks/>
            <a:stCxn id="15" idx="3"/>
            <a:endCxn id="102" idx="1"/>
          </p:cNvCxnSpPr>
          <p:nvPr/>
        </p:nvCxnSpPr>
        <p:spPr>
          <a:xfrm flipV="1">
            <a:off x="1939500" y="1509345"/>
            <a:ext cx="414697" cy="4718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tângulo de cantos arredondados 41">
            <a:extLst>
              <a:ext uri="{FF2B5EF4-FFF2-40B4-BE49-F238E27FC236}">
                <a16:creationId xmlns:a16="http://schemas.microsoft.com/office/drawing/2014/main" id="{E50E1FA4-33BF-6432-7A88-780FCE956D22}"/>
              </a:ext>
            </a:extLst>
          </p:cNvPr>
          <p:cNvSpPr/>
          <p:nvPr/>
        </p:nvSpPr>
        <p:spPr>
          <a:xfrm>
            <a:off x="3780542" y="1063325"/>
            <a:ext cx="1163700" cy="909632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AMX" pitchFamily="2" charset="0"/>
              </a:rPr>
              <a:t>Seleciona o endereço de instalação</a:t>
            </a:r>
          </a:p>
        </p:txBody>
      </p:sp>
      <p:sp>
        <p:nvSpPr>
          <p:cNvPr id="117" name="Pentágono 6">
            <a:extLst>
              <a:ext uri="{FF2B5EF4-FFF2-40B4-BE49-F238E27FC236}">
                <a16:creationId xmlns:a16="http://schemas.microsoft.com/office/drawing/2014/main" id="{5503ED4B-4B39-D419-B8B7-0AB9E50FEA2B}"/>
              </a:ext>
            </a:extLst>
          </p:cNvPr>
          <p:cNvSpPr/>
          <p:nvPr/>
        </p:nvSpPr>
        <p:spPr>
          <a:xfrm>
            <a:off x="3545948" y="959510"/>
            <a:ext cx="928871" cy="198194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Vendedor</a:t>
            </a:r>
          </a:p>
        </p:txBody>
      </p:sp>
      <p:sp>
        <p:nvSpPr>
          <p:cNvPr id="118" name="Fluxograma: Processo Alternativo 117">
            <a:extLst>
              <a:ext uri="{FF2B5EF4-FFF2-40B4-BE49-F238E27FC236}">
                <a16:creationId xmlns:a16="http://schemas.microsoft.com/office/drawing/2014/main" id="{20E35EF3-569E-3E6D-2583-1BCF40CE1109}"/>
              </a:ext>
            </a:extLst>
          </p:cNvPr>
          <p:cNvSpPr/>
          <p:nvPr/>
        </p:nvSpPr>
        <p:spPr>
          <a:xfrm>
            <a:off x="3908931" y="2188290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SOLAR</a:t>
            </a:r>
          </a:p>
        </p:txBody>
      </p:sp>
      <p:cxnSp>
        <p:nvCxnSpPr>
          <p:cNvPr id="119" name="Conector reto 118">
            <a:extLst>
              <a:ext uri="{FF2B5EF4-FFF2-40B4-BE49-F238E27FC236}">
                <a16:creationId xmlns:a16="http://schemas.microsoft.com/office/drawing/2014/main" id="{A4C3701D-AC02-6905-42E9-107866342FCA}"/>
              </a:ext>
            </a:extLst>
          </p:cNvPr>
          <p:cNvCxnSpPr>
            <a:stCxn id="116" idx="2"/>
            <a:endCxn id="118" idx="0"/>
          </p:cNvCxnSpPr>
          <p:nvPr/>
        </p:nvCxnSpPr>
        <p:spPr>
          <a:xfrm>
            <a:off x="4362392" y="1972957"/>
            <a:ext cx="10939" cy="2153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0" name="Imagem 119">
            <a:extLst>
              <a:ext uri="{FF2B5EF4-FFF2-40B4-BE49-F238E27FC236}">
                <a16:creationId xmlns:a16="http://schemas.microsoft.com/office/drawing/2014/main" id="{572416A6-1685-770E-FA91-54842966D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2913" y="994755"/>
            <a:ext cx="151633" cy="151633"/>
          </a:xfrm>
          <a:prstGeom prst="rect">
            <a:avLst/>
          </a:prstGeom>
        </p:spPr>
      </p:pic>
      <p:pic>
        <p:nvPicPr>
          <p:cNvPr id="121" name="Imagem 120">
            <a:extLst>
              <a:ext uri="{FF2B5EF4-FFF2-40B4-BE49-F238E27FC236}">
                <a16:creationId xmlns:a16="http://schemas.microsoft.com/office/drawing/2014/main" id="{D263CF55-4947-B3A7-5E18-7ABABC4974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8931" y="2200117"/>
            <a:ext cx="176943" cy="176943"/>
          </a:xfrm>
          <a:prstGeom prst="rect">
            <a:avLst/>
          </a:prstGeom>
        </p:spPr>
      </p:pic>
      <p:sp>
        <p:nvSpPr>
          <p:cNvPr id="122" name="Retângulo de cantos arredondados 41">
            <a:extLst>
              <a:ext uri="{FF2B5EF4-FFF2-40B4-BE49-F238E27FC236}">
                <a16:creationId xmlns:a16="http://schemas.microsoft.com/office/drawing/2014/main" id="{C054CE2A-9D01-2852-222B-0FC48616F1B2}"/>
              </a:ext>
            </a:extLst>
          </p:cNvPr>
          <p:cNvSpPr/>
          <p:nvPr/>
        </p:nvSpPr>
        <p:spPr>
          <a:xfrm>
            <a:off x="5358939" y="1058607"/>
            <a:ext cx="1163700" cy="909632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AMX" pitchFamily="2" charset="0"/>
              </a:rPr>
              <a:t>Realiza o envio do protocolo</a:t>
            </a:r>
          </a:p>
        </p:txBody>
      </p:sp>
      <p:sp>
        <p:nvSpPr>
          <p:cNvPr id="123" name="Pentágono 6">
            <a:extLst>
              <a:ext uri="{FF2B5EF4-FFF2-40B4-BE49-F238E27FC236}">
                <a16:creationId xmlns:a16="http://schemas.microsoft.com/office/drawing/2014/main" id="{8F507179-754C-919E-4842-B8317C3B04A7}"/>
              </a:ext>
            </a:extLst>
          </p:cNvPr>
          <p:cNvSpPr/>
          <p:nvPr/>
        </p:nvSpPr>
        <p:spPr>
          <a:xfrm>
            <a:off x="5124345" y="954792"/>
            <a:ext cx="928871" cy="198194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Vendedor</a:t>
            </a:r>
          </a:p>
        </p:txBody>
      </p:sp>
      <p:sp>
        <p:nvSpPr>
          <p:cNvPr id="124" name="Fluxograma: Processo Alternativo 123">
            <a:extLst>
              <a:ext uri="{FF2B5EF4-FFF2-40B4-BE49-F238E27FC236}">
                <a16:creationId xmlns:a16="http://schemas.microsoft.com/office/drawing/2014/main" id="{45190F23-F76C-D3D3-8106-67E89F1B0F6C}"/>
              </a:ext>
            </a:extLst>
          </p:cNvPr>
          <p:cNvSpPr/>
          <p:nvPr/>
        </p:nvSpPr>
        <p:spPr>
          <a:xfrm>
            <a:off x="5487328" y="2183572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SOLAR</a:t>
            </a:r>
          </a:p>
        </p:txBody>
      </p:sp>
      <p:cxnSp>
        <p:nvCxnSpPr>
          <p:cNvPr id="125" name="Conector reto 124">
            <a:extLst>
              <a:ext uri="{FF2B5EF4-FFF2-40B4-BE49-F238E27FC236}">
                <a16:creationId xmlns:a16="http://schemas.microsoft.com/office/drawing/2014/main" id="{DA65AA90-5F47-3A96-D57C-7DF423415C81}"/>
              </a:ext>
            </a:extLst>
          </p:cNvPr>
          <p:cNvCxnSpPr>
            <a:stCxn id="122" idx="2"/>
            <a:endCxn id="124" idx="0"/>
          </p:cNvCxnSpPr>
          <p:nvPr/>
        </p:nvCxnSpPr>
        <p:spPr>
          <a:xfrm>
            <a:off x="5940789" y="1968239"/>
            <a:ext cx="10939" cy="2153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6" name="Imagem 125">
            <a:extLst>
              <a:ext uri="{FF2B5EF4-FFF2-40B4-BE49-F238E27FC236}">
                <a16:creationId xmlns:a16="http://schemas.microsoft.com/office/drawing/2014/main" id="{4728F480-1A7C-1338-E23C-9FA1B53CD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1310" y="990037"/>
            <a:ext cx="151633" cy="151633"/>
          </a:xfrm>
          <a:prstGeom prst="rect">
            <a:avLst/>
          </a:prstGeom>
        </p:spPr>
      </p:pic>
      <p:pic>
        <p:nvPicPr>
          <p:cNvPr id="127" name="Imagem 126">
            <a:extLst>
              <a:ext uri="{FF2B5EF4-FFF2-40B4-BE49-F238E27FC236}">
                <a16:creationId xmlns:a16="http://schemas.microsoft.com/office/drawing/2014/main" id="{6A36AF5B-43A1-ED60-EA70-39188B76B6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7328" y="2195399"/>
            <a:ext cx="176943" cy="176943"/>
          </a:xfrm>
          <a:prstGeom prst="rect">
            <a:avLst/>
          </a:prstGeom>
        </p:spPr>
      </p:pic>
      <p:cxnSp>
        <p:nvCxnSpPr>
          <p:cNvPr id="128" name="Conector de Seta Reta 127">
            <a:extLst>
              <a:ext uri="{FF2B5EF4-FFF2-40B4-BE49-F238E27FC236}">
                <a16:creationId xmlns:a16="http://schemas.microsoft.com/office/drawing/2014/main" id="{E7949AD2-45F1-4AC4-DF07-AF8966A59F6D}"/>
              </a:ext>
            </a:extLst>
          </p:cNvPr>
          <p:cNvCxnSpPr>
            <a:cxnSpLocks/>
            <a:stCxn id="116" idx="3"/>
            <a:endCxn id="122" idx="1"/>
          </p:cNvCxnSpPr>
          <p:nvPr/>
        </p:nvCxnSpPr>
        <p:spPr>
          <a:xfrm flipV="1">
            <a:off x="4944242" y="1513423"/>
            <a:ext cx="414697" cy="4718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tângulo de cantos arredondados 41">
            <a:extLst>
              <a:ext uri="{FF2B5EF4-FFF2-40B4-BE49-F238E27FC236}">
                <a16:creationId xmlns:a16="http://schemas.microsoft.com/office/drawing/2014/main" id="{047495C3-EEBB-F45C-C8D2-8157150979BE}"/>
              </a:ext>
            </a:extLst>
          </p:cNvPr>
          <p:cNvSpPr/>
          <p:nvPr/>
        </p:nvSpPr>
        <p:spPr>
          <a:xfrm>
            <a:off x="6869589" y="1098570"/>
            <a:ext cx="1163700" cy="909632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ln w="19050">
                  <a:noFill/>
                </a:ln>
                <a:solidFill>
                  <a:schemeClr val="tx1"/>
                </a:solidFill>
                <a:latin typeface="AMX" pitchFamily="2" charset="0"/>
              </a:rPr>
              <a:t>Realiza a checagem de crédito</a:t>
            </a:r>
          </a:p>
        </p:txBody>
      </p:sp>
      <p:sp>
        <p:nvSpPr>
          <p:cNvPr id="130" name="Pentágono 6">
            <a:extLst>
              <a:ext uri="{FF2B5EF4-FFF2-40B4-BE49-F238E27FC236}">
                <a16:creationId xmlns:a16="http://schemas.microsoft.com/office/drawing/2014/main" id="{6AC39E2A-5635-F469-AD77-E3146F954750}"/>
              </a:ext>
            </a:extLst>
          </p:cNvPr>
          <p:cNvSpPr/>
          <p:nvPr/>
        </p:nvSpPr>
        <p:spPr>
          <a:xfrm>
            <a:off x="6634995" y="994755"/>
            <a:ext cx="928871" cy="198194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Vendedor</a:t>
            </a:r>
          </a:p>
        </p:txBody>
      </p:sp>
      <p:sp>
        <p:nvSpPr>
          <p:cNvPr id="131" name="Fluxograma: Processo Alternativo 130">
            <a:extLst>
              <a:ext uri="{FF2B5EF4-FFF2-40B4-BE49-F238E27FC236}">
                <a16:creationId xmlns:a16="http://schemas.microsoft.com/office/drawing/2014/main" id="{D34BB8B7-A0ED-353F-00F5-A37DFE612E8B}"/>
              </a:ext>
            </a:extLst>
          </p:cNvPr>
          <p:cNvSpPr/>
          <p:nvPr/>
        </p:nvSpPr>
        <p:spPr>
          <a:xfrm>
            <a:off x="6981420" y="2195399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SOLAR</a:t>
            </a:r>
          </a:p>
        </p:txBody>
      </p:sp>
      <p:cxnSp>
        <p:nvCxnSpPr>
          <p:cNvPr id="132" name="Conector reto 131">
            <a:extLst>
              <a:ext uri="{FF2B5EF4-FFF2-40B4-BE49-F238E27FC236}">
                <a16:creationId xmlns:a16="http://schemas.microsoft.com/office/drawing/2014/main" id="{3B5C97B1-156A-71D1-0B8E-ABDAC14E4C24}"/>
              </a:ext>
            </a:extLst>
          </p:cNvPr>
          <p:cNvCxnSpPr>
            <a:stCxn id="129" idx="2"/>
            <a:endCxn id="131" idx="0"/>
          </p:cNvCxnSpPr>
          <p:nvPr/>
        </p:nvCxnSpPr>
        <p:spPr>
          <a:xfrm flipH="1">
            <a:off x="7445820" y="2008202"/>
            <a:ext cx="5619" cy="18719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3" name="Imagem 132">
            <a:extLst>
              <a:ext uri="{FF2B5EF4-FFF2-40B4-BE49-F238E27FC236}">
                <a16:creationId xmlns:a16="http://schemas.microsoft.com/office/drawing/2014/main" id="{F65AD856-5122-DB97-659E-C31D37375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8195" y="1030000"/>
            <a:ext cx="151633" cy="151633"/>
          </a:xfrm>
          <a:prstGeom prst="rect">
            <a:avLst/>
          </a:prstGeom>
        </p:spPr>
      </p:pic>
      <p:pic>
        <p:nvPicPr>
          <p:cNvPr id="134" name="Imagem 133">
            <a:extLst>
              <a:ext uri="{FF2B5EF4-FFF2-40B4-BE49-F238E27FC236}">
                <a16:creationId xmlns:a16="http://schemas.microsoft.com/office/drawing/2014/main" id="{87BA343A-AC71-1D96-C4A6-10424BF786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7978" y="2235362"/>
            <a:ext cx="176943" cy="176943"/>
          </a:xfrm>
          <a:prstGeom prst="rect">
            <a:avLst/>
          </a:prstGeom>
        </p:spPr>
      </p:pic>
      <p:sp>
        <p:nvSpPr>
          <p:cNvPr id="135" name="Retângulo de cantos arredondados 41">
            <a:extLst>
              <a:ext uri="{FF2B5EF4-FFF2-40B4-BE49-F238E27FC236}">
                <a16:creationId xmlns:a16="http://schemas.microsoft.com/office/drawing/2014/main" id="{A02A0EE1-E21C-7107-3D92-7A865D7B814F}"/>
              </a:ext>
            </a:extLst>
          </p:cNvPr>
          <p:cNvSpPr/>
          <p:nvPr/>
        </p:nvSpPr>
        <p:spPr>
          <a:xfrm>
            <a:off x="8447986" y="1093852"/>
            <a:ext cx="1163700" cy="909632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AMX" pitchFamily="2" charset="0"/>
              </a:rPr>
              <a:t>Realiza o preenchimento das Ações Marketing</a:t>
            </a:r>
          </a:p>
        </p:txBody>
      </p:sp>
      <p:sp>
        <p:nvSpPr>
          <p:cNvPr id="136" name="Pentágono 6">
            <a:extLst>
              <a:ext uri="{FF2B5EF4-FFF2-40B4-BE49-F238E27FC236}">
                <a16:creationId xmlns:a16="http://schemas.microsoft.com/office/drawing/2014/main" id="{84F522C5-5B12-43E8-A793-11C382DD3ABA}"/>
              </a:ext>
            </a:extLst>
          </p:cNvPr>
          <p:cNvSpPr/>
          <p:nvPr/>
        </p:nvSpPr>
        <p:spPr>
          <a:xfrm>
            <a:off x="8213392" y="990037"/>
            <a:ext cx="928871" cy="198194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Vendedor</a:t>
            </a:r>
          </a:p>
        </p:txBody>
      </p:sp>
      <p:sp>
        <p:nvSpPr>
          <p:cNvPr id="137" name="Fluxograma: Processo Alternativo 136">
            <a:extLst>
              <a:ext uri="{FF2B5EF4-FFF2-40B4-BE49-F238E27FC236}">
                <a16:creationId xmlns:a16="http://schemas.microsoft.com/office/drawing/2014/main" id="{EC71C1E6-A382-938E-C6E5-9DF70DAAAF7F}"/>
              </a:ext>
            </a:extLst>
          </p:cNvPr>
          <p:cNvSpPr/>
          <p:nvPr/>
        </p:nvSpPr>
        <p:spPr>
          <a:xfrm>
            <a:off x="8565436" y="2223535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SOLAR</a:t>
            </a:r>
          </a:p>
        </p:txBody>
      </p:sp>
      <p:cxnSp>
        <p:nvCxnSpPr>
          <p:cNvPr id="138" name="Conector reto 137">
            <a:extLst>
              <a:ext uri="{FF2B5EF4-FFF2-40B4-BE49-F238E27FC236}">
                <a16:creationId xmlns:a16="http://schemas.microsoft.com/office/drawing/2014/main" id="{31703764-E0C4-F861-20DB-05044E519143}"/>
              </a:ext>
            </a:extLst>
          </p:cNvPr>
          <p:cNvCxnSpPr>
            <a:stCxn id="135" idx="2"/>
            <a:endCxn id="137" idx="0"/>
          </p:cNvCxnSpPr>
          <p:nvPr/>
        </p:nvCxnSpPr>
        <p:spPr>
          <a:xfrm>
            <a:off x="9029836" y="2003484"/>
            <a:ext cx="0" cy="22005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9" name="Imagem 138">
            <a:extLst>
              <a:ext uri="{FF2B5EF4-FFF2-40B4-BE49-F238E27FC236}">
                <a16:creationId xmlns:a16="http://schemas.microsoft.com/office/drawing/2014/main" id="{96F1D5E4-C2F8-A7D7-24CC-AAB8CA616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0357" y="1025282"/>
            <a:ext cx="151633" cy="151633"/>
          </a:xfrm>
          <a:prstGeom prst="rect">
            <a:avLst/>
          </a:prstGeom>
        </p:spPr>
      </p:pic>
      <p:pic>
        <p:nvPicPr>
          <p:cNvPr id="140" name="Imagem 139">
            <a:extLst>
              <a:ext uri="{FF2B5EF4-FFF2-40B4-BE49-F238E27FC236}">
                <a16:creationId xmlns:a16="http://schemas.microsoft.com/office/drawing/2014/main" id="{F1222E14-441A-221A-AD6C-31673EB310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6375" y="2230644"/>
            <a:ext cx="176943" cy="176943"/>
          </a:xfrm>
          <a:prstGeom prst="rect">
            <a:avLst/>
          </a:prstGeom>
        </p:spPr>
      </p:pic>
      <p:cxnSp>
        <p:nvCxnSpPr>
          <p:cNvPr id="141" name="Conector de Seta Reta 140">
            <a:extLst>
              <a:ext uri="{FF2B5EF4-FFF2-40B4-BE49-F238E27FC236}">
                <a16:creationId xmlns:a16="http://schemas.microsoft.com/office/drawing/2014/main" id="{383198FC-B26C-1D8E-3DB6-8E981D8318FE}"/>
              </a:ext>
            </a:extLst>
          </p:cNvPr>
          <p:cNvCxnSpPr>
            <a:cxnSpLocks/>
            <a:stCxn id="129" idx="3"/>
            <a:endCxn id="135" idx="1"/>
          </p:cNvCxnSpPr>
          <p:nvPr/>
        </p:nvCxnSpPr>
        <p:spPr>
          <a:xfrm flipV="1">
            <a:off x="8033289" y="1548668"/>
            <a:ext cx="414697" cy="4718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tângulo de cantos arredondados 41">
            <a:extLst>
              <a:ext uri="{FF2B5EF4-FFF2-40B4-BE49-F238E27FC236}">
                <a16:creationId xmlns:a16="http://schemas.microsoft.com/office/drawing/2014/main" id="{C24E0E12-C817-0F17-41F4-D4083B8D1C76}"/>
              </a:ext>
            </a:extLst>
          </p:cNvPr>
          <p:cNvSpPr/>
          <p:nvPr/>
        </p:nvSpPr>
        <p:spPr>
          <a:xfrm>
            <a:off x="719146" y="2985274"/>
            <a:ext cx="1163700" cy="909632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AMX" pitchFamily="2" charset="0"/>
              </a:rPr>
              <a:t>Técnico faz a instalação no endereço do cliente</a:t>
            </a:r>
          </a:p>
        </p:txBody>
      </p:sp>
      <p:sp>
        <p:nvSpPr>
          <p:cNvPr id="144" name="Pentágono 6">
            <a:extLst>
              <a:ext uri="{FF2B5EF4-FFF2-40B4-BE49-F238E27FC236}">
                <a16:creationId xmlns:a16="http://schemas.microsoft.com/office/drawing/2014/main" id="{5F0959B1-CF3C-94D0-21F5-2388DED45BC1}"/>
              </a:ext>
            </a:extLst>
          </p:cNvPr>
          <p:cNvSpPr/>
          <p:nvPr/>
        </p:nvSpPr>
        <p:spPr>
          <a:xfrm>
            <a:off x="484552" y="2881459"/>
            <a:ext cx="928871" cy="198194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Técnica</a:t>
            </a:r>
          </a:p>
        </p:txBody>
      </p:sp>
      <p:sp>
        <p:nvSpPr>
          <p:cNvPr id="145" name="Fluxograma: Processo Alternativo 144">
            <a:extLst>
              <a:ext uri="{FF2B5EF4-FFF2-40B4-BE49-F238E27FC236}">
                <a16:creationId xmlns:a16="http://schemas.microsoft.com/office/drawing/2014/main" id="{C3EA47DB-8445-41FE-8EAA-9BD8F478BCBB}"/>
              </a:ext>
            </a:extLst>
          </p:cNvPr>
          <p:cNvSpPr/>
          <p:nvPr/>
        </p:nvSpPr>
        <p:spPr>
          <a:xfrm>
            <a:off x="847535" y="4110239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TOA</a:t>
            </a:r>
          </a:p>
        </p:txBody>
      </p:sp>
      <p:cxnSp>
        <p:nvCxnSpPr>
          <p:cNvPr id="146" name="Conector reto 145">
            <a:extLst>
              <a:ext uri="{FF2B5EF4-FFF2-40B4-BE49-F238E27FC236}">
                <a16:creationId xmlns:a16="http://schemas.microsoft.com/office/drawing/2014/main" id="{26CE6434-9CB8-D706-6FC7-FC44305F965A}"/>
              </a:ext>
            </a:extLst>
          </p:cNvPr>
          <p:cNvCxnSpPr>
            <a:stCxn id="142" idx="2"/>
            <a:endCxn id="145" idx="0"/>
          </p:cNvCxnSpPr>
          <p:nvPr/>
        </p:nvCxnSpPr>
        <p:spPr>
          <a:xfrm>
            <a:off x="1300996" y="3894906"/>
            <a:ext cx="10939" cy="2153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8" name="Imagem 147">
            <a:extLst>
              <a:ext uri="{FF2B5EF4-FFF2-40B4-BE49-F238E27FC236}">
                <a16:creationId xmlns:a16="http://schemas.microsoft.com/office/drawing/2014/main" id="{1E71A657-921B-D969-FAD3-7E4E3D2B09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535" y="4122066"/>
            <a:ext cx="176943" cy="176943"/>
          </a:xfrm>
          <a:prstGeom prst="rect">
            <a:avLst/>
          </a:prstGeom>
        </p:spPr>
      </p:pic>
      <p:sp>
        <p:nvSpPr>
          <p:cNvPr id="149" name="Retângulo de cantos arredondados 41">
            <a:extLst>
              <a:ext uri="{FF2B5EF4-FFF2-40B4-BE49-F238E27FC236}">
                <a16:creationId xmlns:a16="http://schemas.microsoft.com/office/drawing/2014/main" id="{85151DDD-C6DB-5A79-7A9B-7C65C5551875}"/>
              </a:ext>
            </a:extLst>
          </p:cNvPr>
          <p:cNvSpPr/>
          <p:nvPr/>
        </p:nvSpPr>
        <p:spPr>
          <a:xfrm>
            <a:off x="2224177" y="2999512"/>
            <a:ext cx="1163700" cy="909632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AMX" pitchFamily="2" charset="0"/>
              </a:rPr>
              <a:t>Pedido enviado para legado</a:t>
            </a:r>
          </a:p>
          <a:p>
            <a:pPr algn="ctr"/>
            <a:r>
              <a:rPr lang="pt-BR" sz="900" dirty="0">
                <a:solidFill>
                  <a:schemeClr val="tx1"/>
                </a:solidFill>
                <a:latin typeface="AMX" pitchFamily="2" charset="0"/>
              </a:rPr>
              <a:t>(NETSMS</a:t>
            </a:r>
          </a:p>
        </p:txBody>
      </p:sp>
      <p:sp>
        <p:nvSpPr>
          <p:cNvPr id="150" name="Pentágono 6">
            <a:extLst>
              <a:ext uri="{FF2B5EF4-FFF2-40B4-BE49-F238E27FC236}">
                <a16:creationId xmlns:a16="http://schemas.microsoft.com/office/drawing/2014/main" id="{C3A75853-1CFF-E89D-5556-CBEF00E0FA19}"/>
              </a:ext>
            </a:extLst>
          </p:cNvPr>
          <p:cNvSpPr/>
          <p:nvPr/>
        </p:nvSpPr>
        <p:spPr>
          <a:xfrm>
            <a:off x="1989583" y="2895696"/>
            <a:ext cx="1181282" cy="226463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Processo automático</a:t>
            </a:r>
          </a:p>
        </p:txBody>
      </p:sp>
      <p:sp>
        <p:nvSpPr>
          <p:cNvPr id="151" name="Fluxograma: Processo Alternativo 150">
            <a:extLst>
              <a:ext uri="{FF2B5EF4-FFF2-40B4-BE49-F238E27FC236}">
                <a16:creationId xmlns:a16="http://schemas.microsoft.com/office/drawing/2014/main" id="{2FC9EDE2-6A73-BCB3-5797-DA3DC36016F4}"/>
              </a:ext>
            </a:extLst>
          </p:cNvPr>
          <p:cNvSpPr/>
          <p:nvPr/>
        </p:nvSpPr>
        <p:spPr>
          <a:xfrm>
            <a:off x="2352566" y="4124477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NETSMS</a:t>
            </a:r>
          </a:p>
        </p:txBody>
      </p:sp>
      <p:cxnSp>
        <p:nvCxnSpPr>
          <p:cNvPr id="152" name="Conector reto 151">
            <a:extLst>
              <a:ext uri="{FF2B5EF4-FFF2-40B4-BE49-F238E27FC236}">
                <a16:creationId xmlns:a16="http://schemas.microsoft.com/office/drawing/2014/main" id="{DE6050E1-46A0-2C2D-25E9-2DDAB0C38ED4}"/>
              </a:ext>
            </a:extLst>
          </p:cNvPr>
          <p:cNvCxnSpPr>
            <a:stCxn id="149" idx="2"/>
            <a:endCxn id="151" idx="0"/>
          </p:cNvCxnSpPr>
          <p:nvPr/>
        </p:nvCxnSpPr>
        <p:spPr>
          <a:xfrm>
            <a:off x="2806027" y="3909144"/>
            <a:ext cx="10939" cy="2153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3" name="Imagem 152">
            <a:extLst>
              <a:ext uri="{FF2B5EF4-FFF2-40B4-BE49-F238E27FC236}">
                <a16:creationId xmlns:a16="http://schemas.microsoft.com/office/drawing/2014/main" id="{2F7A39E1-0F2E-E2EF-BA3B-F383D3321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748" y="2930942"/>
            <a:ext cx="151633" cy="151633"/>
          </a:xfrm>
          <a:prstGeom prst="rect">
            <a:avLst/>
          </a:prstGeom>
        </p:spPr>
      </p:pic>
      <p:pic>
        <p:nvPicPr>
          <p:cNvPr id="154" name="Imagem 153">
            <a:extLst>
              <a:ext uri="{FF2B5EF4-FFF2-40B4-BE49-F238E27FC236}">
                <a16:creationId xmlns:a16="http://schemas.microsoft.com/office/drawing/2014/main" id="{2648351D-0036-7143-C5A2-0A608E2F40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2566" y="4136304"/>
            <a:ext cx="176943" cy="176943"/>
          </a:xfrm>
          <a:prstGeom prst="rect">
            <a:avLst/>
          </a:prstGeom>
        </p:spPr>
      </p:pic>
      <p:sp>
        <p:nvSpPr>
          <p:cNvPr id="156" name="Retângulo de cantos arredondados 41">
            <a:extLst>
              <a:ext uri="{FF2B5EF4-FFF2-40B4-BE49-F238E27FC236}">
                <a16:creationId xmlns:a16="http://schemas.microsoft.com/office/drawing/2014/main" id="{366C8D3C-E951-E5C7-3B73-8A51A0A4CFF1}"/>
              </a:ext>
            </a:extLst>
          </p:cNvPr>
          <p:cNvSpPr/>
          <p:nvPr/>
        </p:nvSpPr>
        <p:spPr>
          <a:xfrm>
            <a:off x="5125968" y="3019832"/>
            <a:ext cx="1163700" cy="909632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AMX" pitchFamily="2" charset="0"/>
              </a:rPr>
              <a:t>Realiza as validações dos documentos e analise de antifraude</a:t>
            </a:r>
          </a:p>
        </p:txBody>
      </p:sp>
      <p:sp>
        <p:nvSpPr>
          <p:cNvPr id="157" name="Pentágono 6">
            <a:extLst>
              <a:ext uri="{FF2B5EF4-FFF2-40B4-BE49-F238E27FC236}">
                <a16:creationId xmlns:a16="http://schemas.microsoft.com/office/drawing/2014/main" id="{477E988E-3E98-85F1-7B9E-A00DAE9BB715}"/>
              </a:ext>
            </a:extLst>
          </p:cNvPr>
          <p:cNvSpPr/>
          <p:nvPr/>
        </p:nvSpPr>
        <p:spPr>
          <a:xfrm>
            <a:off x="4891374" y="2916017"/>
            <a:ext cx="928871" cy="198194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  Antifraude</a:t>
            </a:r>
          </a:p>
        </p:txBody>
      </p:sp>
      <p:sp>
        <p:nvSpPr>
          <p:cNvPr id="158" name="Fluxograma: Processo Alternativo 157">
            <a:extLst>
              <a:ext uri="{FF2B5EF4-FFF2-40B4-BE49-F238E27FC236}">
                <a16:creationId xmlns:a16="http://schemas.microsoft.com/office/drawing/2014/main" id="{DAE02A37-C55C-8514-BC33-1B1D5CF0E045}"/>
              </a:ext>
            </a:extLst>
          </p:cNvPr>
          <p:cNvSpPr/>
          <p:nvPr/>
        </p:nvSpPr>
        <p:spPr>
          <a:xfrm>
            <a:off x="5254357" y="4144797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SOLAR</a:t>
            </a:r>
          </a:p>
        </p:txBody>
      </p:sp>
      <p:cxnSp>
        <p:nvCxnSpPr>
          <p:cNvPr id="159" name="Conector reto 158">
            <a:extLst>
              <a:ext uri="{FF2B5EF4-FFF2-40B4-BE49-F238E27FC236}">
                <a16:creationId xmlns:a16="http://schemas.microsoft.com/office/drawing/2014/main" id="{6AAA40B6-5258-EBDB-F21B-47890F6091BE}"/>
              </a:ext>
            </a:extLst>
          </p:cNvPr>
          <p:cNvCxnSpPr>
            <a:stCxn id="156" idx="2"/>
            <a:endCxn id="158" idx="0"/>
          </p:cNvCxnSpPr>
          <p:nvPr/>
        </p:nvCxnSpPr>
        <p:spPr>
          <a:xfrm>
            <a:off x="5707818" y="3929464"/>
            <a:ext cx="10939" cy="2153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0" name="Imagem 159">
            <a:extLst>
              <a:ext uri="{FF2B5EF4-FFF2-40B4-BE49-F238E27FC236}">
                <a16:creationId xmlns:a16="http://schemas.microsoft.com/office/drawing/2014/main" id="{CA58D03D-AB94-7143-0108-F6A435662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258" y="2940629"/>
            <a:ext cx="151633" cy="151633"/>
          </a:xfrm>
          <a:prstGeom prst="rect">
            <a:avLst/>
          </a:prstGeom>
        </p:spPr>
      </p:pic>
      <p:pic>
        <p:nvPicPr>
          <p:cNvPr id="161" name="Imagem 160">
            <a:extLst>
              <a:ext uri="{FF2B5EF4-FFF2-40B4-BE49-F238E27FC236}">
                <a16:creationId xmlns:a16="http://schemas.microsoft.com/office/drawing/2014/main" id="{7A873841-DD1B-3E59-A1FD-2A46991552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4357" y="4156624"/>
            <a:ext cx="176943" cy="176943"/>
          </a:xfrm>
          <a:prstGeom prst="rect">
            <a:avLst/>
          </a:prstGeom>
        </p:spPr>
      </p:pic>
      <p:sp>
        <p:nvSpPr>
          <p:cNvPr id="162" name="Retângulo de cantos arredondados 41">
            <a:extLst>
              <a:ext uri="{FF2B5EF4-FFF2-40B4-BE49-F238E27FC236}">
                <a16:creationId xmlns:a16="http://schemas.microsoft.com/office/drawing/2014/main" id="{6377C42A-7291-F9AA-DCE3-09CA5172020E}"/>
              </a:ext>
            </a:extLst>
          </p:cNvPr>
          <p:cNvSpPr/>
          <p:nvPr/>
        </p:nvSpPr>
        <p:spPr>
          <a:xfrm>
            <a:off x="6587356" y="3035434"/>
            <a:ext cx="1163700" cy="909632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AMX" pitchFamily="2" charset="0"/>
              </a:rPr>
              <a:t>Recebe e assina contrato para ciência da negociação realizada</a:t>
            </a:r>
          </a:p>
        </p:txBody>
      </p:sp>
      <p:sp>
        <p:nvSpPr>
          <p:cNvPr id="163" name="Pentágono 6">
            <a:extLst>
              <a:ext uri="{FF2B5EF4-FFF2-40B4-BE49-F238E27FC236}">
                <a16:creationId xmlns:a16="http://schemas.microsoft.com/office/drawing/2014/main" id="{4FE4640E-79FB-4E6C-03F2-39413B262E8A}"/>
              </a:ext>
            </a:extLst>
          </p:cNvPr>
          <p:cNvSpPr/>
          <p:nvPr/>
        </p:nvSpPr>
        <p:spPr>
          <a:xfrm>
            <a:off x="6352762" y="2931619"/>
            <a:ext cx="928871" cy="198194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Cliente</a:t>
            </a:r>
          </a:p>
        </p:txBody>
      </p:sp>
      <p:sp>
        <p:nvSpPr>
          <p:cNvPr id="164" name="Fluxograma: Processo Alternativo 163">
            <a:extLst>
              <a:ext uri="{FF2B5EF4-FFF2-40B4-BE49-F238E27FC236}">
                <a16:creationId xmlns:a16="http://schemas.microsoft.com/office/drawing/2014/main" id="{D0CC24DA-AACD-26F2-0148-0318919F170B}"/>
              </a:ext>
            </a:extLst>
          </p:cNvPr>
          <p:cNvSpPr/>
          <p:nvPr/>
        </p:nvSpPr>
        <p:spPr>
          <a:xfrm>
            <a:off x="6715745" y="4160399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 err="1">
                <a:solidFill>
                  <a:schemeClr val="tx1"/>
                </a:solidFill>
                <a:latin typeface="AMX" pitchFamily="2" charset="0"/>
              </a:rPr>
              <a:t>Docusign</a:t>
            </a:r>
            <a:endParaRPr lang="pt-BR" sz="800" b="1" dirty="0">
              <a:solidFill>
                <a:schemeClr val="tx1"/>
              </a:solidFill>
              <a:latin typeface="AMX" pitchFamily="2" charset="0"/>
            </a:endParaRPr>
          </a:p>
        </p:txBody>
      </p:sp>
      <p:cxnSp>
        <p:nvCxnSpPr>
          <p:cNvPr id="165" name="Conector reto 164">
            <a:extLst>
              <a:ext uri="{FF2B5EF4-FFF2-40B4-BE49-F238E27FC236}">
                <a16:creationId xmlns:a16="http://schemas.microsoft.com/office/drawing/2014/main" id="{9B8D85F6-4AF4-97EA-EF8A-82FE77456C6D}"/>
              </a:ext>
            </a:extLst>
          </p:cNvPr>
          <p:cNvCxnSpPr>
            <a:stCxn id="162" idx="2"/>
            <a:endCxn id="164" idx="0"/>
          </p:cNvCxnSpPr>
          <p:nvPr/>
        </p:nvCxnSpPr>
        <p:spPr>
          <a:xfrm>
            <a:off x="7169206" y="3945066"/>
            <a:ext cx="10939" cy="2153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6" name="Imagem 165">
            <a:extLst>
              <a:ext uri="{FF2B5EF4-FFF2-40B4-BE49-F238E27FC236}">
                <a16:creationId xmlns:a16="http://schemas.microsoft.com/office/drawing/2014/main" id="{FEE646E2-C9CD-BC4A-247D-DCB038AE1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9727" y="2966864"/>
            <a:ext cx="151633" cy="151633"/>
          </a:xfrm>
          <a:prstGeom prst="rect">
            <a:avLst/>
          </a:prstGeom>
        </p:spPr>
      </p:pic>
      <p:pic>
        <p:nvPicPr>
          <p:cNvPr id="167" name="Imagem 166">
            <a:extLst>
              <a:ext uri="{FF2B5EF4-FFF2-40B4-BE49-F238E27FC236}">
                <a16:creationId xmlns:a16="http://schemas.microsoft.com/office/drawing/2014/main" id="{D220DD49-6253-E2CB-5978-FC4F99D899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745" y="4172226"/>
            <a:ext cx="176943" cy="176943"/>
          </a:xfrm>
          <a:prstGeom prst="rect">
            <a:avLst/>
          </a:prstGeom>
        </p:spPr>
      </p:pic>
      <p:sp>
        <p:nvSpPr>
          <p:cNvPr id="192" name="Retângulo de cantos arredondados 41">
            <a:extLst>
              <a:ext uri="{FF2B5EF4-FFF2-40B4-BE49-F238E27FC236}">
                <a16:creationId xmlns:a16="http://schemas.microsoft.com/office/drawing/2014/main" id="{4DF0D736-A4A2-6C81-CF36-79533D216069}"/>
              </a:ext>
            </a:extLst>
          </p:cNvPr>
          <p:cNvSpPr/>
          <p:nvPr/>
        </p:nvSpPr>
        <p:spPr>
          <a:xfrm>
            <a:off x="9994972" y="1093852"/>
            <a:ext cx="1163700" cy="909632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ln w="19050">
                  <a:noFill/>
                </a:ln>
                <a:solidFill>
                  <a:schemeClr val="tx1"/>
                </a:solidFill>
                <a:latin typeface="AMX" pitchFamily="2" charset="0"/>
              </a:rPr>
              <a:t>Realiza o  envio do link de Biometria</a:t>
            </a:r>
            <a:endParaRPr lang="pt-BR" sz="900" dirty="0">
              <a:solidFill>
                <a:schemeClr val="tx1"/>
              </a:solidFill>
              <a:latin typeface="AMX" pitchFamily="2" charset="0"/>
            </a:endParaRPr>
          </a:p>
        </p:txBody>
      </p:sp>
      <p:sp>
        <p:nvSpPr>
          <p:cNvPr id="193" name="Pentágono 6">
            <a:extLst>
              <a:ext uri="{FF2B5EF4-FFF2-40B4-BE49-F238E27FC236}">
                <a16:creationId xmlns:a16="http://schemas.microsoft.com/office/drawing/2014/main" id="{AE8813B0-F9E3-323B-11B6-1383BD63AEA2}"/>
              </a:ext>
            </a:extLst>
          </p:cNvPr>
          <p:cNvSpPr/>
          <p:nvPr/>
        </p:nvSpPr>
        <p:spPr>
          <a:xfrm>
            <a:off x="9760378" y="990037"/>
            <a:ext cx="928871" cy="198194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Vendedor</a:t>
            </a:r>
          </a:p>
        </p:txBody>
      </p:sp>
      <p:sp>
        <p:nvSpPr>
          <p:cNvPr id="194" name="Fluxograma: Processo Alternativo 193">
            <a:extLst>
              <a:ext uri="{FF2B5EF4-FFF2-40B4-BE49-F238E27FC236}">
                <a16:creationId xmlns:a16="http://schemas.microsoft.com/office/drawing/2014/main" id="{636800E1-3A25-FB95-E0EA-FE2947F69FD2}"/>
              </a:ext>
            </a:extLst>
          </p:cNvPr>
          <p:cNvSpPr/>
          <p:nvPr/>
        </p:nvSpPr>
        <p:spPr>
          <a:xfrm>
            <a:off x="10123361" y="2218817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  <a:latin typeface="AMX" pitchFamily="2" charset="0"/>
              </a:rPr>
              <a:t>SOLAR</a:t>
            </a:r>
            <a:endParaRPr lang="pt-BR" sz="800" b="1" dirty="0">
              <a:solidFill>
                <a:schemeClr val="tx1"/>
              </a:solidFill>
              <a:latin typeface="AMX" pitchFamily="2" charset="0"/>
            </a:endParaRPr>
          </a:p>
        </p:txBody>
      </p:sp>
      <p:cxnSp>
        <p:nvCxnSpPr>
          <p:cNvPr id="195" name="Conector reto 194">
            <a:extLst>
              <a:ext uri="{FF2B5EF4-FFF2-40B4-BE49-F238E27FC236}">
                <a16:creationId xmlns:a16="http://schemas.microsoft.com/office/drawing/2014/main" id="{5A9A4276-148F-2AB1-40F0-1193AF3920B0}"/>
              </a:ext>
            </a:extLst>
          </p:cNvPr>
          <p:cNvCxnSpPr>
            <a:stCxn id="192" idx="2"/>
            <a:endCxn id="194" idx="0"/>
          </p:cNvCxnSpPr>
          <p:nvPr/>
        </p:nvCxnSpPr>
        <p:spPr>
          <a:xfrm>
            <a:off x="10576822" y="2003484"/>
            <a:ext cx="10939" cy="2153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6" name="Imagem 195">
            <a:extLst>
              <a:ext uri="{FF2B5EF4-FFF2-40B4-BE49-F238E27FC236}">
                <a16:creationId xmlns:a16="http://schemas.microsoft.com/office/drawing/2014/main" id="{F76250AC-82DE-0533-DB8B-29AF6BC91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7343" y="1025282"/>
            <a:ext cx="151633" cy="151633"/>
          </a:xfrm>
          <a:prstGeom prst="rect">
            <a:avLst/>
          </a:prstGeom>
        </p:spPr>
      </p:pic>
      <p:pic>
        <p:nvPicPr>
          <p:cNvPr id="197" name="Imagem 196">
            <a:extLst>
              <a:ext uri="{FF2B5EF4-FFF2-40B4-BE49-F238E27FC236}">
                <a16:creationId xmlns:a16="http://schemas.microsoft.com/office/drawing/2014/main" id="{BA9B4DE8-6417-65C0-0804-A62EE53C30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3361" y="2230644"/>
            <a:ext cx="176943" cy="176943"/>
          </a:xfrm>
          <a:prstGeom prst="rect">
            <a:avLst/>
          </a:prstGeom>
        </p:spPr>
      </p:pic>
      <p:cxnSp>
        <p:nvCxnSpPr>
          <p:cNvPr id="201" name="Conector de Seta Reta 200">
            <a:extLst>
              <a:ext uri="{FF2B5EF4-FFF2-40B4-BE49-F238E27FC236}">
                <a16:creationId xmlns:a16="http://schemas.microsoft.com/office/drawing/2014/main" id="{9D036E02-8547-63E2-0380-A03F131B9BC2}"/>
              </a:ext>
            </a:extLst>
          </p:cNvPr>
          <p:cNvCxnSpPr>
            <a:cxnSpLocks/>
          </p:cNvCxnSpPr>
          <p:nvPr/>
        </p:nvCxnSpPr>
        <p:spPr>
          <a:xfrm>
            <a:off x="6519087" y="1518450"/>
            <a:ext cx="354055" cy="3420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ector de Seta Reta 202">
            <a:extLst>
              <a:ext uri="{FF2B5EF4-FFF2-40B4-BE49-F238E27FC236}">
                <a16:creationId xmlns:a16="http://schemas.microsoft.com/office/drawing/2014/main" id="{8320C65F-ADE8-29BD-150F-28F20A175B66}"/>
              </a:ext>
            </a:extLst>
          </p:cNvPr>
          <p:cNvCxnSpPr>
            <a:cxnSpLocks/>
            <a:stCxn id="135" idx="3"/>
            <a:endCxn id="192" idx="1"/>
          </p:cNvCxnSpPr>
          <p:nvPr/>
        </p:nvCxnSpPr>
        <p:spPr>
          <a:xfrm>
            <a:off x="9611686" y="1548668"/>
            <a:ext cx="383286" cy="0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ector de Seta Reta 211">
            <a:extLst>
              <a:ext uri="{FF2B5EF4-FFF2-40B4-BE49-F238E27FC236}">
                <a16:creationId xmlns:a16="http://schemas.microsoft.com/office/drawing/2014/main" id="{AC25A1CB-83EC-584B-40D4-8EFD62925728}"/>
              </a:ext>
            </a:extLst>
          </p:cNvPr>
          <p:cNvCxnSpPr>
            <a:cxnSpLocks/>
            <a:stCxn id="162" idx="1"/>
            <a:endCxn id="156" idx="3"/>
          </p:cNvCxnSpPr>
          <p:nvPr/>
        </p:nvCxnSpPr>
        <p:spPr>
          <a:xfrm flipH="1" flipV="1">
            <a:off x="6289668" y="3474648"/>
            <a:ext cx="297688" cy="15602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ector de Seta Reta 212">
            <a:extLst>
              <a:ext uri="{FF2B5EF4-FFF2-40B4-BE49-F238E27FC236}">
                <a16:creationId xmlns:a16="http://schemas.microsoft.com/office/drawing/2014/main" id="{EE0CF272-2E33-F782-D26B-46E6F61304D5}"/>
              </a:ext>
            </a:extLst>
          </p:cNvPr>
          <p:cNvCxnSpPr>
            <a:cxnSpLocks/>
            <a:stCxn id="156" idx="1"/>
            <a:endCxn id="47" idx="3"/>
          </p:cNvCxnSpPr>
          <p:nvPr/>
        </p:nvCxnSpPr>
        <p:spPr>
          <a:xfrm flipH="1" flipV="1">
            <a:off x="4826040" y="3461219"/>
            <a:ext cx="299928" cy="13429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Conector de Seta Reta 213">
            <a:extLst>
              <a:ext uri="{FF2B5EF4-FFF2-40B4-BE49-F238E27FC236}">
                <a16:creationId xmlns:a16="http://schemas.microsoft.com/office/drawing/2014/main" id="{96F333B2-211A-F128-FE59-7CA4394233FD}"/>
              </a:ext>
            </a:extLst>
          </p:cNvPr>
          <p:cNvCxnSpPr>
            <a:cxnSpLocks/>
            <a:stCxn id="149" idx="1"/>
            <a:endCxn id="142" idx="3"/>
          </p:cNvCxnSpPr>
          <p:nvPr/>
        </p:nvCxnSpPr>
        <p:spPr>
          <a:xfrm flipH="1" flipV="1">
            <a:off x="1882846" y="3440090"/>
            <a:ext cx="341331" cy="14238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Retângulo de cantos arredondados 41">
            <a:extLst>
              <a:ext uri="{FF2B5EF4-FFF2-40B4-BE49-F238E27FC236}">
                <a16:creationId xmlns:a16="http://schemas.microsoft.com/office/drawing/2014/main" id="{2DB83E74-9334-B53E-9CE5-F7948890040B}"/>
              </a:ext>
            </a:extLst>
          </p:cNvPr>
          <p:cNvSpPr/>
          <p:nvPr/>
        </p:nvSpPr>
        <p:spPr>
          <a:xfrm>
            <a:off x="1313872" y="5049223"/>
            <a:ext cx="1163700" cy="909632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81" algn="ctr">
              <a:lnSpc>
                <a:spcPct val="85000"/>
              </a:lnSpc>
              <a:spcBef>
                <a:spcPts val="124"/>
              </a:spcBef>
            </a:pPr>
            <a:r>
              <a:rPr lang="pt-BR" sz="900" dirty="0">
                <a:solidFill>
                  <a:schemeClr val="tx1"/>
                </a:solidFill>
                <a:latin typeface="AMX" pitchFamily="2" charset="0"/>
              </a:rPr>
              <a:t>Contrato conectado </a:t>
            </a:r>
          </a:p>
        </p:txBody>
      </p:sp>
      <p:sp>
        <p:nvSpPr>
          <p:cNvPr id="236" name="Pentágono 6">
            <a:extLst>
              <a:ext uri="{FF2B5EF4-FFF2-40B4-BE49-F238E27FC236}">
                <a16:creationId xmlns:a16="http://schemas.microsoft.com/office/drawing/2014/main" id="{2E7F6E8E-8444-6110-AC2E-63995A90232C}"/>
              </a:ext>
            </a:extLst>
          </p:cNvPr>
          <p:cNvSpPr/>
          <p:nvPr/>
        </p:nvSpPr>
        <p:spPr>
          <a:xfrm>
            <a:off x="1251998" y="4945408"/>
            <a:ext cx="928871" cy="198194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Técnica</a:t>
            </a:r>
          </a:p>
        </p:txBody>
      </p:sp>
      <p:sp>
        <p:nvSpPr>
          <p:cNvPr id="237" name="Fluxograma: Processo Alternativo 236">
            <a:extLst>
              <a:ext uri="{FF2B5EF4-FFF2-40B4-BE49-F238E27FC236}">
                <a16:creationId xmlns:a16="http://schemas.microsoft.com/office/drawing/2014/main" id="{5AFBEF0B-80AC-B1B1-E604-BD98F7C7AFC7}"/>
              </a:ext>
            </a:extLst>
          </p:cNvPr>
          <p:cNvSpPr/>
          <p:nvPr/>
        </p:nvSpPr>
        <p:spPr>
          <a:xfrm>
            <a:off x="1442261" y="6174188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NETSMS</a:t>
            </a:r>
          </a:p>
        </p:txBody>
      </p:sp>
      <p:cxnSp>
        <p:nvCxnSpPr>
          <p:cNvPr id="238" name="Conector reto 237">
            <a:extLst>
              <a:ext uri="{FF2B5EF4-FFF2-40B4-BE49-F238E27FC236}">
                <a16:creationId xmlns:a16="http://schemas.microsoft.com/office/drawing/2014/main" id="{63D2093F-91C8-D216-9D5A-D290776C678E}"/>
              </a:ext>
            </a:extLst>
          </p:cNvPr>
          <p:cNvCxnSpPr>
            <a:cxnSpLocks/>
            <a:stCxn id="235" idx="2"/>
            <a:endCxn id="237" idx="0"/>
          </p:cNvCxnSpPr>
          <p:nvPr/>
        </p:nvCxnSpPr>
        <p:spPr>
          <a:xfrm>
            <a:off x="1895722" y="5958855"/>
            <a:ext cx="10939" cy="2153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9" name="Imagem 238">
            <a:extLst>
              <a:ext uri="{FF2B5EF4-FFF2-40B4-BE49-F238E27FC236}">
                <a16:creationId xmlns:a16="http://schemas.microsoft.com/office/drawing/2014/main" id="{BBFCDEBC-AB92-2763-1F16-81296D7CE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963" y="4980653"/>
            <a:ext cx="151633" cy="151633"/>
          </a:xfrm>
          <a:prstGeom prst="rect">
            <a:avLst/>
          </a:prstGeom>
        </p:spPr>
      </p:pic>
      <p:pic>
        <p:nvPicPr>
          <p:cNvPr id="240" name="Imagem 239">
            <a:extLst>
              <a:ext uri="{FF2B5EF4-FFF2-40B4-BE49-F238E27FC236}">
                <a16:creationId xmlns:a16="http://schemas.microsoft.com/office/drawing/2014/main" id="{700C82FE-CDBC-D237-2D01-5869388B06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2261" y="6186015"/>
            <a:ext cx="176943" cy="176943"/>
          </a:xfrm>
          <a:prstGeom prst="rect">
            <a:avLst/>
          </a:prstGeom>
        </p:spPr>
      </p:pic>
      <p:cxnSp>
        <p:nvCxnSpPr>
          <p:cNvPr id="281" name="Conector: Angulado 280">
            <a:extLst>
              <a:ext uri="{FF2B5EF4-FFF2-40B4-BE49-F238E27FC236}">
                <a16:creationId xmlns:a16="http://schemas.microsoft.com/office/drawing/2014/main" id="{119F8F08-5975-B749-733D-FA108F41517D}"/>
              </a:ext>
            </a:extLst>
          </p:cNvPr>
          <p:cNvCxnSpPr>
            <a:cxnSpLocks/>
            <a:stCxn id="142" idx="1"/>
            <a:endCxn id="235" idx="1"/>
          </p:cNvCxnSpPr>
          <p:nvPr/>
        </p:nvCxnSpPr>
        <p:spPr>
          <a:xfrm rot="10800000" flipH="1" flipV="1">
            <a:off x="719146" y="3440089"/>
            <a:ext cx="594726" cy="2063949"/>
          </a:xfrm>
          <a:prstGeom prst="bentConnector3">
            <a:avLst>
              <a:gd name="adj1" fmla="val -38438"/>
            </a:avLst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Conector de Seta Reta 290">
            <a:extLst>
              <a:ext uri="{FF2B5EF4-FFF2-40B4-BE49-F238E27FC236}">
                <a16:creationId xmlns:a16="http://schemas.microsoft.com/office/drawing/2014/main" id="{7ED737F1-A4B8-65C4-F49C-E4E060C7E398}"/>
              </a:ext>
            </a:extLst>
          </p:cNvPr>
          <p:cNvCxnSpPr>
            <a:cxnSpLocks/>
          </p:cNvCxnSpPr>
          <p:nvPr/>
        </p:nvCxnSpPr>
        <p:spPr>
          <a:xfrm flipV="1">
            <a:off x="2493675" y="5490759"/>
            <a:ext cx="396000" cy="9520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7">
            <a:extLst>
              <a:ext uri="{FF2B5EF4-FFF2-40B4-BE49-F238E27FC236}">
                <a16:creationId xmlns:a16="http://schemas.microsoft.com/office/drawing/2014/main" id="{D5FF841D-5294-1B66-947E-FE1491F0C389}"/>
              </a:ext>
            </a:extLst>
          </p:cNvPr>
          <p:cNvCxnSpPr>
            <a:cxnSpLocks/>
          </p:cNvCxnSpPr>
          <p:nvPr/>
        </p:nvCxnSpPr>
        <p:spPr>
          <a:xfrm>
            <a:off x="78152" y="360570"/>
            <a:ext cx="2088000" cy="0"/>
          </a:xfrm>
          <a:prstGeom prst="line">
            <a:avLst/>
          </a:prstGeom>
          <a:ln w="28575">
            <a:solidFill>
              <a:srgbClr val="8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: Único Canto Arredondado 29">
            <a:extLst>
              <a:ext uri="{FF2B5EF4-FFF2-40B4-BE49-F238E27FC236}">
                <a16:creationId xmlns:a16="http://schemas.microsoft.com/office/drawing/2014/main" id="{DF02801E-4C7E-F810-ABA5-4D256F63C7F5}"/>
              </a:ext>
            </a:extLst>
          </p:cNvPr>
          <p:cNvSpPr/>
          <p:nvPr/>
        </p:nvSpPr>
        <p:spPr>
          <a:xfrm>
            <a:off x="5671783" y="3846768"/>
            <a:ext cx="863235" cy="195925"/>
          </a:xfrm>
          <a:prstGeom prst="round1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800" dirty="0">
                <a:solidFill>
                  <a:schemeClr val="tx1"/>
                </a:solidFill>
              </a:rPr>
              <a:t> Até 48 horas </a:t>
            </a:r>
          </a:p>
        </p:txBody>
      </p:sp>
      <p:pic>
        <p:nvPicPr>
          <p:cNvPr id="31" name="Gráfico 30" descr="Relógio com preenchimento sólido">
            <a:extLst>
              <a:ext uri="{FF2B5EF4-FFF2-40B4-BE49-F238E27FC236}">
                <a16:creationId xmlns:a16="http://schemas.microsoft.com/office/drawing/2014/main" id="{37187C55-A438-7891-2187-0AE52AAC871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11360" y="3832059"/>
            <a:ext cx="166334" cy="166334"/>
          </a:xfrm>
          <a:prstGeom prst="rect">
            <a:avLst/>
          </a:prstGeom>
        </p:spPr>
      </p:pic>
      <p:sp>
        <p:nvSpPr>
          <p:cNvPr id="47" name="Retângulo de cantos arredondados 41">
            <a:extLst>
              <a:ext uri="{FF2B5EF4-FFF2-40B4-BE49-F238E27FC236}">
                <a16:creationId xmlns:a16="http://schemas.microsoft.com/office/drawing/2014/main" id="{11F8F089-6827-6442-AC9E-6145B97A9254}"/>
              </a:ext>
            </a:extLst>
          </p:cNvPr>
          <p:cNvSpPr/>
          <p:nvPr/>
        </p:nvSpPr>
        <p:spPr>
          <a:xfrm>
            <a:off x="3662340" y="3006403"/>
            <a:ext cx="1163700" cy="909632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AMX" pitchFamily="2" charset="0"/>
              </a:rPr>
              <a:t>Seleciona data de instalação</a:t>
            </a:r>
          </a:p>
        </p:txBody>
      </p:sp>
      <p:sp>
        <p:nvSpPr>
          <p:cNvPr id="48" name="Pentágono 6">
            <a:extLst>
              <a:ext uri="{FF2B5EF4-FFF2-40B4-BE49-F238E27FC236}">
                <a16:creationId xmlns:a16="http://schemas.microsoft.com/office/drawing/2014/main" id="{D92B1819-723F-EDD5-2CB9-BF865704B500}"/>
              </a:ext>
            </a:extLst>
          </p:cNvPr>
          <p:cNvSpPr/>
          <p:nvPr/>
        </p:nvSpPr>
        <p:spPr>
          <a:xfrm>
            <a:off x="3427746" y="2902588"/>
            <a:ext cx="928871" cy="198194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Vendedor</a:t>
            </a:r>
          </a:p>
        </p:txBody>
      </p:sp>
      <p:sp>
        <p:nvSpPr>
          <p:cNvPr id="50" name="Fluxograma: Processo Alternativo 49">
            <a:extLst>
              <a:ext uri="{FF2B5EF4-FFF2-40B4-BE49-F238E27FC236}">
                <a16:creationId xmlns:a16="http://schemas.microsoft.com/office/drawing/2014/main" id="{4F45288F-0CDC-CD5F-5C24-84A2565B8ECA}"/>
              </a:ext>
            </a:extLst>
          </p:cNvPr>
          <p:cNvSpPr/>
          <p:nvPr/>
        </p:nvSpPr>
        <p:spPr>
          <a:xfrm>
            <a:off x="3790729" y="4131368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SOLAR</a:t>
            </a:r>
          </a:p>
        </p:txBody>
      </p: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4ED65F92-9377-73BC-F554-E50F3D2976C4}"/>
              </a:ext>
            </a:extLst>
          </p:cNvPr>
          <p:cNvCxnSpPr>
            <a:stCxn id="47" idx="2"/>
            <a:endCxn id="50" idx="0"/>
          </p:cNvCxnSpPr>
          <p:nvPr/>
        </p:nvCxnSpPr>
        <p:spPr>
          <a:xfrm>
            <a:off x="4244190" y="3916035"/>
            <a:ext cx="10939" cy="2153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2" name="Imagem 51">
            <a:extLst>
              <a:ext uri="{FF2B5EF4-FFF2-40B4-BE49-F238E27FC236}">
                <a16:creationId xmlns:a16="http://schemas.microsoft.com/office/drawing/2014/main" id="{8739C7ED-9AD3-838C-6DA2-B9B07538E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4711" y="2937833"/>
            <a:ext cx="151633" cy="151633"/>
          </a:xfrm>
          <a:prstGeom prst="rect">
            <a:avLst/>
          </a:prstGeom>
        </p:spPr>
      </p:pic>
      <p:pic>
        <p:nvPicPr>
          <p:cNvPr id="53" name="Imagem 52">
            <a:extLst>
              <a:ext uri="{FF2B5EF4-FFF2-40B4-BE49-F238E27FC236}">
                <a16:creationId xmlns:a16="http://schemas.microsoft.com/office/drawing/2014/main" id="{9E04C197-F319-C321-77C8-2829E21948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0729" y="4143195"/>
            <a:ext cx="176943" cy="176943"/>
          </a:xfrm>
          <a:prstGeom prst="rect">
            <a:avLst/>
          </a:prstGeom>
        </p:spPr>
      </p:pic>
      <p:sp>
        <p:nvSpPr>
          <p:cNvPr id="54" name="Retângulo de cantos arredondados 41">
            <a:extLst>
              <a:ext uri="{FF2B5EF4-FFF2-40B4-BE49-F238E27FC236}">
                <a16:creationId xmlns:a16="http://schemas.microsoft.com/office/drawing/2014/main" id="{1F80C34D-D429-D1C7-AEFC-F40E32150B9E}"/>
              </a:ext>
            </a:extLst>
          </p:cNvPr>
          <p:cNvSpPr/>
          <p:nvPr/>
        </p:nvSpPr>
        <p:spPr>
          <a:xfrm>
            <a:off x="9604626" y="3053934"/>
            <a:ext cx="1163700" cy="909632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AMX" pitchFamily="2" charset="0"/>
              </a:rPr>
              <a:t>Seleciona método de pagamento</a:t>
            </a:r>
          </a:p>
        </p:txBody>
      </p:sp>
      <p:sp>
        <p:nvSpPr>
          <p:cNvPr id="55" name="Pentágono 6">
            <a:extLst>
              <a:ext uri="{FF2B5EF4-FFF2-40B4-BE49-F238E27FC236}">
                <a16:creationId xmlns:a16="http://schemas.microsoft.com/office/drawing/2014/main" id="{CE6E202B-4060-6AFD-B64D-1312C04DE791}"/>
              </a:ext>
            </a:extLst>
          </p:cNvPr>
          <p:cNvSpPr/>
          <p:nvPr/>
        </p:nvSpPr>
        <p:spPr>
          <a:xfrm>
            <a:off x="9624032" y="2950119"/>
            <a:ext cx="928871" cy="198194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Vendedor</a:t>
            </a:r>
          </a:p>
        </p:txBody>
      </p:sp>
      <p:sp>
        <p:nvSpPr>
          <p:cNvPr id="56" name="Fluxograma: Processo Alternativo 55">
            <a:extLst>
              <a:ext uri="{FF2B5EF4-FFF2-40B4-BE49-F238E27FC236}">
                <a16:creationId xmlns:a16="http://schemas.microsoft.com/office/drawing/2014/main" id="{1477D510-03DB-96A1-0011-86C3E14D30B6}"/>
              </a:ext>
            </a:extLst>
          </p:cNvPr>
          <p:cNvSpPr/>
          <p:nvPr/>
        </p:nvSpPr>
        <p:spPr>
          <a:xfrm>
            <a:off x="9733015" y="4178899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SOLAR</a:t>
            </a:r>
          </a:p>
        </p:txBody>
      </p:sp>
      <p:cxnSp>
        <p:nvCxnSpPr>
          <p:cNvPr id="57" name="Conector reto 56">
            <a:extLst>
              <a:ext uri="{FF2B5EF4-FFF2-40B4-BE49-F238E27FC236}">
                <a16:creationId xmlns:a16="http://schemas.microsoft.com/office/drawing/2014/main" id="{982EF0EE-DF76-650D-2501-7ABDB326AB02}"/>
              </a:ext>
            </a:extLst>
          </p:cNvPr>
          <p:cNvCxnSpPr>
            <a:stCxn id="54" idx="2"/>
            <a:endCxn id="56" idx="0"/>
          </p:cNvCxnSpPr>
          <p:nvPr/>
        </p:nvCxnSpPr>
        <p:spPr>
          <a:xfrm>
            <a:off x="10186476" y="3963566"/>
            <a:ext cx="10939" cy="2153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8" name="Imagem 57">
            <a:extLst>
              <a:ext uri="{FF2B5EF4-FFF2-40B4-BE49-F238E27FC236}">
                <a16:creationId xmlns:a16="http://schemas.microsoft.com/office/drawing/2014/main" id="{756F4CD5-EA4F-085D-7FAB-06255729D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1157" y="2975204"/>
            <a:ext cx="151633" cy="151633"/>
          </a:xfrm>
          <a:prstGeom prst="rect">
            <a:avLst/>
          </a:prstGeom>
        </p:spPr>
      </p:pic>
      <p:pic>
        <p:nvPicPr>
          <p:cNvPr id="60" name="Imagem 59">
            <a:extLst>
              <a:ext uri="{FF2B5EF4-FFF2-40B4-BE49-F238E27FC236}">
                <a16:creationId xmlns:a16="http://schemas.microsoft.com/office/drawing/2014/main" id="{CED7E143-9842-C695-59FE-1F181EF9A8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3015" y="4190726"/>
            <a:ext cx="176943" cy="176943"/>
          </a:xfrm>
          <a:prstGeom prst="rect">
            <a:avLst/>
          </a:prstGeom>
        </p:spPr>
      </p:pic>
      <p:cxnSp>
        <p:nvCxnSpPr>
          <p:cNvPr id="61" name="Conector de Seta Reta 60">
            <a:extLst>
              <a:ext uri="{FF2B5EF4-FFF2-40B4-BE49-F238E27FC236}">
                <a16:creationId xmlns:a16="http://schemas.microsoft.com/office/drawing/2014/main" id="{2AD18CDD-C7B7-D255-962C-9A4496A8AB5D}"/>
              </a:ext>
            </a:extLst>
          </p:cNvPr>
          <p:cNvCxnSpPr>
            <a:cxnSpLocks/>
            <a:stCxn id="54" idx="1"/>
            <a:endCxn id="64" idx="3"/>
          </p:cNvCxnSpPr>
          <p:nvPr/>
        </p:nvCxnSpPr>
        <p:spPr>
          <a:xfrm flipH="1" flipV="1">
            <a:off x="9236660" y="3494092"/>
            <a:ext cx="367966" cy="14658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de Seta Reta 61">
            <a:extLst>
              <a:ext uri="{FF2B5EF4-FFF2-40B4-BE49-F238E27FC236}">
                <a16:creationId xmlns:a16="http://schemas.microsoft.com/office/drawing/2014/main" id="{44D55D62-B0BA-DC06-E1E0-61682D0E9346}"/>
              </a:ext>
            </a:extLst>
          </p:cNvPr>
          <p:cNvCxnSpPr>
            <a:cxnSpLocks/>
            <a:stCxn id="47" idx="1"/>
            <a:endCxn id="149" idx="3"/>
          </p:cNvCxnSpPr>
          <p:nvPr/>
        </p:nvCxnSpPr>
        <p:spPr>
          <a:xfrm flipH="1" flipV="1">
            <a:off x="3387877" y="3454328"/>
            <a:ext cx="274463" cy="6891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 de cantos arredondados 41">
            <a:extLst>
              <a:ext uri="{FF2B5EF4-FFF2-40B4-BE49-F238E27FC236}">
                <a16:creationId xmlns:a16="http://schemas.microsoft.com/office/drawing/2014/main" id="{8B7F6241-BD1E-84E3-59F0-4B93CDE6CA53}"/>
              </a:ext>
            </a:extLst>
          </p:cNvPr>
          <p:cNvSpPr/>
          <p:nvPr/>
        </p:nvSpPr>
        <p:spPr>
          <a:xfrm>
            <a:off x="8072960" y="3039276"/>
            <a:ext cx="1163700" cy="909632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AMX" pitchFamily="2" charset="0"/>
              </a:rPr>
              <a:t>Realiza a biometria*</a:t>
            </a:r>
          </a:p>
        </p:txBody>
      </p:sp>
      <p:sp>
        <p:nvSpPr>
          <p:cNvPr id="65" name="Pentágono 6">
            <a:extLst>
              <a:ext uri="{FF2B5EF4-FFF2-40B4-BE49-F238E27FC236}">
                <a16:creationId xmlns:a16="http://schemas.microsoft.com/office/drawing/2014/main" id="{62F437EE-A804-ED37-5FD1-DDE43DFEA52B}"/>
              </a:ext>
            </a:extLst>
          </p:cNvPr>
          <p:cNvSpPr/>
          <p:nvPr/>
        </p:nvSpPr>
        <p:spPr>
          <a:xfrm>
            <a:off x="7838366" y="2935462"/>
            <a:ext cx="928871" cy="198194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Cliente</a:t>
            </a:r>
          </a:p>
        </p:txBody>
      </p:sp>
      <p:sp>
        <p:nvSpPr>
          <p:cNvPr id="66" name="Fluxograma: Processo Alternativo 65">
            <a:extLst>
              <a:ext uri="{FF2B5EF4-FFF2-40B4-BE49-F238E27FC236}">
                <a16:creationId xmlns:a16="http://schemas.microsoft.com/office/drawing/2014/main" id="{D6236B5A-7796-7085-697F-6E1257310115}"/>
              </a:ext>
            </a:extLst>
          </p:cNvPr>
          <p:cNvSpPr/>
          <p:nvPr/>
        </p:nvSpPr>
        <p:spPr>
          <a:xfrm>
            <a:off x="8201349" y="4132344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BRSCAN</a:t>
            </a:r>
          </a:p>
        </p:txBody>
      </p:sp>
      <p:cxnSp>
        <p:nvCxnSpPr>
          <p:cNvPr id="67" name="Conector reto 66">
            <a:extLst>
              <a:ext uri="{FF2B5EF4-FFF2-40B4-BE49-F238E27FC236}">
                <a16:creationId xmlns:a16="http://schemas.microsoft.com/office/drawing/2014/main" id="{4012E0C9-C6D5-2213-FAA5-13465527E25C}"/>
              </a:ext>
            </a:extLst>
          </p:cNvPr>
          <p:cNvCxnSpPr>
            <a:stCxn id="64" idx="2"/>
            <a:endCxn id="66" idx="0"/>
          </p:cNvCxnSpPr>
          <p:nvPr/>
        </p:nvCxnSpPr>
        <p:spPr>
          <a:xfrm>
            <a:off x="8654810" y="3948908"/>
            <a:ext cx="10939" cy="1834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8" name="Imagem 67">
            <a:extLst>
              <a:ext uri="{FF2B5EF4-FFF2-40B4-BE49-F238E27FC236}">
                <a16:creationId xmlns:a16="http://schemas.microsoft.com/office/drawing/2014/main" id="{E520EF87-9819-E006-C609-F66955120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5651" y="2969289"/>
            <a:ext cx="151633" cy="151633"/>
          </a:xfrm>
          <a:prstGeom prst="rect">
            <a:avLst/>
          </a:prstGeom>
        </p:spPr>
      </p:pic>
      <p:pic>
        <p:nvPicPr>
          <p:cNvPr id="69" name="Imagem 68">
            <a:extLst>
              <a:ext uri="{FF2B5EF4-FFF2-40B4-BE49-F238E27FC236}">
                <a16:creationId xmlns:a16="http://schemas.microsoft.com/office/drawing/2014/main" id="{2E6FE184-64C5-2F23-B8BA-91F8443EDC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1349" y="4144171"/>
            <a:ext cx="176943" cy="176943"/>
          </a:xfrm>
          <a:prstGeom prst="rect">
            <a:avLst/>
          </a:prstGeom>
        </p:spPr>
      </p:pic>
      <p:cxnSp>
        <p:nvCxnSpPr>
          <p:cNvPr id="70" name="Conector de Seta Reta 69">
            <a:extLst>
              <a:ext uri="{FF2B5EF4-FFF2-40B4-BE49-F238E27FC236}">
                <a16:creationId xmlns:a16="http://schemas.microsoft.com/office/drawing/2014/main" id="{D2F4C333-497C-A42E-E701-144B066BFA9D}"/>
              </a:ext>
            </a:extLst>
          </p:cNvPr>
          <p:cNvCxnSpPr>
            <a:cxnSpLocks/>
            <a:stCxn id="64" idx="1"/>
            <a:endCxn id="162" idx="3"/>
          </p:cNvCxnSpPr>
          <p:nvPr/>
        </p:nvCxnSpPr>
        <p:spPr>
          <a:xfrm flipH="1" flipV="1">
            <a:off x="7751056" y="3490250"/>
            <a:ext cx="321904" cy="3842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: Angulado 85">
            <a:extLst>
              <a:ext uri="{FF2B5EF4-FFF2-40B4-BE49-F238E27FC236}">
                <a16:creationId xmlns:a16="http://schemas.microsoft.com/office/drawing/2014/main" id="{ACF96BB4-982F-DDCA-DC28-EE15B883B27A}"/>
              </a:ext>
            </a:extLst>
          </p:cNvPr>
          <p:cNvCxnSpPr>
            <a:cxnSpLocks/>
            <a:stCxn id="192" idx="3"/>
            <a:endCxn id="54" idx="3"/>
          </p:cNvCxnSpPr>
          <p:nvPr/>
        </p:nvCxnSpPr>
        <p:spPr>
          <a:xfrm flipH="1">
            <a:off x="10768326" y="1548668"/>
            <a:ext cx="390346" cy="1960082"/>
          </a:xfrm>
          <a:prstGeom prst="bentConnector3">
            <a:avLst>
              <a:gd name="adj1" fmla="val -58563"/>
            </a:avLst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CaixaDeTexto 100">
            <a:extLst>
              <a:ext uri="{FF2B5EF4-FFF2-40B4-BE49-F238E27FC236}">
                <a16:creationId xmlns:a16="http://schemas.microsoft.com/office/drawing/2014/main" id="{D6B5E4E5-9B6F-0DFA-E2A7-F86591253085}"/>
              </a:ext>
            </a:extLst>
          </p:cNvPr>
          <p:cNvSpPr txBox="1"/>
          <p:nvPr/>
        </p:nvSpPr>
        <p:spPr>
          <a:xfrm>
            <a:off x="2820035" y="4975046"/>
            <a:ext cx="60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MX" panose="020B0604020202020204"/>
              </a:rPr>
              <a:t>FIM</a:t>
            </a:r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4280F4D7-4CB4-8EBB-9927-42F60F521C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868" y="2900462"/>
            <a:ext cx="151633" cy="151633"/>
          </a:xfrm>
          <a:prstGeom prst="rect">
            <a:avLst/>
          </a:prstGeom>
        </p:spPr>
      </p:pic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42712807-1882-4998-CF35-8D0EE0A5CEF4}"/>
              </a:ext>
            </a:extLst>
          </p:cNvPr>
          <p:cNvCxnSpPr>
            <a:cxnSpLocks/>
            <a:stCxn id="102" idx="3"/>
            <a:endCxn id="116" idx="1"/>
          </p:cNvCxnSpPr>
          <p:nvPr/>
        </p:nvCxnSpPr>
        <p:spPr>
          <a:xfrm>
            <a:off x="3517897" y="1509345"/>
            <a:ext cx="262645" cy="879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C3EB2C90-A9F4-38F0-CC9C-C68D81B1C07F}"/>
              </a:ext>
            </a:extLst>
          </p:cNvPr>
          <p:cNvSpPr txBox="1"/>
          <p:nvPr/>
        </p:nvSpPr>
        <p:spPr>
          <a:xfrm>
            <a:off x="6291942" y="2830285"/>
            <a:ext cx="5617029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Substituir o que consta no treinamento, para esse que esta atualizado.  </a:t>
            </a:r>
          </a:p>
        </p:txBody>
      </p:sp>
    </p:spTree>
    <p:extLst>
      <p:ext uri="{BB962C8B-B14F-4D97-AF65-F5344CB8AC3E}">
        <p14:creationId xmlns:p14="http://schemas.microsoft.com/office/powerpoint/2010/main" val="498183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D13D1-ACBC-122B-C719-51A38ED82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131F3E3-F2C6-F2DE-FB9E-14EEE6EEB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44" y="1045816"/>
            <a:ext cx="9277827" cy="463573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503B6CD-B590-F70D-0BE4-6291D5BA7329}"/>
              </a:ext>
            </a:extLst>
          </p:cNvPr>
          <p:cNvSpPr txBox="1"/>
          <p:nvPr/>
        </p:nvSpPr>
        <p:spPr>
          <a:xfrm>
            <a:off x="6291942" y="2830285"/>
            <a:ext cx="5617029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A imagem esta com erro; não carregou;</a:t>
            </a:r>
          </a:p>
        </p:txBody>
      </p:sp>
    </p:spTree>
    <p:extLst>
      <p:ext uri="{BB962C8B-B14F-4D97-AF65-F5344CB8AC3E}">
        <p14:creationId xmlns:p14="http://schemas.microsoft.com/office/powerpoint/2010/main" val="89430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43A17-E9A7-6048-E589-291D4880D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57EFCDB-C092-1615-B15F-20FB53D22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77" y="654352"/>
            <a:ext cx="9948332" cy="5571065"/>
          </a:xfrm>
          <a:prstGeom prst="rect">
            <a:avLst/>
          </a:prstGeom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A43F8B7-2692-554C-6065-3CADFA54C0D7}"/>
              </a:ext>
            </a:extLst>
          </p:cNvPr>
          <p:cNvSpPr txBox="1"/>
          <p:nvPr/>
        </p:nvSpPr>
        <p:spPr>
          <a:xfrm>
            <a:off x="6291942" y="2830285"/>
            <a:ext cx="5617029" cy="175432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Forma de envio esta sendo apresentada como uma opção, o correto seria</a:t>
            </a:r>
          </a:p>
          <a:p>
            <a:r>
              <a:rPr lang="pt-BR" dirty="0">
                <a:solidFill>
                  <a:schemeClr val="bg1"/>
                </a:solidFill>
              </a:rPr>
              <a:t>Formas de envio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Flegue E-mail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Flegue SMS </a:t>
            </a:r>
          </a:p>
          <a:p>
            <a:r>
              <a:rPr lang="pt-BR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998738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A7566-7450-C950-2968-37C8D5521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A2AD404-F211-01F6-E3B7-C0EF0D4D5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4674"/>
            <a:ext cx="9315929" cy="516916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5914602-1DB2-BFEA-F39D-199E5E257AC8}"/>
              </a:ext>
            </a:extLst>
          </p:cNvPr>
          <p:cNvSpPr txBox="1"/>
          <p:nvPr/>
        </p:nvSpPr>
        <p:spPr>
          <a:xfrm>
            <a:off x="6291942" y="2830285"/>
            <a:ext cx="5617029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 qualidade da imagem  esta ruim </a:t>
            </a:r>
          </a:p>
        </p:txBody>
      </p:sp>
    </p:spTree>
    <p:extLst>
      <p:ext uri="{BB962C8B-B14F-4D97-AF65-F5344CB8AC3E}">
        <p14:creationId xmlns:p14="http://schemas.microsoft.com/office/powerpoint/2010/main" val="2800488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BFD29-C07D-78DF-4F2F-1D3EA9039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4E532BAC-8CB8-21FD-4BC0-604B0B985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27" y="325055"/>
            <a:ext cx="9883147" cy="495451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86370C2-684F-1CEC-E01F-E00953CA1CEB}"/>
              </a:ext>
            </a:extLst>
          </p:cNvPr>
          <p:cNvSpPr txBox="1"/>
          <p:nvPr/>
        </p:nvSpPr>
        <p:spPr>
          <a:xfrm>
            <a:off x="6270171" y="2841171"/>
            <a:ext cx="5617029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  partir da tela de portabilidade as informações estão vindo em inglês.  Favor verificar </a:t>
            </a:r>
          </a:p>
        </p:txBody>
      </p:sp>
    </p:spTree>
    <p:extLst>
      <p:ext uri="{BB962C8B-B14F-4D97-AF65-F5344CB8AC3E}">
        <p14:creationId xmlns:p14="http://schemas.microsoft.com/office/powerpoint/2010/main" val="1454460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14F89-092E-50EF-EBF6-3ACFA21FA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ACED81E-895C-4BF8-25C4-DAC10ACB2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009" y="530076"/>
            <a:ext cx="10331981" cy="579784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D4FDF21-AE7C-AB29-E455-D6552759B111}"/>
              </a:ext>
            </a:extLst>
          </p:cNvPr>
          <p:cNvSpPr txBox="1"/>
          <p:nvPr/>
        </p:nvSpPr>
        <p:spPr>
          <a:xfrm>
            <a:off x="6291942" y="2830285"/>
            <a:ext cx="5617029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Não entendi </a:t>
            </a:r>
          </a:p>
        </p:txBody>
      </p:sp>
    </p:spTree>
    <p:extLst>
      <p:ext uri="{BB962C8B-B14F-4D97-AF65-F5344CB8AC3E}">
        <p14:creationId xmlns:p14="http://schemas.microsoft.com/office/powerpoint/2010/main" val="1069612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4AFEF-2AD1-97B0-8088-B57FB5744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602A8E6-0D9A-861B-EDB3-4D7FAC9E4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65" y="516918"/>
            <a:ext cx="11445735" cy="565722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BF3487F-DCB4-1E04-E657-3F4B07E8612B}"/>
              </a:ext>
            </a:extLst>
          </p:cNvPr>
          <p:cNvSpPr txBox="1"/>
          <p:nvPr/>
        </p:nvSpPr>
        <p:spPr>
          <a:xfrm>
            <a:off x="6291942" y="2830285"/>
            <a:ext cx="5617029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Não entendi </a:t>
            </a:r>
          </a:p>
        </p:txBody>
      </p:sp>
    </p:spTree>
    <p:extLst>
      <p:ext uri="{BB962C8B-B14F-4D97-AF65-F5344CB8AC3E}">
        <p14:creationId xmlns:p14="http://schemas.microsoft.com/office/powerpoint/2010/main" val="2174422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751DD-E764-F14E-A63E-F7FC6D261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4DC7CC3-1911-18E7-3760-122880A21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49" y="999514"/>
            <a:ext cx="8584152" cy="432121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2E63BD9-9562-6093-2986-95499503F200}"/>
              </a:ext>
            </a:extLst>
          </p:cNvPr>
          <p:cNvSpPr txBox="1"/>
          <p:nvPr/>
        </p:nvSpPr>
        <p:spPr>
          <a:xfrm>
            <a:off x="6291942" y="2830285"/>
            <a:ext cx="5617029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Material </a:t>
            </a:r>
            <a:r>
              <a:rPr lang="pt-BR">
                <a:solidFill>
                  <a:schemeClr val="bg1"/>
                </a:solidFill>
              </a:rPr>
              <a:t>esta incompleto 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2458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208</Words>
  <Application>Microsoft Office PowerPoint</Application>
  <PresentationFormat>Widescreen</PresentationFormat>
  <Paragraphs>63</Paragraphs>
  <Slides>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AMX</vt:lpstr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PAMELA CINTIA SERPA SANTIAGO</dc:creator>
  <cp:lastModifiedBy>PAMELA CINTIA SERPA SANTIAGO</cp:lastModifiedBy>
  <cp:revision>3</cp:revision>
  <dcterms:created xsi:type="dcterms:W3CDTF">2026-04-16T13:51:55Z</dcterms:created>
  <dcterms:modified xsi:type="dcterms:W3CDTF">2026-04-23T15:33:17Z</dcterms:modified>
</cp:coreProperties>
</file>