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99FCD-BD0B-4988-AADE-90B35E3AF828}" v="4" dt="2026-04-17T20:53:31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CINTIA SERPA SANTIAGO" userId="cc19aca6-cb0e-4bb9-8de0-f399b6b24b6b" providerId="ADAL" clId="{80A76004-CB50-4D17-B43E-E2ED96BD2545}"/>
    <pc:docChg chg="undo custSel delSld modSld">
      <pc:chgData name="PAMELA CINTIA SERPA SANTIAGO" userId="cc19aca6-cb0e-4bb9-8de0-f399b6b24b6b" providerId="ADAL" clId="{80A76004-CB50-4D17-B43E-E2ED96BD2545}" dt="2026-04-17T20:58:46.647" v="371" actId="47"/>
      <pc:docMkLst>
        <pc:docMk/>
      </pc:docMkLst>
      <pc:sldChg chg="del">
        <pc:chgData name="PAMELA CINTIA SERPA SANTIAGO" userId="cc19aca6-cb0e-4bb9-8de0-f399b6b24b6b" providerId="ADAL" clId="{80A76004-CB50-4D17-B43E-E2ED96BD2545}" dt="2026-04-17T20:57:41.299" v="364" actId="47"/>
        <pc:sldMkLst>
          <pc:docMk/>
          <pc:sldMk cId="3041166220" sldId="257"/>
        </pc:sldMkLst>
      </pc:sldChg>
      <pc:sldChg chg="del">
        <pc:chgData name="PAMELA CINTIA SERPA SANTIAGO" userId="cc19aca6-cb0e-4bb9-8de0-f399b6b24b6b" providerId="ADAL" clId="{80A76004-CB50-4D17-B43E-E2ED96BD2545}" dt="2026-04-17T20:57:42.633" v="365" actId="47"/>
        <pc:sldMkLst>
          <pc:docMk/>
          <pc:sldMk cId="1459180777" sldId="258"/>
        </pc:sldMkLst>
      </pc:sldChg>
      <pc:sldChg chg="modSp mod">
        <pc:chgData name="PAMELA CINTIA SERPA SANTIAGO" userId="cc19aca6-cb0e-4bb9-8de0-f399b6b24b6b" providerId="ADAL" clId="{80A76004-CB50-4D17-B43E-E2ED96BD2545}" dt="2026-04-17T20:57:57.533" v="366" actId="1076"/>
        <pc:sldMkLst>
          <pc:docMk/>
          <pc:sldMk cId="3335978468" sldId="259"/>
        </pc:sldMkLst>
        <pc:spChg chg="mod">
          <ac:chgData name="PAMELA CINTIA SERPA SANTIAGO" userId="cc19aca6-cb0e-4bb9-8de0-f399b6b24b6b" providerId="ADAL" clId="{80A76004-CB50-4D17-B43E-E2ED96BD2545}" dt="2026-04-17T20:57:57.533" v="366" actId="1076"/>
          <ac:spMkLst>
            <pc:docMk/>
            <pc:sldMk cId="3335978468" sldId="259"/>
            <ac:spMk id="6" creationId="{0F0563CD-EACE-A5B1-4746-6979B0ADEE1D}"/>
          </ac:spMkLst>
        </pc:spChg>
      </pc:sldChg>
      <pc:sldChg chg="addSp modSp mod">
        <pc:chgData name="PAMELA CINTIA SERPA SANTIAGO" userId="cc19aca6-cb0e-4bb9-8de0-f399b6b24b6b" providerId="ADAL" clId="{80A76004-CB50-4D17-B43E-E2ED96BD2545}" dt="2026-04-17T20:58:09.118" v="367" actId="313"/>
        <pc:sldMkLst>
          <pc:docMk/>
          <pc:sldMk cId="1469929958" sldId="260"/>
        </pc:sldMkLst>
        <pc:spChg chg="add mod">
          <ac:chgData name="PAMELA CINTIA SERPA SANTIAGO" userId="cc19aca6-cb0e-4bb9-8de0-f399b6b24b6b" providerId="ADAL" clId="{80A76004-CB50-4D17-B43E-E2ED96BD2545}" dt="2026-04-17T20:58:09.118" v="367" actId="313"/>
          <ac:spMkLst>
            <pc:docMk/>
            <pc:sldMk cId="1469929958" sldId="260"/>
            <ac:spMk id="4" creationId="{CE1C2C16-FF3D-4704-3EFE-6470D2FF3FFC}"/>
          </ac:spMkLst>
        </pc:spChg>
        <pc:picChg chg="add">
          <ac:chgData name="PAMELA CINTIA SERPA SANTIAGO" userId="cc19aca6-cb0e-4bb9-8de0-f399b6b24b6b" providerId="ADAL" clId="{80A76004-CB50-4D17-B43E-E2ED96BD2545}" dt="2026-04-17T15:28:16.740" v="0" actId="22"/>
          <ac:picMkLst>
            <pc:docMk/>
            <pc:sldMk cId="1469929958" sldId="260"/>
            <ac:picMk id="3" creationId="{D0FA4494-F705-1103-9043-0B36EEF3B120}"/>
          </ac:picMkLst>
        </pc:picChg>
      </pc:sldChg>
      <pc:sldChg chg="addSp delSp modSp mod">
        <pc:chgData name="PAMELA CINTIA SERPA SANTIAGO" userId="cc19aca6-cb0e-4bb9-8de0-f399b6b24b6b" providerId="ADAL" clId="{80A76004-CB50-4D17-B43E-E2ED96BD2545}" dt="2026-04-17T15:48:50.224" v="245" actId="1076"/>
        <pc:sldMkLst>
          <pc:docMk/>
          <pc:sldMk cId="927562379" sldId="261"/>
        </pc:sldMkLst>
        <pc:spChg chg="add mod">
          <ac:chgData name="PAMELA CINTIA SERPA SANTIAGO" userId="cc19aca6-cb0e-4bb9-8de0-f399b6b24b6b" providerId="ADAL" clId="{80A76004-CB50-4D17-B43E-E2ED96BD2545}" dt="2026-04-17T15:48:50.224" v="245" actId="1076"/>
          <ac:spMkLst>
            <pc:docMk/>
            <pc:sldMk cId="927562379" sldId="261"/>
            <ac:spMk id="6" creationId="{C4D6F1F0-F381-A9B3-06E6-2ACE223CB486}"/>
          </ac:spMkLst>
        </pc:spChg>
        <pc:picChg chg="add">
          <ac:chgData name="PAMELA CINTIA SERPA SANTIAGO" userId="cc19aca6-cb0e-4bb9-8de0-f399b6b24b6b" providerId="ADAL" clId="{80A76004-CB50-4D17-B43E-E2ED96BD2545}" dt="2026-04-17T15:37:43.455" v="119" actId="22"/>
          <ac:picMkLst>
            <pc:docMk/>
            <pc:sldMk cId="927562379" sldId="261"/>
            <ac:picMk id="3" creationId="{A19B7C89-1D3D-BE90-F675-34DDB100736E}"/>
          </ac:picMkLst>
        </pc:picChg>
        <pc:picChg chg="add del">
          <ac:chgData name="PAMELA CINTIA SERPA SANTIAGO" userId="cc19aca6-cb0e-4bb9-8de0-f399b6b24b6b" providerId="ADAL" clId="{80A76004-CB50-4D17-B43E-E2ED96BD2545}" dt="2026-04-17T15:37:55.630" v="121" actId="22"/>
          <ac:picMkLst>
            <pc:docMk/>
            <pc:sldMk cId="927562379" sldId="261"/>
            <ac:picMk id="5" creationId="{CBE03B98-7F67-5CEA-0E0A-7F798BA712B7}"/>
          </ac:picMkLst>
        </pc:picChg>
      </pc:sldChg>
      <pc:sldChg chg="addSp modSp mod">
        <pc:chgData name="PAMELA CINTIA SERPA SANTIAGO" userId="cc19aca6-cb0e-4bb9-8de0-f399b6b24b6b" providerId="ADAL" clId="{80A76004-CB50-4D17-B43E-E2ED96BD2545}" dt="2026-04-17T20:58:26.583" v="370" actId="20577"/>
        <pc:sldMkLst>
          <pc:docMk/>
          <pc:sldMk cId="1054683773" sldId="262"/>
        </pc:sldMkLst>
        <pc:spChg chg="add mod">
          <ac:chgData name="PAMELA CINTIA SERPA SANTIAGO" userId="cc19aca6-cb0e-4bb9-8de0-f399b6b24b6b" providerId="ADAL" clId="{80A76004-CB50-4D17-B43E-E2ED96BD2545}" dt="2026-04-17T20:58:26.583" v="370" actId="20577"/>
          <ac:spMkLst>
            <pc:docMk/>
            <pc:sldMk cId="1054683773" sldId="262"/>
            <ac:spMk id="4" creationId="{2EBECB54-9E01-24AA-5A56-208CD824B77B}"/>
          </ac:spMkLst>
        </pc:spChg>
        <pc:picChg chg="add">
          <ac:chgData name="PAMELA CINTIA SERPA SANTIAGO" userId="cc19aca6-cb0e-4bb9-8de0-f399b6b24b6b" providerId="ADAL" clId="{80A76004-CB50-4D17-B43E-E2ED96BD2545}" dt="2026-04-17T15:48:42.119" v="244" actId="22"/>
          <ac:picMkLst>
            <pc:docMk/>
            <pc:sldMk cId="1054683773" sldId="262"/>
            <ac:picMk id="3" creationId="{3ED04765-1EB0-BF45-9F22-07DDFBC149AD}"/>
          </ac:picMkLst>
        </pc:picChg>
      </pc:sldChg>
      <pc:sldChg chg="addSp modSp mod">
        <pc:chgData name="PAMELA CINTIA SERPA SANTIAGO" userId="cc19aca6-cb0e-4bb9-8de0-f399b6b24b6b" providerId="ADAL" clId="{80A76004-CB50-4D17-B43E-E2ED96BD2545}" dt="2026-04-17T20:53:34.288" v="363" actId="1076"/>
        <pc:sldMkLst>
          <pc:docMk/>
          <pc:sldMk cId="2171773759" sldId="263"/>
        </pc:sldMkLst>
        <pc:spChg chg="add mod">
          <ac:chgData name="PAMELA CINTIA SERPA SANTIAGO" userId="cc19aca6-cb0e-4bb9-8de0-f399b6b24b6b" providerId="ADAL" clId="{80A76004-CB50-4D17-B43E-E2ED96BD2545}" dt="2026-04-17T20:53:34.288" v="363" actId="1076"/>
          <ac:spMkLst>
            <pc:docMk/>
            <pc:sldMk cId="2171773759" sldId="263"/>
            <ac:spMk id="4" creationId="{DA6D336C-CDC3-9824-A114-44A994A5FB41}"/>
          </ac:spMkLst>
        </pc:spChg>
        <pc:picChg chg="add">
          <ac:chgData name="PAMELA CINTIA SERPA SANTIAGO" userId="cc19aca6-cb0e-4bb9-8de0-f399b6b24b6b" providerId="ADAL" clId="{80A76004-CB50-4D17-B43E-E2ED96BD2545}" dt="2026-04-17T20:53:25.509" v="361" actId="22"/>
          <ac:picMkLst>
            <pc:docMk/>
            <pc:sldMk cId="2171773759" sldId="263"/>
            <ac:picMk id="3" creationId="{E9D13FE1-5C12-D7D0-249A-424D183C67F3}"/>
          </ac:picMkLst>
        </pc:picChg>
      </pc:sldChg>
      <pc:sldChg chg="del">
        <pc:chgData name="PAMELA CINTIA SERPA SANTIAGO" userId="cc19aca6-cb0e-4bb9-8de0-f399b6b24b6b" providerId="ADAL" clId="{80A76004-CB50-4D17-B43E-E2ED96BD2545}" dt="2026-04-17T20:58:46.647" v="371" actId="47"/>
        <pc:sldMkLst>
          <pc:docMk/>
          <pc:sldMk cId="354159472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AF0EA-45DF-243D-508B-0230489DE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740DB-F909-2FA3-4EB9-7B7060FC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FC005-32EB-61F9-9676-83410113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C4461-B9B8-1020-D5EB-81A28E9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2EBDC-E3EB-F152-2BDC-9316F5A7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F29A5-52EE-5077-4841-93456373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BB7A30-1582-9592-DB93-959734E34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EE0E2-4586-C00C-DC52-1993393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5F4D6-2AA4-CDA1-36C9-6802FEC3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4C3EC-F90F-70B3-E3FD-9F75AC3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1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E52F6-41A6-6863-612E-186B03D24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4D9EBB-BAAA-B504-BA00-68C01BCF3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AD39-7F93-B86D-84C6-6BB0244B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26171-B1B1-C719-E592-1FBEE40C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002F29-6F5F-9A89-7599-C459178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46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F5DD6-1B93-F86A-F085-2AA4B1C5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AF95D-C3F4-BE33-291D-1FE44744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D1971-248D-C509-5063-8066CF47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DB1BA-95FD-C649-F362-0D2CEBC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1442DA-488E-A15D-7D92-9FBED069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A6798-8AC8-2CB6-ED30-D66C5315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000E24-D4BC-13B6-E844-C45C4659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B4A10-05EB-4752-F180-8641A57E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39C44-A328-BF9A-3F8A-6301499C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04F80-4564-8B95-F591-E746271B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E421-8B24-23A6-5080-C5350A3E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6FFD9-BD6B-81BB-4CB3-15FA6A830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29E751-157E-7F44-02C1-36850364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252FC-D98A-23DD-56CD-F7793DF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7A467-6CB1-5F9B-ED30-8E438FE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A75206-3951-EE80-44F5-D5B643BF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9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BB76-3C1C-A36C-DA28-89D3818C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8B5D-1502-992E-671C-80B71A0F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7DB7E5-4B17-1F1B-1560-CC95DDE9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196765-E4CD-452F-1D31-55CB7E9FF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4898E7-3E8C-68A3-9242-D0C78126A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A3E201-F67D-2A8C-0725-60039823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31C58C-8B36-7D85-FC6F-E44C81C1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5694D3-84C5-9BFD-3A01-00352B06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E83DD-5AB0-14CD-6DC0-40444312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CDDA6A-3E6C-D518-E4F5-088BEDB3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A143A-B89C-87C5-5F14-52E78E19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A6F626-EBC3-9482-B543-60BF312E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E2944B-68DE-70D8-0DE4-2D4F7660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DF02F5-19B3-3BB9-6588-F21DF800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8A8B5-8CCF-660E-1FC2-3CF3B827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2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B735B-D009-5D36-2B52-B93013BF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878D3-DB79-7935-E43C-2BB4A1C2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68D1C1-339D-B236-F736-23B44818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CC4A82-4410-B146-B820-1BDE4A40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61EC47-C0FA-0B82-17C8-1CFBF93C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FA2B55-D333-5BDC-1C27-3F254770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E7116-3934-C8E0-3826-F5A4A0F8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8B46E5-8AAA-88D4-C52F-3C8E33DDF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B1A293-59D8-4BAD-D309-3223E973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C0BE1E-5F5C-E44D-4628-71565600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3EB035-A4EE-6D06-1E6C-C012DCBE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C28C0-ED3D-2249-7693-AFD3024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AB1B58-A32D-5E94-8D16-33FD1EDE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A4E26D-6F8E-F78D-07FF-0E50E58C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CE35D-00C1-D115-BC4C-45AA0612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958EC-4E38-4C41-9173-FF3FB12F50A9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DAB43-47BE-03D7-C3FD-F492C466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6CBB0-8941-7FE0-23CA-18C7B3EA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6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78467F3-931C-E6D7-8423-CAB70660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78" y="330056"/>
            <a:ext cx="8903158" cy="558828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FE469F-B184-11BE-EEC1-ADF22B2DF432}"/>
              </a:ext>
            </a:extLst>
          </p:cNvPr>
          <p:cNvSpPr txBox="1"/>
          <p:nvPr/>
        </p:nvSpPr>
        <p:spPr>
          <a:xfrm>
            <a:off x="7075714" y="2100943"/>
            <a:ext cx="4256315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Forma de envio esta sendo apresentada como uma opção, o correto seria</a:t>
            </a:r>
          </a:p>
          <a:p>
            <a:r>
              <a:rPr lang="pt-BR" dirty="0">
                <a:solidFill>
                  <a:schemeClr val="bg1"/>
                </a:solidFill>
              </a:rPr>
              <a:t>Formas de envio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E-mail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SMS </a:t>
            </a:r>
          </a:p>
        </p:txBody>
      </p:sp>
    </p:spTree>
    <p:extLst>
      <p:ext uri="{BB962C8B-B14F-4D97-AF65-F5344CB8AC3E}">
        <p14:creationId xmlns:p14="http://schemas.microsoft.com/office/powerpoint/2010/main" val="290189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9DBE-4889-A993-447A-26F9E461D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09A63FB-37BA-AA13-D77D-F2E9CD4C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" y="764128"/>
            <a:ext cx="12141824" cy="54168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0563CD-EACE-A5B1-4746-6979B0ADEE1D}"/>
              </a:ext>
            </a:extLst>
          </p:cNvPr>
          <p:cNvSpPr txBox="1"/>
          <p:nvPr/>
        </p:nvSpPr>
        <p:spPr>
          <a:xfrm>
            <a:off x="6564084" y="4811485"/>
            <a:ext cx="496388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Retirar a Dica que tem o link ...</a:t>
            </a:r>
          </a:p>
        </p:txBody>
      </p:sp>
    </p:spTree>
    <p:extLst>
      <p:ext uri="{BB962C8B-B14F-4D97-AF65-F5344CB8AC3E}">
        <p14:creationId xmlns:p14="http://schemas.microsoft.com/office/powerpoint/2010/main" val="333597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E6804-8870-2968-7431-82256FF4A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FA4494-F705-1103-9043-0B36EEF3B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711" y="520550"/>
            <a:ext cx="8312577" cy="58168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1C2C16-FF3D-4704-3EFE-6470D2FF3FFC}"/>
              </a:ext>
            </a:extLst>
          </p:cNvPr>
          <p:cNvSpPr txBox="1"/>
          <p:nvPr/>
        </p:nvSpPr>
        <p:spPr>
          <a:xfrm>
            <a:off x="5714999" y="1306285"/>
            <a:ext cx="4963887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Também deve ser considerado como resposta correta: Viabilidade técnica</a:t>
            </a:r>
          </a:p>
        </p:txBody>
      </p:sp>
    </p:spTree>
    <p:extLst>
      <p:ext uri="{BB962C8B-B14F-4D97-AF65-F5344CB8AC3E}">
        <p14:creationId xmlns:p14="http://schemas.microsoft.com/office/powerpoint/2010/main" val="146992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27DE-79D4-F999-06D4-D9CA01F7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19B7C89-1D3D-BE90-F675-34DDB100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19" y="672958"/>
            <a:ext cx="8979361" cy="55120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4D6F1F0-F381-A9B3-06E6-2ACE223CB486}"/>
              </a:ext>
            </a:extLst>
          </p:cNvPr>
          <p:cNvSpPr txBox="1"/>
          <p:nvPr/>
        </p:nvSpPr>
        <p:spPr>
          <a:xfrm>
            <a:off x="6008914" y="3254828"/>
            <a:ext cx="496388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Ponto ; esta no lugar errado</a:t>
            </a:r>
          </a:p>
        </p:txBody>
      </p:sp>
    </p:spTree>
    <p:extLst>
      <p:ext uri="{BB962C8B-B14F-4D97-AF65-F5344CB8AC3E}">
        <p14:creationId xmlns:p14="http://schemas.microsoft.com/office/powerpoint/2010/main" val="92756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A697C-165A-E9F7-BF90-907E73955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D04765-1EB0-BF45-9F22-07DDFBC1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92" y="599929"/>
            <a:ext cx="9074616" cy="565814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BECB54-9E01-24AA-5A56-208CD824B77B}"/>
              </a:ext>
            </a:extLst>
          </p:cNvPr>
          <p:cNvSpPr txBox="1"/>
          <p:nvPr/>
        </p:nvSpPr>
        <p:spPr>
          <a:xfrm>
            <a:off x="6008915" y="3254826"/>
            <a:ext cx="45502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Ajustar para:  é </a:t>
            </a:r>
            <a:r>
              <a:rPr lang="pt-BR" dirty="0" err="1">
                <a:solidFill>
                  <a:schemeClr val="bg1"/>
                </a:solidFill>
              </a:rPr>
              <a:t>obrigatorio</a:t>
            </a:r>
            <a:r>
              <a:rPr lang="pt-BR" dirty="0">
                <a:solidFill>
                  <a:schemeClr val="bg1"/>
                </a:solidFill>
              </a:rPr>
              <a:t> tipificar os documentos com : </a:t>
            </a:r>
          </a:p>
        </p:txBody>
      </p:sp>
    </p:spTree>
    <p:extLst>
      <p:ext uri="{BB962C8B-B14F-4D97-AF65-F5344CB8AC3E}">
        <p14:creationId xmlns:p14="http://schemas.microsoft.com/office/powerpoint/2010/main" val="105468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FD593-521E-C34E-B013-7682F6A81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D13FE1-5C12-D7D0-249A-424D183C6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43" y="638031"/>
            <a:ext cx="9036514" cy="55819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A6D336C-CDC3-9824-A114-44A994A5FB41}"/>
              </a:ext>
            </a:extLst>
          </p:cNvPr>
          <p:cNvSpPr txBox="1"/>
          <p:nvPr/>
        </p:nvSpPr>
        <p:spPr>
          <a:xfrm>
            <a:off x="5257800" y="2569028"/>
            <a:ext cx="496388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Ponto ; esta no lugar errado</a:t>
            </a:r>
          </a:p>
        </p:txBody>
      </p:sp>
    </p:spTree>
    <p:extLst>
      <p:ext uri="{BB962C8B-B14F-4D97-AF65-F5344CB8AC3E}">
        <p14:creationId xmlns:p14="http://schemas.microsoft.com/office/powerpoint/2010/main" val="2171773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61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CINTIA SERPA SANTIAGO</dc:creator>
  <cp:lastModifiedBy>PAMELA CINTIA SERPA SANTIAGO</cp:lastModifiedBy>
  <cp:revision>2</cp:revision>
  <dcterms:created xsi:type="dcterms:W3CDTF">2026-04-16T13:51:55Z</dcterms:created>
  <dcterms:modified xsi:type="dcterms:W3CDTF">2026-04-17T20:58:47Z</dcterms:modified>
</cp:coreProperties>
</file>