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8" r:id="rId5"/>
    <p:sldId id="256" r:id="rId6"/>
    <p:sldId id="257" r:id="rId7"/>
  </p:sldIdLst>
  <p:sldSz cx="12192000" cy="6858000"/>
  <p:notesSz cx="6858000" cy="9144000"/>
  <p:custDataLst>
    <p:tags r:id="rId8"/>
  </p:custDataLst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36" userDrawn="1">
          <p15:clr>
            <a:srgbClr val="A4A3A4"/>
          </p15:clr>
        </p15:guide>
        <p15:guide id="2" pos="4815" userDrawn="1">
          <p15:clr>
            <a:srgbClr val="A4A3A4"/>
          </p15:clr>
        </p15:guide>
        <p15:guide id="3" orient="horz" pos="1729" userDrawn="1">
          <p15:clr>
            <a:srgbClr val="A4A3A4"/>
          </p15:clr>
        </p15:guide>
        <p15:guide id="4" orient="horz" pos="25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291C"/>
    <a:srgbClr val="FEFEFE"/>
    <a:srgbClr val="FF9C1A"/>
    <a:srgbClr val="FFFFFF"/>
    <a:srgbClr val="FF9200"/>
    <a:srgbClr val="F81F00"/>
    <a:srgbClr val="880000"/>
    <a:srgbClr val="C00000"/>
    <a:srgbClr val="B41E13"/>
    <a:srgbClr val="BE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56458DA-9D52-A97D-1923-0C4C7B23BF64}" v="5" dt="2026-05-14T16:36:58.15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75" autoAdjust="0"/>
    <p:restoredTop sz="93464" autoAdjust="0"/>
  </p:normalViewPr>
  <p:slideViewPr>
    <p:cSldViewPr snapToGrid="0" showGuides="1">
      <p:cViewPr varScale="1">
        <p:scale>
          <a:sx n="74" d="100"/>
          <a:sy n="74" d="100"/>
        </p:scale>
        <p:origin x="912" y="58"/>
      </p:cViewPr>
      <p:guideLst>
        <p:guide orient="horz" pos="2636"/>
        <p:guide pos="4815"/>
        <p:guide orient="horz" pos="1729"/>
        <p:guide orient="horz" pos="250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elipe Guimarães" userId="S::felipe@reframelearning.com::3f2f9a38-d5c0-4955-99c6-34d613224473" providerId="AD" clId="Web-{C56458DA-9D52-A97D-1923-0C4C7B23BF64}"/>
    <pc:docChg chg="modSld">
      <pc:chgData name="Felipe Guimarães" userId="S::felipe@reframelearning.com::3f2f9a38-d5c0-4955-99c6-34d613224473" providerId="AD" clId="Web-{C56458DA-9D52-A97D-1923-0C4C7B23BF64}" dt="2026-05-14T16:36:58.158" v="4" actId="1076"/>
      <pc:docMkLst>
        <pc:docMk/>
      </pc:docMkLst>
      <pc:sldChg chg="modSp">
        <pc:chgData name="Felipe Guimarães" userId="S::felipe@reframelearning.com::3f2f9a38-d5c0-4955-99c6-34d613224473" providerId="AD" clId="Web-{C56458DA-9D52-A97D-1923-0C4C7B23BF64}" dt="2026-05-14T16:36:58.158" v="4" actId="1076"/>
        <pc:sldMkLst>
          <pc:docMk/>
          <pc:sldMk cId="858327143" sldId="258"/>
        </pc:sldMkLst>
        <pc:picChg chg="mod">
          <ac:chgData name="Felipe Guimarães" userId="S::felipe@reframelearning.com::3f2f9a38-d5c0-4955-99c6-34d613224473" providerId="AD" clId="Web-{C56458DA-9D52-A97D-1923-0C4C7B23BF64}" dt="2026-05-14T16:36:58.158" v="4" actId="1076"/>
          <ac:picMkLst>
            <pc:docMk/>
            <pc:sldMk cId="858327143" sldId="258"/>
            <ac:picMk id="26" creationId="{487F37BA-772A-847F-9FCE-D033A1ED8829}"/>
          </ac:picMkLst>
        </pc:picChg>
        <pc:picChg chg="mod">
          <ac:chgData name="Felipe Guimarães" userId="S::felipe@reframelearning.com::3f2f9a38-d5c0-4955-99c6-34d613224473" providerId="AD" clId="Web-{C56458DA-9D52-A97D-1923-0C4C7B23BF64}" dt="2026-05-14T16:36:57.142" v="3" actId="1076"/>
          <ac:picMkLst>
            <pc:docMk/>
            <pc:sldMk cId="858327143" sldId="258"/>
            <ac:picMk id="27" creationId="{06B041AF-58B3-4FFC-6B1A-31C5693E933B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bg>
      <p:bgPr>
        <a:gradFill>
          <a:gsLst>
            <a:gs pos="0">
              <a:srgbClr val="A2A3A7"/>
            </a:gs>
            <a:gs pos="69000">
              <a:srgbClr val="6C6D6D"/>
            </a:gs>
            <a:gs pos="100000">
              <a:srgbClr val="454545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6512764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07491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bg>
      <p:bgPr>
        <a:gradFill>
          <a:gsLst>
            <a:gs pos="100000">
              <a:schemeClr val="tx1"/>
            </a:gs>
            <a:gs pos="0">
              <a:srgbClr val="AF272F"/>
            </a:gs>
            <a:gs pos="42000">
              <a:srgbClr val="67160D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35813008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Em Branco">
    <p:bg>
      <p:bgPr>
        <a:gradFill>
          <a:gsLst>
            <a:gs pos="100000">
              <a:schemeClr val="tx1"/>
            </a:gs>
            <a:gs pos="0">
              <a:srgbClr val="AF272F"/>
            </a:gs>
            <a:gs pos="42000">
              <a:srgbClr val="67160D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28313862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2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m 11">
            <a:extLst>
              <a:ext uri="{FF2B5EF4-FFF2-40B4-BE49-F238E27FC236}">
                <a16:creationId xmlns:a16="http://schemas.microsoft.com/office/drawing/2014/main" id="{A098171B-B1D5-F593-DBE4-B82C53BA711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4" r="1914"/>
          <a:stretch/>
        </p:blipFill>
        <p:spPr>
          <a:xfrm>
            <a:off x="-173603" y="-240259"/>
            <a:ext cx="12539206" cy="7338517"/>
          </a:xfrm>
          <a:prstGeom prst="rect">
            <a:avLst/>
          </a:prstGeom>
        </p:spPr>
      </p:pic>
    </p:spTree>
    <p:custDataLst>
      <p:tags r:id="rId6"/>
    </p:custDataLst>
    <p:extLst>
      <p:ext uri="{BB962C8B-B14F-4D97-AF65-F5344CB8AC3E}">
        <p14:creationId xmlns:p14="http://schemas.microsoft.com/office/powerpoint/2010/main" val="463601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55" r:id="rId3"/>
    <p:sldLayoutId id="2147483656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7.svg"/><Relationship Id="rId7" Type="http://schemas.openxmlformats.org/officeDocument/2006/relationships/image" Target="../media/image11.sv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10.svg"/><Relationship Id="rId5" Type="http://schemas.openxmlformats.org/officeDocument/2006/relationships/image" Target="../media/image9.svg"/><Relationship Id="rId4" Type="http://schemas.openxmlformats.org/officeDocument/2006/relationships/image" Target="../media/image8.svg"/><Relationship Id="rId9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2.svg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Relationship Id="rId6" Type="http://schemas.openxmlformats.org/officeDocument/2006/relationships/image" Target="../media/image15.svg"/><Relationship Id="rId5" Type="http://schemas.openxmlformats.org/officeDocument/2006/relationships/image" Target="../media/image14.svg"/><Relationship Id="rId4" Type="http://schemas.openxmlformats.org/officeDocument/2006/relationships/image" Target="../media/image1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6D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Elipse 28">
            <a:extLst>
              <a:ext uri="{FF2B5EF4-FFF2-40B4-BE49-F238E27FC236}">
                <a16:creationId xmlns:a16="http://schemas.microsoft.com/office/drawing/2014/main" id="{71F6724B-93BB-9E18-F450-7BFA8CF00742}"/>
              </a:ext>
            </a:extLst>
          </p:cNvPr>
          <p:cNvSpPr/>
          <p:nvPr/>
        </p:nvSpPr>
        <p:spPr>
          <a:xfrm>
            <a:off x="6264430" y="1225877"/>
            <a:ext cx="1368148" cy="1368148"/>
          </a:xfrm>
          <a:prstGeom prst="ellipse">
            <a:avLst/>
          </a:prstGeom>
          <a:solidFill>
            <a:srgbClr val="FF9C1A"/>
          </a:solidFill>
          <a:ln w="44450"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20" name="Gráfico 19">
            <a:extLst>
              <a:ext uri="{FF2B5EF4-FFF2-40B4-BE49-F238E27FC236}">
                <a16:creationId xmlns:a16="http://schemas.microsoft.com/office/drawing/2014/main" id="{4EC3833A-1E4B-3F65-3EE4-4843AF33CC4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544701" y="1642563"/>
            <a:ext cx="807605" cy="534775"/>
          </a:xfrm>
          <a:prstGeom prst="rect">
            <a:avLst/>
          </a:prstGeom>
        </p:spPr>
      </p:pic>
      <p:sp>
        <p:nvSpPr>
          <p:cNvPr id="59" name="CaixaDeTexto 58">
            <a:extLst>
              <a:ext uri="{FF2B5EF4-FFF2-40B4-BE49-F238E27FC236}">
                <a16:creationId xmlns:a16="http://schemas.microsoft.com/office/drawing/2014/main" id="{A7340C3E-A749-3A0A-7E9D-194DAF35FD96}"/>
              </a:ext>
            </a:extLst>
          </p:cNvPr>
          <p:cNvSpPr txBox="1"/>
          <p:nvPr/>
        </p:nvSpPr>
        <p:spPr>
          <a:xfrm>
            <a:off x="7912849" y="1586955"/>
            <a:ext cx="21592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chemeClr val="bg1"/>
                </a:solidFill>
                <a:latin typeface="AMX Black" pitchFamily="2" charset="0"/>
              </a:rPr>
              <a:t>BRIEFING</a:t>
            </a:r>
          </a:p>
        </p:txBody>
      </p:sp>
      <p:sp>
        <p:nvSpPr>
          <p:cNvPr id="6" name="Elipse 5">
            <a:extLst>
              <a:ext uri="{FF2B5EF4-FFF2-40B4-BE49-F238E27FC236}">
                <a16:creationId xmlns:a16="http://schemas.microsoft.com/office/drawing/2014/main" id="{4F3F5F8C-7E04-4E1D-B68C-6E5547F84BC4}"/>
              </a:ext>
            </a:extLst>
          </p:cNvPr>
          <p:cNvSpPr/>
          <p:nvPr/>
        </p:nvSpPr>
        <p:spPr>
          <a:xfrm>
            <a:off x="6277569" y="3060604"/>
            <a:ext cx="1368148" cy="1368148"/>
          </a:xfrm>
          <a:prstGeom prst="ellipse">
            <a:avLst/>
          </a:prstGeom>
          <a:solidFill>
            <a:srgbClr val="FF9C1A"/>
          </a:solidFill>
          <a:ln w="44450"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BAEF0EA6-E468-8DD5-160A-3F104F5F7498}"/>
              </a:ext>
            </a:extLst>
          </p:cNvPr>
          <p:cNvSpPr/>
          <p:nvPr/>
        </p:nvSpPr>
        <p:spPr>
          <a:xfrm>
            <a:off x="6277569" y="4858398"/>
            <a:ext cx="1368148" cy="1368148"/>
          </a:xfrm>
          <a:prstGeom prst="ellipse">
            <a:avLst/>
          </a:prstGeom>
          <a:solidFill>
            <a:srgbClr val="FF9C1A"/>
          </a:solidFill>
          <a:ln w="44450">
            <a:solidFill>
              <a:srgbClr val="FEFEF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grpSp>
        <p:nvGrpSpPr>
          <p:cNvPr id="43" name="Gráfico 29">
            <a:extLst>
              <a:ext uri="{FF2B5EF4-FFF2-40B4-BE49-F238E27FC236}">
                <a16:creationId xmlns:a16="http://schemas.microsoft.com/office/drawing/2014/main" id="{4440FA8A-692B-BC52-BE50-B5E581758D5B}"/>
              </a:ext>
            </a:extLst>
          </p:cNvPr>
          <p:cNvGrpSpPr/>
          <p:nvPr/>
        </p:nvGrpSpPr>
        <p:grpSpPr>
          <a:xfrm>
            <a:off x="6478842" y="3474372"/>
            <a:ext cx="939322" cy="691059"/>
            <a:chOff x="6675268" y="2934303"/>
            <a:chExt cx="939322" cy="691059"/>
          </a:xfrm>
          <a:solidFill>
            <a:srgbClr val="DA291C"/>
          </a:solidFill>
        </p:grpSpPr>
        <p:sp>
          <p:nvSpPr>
            <p:cNvPr id="44" name="Forma Livre: Forma 43">
              <a:extLst>
                <a:ext uri="{FF2B5EF4-FFF2-40B4-BE49-F238E27FC236}">
                  <a16:creationId xmlns:a16="http://schemas.microsoft.com/office/drawing/2014/main" id="{360FCFB4-8D68-7E1F-E60F-F9212C524975}"/>
                </a:ext>
              </a:extLst>
            </p:cNvPr>
            <p:cNvSpPr/>
            <p:nvPr/>
          </p:nvSpPr>
          <p:spPr>
            <a:xfrm>
              <a:off x="7411958" y="3275834"/>
              <a:ext cx="83395" cy="202476"/>
            </a:xfrm>
            <a:custGeom>
              <a:avLst/>
              <a:gdLst>
                <a:gd name="csX0" fmla="*/ 25012 w 83395"/>
                <a:gd name="csY0" fmla="*/ 196435 h 202476"/>
                <a:gd name="csX1" fmla="*/ 83390 w 83395"/>
                <a:gd name="csY1" fmla="*/ 14074 h 202476"/>
                <a:gd name="csX2" fmla="*/ 70101 w 83395"/>
                <a:gd name="csY2" fmla="*/ 9 h 202476"/>
                <a:gd name="csX3" fmla="*/ 56059 w 83395"/>
                <a:gd name="csY3" fmla="*/ 13299 h 202476"/>
                <a:gd name="csX4" fmla="*/ 2331 w 83395"/>
                <a:gd name="csY4" fmla="*/ 181163 h 202476"/>
                <a:gd name="csX5" fmla="*/ 6046 w 83395"/>
                <a:gd name="csY5" fmla="*/ 200151 h 202476"/>
                <a:gd name="csX6" fmla="*/ 13660 w 83395"/>
                <a:gd name="csY6" fmla="*/ 202476 h 202476"/>
                <a:gd name="csX7" fmla="*/ 25012 w 83395"/>
                <a:gd name="csY7" fmla="*/ 196435 h 2024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</a:cxnLst>
              <a:rect l="l" t="t" r="r" b="b"/>
              <a:pathLst>
                <a:path w="83395" h="202476">
                  <a:moveTo>
                    <a:pt x="25012" y="196435"/>
                  </a:moveTo>
                  <a:cubicBezTo>
                    <a:pt x="61370" y="142342"/>
                    <a:pt x="81544" y="79291"/>
                    <a:pt x="83390" y="14074"/>
                  </a:cubicBezTo>
                  <a:cubicBezTo>
                    <a:pt x="83595" y="6528"/>
                    <a:pt x="77646" y="237"/>
                    <a:pt x="70101" y="9"/>
                  </a:cubicBezTo>
                  <a:cubicBezTo>
                    <a:pt x="62806" y="-265"/>
                    <a:pt x="56264" y="5753"/>
                    <a:pt x="56059" y="13299"/>
                  </a:cubicBezTo>
                  <a:cubicBezTo>
                    <a:pt x="54349" y="73341"/>
                    <a:pt x="35794" y="131378"/>
                    <a:pt x="2331" y="181163"/>
                  </a:cubicBezTo>
                  <a:cubicBezTo>
                    <a:pt x="-1887" y="187431"/>
                    <a:pt x="-223" y="195934"/>
                    <a:pt x="6046" y="200151"/>
                  </a:cubicBezTo>
                  <a:cubicBezTo>
                    <a:pt x="8394" y="201724"/>
                    <a:pt x="11038" y="202476"/>
                    <a:pt x="13660" y="202476"/>
                  </a:cubicBezTo>
                  <a:cubicBezTo>
                    <a:pt x="18059" y="202476"/>
                    <a:pt x="22367" y="200356"/>
                    <a:pt x="25012" y="196435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45" name="Forma Livre: Forma 44">
              <a:extLst>
                <a:ext uri="{FF2B5EF4-FFF2-40B4-BE49-F238E27FC236}">
                  <a16:creationId xmlns:a16="http://schemas.microsoft.com/office/drawing/2014/main" id="{C2682FA9-A6F3-60E5-FF56-07388C7DFD5D}"/>
                </a:ext>
              </a:extLst>
            </p:cNvPr>
            <p:cNvSpPr/>
            <p:nvPr/>
          </p:nvSpPr>
          <p:spPr>
            <a:xfrm>
              <a:off x="7045355" y="2935188"/>
              <a:ext cx="211537" cy="40442"/>
            </a:xfrm>
            <a:custGeom>
              <a:avLst/>
              <a:gdLst>
                <a:gd name="csX0" fmla="*/ 17454 w 211537"/>
                <a:gd name="csY0" fmla="*/ 39576 h 40442"/>
                <a:gd name="csX1" fmla="*/ 194026 w 211537"/>
                <a:gd name="csY1" fmla="*/ 39895 h 40442"/>
                <a:gd name="csX2" fmla="*/ 197856 w 211537"/>
                <a:gd name="csY2" fmla="*/ 40442 h 40442"/>
                <a:gd name="csX3" fmla="*/ 210986 w 211537"/>
                <a:gd name="csY3" fmla="*/ 30595 h 40442"/>
                <a:gd name="csX4" fmla="*/ 201662 w 211537"/>
                <a:gd name="csY4" fmla="*/ 13635 h 40442"/>
                <a:gd name="csX5" fmla="*/ 9909 w 211537"/>
                <a:gd name="csY5" fmla="*/ 13293 h 40442"/>
                <a:gd name="csX6" fmla="*/ 540 w 211537"/>
                <a:gd name="csY6" fmla="*/ 30207 h 40442"/>
                <a:gd name="csX7" fmla="*/ 17454 w 211537"/>
                <a:gd name="csY7" fmla="*/ 39576 h 4044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</a:cxnLst>
              <a:rect l="l" t="t" r="r" b="b"/>
              <a:pathLst>
                <a:path w="211537" h="40442">
                  <a:moveTo>
                    <a:pt x="17454" y="39576"/>
                  </a:moveTo>
                  <a:cubicBezTo>
                    <a:pt x="74511" y="23186"/>
                    <a:pt x="136924" y="23254"/>
                    <a:pt x="194026" y="39895"/>
                  </a:cubicBezTo>
                  <a:cubicBezTo>
                    <a:pt x="195303" y="40260"/>
                    <a:pt x="196579" y="40442"/>
                    <a:pt x="197856" y="40442"/>
                  </a:cubicBezTo>
                  <a:cubicBezTo>
                    <a:pt x="203782" y="40442"/>
                    <a:pt x="209230" y="36567"/>
                    <a:pt x="210986" y="30595"/>
                  </a:cubicBezTo>
                  <a:cubicBezTo>
                    <a:pt x="213106" y="23346"/>
                    <a:pt x="208934" y="15755"/>
                    <a:pt x="201662" y="13635"/>
                  </a:cubicBezTo>
                  <a:cubicBezTo>
                    <a:pt x="139637" y="-4442"/>
                    <a:pt x="71889" y="-4533"/>
                    <a:pt x="9909" y="13293"/>
                  </a:cubicBezTo>
                  <a:cubicBezTo>
                    <a:pt x="2637" y="15367"/>
                    <a:pt x="-1557" y="22958"/>
                    <a:pt x="540" y="30207"/>
                  </a:cubicBezTo>
                  <a:cubicBezTo>
                    <a:pt x="2615" y="37479"/>
                    <a:pt x="10251" y="41650"/>
                    <a:pt x="17454" y="39576"/>
                  </a:cubicBezTo>
                  <a:close/>
                </a:path>
              </a:pathLst>
            </a:custGeom>
            <a:grpFill/>
            <a:ln w="0" cap="flat">
              <a:solidFill>
                <a:srgbClr val="DA291C"/>
              </a:solidFill>
              <a:prstDash val="solid"/>
              <a:miter/>
            </a:ln>
          </p:spPr>
          <p:txBody>
            <a:bodyPr/>
            <a:lstStyle/>
            <a:p>
              <a:endParaRPr lang="pt-BR" dirty="0"/>
            </a:p>
          </p:txBody>
        </p:sp>
        <p:sp>
          <p:nvSpPr>
            <p:cNvPr id="46" name="Forma Livre: Forma 45">
              <a:extLst>
                <a:ext uri="{FF2B5EF4-FFF2-40B4-BE49-F238E27FC236}">
                  <a16:creationId xmlns:a16="http://schemas.microsoft.com/office/drawing/2014/main" id="{0333B1F7-A067-F2C3-0BD3-A11F3C4458D7}"/>
                </a:ext>
              </a:extLst>
            </p:cNvPr>
            <p:cNvSpPr/>
            <p:nvPr/>
          </p:nvSpPr>
          <p:spPr>
            <a:xfrm>
              <a:off x="6794594" y="3287237"/>
              <a:ext cx="84128" cy="203360"/>
            </a:xfrm>
            <a:custGeom>
              <a:avLst/>
              <a:gdLst>
                <a:gd name="csX0" fmla="*/ 13273 w 84128"/>
                <a:gd name="csY0" fmla="*/ 4 h 203360"/>
                <a:gd name="csX1" fmla="*/ 6 w 84128"/>
                <a:gd name="csY1" fmla="*/ 14069 h 203360"/>
                <a:gd name="csX2" fmla="*/ 59137 w 84128"/>
                <a:gd name="csY2" fmla="*/ 197365 h 203360"/>
                <a:gd name="csX3" fmla="*/ 70466 w 84128"/>
                <a:gd name="csY3" fmla="*/ 203360 h 203360"/>
                <a:gd name="csX4" fmla="*/ 78126 w 84128"/>
                <a:gd name="csY4" fmla="*/ 200990 h 203360"/>
                <a:gd name="csX5" fmla="*/ 81773 w 84128"/>
                <a:gd name="csY5" fmla="*/ 182001 h 203360"/>
                <a:gd name="csX6" fmla="*/ 27338 w 84128"/>
                <a:gd name="csY6" fmla="*/ 13271 h 203360"/>
                <a:gd name="csX7" fmla="*/ 13273 w 84128"/>
                <a:gd name="csY7" fmla="*/ 4 h 20336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</a:cxnLst>
              <a:rect l="l" t="t" r="r" b="b"/>
              <a:pathLst>
                <a:path w="84128" h="203360">
                  <a:moveTo>
                    <a:pt x="13273" y="4"/>
                  </a:moveTo>
                  <a:cubicBezTo>
                    <a:pt x="5728" y="232"/>
                    <a:pt x="-222" y="6524"/>
                    <a:pt x="6" y="14069"/>
                  </a:cubicBezTo>
                  <a:cubicBezTo>
                    <a:pt x="1898" y="79765"/>
                    <a:pt x="22346" y="143158"/>
                    <a:pt x="59137" y="197365"/>
                  </a:cubicBezTo>
                  <a:cubicBezTo>
                    <a:pt x="61781" y="201263"/>
                    <a:pt x="66090" y="203360"/>
                    <a:pt x="70466" y="203360"/>
                  </a:cubicBezTo>
                  <a:cubicBezTo>
                    <a:pt x="73111" y="203360"/>
                    <a:pt x="75778" y="202608"/>
                    <a:pt x="78126" y="200990"/>
                  </a:cubicBezTo>
                  <a:cubicBezTo>
                    <a:pt x="84371" y="196750"/>
                    <a:pt x="86013" y="188247"/>
                    <a:pt x="81773" y="182001"/>
                  </a:cubicBezTo>
                  <a:cubicBezTo>
                    <a:pt x="47899" y="132102"/>
                    <a:pt x="29093" y="73747"/>
                    <a:pt x="27338" y="13271"/>
                  </a:cubicBezTo>
                  <a:cubicBezTo>
                    <a:pt x="27133" y="5726"/>
                    <a:pt x="20613" y="-178"/>
                    <a:pt x="13273" y="4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47" name="Forma Livre: Forma 46">
              <a:extLst>
                <a:ext uri="{FF2B5EF4-FFF2-40B4-BE49-F238E27FC236}">
                  <a16:creationId xmlns:a16="http://schemas.microsoft.com/office/drawing/2014/main" id="{B2058E4E-ABEA-0856-5D6E-5F181EC2955A}"/>
                </a:ext>
              </a:extLst>
            </p:cNvPr>
            <p:cNvSpPr/>
            <p:nvPr/>
          </p:nvSpPr>
          <p:spPr>
            <a:xfrm>
              <a:off x="7327051" y="3104742"/>
              <a:ext cx="287538" cy="126422"/>
            </a:xfrm>
            <a:custGeom>
              <a:avLst/>
              <a:gdLst>
                <a:gd name="csX0" fmla="*/ 13677 w 287538"/>
                <a:gd name="csY0" fmla="*/ 126422 h 126422"/>
                <a:gd name="csX1" fmla="*/ 27354 w 287538"/>
                <a:gd name="csY1" fmla="*/ 112745 h 126422"/>
                <a:gd name="csX2" fmla="*/ 27354 w 287538"/>
                <a:gd name="csY2" fmla="*/ 78712 h 126422"/>
                <a:gd name="csX3" fmla="*/ 71486 w 287538"/>
                <a:gd name="csY3" fmla="*/ 27354 h 126422"/>
                <a:gd name="csX4" fmla="*/ 216053 w 287538"/>
                <a:gd name="csY4" fmla="*/ 27354 h 126422"/>
                <a:gd name="csX5" fmla="*/ 260185 w 287538"/>
                <a:gd name="csY5" fmla="*/ 78712 h 126422"/>
                <a:gd name="csX6" fmla="*/ 260185 w 287538"/>
                <a:gd name="csY6" fmla="*/ 112745 h 126422"/>
                <a:gd name="csX7" fmla="*/ 273862 w 287538"/>
                <a:gd name="csY7" fmla="*/ 126422 h 126422"/>
                <a:gd name="csX8" fmla="*/ 287539 w 287538"/>
                <a:gd name="csY8" fmla="*/ 112745 h 126422"/>
                <a:gd name="csX9" fmla="*/ 287539 w 287538"/>
                <a:gd name="csY9" fmla="*/ 78712 h 126422"/>
                <a:gd name="csX10" fmla="*/ 216053 w 287538"/>
                <a:gd name="csY10" fmla="*/ 0 h 126422"/>
                <a:gd name="csX11" fmla="*/ 71486 w 287538"/>
                <a:gd name="csY11" fmla="*/ 0 h 126422"/>
                <a:gd name="csX12" fmla="*/ 0 w 287538"/>
                <a:gd name="csY12" fmla="*/ 78712 h 126422"/>
                <a:gd name="csX13" fmla="*/ 0 w 287538"/>
                <a:gd name="csY13" fmla="*/ 112745 h 126422"/>
                <a:gd name="csX14" fmla="*/ 13677 w 287538"/>
                <a:gd name="csY14" fmla="*/ 126422 h 1264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</a:cxnLst>
              <a:rect l="l" t="t" r="r" b="b"/>
              <a:pathLst>
                <a:path w="287538" h="126422">
                  <a:moveTo>
                    <a:pt x="13677" y="126422"/>
                  </a:moveTo>
                  <a:cubicBezTo>
                    <a:pt x="21222" y="126422"/>
                    <a:pt x="27354" y="120290"/>
                    <a:pt x="27354" y="112745"/>
                  </a:cubicBezTo>
                  <a:lnTo>
                    <a:pt x="27354" y="78712"/>
                  </a:lnTo>
                  <a:cubicBezTo>
                    <a:pt x="27354" y="50377"/>
                    <a:pt x="47163" y="27354"/>
                    <a:pt x="71486" y="27354"/>
                  </a:cubicBezTo>
                  <a:lnTo>
                    <a:pt x="216053" y="27354"/>
                  </a:lnTo>
                  <a:cubicBezTo>
                    <a:pt x="240398" y="27354"/>
                    <a:pt x="260185" y="50400"/>
                    <a:pt x="260185" y="78712"/>
                  </a:cubicBezTo>
                  <a:lnTo>
                    <a:pt x="260185" y="112745"/>
                  </a:lnTo>
                  <a:cubicBezTo>
                    <a:pt x="260185" y="120290"/>
                    <a:pt x="266317" y="126422"/>
                    <a:pt x="273862" y="126422"/>
                  </a:cubicBezTo>
                  <a:cubicBezTo>
                    <a:pt x="281407" y="126422"/>
                    <a:pt x="287539" y="120290"/>
                    <a:pt x="287539" y="112745"/>
                  </a:cubicBezTo>
                  <a:lnTo>
                    <a:pt x="287539" y="78712"/>
                  </a:lnTo>
                  <a:cubicBezTo>
                    <a:pt x="287539" y="35310"/>
                    <a:pt x="255466" y="0"/>
                    <a:pt x="216053" y="0"/>
                  </a:cubicBezTo>
                  <a:lnTo>
                    <a:pt x="71486" y="0"/>
                  </a:lnTo>
                  <a:cubicBezTo>
                    <a:pt x="32073" y="0"/>
                    <a:pt x="0" y="35310"/>
                    <a:pt x="0" y="78712"/>
                  </a:cubicBezTo>
                  <a:lnTo>
                    <a:pt x="0" y="112745"/>
                  </a:lnTo>
                  <a:cubicBezTo>
                    <a:pt x="0" y="120290"/>
                    <a:pt x="6132" y="126422"/>
                    <a:pt x="13677" y="126422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51" name="Forma Livre: Forma 50">
              <a:extLst>
                <a:ext uri="{FF2B5EF4-FFF2-40B4-BE49-F238E27FC236}">
                  <a16:creationId xmlns:a16="http://schemas.microsoft.com/office/drawing/2014/main" id="{6A56BCF6-F6D4-2D2B-849B-1150F4617CF5}"/>
                </a:ext>
              </a:extLst>
            </p:cNvPr>
            <p:cNvSpPr/>
            <p:nvPr/>
          </p:nvSpPr>
          <p:spPr>
            <a:xfrm>
              <a:off x="7400930" y="2934303"/>
              <a:ext cx="139848" cy="139848"/>
            </a:xfrm>
            <a:custGeom>
              <a:avLst/>
              <a:gdLst>
                <a:gd name="csX0" fmla="*/ 69890 w 139848"/>
                <a:gd name="csY0" fmla="*/ 139849 h 139848"/>
                <a:gd name="csX1" fmla="*/ 139849 w 139848"/>
                <a:gd name="csY1" fmla="*/ 69936 h 139848"/>
                <a:gd name="csX2" fmla="*/ 69890 w 139848"/>
                <a:gd name="csY2" fmla="*/ 0 h 139848"/>
                <a:gd name="csX3" fmla="*/ 0 w 139848"/>
                <a:gd name="csY3" fmla="*/ 69936 h 139848"/>
                <a:gd name="csX4" fmla="*/ 69890 w 139848"/>
                <a:gd name="csY4" fmla="*/ 139849 h 139848"/>
                <a:gd name="csX5" fmla="*/ 69890 w 139848"/>
                <a:gd name="csY5" fmla="*/ 27354 h 139848"/>
                <a:gd name="csX6" fmla="*/ 112494 w 139848"/>
                <a:gd name="csY6" fmla="*/ 69936 h 139848"/>
                <a:gd name="csX7" fmla="*/ 69890 w 139848"/>
                <a:gd name="csY7" fmla="*/ 112494 h 139848"/>
                <a:gd name="csX8" fmla="*/ 27354 w 139848"/>
                <a:gd name="csY8" fmla="*/ 69936 h 139848"/>
                <a:gd name="csX9" fmla="*/ 69890 w 139848"/>
                <a:gd name="csY9" fmla="*/ 27354 h 13984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39848" h="139848">
                  <a:moveTo>
                    <a:pt x="69890" y="139849"/>
                  </a:moveTo>
                  <a:cubicBezTo>
                    <a:pt x="108460" y="139849"/>
                    <a:pt x="139849" y="108482"/>
                    <a:pt x="139849" y="69936"/>
                  </a:cubicBezTo>
                  <a:cubicBezTo>
                    <a:pt x="139849" y="31389"/>
                    <a:pt x="108460" y="0"/>
                    <a:pt x="69890" y="0"/>
                  </a:cubicBezTo>
                  <a:cubicBezTo>
                    <a:pt x="31321" y="0"/>
                    <a:pt x="0" y="31366"/>
                    <a:pt x="0" y="69936"/>
                  </a:cubicBezTo>
                  <a:cubicBezTo>
                    <a:pt x="0" y="108505"/>
                    <a:pt x="31343" y="139849"/>
                    <a:pt x="69890" y="139849"/>
                  </a:cubicBezTo>
                  <a:close/>
                  <a:moveTo>
                    <a:pt x="69890" y="27354"/>
                  </a:moveTo>
                  <a:cubicBezTo>
                    <a:pt x="93369" y="27354"/>
                    <a:pt x="112494" y="46457"/>
                    <a:pt x="112494" y="69936"/>
                  </a:cubicBezTo>
                  <a:cubicBezTo>
                    <a:pt x="112494" y="93415"/>
                    <a:pt x="93392" y="112494"/>
                    <a:pt x="69890" y="112494"/>
                  </a:cubicBezTo>
                  <a:cubicBezTo>
                    <a:pt x="46388" y="112494"/>
                    <a:pt x="27354" y="93392"/>
                    <a:pt x="27354" y="69936"/>
                  </a:cubicBezTo>
                  <a:cubicBezTo>
                    <a:pt x="27354" y="46479"/>
                    <a:pt x="46434" y="27354"/>
                    <a:pt x="69890" y="27354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53" name="Forma Livre: Forma 52">
              <a:extLst>
                <a:ext uri="{FF2B5EF4-FFF2-40B4-BE49-F238E27FC236}">
                  <a16:creationId xmlns:a16="http://schemas.microsoft.com/office/drawing/2014/main" id="{7051BF0F-74E9-E65C-95D9-9FF3481C1337}"/>
                </a:ext>
              </a:extLst>
            </p:cNvPr>
            <p:cNvSpPr/>
            <p:nvPr/>
          </p:nvSpPr>
          <p:spPr>
            <a:xfrm>
              <a:off x="6675268" y="3104742"/>
              <a:ext cx="287561" cy="126422"/>
            </a:xfrm>
            <a:custGeom>
              <a:avLst/>
              <a:gdLst>
                <a:gd name="csX0" fmla="*/ 13677 w 287561"/>
                <a:gd name="csY0" fmla="*/ 126422 h 126422"/>
                <a:gd name="csX1" fmla="*/ 27354 w 287561"/>
                <a:gd name="csY1" fmla="*/ 112745 h 126422"/>
                <a:gd name="csX2" fmla="*/ 27354 w 287561"/>
                <a:gd name="csY2" fmla="*/ 78712 h 126422"/>
                <a:gd name="csX3" fmla="*/ 71486 w 287561"/>
                <a:gd name="csY3" fmla="*/ 27354 h 126422"/>
                <a:gd name="csX4" fmla="*/ 216053 w 287561"/>
                <a:gd name="csY4" fmla="*/ 27354 h 126422"/>
                <a:gd name="csX5" fmla="*/ 260207 w 287561"/>
                <a:gd name="csY5" fmla="*/ 78712 h 126422"/>
                <a:gd name="csX6" fmla="*/ 260207 w 287561"/>
                <a:gd name="csY6" fmla="*/ 112745 h 126422"/>
                <a:gd name="csX7" fmla="*/ 273885 w 287561"/>
                <a:gd name="csY7" fmla="*/ 126422 h 126422"/>
                <a:gd name="csX8" fmla="*/ 287562 w 287561"/>
                <a:gd name="csY8" fmla="*/ 112745 h 126422"/>
                <a:gd name="csX9" fmla="*/ 287562 w 287561"/>
                <a:gd name="csY9" fmla="*/ 78712 h 126422"/>
                <a:gd name="csX10" fmla="*/ 216053 w 287561"/>
                <a:gd name="csY10" fmla="*/ 0 h 126422"/>
                <a:gd name="csX11" fmla="*/ 71486 w 287561"/>
                <a:gd name="csY11" fmla="*/ 0 h 126422"/>
                <a:gd name="csX12" fmla="*/ 0 w 287561"/>
                <a:gd name="csY12" fmla="*/ 78712 h 126422"/>
                <a:gd name="csX13" fmla="*/ 0 w 287561"/>
                <a:gd name="csY13" fmla="*/ 112745 h 126422"/>
                <a:gd name="csX14" fmla="*/ 13677 w 287561"/>
                <a:gd name="csY14" fmla="*/ 126422 h 1264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</a:cxnLst>
              <a:rect l="l" t="t" r="r" b="b"/>
              <a:pathLst>
                <a:path w="287561" h="126422">
                  <a:moveTo>
                    <a:pt x="13677" y="126422"/>
                  </a:moveTo>
                  <a:cubicBezTo>
                    <a:pt x="21222" y="126422"/>
                    <a:pt x="27354" y="120290"/>
                    <a:pt x="27354" y="112745"/>
                  </a:cubicBezTo>
                  <a:lnTo>
                    <a:pt x="27354" y="78712"/>
                  </a:lnTo>
                  <a:cubicBezTo>
                    <a:pt x="27354" y="50377"/>
                    <a:pt x="47141" y="27354"/>
                    <a:pt x="71486" y="27354"/>
                  </a:cubicBezTo>
                  <a:lnTo>
                    <a:pt x="216053" y="27354"/>
                  </a:lnTo>
                  <a:cubicBezTo>
                    <a:pt x="240398" y="27354"/>
                    <a:pt x="260207" y="50400"/>
                    <a:pt x="260207" y="78712"/>
                  </a:cubicBezTo>
                  <a:lnTo>
                    <a:pt x="260207" y="112745"/>
                  </a:lnTo>
                  <a:cubicBezTo>
                    <a:pt x="260207" y="120290"/>
                    <a:pt x="266339" y="126422"/>
                    <a:pt x="273885" y="126422"/>
                  </a:cubicBezTo>
                  <a:cubicBezTo>
                    <a:pt x="281430" y="126422"/>
                    <a:pt x="287562" y="120290"/>
                    <a:pt x="287562" y="112745"/>
                  </a:cubicBezTo>
                  <a:lnTo>
                    <a:pt x="287562" y="78712"/>
                  </a:lnTo>
                  <a:cubicBezTo>
                    <a:pt x="287562" y="35310"/>
                    <a:pt x="255489" y="0"/>
                    <a:pt x="216053" y="0"/>
                  </a:cubicBezTo>
                  <a:lnTo>
                    <a:pt x="71486" y="0"/>
                  </a:lnTo>
                  <a:cubicBezTo>
                    <a:pt x="32073" y="0"/>
                    <a:pt x="0" y="35310"/>
                    <a:pt x="0" y="78712"/>
                  </a:cubicBezTo>
                  <a:lnTo>
                    <a:pt x="0" y="112745"/>
                  </a:lnTo>
                  <a:cubicBezTo>
                    <a:pt x="0" y="120290"/>
                    <a:pt x="6132" y="126422"/>
                    <a:pt x="13677" y="126422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56" name="Forma Livre: Forma 55">
              <a:extLst>
                <a:ext uri="{FF2B5EF4-FFF2-40B4-BE49-F238E27FC236}">
                  <a16:creationId xmlns:a16="http://schemas.microsoft.com/office/drawing/2014/main" id="{2417250C-B937-400F-924C-038B1BC54339}"/>
                </a:ext>
              </a:extLst>
            </p:cNvPr>
            <p:cNvSpPr/>
            <p:nvPr/>
          </p:nvSpPr>
          <p:spPr>
            <a:xfrm>
              <a:off x="6749101" y="2934303"/>
              <a:ext cx="139848" cy="139848"/>
            </a:xfrm>
            <a:custGeom>
              <a:avLst/>
              <a:gdLst>
                <a:gd name="csX0" fmla="*/ 69959 w 139848"/>
                <a:gd name="csY0" fmla="*/ 139849 h 139848"/>
                <a:gd name="csX1" fmla="*/ 139849 w 139848"/>
                <a:gd name="csY1" fmla="*/ 69936 h 139848"/>
                <a:gd name="csX2" fmla="*/ 69959 w 139848"/>
                <a:gd name="csY2" fmla="*/ 0 h 139848"/>
                <a:gd name="csX3" fmla="*/ 0 w 139848"/>
                <a:gd name="csY3" fmla="*/ 69936 h 139848"/>
                <a:gd name="csX4" fmla="*/ 69959 w 139848"/>
                <a:gd name="csY4" fmla="*/ 139849 h 139848"/>
                <a:gd name="csX5" fmla="*/ 69959 w 139848"/>
                <a:gd name="csY5" fmla="*/ 27354 h 139848"/>
                <a:gd name="csX6" fmla="*/ 112494 w 139848"/>
                <a:gd name="csY6" fmla="*/ 69936 h 139848"/>
                <a:gd name="csX7" fmla="*/ 69959 w 139848"/>
                <a:gd name="csY7" fmla="*/ 112494 h 139848"/>
                <a:gd name="csX8" fmla="*/ 27354 w 139848"/>
                <a:gd name="csY8" fmla="*/ 69936 h 139848"/>
                <a:gd name="csX9" fmla="*/ 69959 w 139848"/>
                <a:gd name="csY9" fmla="*/ 27354 h 13984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39848" h="139848">
                  <a:moveTo>
                    <a:pt x="69959" y="139849"/>
                  </a:moveTo>
                  <a:cubicBezTo>
                    <a:pt x="108505" y="139849"/>
                    <a:pt x="139849" y="108482"/>
                    <a:pt x="139849" y="69936"/>
                  </a:cubicBezTo>
                  <a:cubicBezTo>
                    <a:pt x="139849" y="31389"/>
                    <a:pt x="108505" y="0"/>
                    <a:pt x="69959" y="0"/>
                  </a:cubicBezTo>
                  <a:cubicBezTo>
                    <a:pt x="31412" y="0"/>
                    <a:pt x="0" y="31366"/>
                    <a:pt x="0" y="69936"/>
                  </a:cubicBezTo>
                  <a:cubicBezTo>
                    <a:pt x="0" y="108505"/>
                    <a:pt x="31389" y="139849"/>
                    <a:pt x="69959" y="139849"/>
                  </a:cubicBezTo>
                  <a:close/>
                  <a:moveTo>
                    <a:pt x="69959" y="27354"/>
                  </a:moveTo>
                  <a:cubicBezTo>
                    <a:pt x="93415" y="27354"/>
                    <a:pt x="112494" y="46457"/>
                    <a:pt x="112494" y="69936"/>
                  </a:cubicBezTo>
                  <a:cubicBezTo>
                    <a:pt x="112494" y="93415"/>
                    <a:pt x="93415" y="112494"/>
                    <a:pt x="69959" y="112494"/>
                  </a:cubicBezTo>
                  <a:cubicBezTo>
                    <a:pt x="46502" y="112494"/>
                    <a:pt x="27354" y="93392"/>
                    <a:pt x="27354" y="69936"/>
                  </a:cubicBezTo>
                  <a:cubicBezTo>
                    <a:pt x="27354" y="46479"/>
                    <a:pt x="46457" y="27354"/>
                    <a:pt x="69959" y="27354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57" name="Forma Livre: Forma 56">
              <a:extLst>
                <a:ext uri="{FF2B5EF4-FFF2-40B4-BE49-F238E27FC236}">
                  <a16:creationId xmlns:a16="http://schemas.microsoft.com/office/drawing/2014/main" id="{C3595DC4-0F31-37B1-53FA-F9DE3D01705D}"/>
                </a:ext>
              </a:extLst>
            </p:cNvPr>
            <p:cNvSpPr/>
            <p:nvPr/>
          </p:nvSpPr>
          <p:spPr>
            <a:xfrm>
              <a:off x="7001171" y="3498940"/>
              <a:ext cx="287584" cy="126422"/>
            </a:xfrm>
            <a:custGeom>
              <a:avLst/>
              <a:gdLst>
                <a:gd name="csX0" fmla="*/ 13677 w 287584"/>
                <a:gd name="csY0" fmla="*/ 126422 h 126422"/>
                <a:gd name="csX1" fmla="*/ 27354 w 287584"/>
                <a:gd name="csY1" fmla="*/ 112745 h 126422"/>
                <a:gd name="csX2" fmla="*/ 27354 w 287584"/>
                <a:gd name="csY2" fmla="*/ 78735 h 126422"/>
                <a:gd name="csX3" fmla="*/ 71509 w 287584"/>
                <a:gd name="csY3" fmla="*/ 27354 h 126422"/>
                <a:gd name="csX4" fmla="*/ 216053 w 287584"/>
                <a:gd name="csY4" fmla="*/ 27354 h 126422"/>
                <a:gd name="csX5" fmla="*/ 260230 w 287584"/>
                <a:gd name="csY5" fmla="*/ 78735 h 126422"/>
                <a:gd name="csX6" fmla="*/ 260230 w 287584"/>
                <a:gd name="csY6" fmla="*/ 112745 h 126422"/>
                <a:gd name="csX7" fmla="*/ 273907 w 287584"/>
                <a:gd name="csY7" fmla="*/ 126422 h 126422"/>
                <a:gd name="csX8" fmla="*/ 287584 w 287584"/>
                <a:gd name="csY8" fmla="*/ 112745 h 126422"/>
                <a:gd name="csX9" fmla="*/ 287584 w 287584"/>
                <a:gd name="csY9" fmla="*/ 78735 h 126422"/>
                <a:gd name="csX10" fmla="*/ 216053 w 287584"/>
                <a:gd name="csY10" fmla="*/ 0 h 126422"/>
                <a:gd name="csX11" fmla="*/ 71509 w 287584"/>
                <a:gd name="csY11" fmla="*/ 0 h 126422"/>
                <a:gd name="csX12" fmla="*/ 0 w 287584"/>
                <a:gd name="csY12" fmla="*/ 78735 h 126422"/>
                <a:gd name="csX13" fmla="*/ 0 w 287584"/>
                <a:gd name="csY13" fmla="*/ 112745 h 126422"/>
                <a:gd name="csX14" fmla="*/ 13677 w 287584"/>
                <a:gd name="csY14" fmla="*/ 126422 h 1264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</a:cxnLst>
              <a:rect l="l" t="t" r="r" b="b"/>
              <a:pathLst>
                <a:path w="287584" h="126422">
                  <a:moveTo>
                    <a:pt x="13677" y="126422"/>
                  </a:moveTo>
                  <a:cubicBezTo>
                    <a:pt x="21222" y="126422"/>
                    <a:pt x="27354" y="120290"/>
                    <a:pt x="27354" y="112745"/>
                  </a:cubicBezTo>
                  <a:lnTo>
                    <a:pt x="27354" y="78735"/>
                  </a:lnTo>
                  <a:cubicBezTo>
                    <a:pt x="27354" y="50400"/>
                    <a:pt x="47163" y="27354"/>
                    <a:pt x="71509" y="27354"/>
                  </a:cubicBezTo>
                  <a:lnTo>
                    <a:pt x="216053" y="27354"/>
                  </a:lnTo>
                  <a:cubicBezTo>
                    <a:pt x="240421" y="27354"/>
                    <a:pt x="260230" y="50400"/>
                    <a:pt x="260230" y="78735"/>
                  </a:cubicBezTo>
                  <a:lnTo>
                    <a:pt x="260230" y="112745"/>
                  </a:lnTo>
                  <a:cubicBezTo>
                    <a:pt x="260230" y="120290"/>
                    <a:pt x="266362" y="126422"/>
                    <a:pt x="273907" y="126422"/>
                  </a:cubicBezTo>
                  <a:cubicBezTo>
                    <a:pt x="281453" y="126422"/>
                    <a:pt x="287584" y="120290"/>
                    <a:pt x="287584" y="112745"/>
                  </a:cubicBezTo>
                  <a:lnTo>
                    <a:pt x="287584" y="78735"/>
                  </a:lnTo>
                  <a:cubicBezTo>
                    <a:pt x="287584" y="35310"/>
                    <a:pt x="255489" y="0"/>
                    <a:pt x="216053" y="0"/>
                  </a:cubicBezTo>
                  <a:lnTo>
                    <a:pt x="71509" y="0"/>
                  </a:lnTo>
                  <a:cubicBezTo>
                    <a:pt x="32073" y="0"/>
                    <a:pt x="0" y="35333"/>
                    <a:pt x="0" y="78735"/>
                  </a:cubicBezTo>
                  <a:lnTo>
                    <a:pt x="0" y="112745"/>
                  </a:lnTo>
                  <a:cubicBezTo>
                    <a:pt x="0" y="120290"/>
                    <a:pt x="6132" y="126422"/>
                    <a:pt x="13677" y="126422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58" name="Forma Livre: Forma 57">
              <a:extLst>
                <a:ext uri="{FF2B5EF4-FFF2-40B4-BE49-F238E27FC236}">
                  <a16:creationId xmlns:a16="http://schemas.microsoft.com/office/drawing/2014/main" id="{049FB671-26FC-D4D2-F7E0-658E826DC779}"/>
                </a:ext>
              </a:extLst>
            </p:cNvPr>
            <p:cNvSpPr/>
            <p:nvPr/>
          </p:nvSpPr>
          <p:spPr>
            <a:xfrm>
              <a:off x="7075004" y="3328523"/>
              <a:ext cx="139871" cy="139825"/>
            </a:xfrm>
            <a:custGeom>
              <a:avLst/>
              <a:gdLst>
                <a:gd name="csX0" fmla="*/ 0 w 139871"/>
                <a:gd name="csY0" fmla="*/ 69913 h 139825"/>
                <a:gd name="csX1" fmla="*/ 69936 w 139871"/>
                <a:gd name="csY1" fmla="*/ 139826 h 139825"/>
                <a:gd name="csX2" fmla="*/ 139871 w 139871"/>
                <a:gd name="csY2" fmla="*/ 69913 h 139825"/>
                <a:gd name="csX3" fmla="*/ 69936 w 139871"/>
                <a:gd name="csY3" fmla="*/ 0 h 139825"/>
                <a:gd name="csX4" fmla="*/ 0 w 139871"/>
                <a:gd name="csY4" fmla="*/ 69913 h 139825"/>
                <a:gd name="csX5" fmla="*/ 112517 w 139871"/>
                <a:gd name="csY5" fmla="*/ 69913 h 139825"/>
                <a:gd name="csX6" fmla="*/ 69936 w 139871"/>
                <a:gd name="csY6" fmla="*/ 112472 h 139825"/>
                <a:gd name="csX7" fmla="*/ 27354 w 139871"/>
                <a:gd name="csY7" fmla="*/ 69913 h 139825"/>
                <a:gd name="csX8" fmla="*/ 69936 w 139871"/>
                <a:gd name="csY8" fmla="*/ 27354 h 139825"/>
                <a:gd name="csX9" fmla="*/ 112517 w 139871"/>
                <a:gd name="csY9" fmla="*/ 69913 h 13982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39871" h="139825">
                  <a:moveTo>
                    <a:pt x="0" y="69913"/>
                  </a:moveTo>
                  <a:cubicBezTo>
                    <a:pt x="0" y="108460"/>
                    <a:pt x="31366" y="139826"/>
                    <a:pt x="69936" y="139826"/>
                  </a:cubicBezTo>
                  <a:cubicBezTo>
                    <a:pt x="108505" y="139826"/>
                    <a:pt x="139871" y="108460"/>
                    <a:pt x="139871" y="69913"/>
                  </a:cubicBezTo>
                  <a:cubicBezTo>
                    <a:pt x="139871" y="31366"/>
                    <a:pt x="108505" y="0"/>
                    <a:pt x="69936" y="0"/>
                  </a:cubicBezTo>
                  <a:cubicBezTo>
                    <a:pt x="31366" y="0"/>
                    <a:pt x="0" y="31366"/>
                    <a:pt x="0" y="69913"/>
                  </a:cubicBezTo>
                  <a:close/>
                  <a:moveTo>
                    <a:pt x="112517" y="69913"/>
                  </a:moveTo>
                  <a:cubicBezTo>
                    <a:pt x="112517" y="93369"/>
                    <a:pt x="93415" y="112472"/>
                    <a:pt x="69936" y="112472"/>
                  </a:cubicBezTo>
                  <a:cubicBezTo>
                    <a:pt x="46457" y="112472"/>
                    <a:pt x="27354" y="93369"/>
                    <a:pt x="27354" y="69913"/>
                  </a:cubicBezTo>
                  <a:cubicBezTo>
                    <a:pt x="27354" y="46457"/>
                    <a:pt x="46457" y="27354"/>
                    <a:pt x="69936" y="27354"/>
                  </a:cubicBezTo>
                  <a:cubicBezTo>
                    <a:pt x="93415" y="27354"/>
                    <a:pt x="112517" y="46457"/>
                    <a:pt x="112517" y="69913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/>
            <a:lstStyle/>
            <a:p>
              <a:endParaRPr lang="pt-BR"/>
            </a:p>
          </p:txBody>
        </p:sp>
      </p:grpSp>
      <p:pic>
        <p:nvPicPr>
          <p:cNvPr id="33" name="Gráfico 32">
            <a:extLst>
              <a:ext uri="{FF2B5EF4-FFF2-40B4-BE49-F238E27FC236}">
                <a16:creationId xmlns:a16="http://schemas.microsoft.com/office/drawing/2014/main" id="{C4EB3D21-CCFE-A1B3-D63B-C0D29DBF565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82296" y="5160678"/>
            <a:ext cx="548216" cy="763587"/>
          </a:xfrm>
          <a:prstGeom prst="rect">
            <a:avLst/>
          </a:prstGeom>
        </p:spPr>
      </p:pic>
      <p:sp>
        <p:nvSpPr>
          <p:cNvPr id="60" name="CaixaDeTexto 59">
            <a:extLst>
              <a:ext uri="{FF2B5EF4-FFF2-40B4-BE49-F238E27FC236}">
                <a16:creationId xmlns:a16="http://schemas.microsoft.com/office/drawing/2014/main" id="{2C3605B6-119D-2FF3-FB1F-7D4D4497CEE2}"/>
              </a:ext>
            </a:extLst>
          </p:cNvPr>
          <p:cNvSpPr txBox="1"/>
          <p:nvPr/>
        </p:nvSpPr>
        <p:spPr>
          <a:xfrm>
            <a:off x="7930144" y="3405766"/>
            <a:ext cx="30717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chemeClr val="bg1"/>
                </a:solidFill>
                <a:latin typeface="AMX Black" pitchFamily="2" charset="0"/>
              </a:rPr>
              <a:t>DIAGNÓSTICO</a:t>
            </a:r>
          </a:p>
        </p:txBody>
      </p:sp>
      <p:sp>
        <p:nvSpPr>
          <p:cNvPr id="62" name="CaixaDeTexto 61">
            <a:extLst>
              <a:ext uri="{FF2B5EF4-FFF2-40B4-BE49-F238E27FC236}">
                <a16:creationId xmlns:a16="http://schemas.microsoft.com/office/drawing/2014/main" id="{ACEF9F25-EBFD-44CD-14B8-72325A34ECB8}"/>
              </a:ext>
            </a:extLst>
          </p:cNvPr>
          <p:cNvSpPr txBox="1"/>
          <p:nvPr/>
        </p:nvSpPr>
        <p:spPr>
          <a:xfrm>
            <a:off x="7948043" y="5244019"/>
            <a:ext cx="43706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chemeClr val="bg1"/>
                </a:solidFill>
                <a:latin typeface="AMX Black" pitchFamily="2" charset="0"/>
              </a:rPr>
              <a:t>DESENVOLVIMENTO</a:t>
            </a:r>
          </a:p>
        </p:txBody>
      </p:sp>
      <p:pic>
        <p:nvPicPr>
          <p:cNvPr id="26" name="Imagem 25" descr="Interface gráfica do usuário&#10;&#10;O conteúdo gerado por IA pode estar incorreto.">
            <a:extLst>
              <a:ext uri="{FF2B5EF4-FFF2-40B4-BE49-F238E27FC236}">
                <a16:creationId xmlns:a16="http://schemas.microsoft.com/office/drawing/2014/main" id="{487F37BA-772A-847F-9FCE-D033A1ED882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4891" y="636139"/>
            <a:ext cx="1219963" cy="462569"/>
          </a:xfrm>
          <a:prstGeom prst="rect">
            <a:avLst/>
          </a:prstGeom>
        </p:spPr>
      </p:pic>
      <p:pic>
        <p:nvPicPr>
          <p:cNvPr id="27" name="Imagem 26" descr="Desenho com traços pretos em fundo branco&#10;&#10;O conteúdo gerado por IA pode estar incorreto.">
            <a:extLst>
              <a:ext uri="{FF2B5EF4-FFF2-40B4-BE49-F238E27FC236}">
                <a16:creationId xmlns:a16="http://schemas.microsoft.com/office/drawing/2014/main" id="{06B041AF-58B3-4FFC-6B1A-31C5693E933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28869" y="5916617"/>
            <a:ext cx="1637163" cy="308706"/>
          </a:xfrm>
          <a:prstGeom prst="rect">
            <a:avLst/>
          </a:prstGeom>
        </p:spPr>
      </p:pic>
      <p:pic>
        <p:nvPicPr>
          <p:cNvPr id="17" name="Imagem 16">
            <a:extLst>
              <a:ext uri="{FF2B5EF4-FFF2-40B4-BE49-F238E27FC236}">
                <a16:creationId xmlns:a16="http://schemas.microsoft.com/office/drawing/2014/main" id="{8D2B7C9E-1E04-3EC8-C833-7395D2A8562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936" y="2775535"/>
            <a:ext cx="5002522" cy="135203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58327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F272F"/>
            </a:gs>
            <a:gs pos="100000">
              <a:srgbClr val="FE6D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Conector: Angulado 23">
            <a:extLst>
              <a:ext uri="{FF2B5EF4-FFF2-40B4-BE49-F238E27FC236}">
                <a16:creationId xmlns:a16="http://schemas.microsoft.com/office/drawing/2014/main" id="{C2ECE556-760C-084C-60CA-8CB341AA1418}"/>
              </a:ext>
            </a:extLst>
          </p:cNvPr>
          <p:cNvCxnSpPr>
            <a:cxnSpLocks/>
            <a:endCxn id="22" idx="2"/>
          </p:cNvCxnSpPr>
          <p:nvPr/>
        </p:nvCxnSpPr>
        <p:spPr>
          <a:xfrm rot="16200000" flipH="1">
            <a:off x="6285736" y="-3766216"/>
            <a:ext cx="1261069" cy="11770657"/>
          </a:xfrm>
          <a:prstGeom prst="bentConnector2">
            <a:avLst/>
          </a:prstGeom>
          <a:ln w="76200"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1A1AFA9F-E9E9-4867-F9FF-74E5F2948924}"/>
              </a:ext>
            </a:extLst>
          </p:cNvPr>
          <p:cNvSpPr txBox="1"/>
          <p:nvPr/>
        </p:nvSpPr>
        <p:spPr>
          <a:xfrm>
            <a:off x="810580" y="4052025"/>
            <a:ext cx="10757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solidFill>
                  <a:srgbClr val="FEFEFE"/>
                </a:solidFill>
                <a:latin typeface="AMX" pitchFamily="2" charset="0"/>
              </a:rPr>
              <a:t>Data de entrega</a:t>
            </a:r>
            <a:endParaRPr lang="pt-BR" dirty="0">
              <a:solidFill>
                <a:srgbClr val="FEFEFE"/>
              </a:solidFill>
            </a:endParaRP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6F3046D2-B754-5C16-45FA-6BAABCD9896D}"/>
              </a:ext>
            </a:extLst>
          </p:cNvPr>
          <p:cNvSpPr txBox="1"/>
          <p:nvPr/>
        </p:nvSpPr>
        <p:spPr>
          <a:xfrm>
            <a:off x="2787299" y="4389688"/>
            <a:ext cx="19188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solidFill>
                  <a:schemeClr val="bg1"/>
                </a:solidFill>
                <a:latin typeface="AMX" pitchFamily="2" charset="0"/>
              </a:rPr>
              <a:t>Repasse com os facilitadores</a:t>
            </a:r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C0BEEED9-7540-D63D-EE70-5451A95DE678}"/>
              </a:ext>
            </a:extLst>
          </p:cNvPr>
          <p:cNvSpPr txBox="1"/>
          <p:nvPr/>
        </p:nvSpPr>
        <p:spPr>
          <a:xfrm>
            <a:off x="7484967" y="4052025"/>
            <a:ext cx="21156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solidFill>
                  <a:schemeClr val="bg1"/>
                </a:solidFill>
                <a:latin typeface="AMX" pitchFamily="2" charset="0"/>
              </a:rPr>
              <a:t>Como será feita a comunicação para que os vendedores participem</a:t>
            </a:r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EC45C448-814D-C18F-D879-E5396C8BB658}"/>
              </a:ext>
            </a:extLst>
          </p:cNvPr>
          <p:cNvSpPr txBox="1"/>
          <p:nvPr/>
        </p:nvSpPr>
        <p:spPr>
          <a:xfrm>
            <a:off x="10054019" y="4052025"/>
            <a:ext cx="17045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solidFill>
                  <a:schemeClr val="bg1"/>
                </a:solidFill>
                <a:latin typeface="AMX" pitchFamily="2" charset="0"/>
              </a:rPr>
              <a:t>Parte da força de venda testa o treinamento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FAA27290-F288-113B-E05A-DFA9BCC0E7B6}"/>
              </a:ext>
            </a:extLst>
          </p:cNvPr>
          <p:cNvSpPr txBox="1"/>
          <p:nvPr/>
        </p:nvSpPr>
        <p:spPr>
          <a:xfrm>
            <a:off x="257009" y="3709119"/>
            <a:ext cx="21829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 dirty="0">
                <a:solidFill>
                  <a:schemeClr val="bg1"/>
                </a:solidFill>
                <a:latin typeface="AMX" pitchFamily="2" charset="0"/>
              </a:rPr>
              <a:t>Data de entrega</a:t>
            </a: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9148089B-24E0-0A03-FC33-C63AAAF31ED2}"/>
              </a:ext>
            </a:extLst>
          </p:cNvPr>
          <p:cNvSpPr txBox="1"/>
          <p:nvPr/>
        </p:nvSpPr>
        <p:spPr>
          <a:xfrm>
            <a:off x="2655265" y="3692675"/>
            <a:ext cx="218290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 dirty="0">
                <a:solidFill>
                  <a:schemeClr val="bg1"/>
                </a:solidFill>
                <a:latin typeface="AMX" pitchFamily="2" charset="0"/>
              </a:rPr>
              <a:t>Repasse com</a:t>
            </a:r>
            <a:br>
              <a:rPr lang="pt-BR" b="1" dirty="0">
                <a:solidFill>
                  <a:schemeClr val="bg1"/>
                </a:solidFill>
                <a:latin typeface="AMX" pitchFamily="2" charset="0"/>
              </a:rPr>
            </a:br>
            <a:r>
              <a:rPr lang="pt-BR" b="1" dirty="0">
                <a:solidFill>
                  <a:schemeClr val="bg1"/>
                </a:solidFill>
                <a:latin typeface="AMX" pitchFamily="2" charset="0"/>
              </a:rPr>
              <a:t>os facilitadores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E22BC6CA-67B1-45FE-E965-7606473DAB06}"/>
              </a:ext>
            </a:extLst>
          </p:cNvPr>
          <p:cNvSpPr txBox="1"/>
          <p:nvPr/>
        </p:nvSpPr>
        <p:spPr>
          <a:xfrm>
            <a:off x="7674507" y="3709119"/>
            <a:ext cx="17365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 dirty="0">
                <a:solidFill>
                  <a:schemeClr val="bg1"/>
                </a:solidFill>
                <a:latin typeface="AMX" pitchFamily="2" charset="0"/>
              </a:rPr>
              <a:t>Comunicação</a:t>
            </a: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5D92A372-152E-0EEE-95D7-910D92A16CCE}"/>
              </a:ext>
            </a:extLst>
          </p:cNvPr>
          <p:cNvSpPr txBox="1"/>
          <p:nvPr/>
        </p:nvSpPr>
        <p:spPr>
          <a:xfrm>
            <a:off x="10384431" y="3709119"/>
            <a:ext cx="10437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 dirty="0">
                <a:solidFill>
                  <a:schemeClr val="bg1"/>
                </a:solidFill>
                <a:latin typeface="AMX" pitchFamily="2" charset="0"/>
              </a:rPr>
              <a:t>Piloto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53F8B854-87C4-F926-FBB6-5FCACC8995EC}"/>
              </a:ext>
            </a:extLst>
          </p:cNvPr>
          <p:cNvSpPr txBox="1"/>
          <p:nvPr/>
        </p:nvSpPr>
        <p:spPr>
          <a:xfrm>
            <a:off x="5386956" y="4329024"/>
            <a:ext cx="16134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solidFill>
                  <a:schemeClr val="bg1"/>
                </a:solidFill>
                <a:latin typeface="AMX" pitchFamily="2" charset="0"/>
              </a:rPr>
              <a:t>Data de quando estará disponível</a:t>
            </a:r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BD86BF3B-8F39-C214-0119-0AF183247D48}"/>
              </a:ext>
            </a:extLst>
          </p:cNvPr>
          <p:cNvSpPr txBox="1"/>
          <p:nvPr/>
        </p:nvSpPr>
        <p:spPr>
          <a:xfrm>
            <a:off x="5341927" y="3702630"/>
            <a:ext cx="17365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solidFill>
                  <a:schemeClr val="bg1"/>
                </a:solidFill>
                <a:latin typeface="AMX" pitchFamily="2" charset="0"/>
              </a:rPr>
              <a:t>Publicação nas plataformas</a:t>
            </a:r>
            <a:endParaRPr lang="pt-BR" b="1" dirty="0">
              <a:solidFill>
                <a:schemeClr val="bg1"/>
              </a:solidFill>
            </a:endParaRPr>
          </a:p>
        </p:txBody>
      </p:sp>
      <p:sp>
        <p:nvSpPr>
          <p:cNvPr id="22" name="Elipse 21">
            <a:extLst>
              <a:ext uri="{FF2B5EF4-FFF2-40B4-BE49-F238E27FC236}">
                <a16:creationId xmlns:a16="http://schemas.microsoft.com/office/drawing/2014/main" id="{03784A58-C403-3974-76F3-16F014F7EC67}"/>
              </a:ext>
            </a:extLst>
          </p:cNvPr>
          <p:cNvSpPr/>
          <p:nvPr/>
        </p:nvSpPr>
        <p:spPr>
          <a:xfrm>
            <a:off x="12801599" y="2385854"/>
            <a:ext cx="727587" cy="72758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6" name="Agrupar 5">
            <a:extLst>
              <a:ext uri="{FF2B5EF4-FFF2-40B4-BE49-F238E27FC236}">
                <a16:creationId xmlns:a16="http://schemas.microsoft.com/office/drawing/2014/main" id="{9114DDAD-1482-01A7-4C8D-F655C27F648B}"/>
              </a:ext>
            </a:extLst>
          </p:cNvPr>
          <p:cNvGrpSpPr/>
          <p:nvPr/>
        </p:nvGrpSpPr>
        <p:grpSpPr>
          <a:xfrm>
            <a:off x="2623003" y="966445"/>
            <a:ext cx="2960695" cy="515311"/>
            <a:chOff x="2498035" y="973266"/>
            <a:chExt cx="2960695" cy="515311"/>
          </a:xfrm>
        </p:grpSpPr>
        <p:pic>
          <p:nvPicPr>
            <p:cNvPr id="4" name="Gráfico 3">
              <a:extLst>
                <a:ext uri="{FF2B5EF4-FFF2-40B4-BE49-F238E27FC236}">
                  <a16:creationId xmlns:a16="http://schemas.microsoft.com/office/drawing/2014/main" id="{861D691B-875D-EBB0-4886-A74F7FB64151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498035" y="973266"/>
              <a:ext cx="554089" cy="515311"/>
            </a:xfrm>
            <a:prstGeom prst="rect">
              <a:avLst/>
            </a:prstGeom>
          </p:spPr>
        </p:pic>
        <p:sp>
          <p:nvSpPr>
            <p:cNvPr id="2" name="CaixaDeTexto 1">
              <a:extLst>
                <a:ext uri="{FF2B5EF4-FFF2-40B4-BE49-F238E27FC236}">
                  <a16:creationId xmlns:a16="http://schemas.microsoft.com/office/drawing/2014/main" id="{7CC12EB4-6B68-95E9-9FA6-887478E4B5B3}"/>
                </a:ext>
              </a:extLst>
            </p:cNvPr>
            <p:cNvSpPr txBox="1"/>
            <p:nvPr/>
          </p:nvSpPr>
          <p:spPr>
            <a:xfrm>
              <a:off x="3047374" y="1080507"/>
              <a:ext cx="24113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b="1" dirty="0">
                  <a:solidFill>
                    <a:schemeClr val="bg1"/>
                  </a:solidFill>
                  <a:latin typeface="AMX" pitchFamily="2" charset="0"/>
                </a:rPr>
                <a:t>TEAMS/PRESENCIAL</a:t>
              </a:r>
              <a:endParaRPr lang="pt-BR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Agrupar 28">
            <a:extLst>
              <a:ext uri="{FF2B5EF4-FFF2-40B4-BE49-F238E27FC236}">
                <a16:creationId xmlns:a16="http://schemas.microsoft.com/office/drawing/2014/main" id="{C3E9B86E-523C-4D44-BF50-E37712D78EC7}"/>
              </a:ext>
            </a:extLst>
          </p:cNvPr>
          <p:cNvGrpSpPr/>
          <p:nvPr/>
        </p:nvGrpSpPr>
        <p:grpSpPr>
          <a:xfrm>
            <a:off x="740104" y="955942"/>
            <a:ext cx="1557746" cy="544822"/>
            <a:chOff x="754759" y="951837"/>
            <a:chExt cx="1557746" cy="544822"/>
          </a:xfrm>
          <a:solidFill>
            <a:srgbClr val="FFFFFF"/>
          </a:solidFill>
        </p:grpSpPr>
        <p:sp>
          <p:nvSpPr>
            <p:cNvPr id="9" name="CaixaDeTexto 8">
              <a:extLst>
                <a:ext uri="{FF2B5EF4-FFF2-40B4-BE49-F238E27FC236}">
                  <a16:creationId xmlns:a16="http://schemas.microsoft.com/office/drawing/2014/main" id="{265434F1-F1DB-C528-A5F9-A61421551D8C}"/>
                </a:ext>
              </a:extLst>
            </p:cNvPr>
            <p:cNvSpPr txBox="1"/>
            <p:nvPr/>
          </p:nvSpPr>
          <p:spPr>
            <a:xfrm>
              <a:off x="1308707" y="1066134"/>
              <a:ext cx="1003798" cy="36933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pt-BR" b="1" dirty="0">
                  <a:solidFill>
                    <a:srgbClr val="0C0C0C"/>
                  </a:solidFill>
                  <a:latin typeface="AMX" pitchFamily="2" charset="0"/>
                </a:rPr>
                <a:t>ONLINE</a:t>
              </a:r>
              <a:endParaRPr lang="pt-BR" b="1" dirty="0">
                <a:solidFill>
                  <a:srgbClr val="0C0C0C"/>
                </a:solidFill>
              </a:endParaRPr>
            </a:p>
          </p:txBody>
        </p:sp>
        <p:pic>
          <p:nvPicPr>
            <p:cNvPr id="27" name="Gráfico 26">
              <a:extLst>
                <a:ext uri="{FF2B5EF4-FFF2-40B4-BE49-F238E27FC236}">
                  <a16:creationId xmlns:a16="http://schemas.microsoft.com/office/drawing/2014/main" id="{485BB450-653A-409B-1E2F-94D9FF54A0CD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54759" y="951837"/>
              <a:ext cx="565617" cy="544822"/>
            </a:xfrm>
            <a:prstGeom prst="rect">
              <a:avLst/>
            </a:prstGeom>
          </p:spPr>
        </p:pic>
      </p:grpSp>
      <p:cxnSp>
        <p:nvCxnSpPr>
          <p:cNvPr id="31" name="Conector reto 30">
            <a:extLst>
              <a:ext uri="{FF2B5EF4-FFF2-40B4-BE49-F238E27FC236}">
                <a16:creationId xmlns:a16="http://schemas.microsoft.com/office/drawing/2014/main" id="{A06CC4D8-C56C-374A-CE8D-25EA98C85B22}"/>
              </a:ext>
            </a:extLst>
          </p:cNvPr>
          <p:cNvCxnSpPr>
            <a:cxnSpLocks/>
          </p:cNvCxnSpPr>
          <p:nvPr/>
        </p:nvCxnSpPr>
        <p:spPr>
          <a:xfrm flipH="1">
            <a:off x="2318723" y="925245"/>
            <a:ext cx="283407" cy="638424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Elipse 22">
            <a:extLst>
              <a:ext uri="{FF2B5EF4-FFF2-40B4-BE49-F238E27FC236}">
                <a16:creationId xmlns:a16="http://schemas.microsoft.com/office/drawing/2014/main" id="{0DE12ED5-61BB-1F86-E04C-487A8831EF84}"/>
              </a:ext>
            </a:extLst>
          </p:cNvPr>
          <p:cNvSpPr/>
          <p:nvPr/>
        </p:nvSpPr>
        <p:spPr>
          <a:xfrm>
            <a:off x="3120826" y="2175438"/>
            <a:ext cx="1261071" cy="1261071"/>
          </a:xfrm>
          <a:prstGeom prst="ellipse">
            <a:avLst/>
          </a:prstGeom>
          <a:solidFill>
            <a:srgbClr val="FF9C1A"/>
          </a:solidFill>
          <a:ln w="44450">
            <a:solidFill>
              <a:srgbClr val="FEFEF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10" name="Gráfico 9">
            <a:extLst>
              <a:ext uri="{FF2B5EF4-FFF2-40B4-BE49-F238E27FC236}">
                <a16:creationId xmlns:a16="http://schemas.microsoft.com/office/drawing/2014/main" id="{F3E937F2-27D0-133B-9205-47CECE916F5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442803" y="2427145"/>
            <a:ext cx="663640" cy="757659"/>
          </a:xfrm>
          <a:prstGeom prst="rect">
            <a:avLst/>
          </a:prstGeom>
        </p:spPr>
      </p:pic>
      <p:sp>
        <p:nvSpPr>
          <p:cNvPr id="28" name="Elipse 27">
            <a:extLst>
              <a:ext uri="{FF2B5EF4-FFF2-40B4-BE49-F238E27FC236}">
                <a16:creationId xmlns:a16="http://schemas.microsoft.com/office/drawing/2014/main" id="{64BC9B47-71BC-B557-F83B-87516A6D21FD}"/>
              </a:ext>
            </a:extLst>
          </p:cNvPr>
          <p:cNvSpPr/>
          <p:nvPr/>
        </p:nvSpPr>
        <p:spPr>
          <a:xfrm>
            <a:off x="672617" y="2164476"/>
            <a:ext cx="1261071" cy="1261071"/>
          </a:xfrm>
          <a:prstGeom prst="ellipse">
            <a:avLst/>
          </a:prstGeom>
          <a:solidFill>
            <a:srgbClr val="FF9C1A"/>
          </a:solidFill>
          <a:ln w="44450">
            <a:solidFill>
              <a:srgbClr val="FEFEF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42" name="Gráfico 41">
            <a:extLst>
              <a:ext uri="{FF2B5EF4-FFF2-40B4-BE49-F238E27FC236}">
                <a16:creationId xmlns:a16="http://schemas.microsoft.com/office/drawing/2014/main" id="{E7DEA205-38D3-5184-D943-BD21EAFA79D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55703" y="2438536"/>
            <a:ext cx="673711" cy="650678"/>
          </a:xfrm>
          <a:prstGeom prst="rect">
            <a:avLst/>
          </a:prstGeom>
        </p:spPr>
      </p:pic>
      <p:sp>
        <p:nvSpPr>
          <p:cNvPr id="44" name="Elipse 43">
            <a:extLst>
              <a:ext uri="{FF2B5EF4-FFF2-40B4-BE49-F238E27FC236}">
                <a16:creationId xmlns:a16="http://schemas.microsoft.com/office/drawing/2014/main" id="{1385F8B2-104B-B8FC-D415-F38A10F1F363}"/>
              </a:ext>
            </a:extLst>
          </p:cNvPr>
          <p:cNvSpPr/>
          <p:nvPr/>
        </p:nvSpPr>
        <p:spPr>
          <a:xfrm>
            <a:off x="5569036" y="2125933"/>
            <a:ext cx="1261071" cy="1261071"/>
          </a:xfrm>
          <a:prstGeom prst="ellipse">
            <a:avLst/>
          </a:prstGeom>
          <a:solidFill>
            <a:srgbClr val="FF9C1A"/>
          </a:solidFill>
          <a:ln w="44450">
            <a:solidFill>
              <a:srgbClr val="FEFEF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grpSp>
        <p:nvGrpSpPr>
          <p:cNvPr id="3" name="Gráfico 45">
            <a:extLst>
              <a:ext uri="{FF2B5EF4-FFF2-40B4-BE49-F238E27FC236}">
                <a16:creationId xmlns:a16="http://schemas.microsoft.com/office/drawing/2014/main" id="{6DE39747-6448-D367-EB1F-33627E4E8DCB}"/>
              </a:ext>
            </a:extLst>
          </p:cNvPr>
          <p:cNvGrpSpPr/>
          <p:nvPr/>
        </p:nvGrpSpPr>
        <p:grpSpPr>
          <a:xfrm>
            <a:off x="5864012" y="2371873"/>
            <a:ext cx="751698" cy="799085"/>
            <a:chOff x="5845079" y="2374633"/>
            <a:chExt cx="751698" cy="799085"/>
          </a:xfrm>
          <a:solidFill>
            <a:srgbClr val="DA291C"/>
          </a:solidFill>
        </p:grpSpPr>
        <p:sp>
          <p:nvSpPr>
            <p:cNvPr id="5" name="Forma Livre: Forma 4">
              <a:extLst>
                <a:ext uri="{FF2B5EF4-FFF2-40B4-BE49-F238E27FC236}">
                  <a16:creationId xmlns:a16="http://schemas.microsoft.com/office/drawing/2014/main" id="{2DA3B650-ACF2-23B0-F14A-B75DC9E7D6E2}"/>
                </a:ext>
              </a:extLst>
            </p:cNvPr>
            <p:cNvSpPr/>
            <p:nvPr/>
          </p:nvSpPr>
          <p:spPr>
            <a:xfrm>
              <a:off x="6261200" y="2515681"/>
              <a:ext cx="335576" cy="658026"/>
            </a:xfrm>
            <a:custGeom>
              <a:avLst/>
              <a:gdLst>
                <a:gd name="csX0" fmla="*/ 185937 w 335576"/>
                <a:gd name="csY0" fmla="*/ 394127 h 658026"/>
                <a:gd name="csX1" fmla="*/ 181264 w 335576"/>
                <a:gd name="csY1" fmla="*/ 411365 h 658026"/>
                <a:gd name="csX2" fmla="*/ 164039 w 335576"/>
                <a:gd name="csY2" fmla="*/ 406692 h 658026"/>
                <a:gd name="csX3" fmla="*/ 157575 w 335576"/>
                <a:gd name="csY3" fmla="*/ 372593 h 658026"/>
                <a:gd name="csX4" fmla="*/ 168160 w 335576"/>
                <a:gd name="csY4" fmla="*/ 335611 h 658026"/>
                <a:gd name="csX5" fmla="*/ 208925 w 335576"/>
                <a:gd name="csY5" fmla="*/ 285338 h 658026"/>
                <a:gd name="csX6" fmla="*/ 239267 w 335576"/>
                <a:gd name="csY6" fmla="*/ 251226 h 658026"/>
                <a:gd name="csX7" fmla="*/ 247348 w 335576"/>
                <a:gd name="csY7" fmla="*/ 223402 h 658026"/>
                <a:gd name="csX8" fmla="*/ 244479 w 335576"/>
                <a:gd name="csY8" fmla="*/ 219631 h 658026"/>
                <a:gd name="csX9" fmla="*/ 239267 w 335576"/>
                <a:gd name="csY9" fmla="*/ 218015 h 658026"/>
                <a:gd name="csX10" fmla="*/ 218622 w 335576"/>
                <a:gd name="csY10" fmla="*/ 230944 h 658026"/>
                <a:gd name="csX11" fmla="*/ 157225 w 335576"/>
                <a:gd name="csY11" fmla="*/ 298267 h 658026"/>
                <a:gd name="csX12" fmla="*/ 72839 w 335576"/>
                <a:gd name="csY12" fmla="*/ 370088 h 658026"/>
                <a:gd name="csX13" fmla="*/ 34053 w 335576"/>
                <a:gd name="csY13" fmla="*/ 425734 h 658026"/>
                <a:gd name="csX14" fmla="*/ 27050 w 335576"/>
                <a:gd name="csY14" fmla="*/ 490013 h 658026"/>
                <a:gd name="csX15" fmla="*/ 34417 w 335576"/>
                <a:gd name="csY15" fmla="*/ 545310 h 658026"/>
                <a:gd name="csX16" fmla="*/ 29932 w 335576"/>
                <a:gd name="csY16" fmla="*/ 601684 h 658026"/>
                <a:gd name="csX17" fmla="*/ 30471 w 335576"/>
                <a:gd name="csY17" fmla="*/ 617845 h 658026"/>
                <a:gd name="csX18" fmla="*/ 34605 w 335576"/>
                <a:gd name="csY18" fmla="*/ 622868 h 658026"/>
                <a:gd name="csX19" fmla="*/ 85592 w 335576"/>
                <a:gd name="csY19" fmla="*/ 632026 h 658026"/>
                <a:gd name="csX20" fmla="*/ 133172 w 335576"/>
                <a:gd name="csY20" fmla="*/ 630046 h 658026"/>
                <a:gd name="csX21" fmla="*/ 140539 w 335576"/>
                <a:gd name="csY21" fmla="*/ 600970 h 658026"/>
                <a:gd name="csX22" fmla="*/ 140539 w 335576"/>
                <a:gd name="csY22" fmla="*/ 598452 h 658026"/>
                <a:gd name="csX23" fmla="*/ 147367 w 335576"/>
                <a:gd name="csY23" fmla="*/ 540462 h 658026"/>
                <a:gd name="csX24" fmla="*/ 169278 w 335576"/>
                <a:gd name="csY24" fmla="*/ 484802 h 658026"/>
                <a:gd name="csX25" fmla="*/ 245758 w 335576"/>
                <a:gd name="csY25" fmla="*/ 402584 h 658026"/>
                <a:gd name="csX26" fmla="*/ 296395 w 335576"/>
                <a:gd name="csY26" fmla="*/ 350156 h 658026"/>
                <a:gd name="csX27" fmla="*/ 309324 w 335576"/>
                <a:gd name="csY27" fmla="*/ 271346 h 658026"/>
                <a:gd name="csX28" fmla="*/ 305378 w 335576"/>
                <a:gd name="csY28" fmla="*/ 147110 h 658026"/>
                <a:gd name="csX29" fmla="*/ 288504 w 335576"/>
                <a:gd name="csY29" fmla="*/ 97551 h 658026"/>
                <a:gd name="csX30" fmla="*/ 259778 w 335576"/>
                <a:gd name="csY30" fmla="*/ 36154 h 658026"/>
                <a:gd name="csX31" fmla="*/ 248829 w 335576"/>
                <a:gd name="csY31" fmla="*/ 25205 h 658026"/>
                <a:gd name="csX32" fmla="*/ 245772 w 335576"/>
                <a:gd name="csY32" fmla="*/ 25919 h 658026"/>
                <a:gd name="csX33" fmla="*/ 242001 w 335576"/>
                <a:gd name="csY33" fmla="*/ 29151 h 658026"/>
                <a:gd name="csX34" fmla="*/ 239496 w 335576"/>
                <a:gd name="csY34" fmla="*/ 40638 h 658026"/>
                <a:gd name="csX35" fmla="*/ 259603 w 335576"/>
                <a:gd name="csY35" fmla="*/ 122317 h 658026"/>
                <a:gd name="csX36" fmla="*/ 262660 w 335576"/>
                <a:gd name="csY36" fmla="*/ 201855 h 658026"/>
                <a:gd name="csX37" fmla="*/ 270565 w 335576"/>
                <a:gd name="csY37" fmla="*/ 213342 h 658026"/>
                <a:gd name="csX38" fmla="*/ 259791 w 335576"/>
                <a:gd name="csY38" fmla="*/ 265959 h 658026"/>
                <a:gd name="csX39" fmla="*/ 227295 w 335576"/>
                <a:gd name="csY39" fmla="*/ 302940 h 658026"/>
                <a:gd name="csX40" fmla="*/ 190489 w 335576"/>
                <a:gd name="csY40" fmla="*/ 347463 h 658026"/>
                <a:gd name="csX41" fmla="*/ 182947 w 335576"/>
                <a:gd name="csY41" fmla="*/ 374397 h 658026"/>
                <a:gd name="csX42" fmla="*/ 185991 w 335576"/>
                <a:gd name="csY42" fmla="*/ 394140 h 658026"/>
                <a:gd name="csX43" fmla="*/ 185991 w 335576"/>
                <a:gd name="csY43" fmla="*/ 394140 h 658026"/>
                <a:gd name="csX44" fmla="*/ 197613 w 335576"/>
                <a:gd name="csY44" fmla="*/ 216749 h 658026"/>
                <a:gd name="csX45" fmla="*/ 238001 w 335576"/>
                <a:gd name="csY45" fmla="*/ 192522 h 658026"/>
                <a:gd name="csX46" fmla="*/ 234581 w 335576"/>
                <a:gd name="csY46" fmla="*/ 125549 h 658026"/>
                <a:gd name="csX47" fmla="*/ 215915 w 335576"/>
                <a:gd name="csY47" fmla="*/ 50510 h 658026"/>
                <a:gd name="csX48" fmla="*/ 222379 w 335576"/>
                <a:gd name="csY48" fmla="*/ 12990 h 658026"/>
                <a:gd name="csX49" fmla="*/ 234217 w 335576"/>
                <a:gd name="csY49" fmla="*/ 3469 h 658026"/>
                <a:gd name="csX50" fmla="*/ 250203 w 335576"/>
                <a:gd name="csY50" fmla="*/ 61 h 658026"/>
                <a:gd name="csX51" fmla="*/ 282160 w 335576"/>
                <a:gd name="csY51" fmla="*/ 24478 h 658026"/>
                <a:gd name="csX52" fmla="*/ 311788 w 335576"/>
                <a:gd name="csY52" fmla="*/ 87854 h 658026"/>
                <a:gd name="csX53" fmla="*/ 329929 w 335576"/>
                <a:gd name="csY53" fmla="*/ 141171 h 658026"/>
                <a:gd name="csX54" fmla="*/ 334588 w 335576"/>
                <a:gd name="csY54" fmla="*/ 272410 h 658026"/>
                <a:gd name="csX55" fmla="*/ 318078 w 335576"/>
                <a:gd name="csY55" fmla="*/ 362896 h 658026"/>
                <a:gd name="csX56" fmla="*/ 262781 w 335576"/>
                <a:gd name="csY56" fmla="*/ 421425 h 658026"/>
                <a:gd name="csX57" fmla="*/ 190610 w 335576"/>
                <a:gd name="csY57" fmla="*/ 498269 h 658026"/>
                <a:gd name="csX58" fmla="*/ 172119 w 335576"/>
                <a:gd name="csY58" fmla="*/ 545849 h 658026"/>
                <a:gd name="csX59" fmla="*/ 165830 w 335576"/>
                <a:gd name="csY59" fmla="*/ 599704 h 658026"/>
                <a:gd name="csX60" fmla="*/ 165655 w 335576"/>
                <a:gd name="csY60" fmla="*/ 602209 h 658026"/>
                <a:gd name="csX61" fmla="*/ 138371 w 335576"/>
                <a:gd name="csY61" fmla="*/ 654812 h 658026"/>
                <a:gd name="csX62" fmla="*/ 138371 w 335576"/>
                <a:gd name="csY62" fmla="*/ 654812 h 658026"/>
                <a:gd name="csX63" fmla="*/ 83788 w 335576"/>
                <a:gd name="csY63" fmla="*/ 657317 h 658026"/>
                <a:gd name="csX64" fmla="*/ 26875 w 335576"/>
                <a:gd name="csY64" fmla="*/ 646907 h 658026"/>
                <a:gd name="csX65" fmla="*/ 6768 w 335576"/>
                <a:gd name="csY65" fmla="*/ 626437 h 658026"/>
                <a:gd name="csX66" fmla="*/ 5327 w 335576"/>
                <a:gd name="csY66" fmla="*/ 596095 h 658026"/>
                <a:gd name="csX67" fmla="*/ 9098 w 335576"/>
                <a:gd name="csY67" fmla="*/ 546360 h 658026"/>
                <a:gd name="csX68" fmla="*/ 2270 w 335576"/>
                <a:gd name="csY68" fmla="*/ 494835 h 658026"/>
                <a:gd name="csX69" fmla="*/ 10351 w 335576"/>
                <a:gd name="csY69" fmla="*/ 416738 h 658026"/>
                <a:gd name="csX70" fmla="*/ 56853 w 335576"/>
                <a:gd name="csY70" fmla="*/ 350493 h 658026"/>
                <a:gd name="csX71" fmla="*/ 139973 w 335576"/>
                <a:gd name="csY71" fmla="*/ 279749 h 658026"/>
                <a:gd name="csX72" fmla="*/ 197600 w 335576"/>
                <a:gd name="csY72" fmla="*/ 216736 h 658026"/>
                <a:gd name="csX73" fmla="*/ 197600 w 335576"/>
                <a:gd name="csY73" fmla="*/ 216736 h 65802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</a:cxnLst>
              <a:rect l="l" t="t" r="r" b="b"/>
              <a:pathLst>
                <a:path w="335576" h="658026">
                  <a:moveTo>
                    <a:pt x="185937" y="394127"/>
                  </a:moveTo>
                  <a:cubicBezTo>
                    <a:pt x="189358" y="400241"/>
                    <a:pt x="187189" y="407958"/>
                    <a:pt x="181264" y="411365"/>
                  </a:cubicBezTo>
                  <a:cubicBezTo>
                    <a:pt x="175163" y="414960"/>
                    <a:pt x="167446" y="412806"/>
                    <a:pt x="164039" y="406692"/>
                  </a:cubicBezTo>
                  <a:cubicBezTo>
                    <a:pt x="158477" y="397359"/>
                    <a:pt x="156673" y="384969"/>
                    <a:pt x="157575" y="372593"/>
                  </a:cubicBezTo>
                  <a:cubicBezTo>
                    <a:pt x="158652" y="359664"/>
                    <a:pt x="162423" y="346197"/>
                    <a:pt x="168160" y="335611"/>
                  </a:cubicBezTo>
                  <a:cubicBezTo>
                    <a:pt x="177318" y="318010"/>
                    <a:pt x="193115" y="301674"/>
                    <a:pt x="208925" y="285338"/>
                  </a:cubicBezTo>
                  <a:cubicBezTo>
                    <a:pt x="220049" y="273851"/>
                    <a:pt x="231187" y="262363"/>
                    <a:pt x="239267" y="251226"/>
                  </a:cubicBezTo>
                  <a:cubicBezTo>
                    <a:pt x="248236" y="238661"/>
                    <a:pt x="249866" y="229139"/>
                    <a:pt x="247348" y="223402"/>
                  </a:cubicBezTo>
                  <a:cubicBezTo>
                    <a:pt x="246809" y="221786"/>
                    <a:pt x="245732" y="220534"/>
                    <a:pt x="244479" y="219631"/>
                  </a:cubicBezTo>
                  <a:cubicBezTo>
                    <a:pt x="243038" y="218743"/>
                    <a:pt x="241247" y="218190"/>
                    <a:pt x="239267" y="218015"/>
                  </a:cubicBezTo>
                  <a:cubicBezTo>
                    <a:pt x="232978" y="217477"/>
                    <a:pt x="225086" y="221248"/>
                    <a:pt x="218622" y="230944"/>
                  </a:cubicBezTo>
                  <a:cubicBezTo>
                    <a:pt x="204077" y="252316"/>
                    <a:pt x="182718" y="274928"/>
                    <a:pt x="157225" y="298267"/>
                  </a:cubicBezTo>
                  <a:cubicBezTo>
                    <a:pt x="131906" y="321606"/>
                    <a:pt x="102830" y="345483"/>
                    <a:pt x="72839" y="370088"/>
                  </a:cubicBezTo>
                  <a:cubicBezTo>
                    <a:pt x="56139" y="383905"/>
                    <a:pt x="42322" y="403837"/>
                    <a:pt x="34053" y="425734"/>
                  </a:cubicBezTo>
                  <a:cubicBezTo>
                    <a:pt x="25973" y="446918"/>
                    <a:pt x="23104" y="469543"/>
                    <a:pt x="27050" y="490013"/>
                  </a:cubicBezTo>
                  <a:cubicBezTo>
                    <a:pt x="30646" y="507965"/>
                    <a:pt x="33514" y="526456"/>
                    <a:pt x="34417" y="545310"/>
                  </a:cubicBezTo>
                  <a:cubicBezTo>
                    <a:pt x="35319" y="564164"/>
                    <a:pt x="34053" y="583193"/>
                    <a:pt x="29932" y="601684"/>
                  </a:cubicBezTo>
                  <a:cubicBezTo>
                    <a:pt x="28680" y="607071"/>
                    <a:pt x="28680" y="613171"/>
                    <a:pt x="30471" y="617845"/>
                  </a:cubicBezTo>
                  <a:cubicBezTo>
                    <a:pt x="31373" y="620350"/>
                    <a:pt x="32801" y="622154"/>
                    <a:pt x="34605" y="622868"/>
                  </a:cubicBezTo>
                  <a:cubicBezTo>
                    <a:pt x="49325" y="627541"/>
                    <a:pt x="67452" y="630760"/>
                    <a:pt x="85592" y="632026"/>
                  </a:cubicBezTo>
                  <a:cubicBezTo>
                    <a:pt x="103194" y="633278"/>
                    <a:pt x="120244" y="632739"/>
                    <a:pt x="133172" y="630046"/>
                  </a:cubicBezTo>
                  <a:cubicBezTo>
                    <a:pt x="139098" y="628969"/>
                    <a:pt x="139811" y="614963"/>
                    <a:pt x="140539" y="600970"/>
                  </a:cubicBezTo>
                  <a:lnTo>
                    <a:pt x="140539" y="598452"/>
                  </a:lnTo>
                  <a:cubicBezTo>
                    <a:pt x="141616" y="579423"/>
                    <a:pt x="143407" y="559666"/>
                    <a:pt x="147367" y="540462"/>
                  </a:cubicBezTo>
                  <a:cubicBezTo>
                    <a:pt x="151676" y="520705"/>
                    <a:pt x="158504" y="501676"/>
                    <a:pt x="169278" y="484802"/>
                  </a:cubicBezTo>
                  <a:cubicBezTo>
                    <a:pt x="187944" y="455187"/>
                    <a:pt x="218474" y="427539"/>
                    <a:pt x="245758" y="402584"/>
                  </a:cubicBezTo>
                  <a:cubicBezTo>
                    <a:pt x="268020" y="382653"/>
                    <a:pt x="287951" y="364337"/>
                    <a:pt x="296395" y="350156"/>
                  </a:cubicBezTo>
                  <a:cubicBezTo>
                    <a:pt x="303748" y="337403"/>
                    <a:pt x="307694" y="305984"/>
                    <a:pt x="309324" y="271346"/>
                  </a:cubicBezTo>
                  <a:cubicBezTo>
                    <a:pt x="311829" y="219645"/>
                    <a:pt x="309149" y="162557"/>
                    <a:pt x="305378" y="147110"/>
                  </a:cubicBezTo>
                  <a:cubicBezTo>
                    <a:pt x="301957" y="132754"/>
                    <a:pt x="295870" y="115516"/>
                    <a:pt x="288504" y="97551"/>
                  </a:cubicBezTo>
                  <a:cubicBezTo>
                    <a:pt x="279884" y="76730"/>
                    <a:pt x="269838" y="55183"/>
                    <a:pt x="259778" y="36154"/>
                  </a:cubicBezTo>
                  <a:cubicBezTo>
                    <a:pt x="255832" y="28437"/>
                    <a:pt x="252061" y="25380"/>
                    <a:pt x="248829" y="25205"/>
                  </a:cubicBezTo>
                  <a:cubicBezTo>
                    <a:pt x="247927" y="25205"/>
                    <a:pt x="246849" y="25380"/>
                    <a:pt x="245772" y="25919"/>
                  </a:cubicBezTo>
                  <a:cubicBezTo>
                    <a:pt x="244519" y="26646"/>
                    <a:pt x="243078" y="27710"/>
                    <a:pt x="242001" y="29151"/>
                  </a:cubicBezTo>
                  <a:cubicBezTo>
                    <a:pt x="239308" y="32558"/>
                    <a:pt x="237880" y="37056"/>
                    <a:pt x="239496" y="40638"/>
                  </a:cubicBezTo>
                  <a:cubicBezTo>
                    <a:pt x="249556" y="64691"/>
                    <a:pt x="256020" y="94319"/>
                    <a:pt x="259603" y="122317"/>
                  </a:cubicBezTo>
                  <a:cubicBezTo>
                    <a:pt x="263912" y="153911"/>
                    <a:pt x="264451" y="183889"/>
                    <a:pt x="262660" y="201855"/>
                  </a:cubicBezTo>
                  <a:cubicBezTo>
                    <a:pt x="265892" y="205087"/>
                    <a:pt x="268761" y="208858"/>
                    <a:pt x="270565" y="213342"/>
                  </a:cubicBezTo>
                  <a:cubicBezTo>
                    <a:pt x="276316" y="226459"/>
                    <a:pt x="274686" y="244950"/>
                    <a:pt x="259791" y="265959"/>
                  </a:cubicBezTo>
                  <a:cubicBezTo>
                    <a:pt x="250634" y="278699"/>
                    <a:pt x="238971" y="290725"/>
                    <a:pt x="227295" y="302940"/>
                  </a:cubicBezTo>
                  <a:cubicBezTo>
                    <a:pt x="212750" y="317835"/>
                    <a:pt x="198219" y="332918"/>
                    <a:pt x="190489" y="347463"/>
                  </a:cubicBezTo>
                  <a:cubicBezTo>
                    <a:pt x="186354" y="355004"/>
                    <a:pt x="183661" y="364876"/>
                    <a:pt x="182947" y="374397"/>
                  </a:cubicBezTo>
                  <a:cubicBezTo>
                    <a:pt x="182408" y="382289"/>
                    <a:pt x="183122" y="389480"/>
                    <a:pt x="185991" y="394140"/>
                  </a:cubicBezTo>
                  <a:lnTo>
                    <a:pt x="185991" y="394140"/>
                  </a:lnTo>
                  <a:close/>
                  <a:moveTo>
                    <a:pt x="197613" y="216749"/>
                  </a:moveTo>
                  <a:cubicBezTo>
                    <a:pt x="208925" y="200050"/>
                    <a:pt x="224184" y="192684"/>
                    <a:pt x="238001" y="192522"/>
                  </a:cubicBezTo>
                  <a:cubicBezTo>
                    <a:pt x="238904" y="176186"/>
                    <a:pt x="238001" y="151757"/>
                    <a:pt x="234581" y="125549"/>
                  </a:cubicBezTo>
                  <a:cubicBezTo>
                    <a:pt x="231173" y="99706"/>
                    <a:pt x="225248" y="72407"/>
                    <a:pt x="215915" y="50510"/>
                  </a:cubicBezTo>
                  <a:cubicBezTo>
                    <a:pt x="210703" y="37581"/>
                    <a:pt x="214299" y="23037"/>
                    <a:pt x="222379" y="12990"/>
                  </a:cubicBezTo>
                  <a:cubicBezTo>
                    <a:pt x="225611" y="9031"/>
                    <a:pt x="229746" y="5812"/>
                    <a:pt x="234217" y="3469"/>
                  </a:cubicBezTo>
                  <a:cubicBezTo>
                    <a:pt x="239065" y="964"/>
                    <a:pt x="244452" y="-302"/>
                    <a:pt x="250203" y="61"/>
                  </a:cubicBezTo>
                  <a:cubicBezTo>
                    <a:pt x="261690" y="600"/>
                    <a:pt x="273366" y="7603"/>
                    <a:pt x="282160" y="24478"/>
                  </a:cubicBezTo>
                  <a:cubicBezTo>
                    <a:pt x="292571" y="44221"/>
                    <a:pt x="302994" y="66495"/>
                    <a:pt x="311788" y="87854"/>
                  </a:cubicBezTo>
                  <a:cubicBezTo>
                    <a:pt x="319694" y="107072"/>
                    <a:pt x="326144" y="125549"/>
                    <a:pt x="329929" y="141171"/>
                  </a:cubicBezTo>
                  <a:cubicBezTo>
                    <a:pt x="334050" y="158234"/>
                    <a:pt x="337282" y="218729"/>
                    <a:pt x="334588" y="272410"/>
                  </a:cubicBezTo>
                  <a:cubicBezTo>
                    <a:pt x="332797" y="310832"/>
                    <a:pt x="327761" y="346385"/>
                    <a:pt x="318078" y="362896"/>
                  </a:cubicBezTo>
                  <a:cubicBezTo>
                    <a:pt x="308018" y="380484"/>
                    <a:pt x="286483" y="399877"/>
                    <a:pt x="262781" y="421425"/>
                  </a:cubicBezTo>
                  <a:cubicBezTo>
                    <a:pt x="236574" y="445127"/>
                    <a:pt x="207484" y="471523"/>
                    <a:pt x="190610" y="498269"/>
                  </a:cubicBezTo>
                  <a:cubicBezTo>
                    <a:pt x="181452" y="512450"/>
                    <a:pt x="175890" y="528786"/>
                    <a:pt x="172119" y="545849"/>
                  </a:cubicBezTo>
                  <a:cubicBezTo>
                    <a:pt x="168349" y="563450"/>
                    <a:pt x="166733" y="581928"/>
                    <a:pt x="165830" y="599704"/>
                  </a:cubicBezTo>
                  <a:lnTo>
                    <a:pt x="165655" y="602209"/>
                  </a:lnTo>
                  <a:cubicBezTo>
                    <a:pt x="164403" y="625912"/>
                    <a:pt x="163325" y="649614"/>
                    <a:pt x="138371" y="654812"/>
                  </a:cubicBezTo>
                  <a:lnTo>
                    <a:pt x="138371" y="654812"/>
                  </a:lnTo>
                  <a:cubicBezTo>
                    <a:pt x="123112" y="658044"/>
                    <a:pt x="103544" y="658758"/>
                    <a:pt x="83788" y="657317"/>
                  </a:cubicBezTo>
                  <a:cubicBezTo>
                    <a:pt x="63856" y="655876"/>
                    <a:pt x="43574" y="652105"/>
                    <a:pt x="26875" y="646907"/>
                  </a:cubicBezTo>
                  <a:cubicBezTo>
                    <a:pt x="16640" y="643500"/>
                    <a:pt x="10176" y="635770"/>
                    <a:pt x="6768" y="626437"/>
                  </a:cubicBezTo>
                  <a:cubicBezTo>
                    <a:pt x="3186" y="617104"/>
                    <a:pt x="2998" y="605791"/>
                    <a:pt x="5327" y="596095"/>
                  </a:cubicBezTo>
                  <a:cubicBezTo>
                    <a:pt x="8923" y="579934"/>
                    <a:pt x="9812" y="563235"/>
                    <a:pt x="9098" y="546360"/>
                  </a:cubicBezTo>
                  <a:cubicBezTo>
                    <a:pt x="8196" y="529311"/>
                    <a:pt x="5678" y="512073"/>
                    <a:pt x="2270" y="494835"/>
                  </a:cubicBezTo>
                  <a:cubicBezTo>
                    <a:pt x="-2753" y="469705"/>
                    <a:pt x="829" y="442057"/>
                    <a:pt x="10351" y="416738"/>
                  </a:cubicBezTo>
                  <a:cubicBezTo>
                    <a:pt x="20222" y="390881"/>
                    <a:pt x="36558" y="367017"/>
                    <a:pt x="56853" y="350493"/>
                  </a:cubicBezTo>
                  <a:cubicBezTo>
                    <a:pt x="86831" y="325902"/>
                    <a:pt x="115557" y="302199"/>
                    <a:pt x="139973" y="279749"/>
                  </a:cubicBezTo>
                  <a:cubicBezTo>
                    <a:pt x="164214" y="257488"/>
                    <a:pt x="184496" y="236304"/>
                    <a:pt x="197600" y="216736"/>
                  </a:cubicBezTo>
                  <a:lnTo>
                    <a:pt x="197600" y="216736"/>
                  </a:ln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Forma Livre: Forma 6">
              <a:extLst>
                <a:ext uri="{FF2B5EF4-FFF2-40B4-BE49-F238E27FC236}">
                  <a16:creationId xmlns:a16="http://schemas.microsoft.com/office/drawing/2014/main" id="{DA2E879F-A217-0767-B2A6-BA6FE42D6A00}"/>
                </a:ext>
              </a:extLst>
            </p:cNvPr>
            <p:cNvSpPr/>
            <p:nvPr/>
          </p:nvSpPr>
          <p:spPr>
            <a:xfrm>
              <a:off x="5845079" y="2515694"/>
              <a:ext cx="335560" cy="658023"/>
            </a:xfrm>
            <a:custGeom>
              <a:avLst/>
              <a:gdLst>
                <a:gd name="csX0" fmla="*/ 171551 w 335560"/>
                <a:gd name="csY0" fmla="*/ 406678 h 658023"/>
                <a:gd name="csX1" fmla="*/ 154313 w 335560"/>
                <a:gd name="csY1" fmla="*/ 411351 h 658023"/>
                <a:gd name="csX2" fmla="*/ 149653 w 335560"/>
                <a:gd name="csY2" fmla="*/ 394113 h 658023"/>
                <a:gd name="csX3" fmla="*/ 152697 w 335560"/>
                <a:gd name="csY3" fmla="*/ 374370 h 658023"/>
                <a:gd name="csX4" fmla="*/ 145155 w 335560"/>
                <a:gd name="csY4" fmla="*/ 347436 h 658023"/>
                <a:gd name="csX5" fmla="*/ 108349 w 335560"/>
                <a:gd name="csY5" fmla="*/ 302913 h 658023"/>
                <a:gd name="csX6" fmla="*/ 75853 w 335560"/>
                <a:gd name="csY6" fmla="*/ 265932 h 658023"/>
                <a:gd name="csX7" fmla="*/ 64904 w 335560"/>
                <a:gd name="csY7" fmla="*/ 213315 h 658023"/>
                <a:gd name="csX8" fmla="*/ 72984 w 335560"/>
                <a:gd name="csY8" fmla="*/ 201828 h 658023"/>
                <a:gd name="csX9" fmla="*/ 75866 w 335560"/>
                <a:gd name="csY9" fmla="*/ 122290 h 658023"/>
                <a:gd name="csX10" fmla="*/ 96148 w 335560"/>
                <a:gd name="csY10" fmla="*/ 40611 h 658023"/>
                <a:gd name="csX11" fmla="*/ 93454 w 335560"/>
                <a:gd name="csY11" fmla="*/ 29124 h 658023"/>
                <a:gd name="csX12" fmla="*/ 89872 w 335560"/>
                <a:gd name="csY12" fmla="*/ 25892 h 658023"/>
                <a:gd name="csX13" fmla="*/ 86640 w 335560"/>
                <a:gd name="csY13" fmla="*/ 25178 h 658023"/>
                <a:gd name="csX14" fmla="*/ 75691 w 335560"/>
                <a:gd name="csY14" fmla="*/ 36127 h 658023"/>
                <a:gd name="csX15" fmla="*/ 47140 w 335560"/>
                <a:gd name="csY15" fmla="*/ 97524 h 658023"/>
                <a:gd name="csX16" fmla="*/ 30266 w 335560"/>
                <a:gd name="csY16" fmla="*/ 147083 h 658023"/>
                <a:gd name="csX17" fmla="*/ 26131 w 335560"/>
                <a:gd name="csY17" fmla="*/ 271319 h 658023"/>
                <a:gd name="csX18" fmla="*/ 39235 w 335560"/>
                <a:gd name="csY18" fmla="*/ 350129 h 658023"/>
                <a:gd name="csX19" fmla="*/ 89683 w 335560"/>
                <a:gd name="csY19" fmla="*/ 402557 h 658023"/>
                <a:gd name="csX20" fmla="*/ 166339 w 335560"/>
                <a:gd name="csY20" fmla="*/ 484775 h 658023"/>
                <a:gd name="csX21" fmla="*/ 188062 w 335560"/>
                <a:gd name="csY21" fmla="*/ 540435 h 658023"/>
                <a:gd name="csX22" fmla="*/ 195065 w 335560"/>
                <a:gd name="csY22" fmla="*/ 598425 h 658023"/>
                <a:gd name="csX23" fmla="*/ 195065 w 335560"/>
                <a:gd name="csY23" fmla="*/ 600943 h 658023"/>
                <a:gd name="csX24" fmla="*/ 202256 w 335560"/>
                <a:gd name="csY24" fmla="*/ 630019 h 658023"/>
                <a:gd name="csX25" fmla="*/ 250011 w 335560"/>
                <a:gd name="csY25" fmla="*/ 631999 h 658023"/>
                <a:gd name="csX26" fmla="*/ 300810 w 335560"/>
                <a:gd name="csY26" fmla="*/ 622841 h 658023"/>
                <a:gd name="csX27" fmla="*/ 305119 w 335560"/>
                <a:gd name="csY27" fmla="*/ 617818 h 658023"/>
                <a:gd name="csX28" fmla="*/ 305658 w 335560"/>
                <a:gd name="csY28" fmla="*/ 601657 h 658023"/>
                <a:gd name="csX29" fmla="*/ 301173 w 335560"/>
                <a:gd name="csY29" fmla="*/ 545283 h 658023"/>
                <a:gd name="csX30" fmla="*/ 308540 w 335560"/>
                <a:gd name="csY30" fmla="*/ 489987 h 658023"/>
                <a:gd name="csX31" fmla="*/ 301537 w 335560"/>
                <a:gd name="csY31" fmla="*/ 425707 h 658023"/>
                <a:gd name="csX32" fmla="*/ 262765 w 335560"/>
                <a:gd name="csY32" fmla="*/ 370061 h 658023"/>
                <a:gd name="csX33" fmla="*/ 178379 w 335560"/>
                <a:gd name="csY33" fmla="*/ 298240 h 658023"/>
                <a:gd name="csX34" fmla="*/ 116982 w 335560"/>
                <a:gd name="csY34" fmla="*/ 230917 h 658023"/>
                <a:gd name="csX35" fmla="*/ 96161 w 335560"/>
                <a:gd name="csY35" fmla="*/ 217988 h 658023"/>
                <a:gd name="csX36" fmla="*/ 91138 w 335560"/>
                <a:gd name="csY36" fmla="*/ 219605 h 658023"/>
                <a:gd name="csX37" fmla="*/ 88081 w 335560"/>
                <a:gd name="csY37" fmla="*/ 223200 h 658023"/>
                <a:gd name="csX38" fmla="*/ 96350 w 335560"/>
                <a:gd name="csY38" fmla="*/ 251212 h 658023"/>
                <a:gd name="csX39" fmla="*/ 126691 w 335560"/>
                <a:gd name="csY39" fmla="*/ 285325 h 658023"/>
                <a:gd name="csX40" fmla="*/ 167443 w 335560"/>
                <a:gd name="csY40" fmla="*/ 335598 h 658023"/>
                <a:gd name="csX41" fmla="*/ 177854 w 335560"/>
                <a:gd name="csY41" fmla="*/ 372579 h 658023"/>
                <a:gd name="csX42" fmla="*/ 171564 w 335560"/>
                <a:gd name="csY42" fmla="*/ 406678 h 658023"/>
                <a:gd name="csX43" fmla="*/ 171564 w 335560"/>
                <a:gd name="csY43" fmla="*/ 406678 h 658023"/>
                <a:gd name="csX44" fmla="*/ 97575 w 335560"/>
                <a:gd name="csY44" fmla="*/ 192508 h 658023"/>
                <a:gd name="csX45" fmla="*/ 137964 w 335560"/>
                <a:gd name="csY45" fmla="*/ 216736 h 658023"/>
                <a:gd name="csX46" fmla="*/ 195415 w 335560"/>
                <a:gd name="csY46" fmla="*/ 279749 h 658023"/>
                <a:gd name="csX47" fmla="*/ 278710 w 335560"/>
                <a:gd name="csY47" fmla="*/ 350493 h 658023"/>
                <a:gd name="csX48" fmla="*/ 325212 w 335560"/>
                <a:gd name="csY48" fmla="*/ 416738 h 658023"/>
                <a:gd name="csX49" fmla="*/ 333293 w 335560"/>
                <a:gd name="csY49" fmla="*/ 494835 h 658023"/>
                <a:gd name="csX50" fmla="*/ 326465 w 335560"/>
                <a:gd name="csY50" fmla="*/ 546360 h 658023"/>
                <a:gd name="csX51" fmla="*/ 330236 w 335560"/>
                <a:gd name="csY51" fmla="*/ 596095 h 658023"/>
                <a:gd name="csX52" fmla="*/ 328795 w 335560"/>
                <a:gd name="csY52" fmla="*/ 626437 h 658023"/>
                <a:gd name="csX53" fmla="*/ 308513 w 335560"/>
                <a:gd name="csY53" fmla="*/ 646907 h 658023"/>
                <a:gd name="csX54" fmla="*/ 251789 w 335560"/>
                <a:gd name="csY54" fmla="*/ 657317 h 658023"/>
                <a:gd name="csX55" fmla="*/ 197206 w 335560"/>
                <a:gd name="csY55" fmla="*/ 654812 h 658023"/>
                <a:gd name="csX56" fmla="*/ 197206 w 335560"/>
                <a:gd name="csY56" fmla="*/ 654812 h 658023"/>
                <a:gd name="csX57" fmla="*/ 169921 w 335560"/>
                <a:gd name="csY57" fmla="*/ 602209 h 658023"/>
                <a:gd name="csX58" fmla="*/ 169746 w 335560"/>
                <a:gd name="csY58" fmla="*/ 599704 h 658023"/>
                <a:gd name="csX59" fmla="*/ 163457 w 335560"/>
                <a:gd name="csY59" fmla="*/ 545849 h 658023"/>
                <a:gd name="csX60" fmla="*/ 144967 w 335560"/>
                <a:gd name="csY60" fmla="*/ 498269 h 658023"/>
                <a:gd name="csX61" fmla="*/ 72795 w 335560"/>
                <a:gd name="csY61" fmla="*/ 421425 h 658023"/>
                <a:gd name="csX62" fmla="*/ 17324 w 335560"/>
                <a:gd name="csY62" fmla="*/ 362896 h 658023"/>
                <a:gd name="csX63" fmla="*/ 988 w 335560"/>
                <a:gd name="csY63" fmla="*/ 272410 h 658023"/>
                <a:gd name="csX64" fmla="*/ 5648 w 335560"/>
                <a:gd name="csY64" fmla="*/ 141171 h 658023"/>
                <a:gd name="csX65" fmla="*/ 23788 w 335560"/>
                <a:gd name="csY65" fmla="*/ 87854 h 658023"/>
                <a:gd name="csX66" fmla="*/ 53403 w 335560"/>
                <a:gd name="csY66" fmla="*/ 24478 h 658023"/>
                <a:gd name="csX67" fmla="*/ 85360 w 335560"/>
                <a:gd name="csY67" fmla="*/ 61 h 658023"/>
                <a:gd name="csX68" fmla="*/ 101333 w 335560"/>
                <a:gd name="csY68" fmla="*/ 3469 h 658023"/>
                <a:gd name="csX69" fmla="*/ 113184 w 335560"/>
                <a:gd name="csY69" fmla="*/ 12990 h 658023"/>
                <a:gd name="csX70" fmla="*/ 119473 w 335560"/>
                <a:gd name="csY70" fmla="*/ 50510 h 658023"/>
                <a:gd name="csX71" fmla="*/ 100982 w 335560"/>
                <a:gd name="csY71" fmla="*/ 125549 h 658023"/>
                <a:gd name="csX72" fmla="*/ 97575 w 335560"/>
                <a:gd name="csY72" fmla="*/ 192522 h 658023"/>
                <a:gd name="csX73" fmla="*/ 97575 w 335560"/>
                <a:gd name="csY73" fmla="*/ 192522 h 65802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</a:cxnLst>
              <a:rect l="l" t="t" r="r" b="b"/>
              <a:pathLst>
                <a:path w="335560" h="658023">
                  <a:moveTo>
                    <a:pt x="171551" y="406678"/>
                  </a:moveTo>
                  <a:cubicBezTo>
                    <a:pt x="168144" y="412792"/>
                    <a:pt x="160413" y="414947"/>
                    <a:pt x="154313" y="411351"/>
                  </a:cubicBezTo>
                  <a:cubicBezTo>
                    <a:pt x="148212" y="407944"/>
                    <a:pt x="146232" y="400227"/>
                    <a:pt x="149653" y="394113"/>
                  </a:cubicBezTo>
                  <a:cubicBezTo>
                    <a:pt x="152347" y="389454"/>
                    <a:pt x="153235" y="382275"/>
                    <a:pt x="152697" y="374370"/>
                  </a:cubicBezTo>
                  <a:cubicBezTo>
                    <a:pt x="151983" y="364849"/>
                    <a:pt x="149114" y="354977"/>
                    <a:pt x="145155" y="347436"/>
                  </a:cubicBezTo>
                  <a:cubicBezTo>
                    <a:pt x="137438" y="332891"/>
                    <a:pt x="122894" y="317808"/>
                    <a:pt x="108349" y="302913"/>
                  </a:cubicBezTo>
                  <a:cubicBezTo>
                    <a:pt x="96673" y="290698"/>
                    <a:pt x="85010" y="278672"/>
                    <a:pt x="75853" y="265932"/>
                  </a:cubicBezTo>
                  <a:cubicBezTo>
                    <a:pt x="60769" y="244923"/>
                    <a:pt x="59328" y="226432"/>
                    <a:pt x="64904" y="213315"/>
                  </a:cubicBezTo>
                  <a:cubicBezTo>
                    <a:pt x="66870" y="208831"/>
                    <a:pt x="69752" y="205060"/>
                    <a:pt x="72984" y="201828"/>
                  </a:cubicBezTo>
                  <a:cubicBezTo>
                    <a:pt x="71193" y="183876"/>
                    <a:pt x="71732" y="153898"/>
                    <a:pt x="75866" y="122290"/>
                  </a:cubicBezTo>
                  <a:cubicBezTo>
                    <a:pt x="79637" y="94278"/>
                    <a:pt x="86101" y="64664"/>
                    <a:pt x="96148" y="40611"/>
                  </a:cubicBezTo>
                  <a:cubicBezTo>
                    <a:pt x="97764" y="37016"/>
                    <a:pt x="96323" y="32531"/>
                    <a:pt x="93454" y="29124"/>
                  </a:cubicBezTo>
                  <a:cubicBezTo>
                    <a:pt x="92377" y="27683"/>
                    <a:pt x="91124" y="26619"/>
                    <a:pt x="89872" y="25892"/>
                  </a:cubicBezTo>
                  <a:cubicBezTo>
                    <a:pt x="88795" y="25353"/>
                    <a:pt x="87717" y="25178"/>
                    <a:pt x="86640" y="25178"/>
                  </a:cubicBezTo>
                  <a:cubicBezTo>
                    <a:pt x="83596" y="25353"/>
                    <a:pt x="79812" y="28410"/>
                    <a:pt x="75691" y="36127"/>
                  </a:cubicBezTo>
                  <a:cubicBezTo>
                    <a:pt x="65819" y="55156"/>
                    <a:pt x="55584" y="76704"/>
                    <a:pt x="47140" y="97524"/>
                  </a:cubicBezTo>
                  <a:cubicBezTo>
                    <a:pt x="39774" y="115476"/>
                    <a:pt x="33673" y="132714"/>
                    <a:pt x="30266" y="147083"/>
                  </a:cubicBezTo>
                  <a:cubicBezTo>
                    <a:pt x="26320" y="162517"/>
                    <a:pt x="23627" y="219605"/>
                    <a:pt x="26131" y="271319"/>
                  </a:cubicBezTo>
                  <a:cubicBezTo>
                    <a:pt x="27936" y="305970"/>
                    <a:pt x="31882" y="337389"/>
                    <a:pt x="39235" y="350129"/>
                  </a:cubicBezTo>
                  <a:cubicBezTo>
                    <a:pt x="47491" y="364310"/>
                    <a:pt x="67597" y="382626"/>
                    <a:pt x="89683" y="402557"/>
                  </a:cubicBezTo>
                  <a:cubicBezTo>
                    <a:pt x="117157" y="427512"/>
                    <a:pt x="147673" y="455160"/>
                    <a:pt x="166339" y="484775"/>
                  </a:cubicBezTo>
                  <a:cubicBezTo>
                    <a:pt x="177113" y="501649"/>
                    <a:pt x="183941" y="520678"/>
                    <a:pt x="188062" y="540435"/>
                  </a:cubicBezTo>
                  <a:cubicBezTo>
                    <a:pt x="192196" y="559639"/>
                    <a:pt x="193987" y="579382"/>
                    <a:pt x="195065" y="598425"/>
                  </a:cubicBezTo>
                  <a:lnTo>
                    <a:pt x="195065" y="600943"/>
                  </a:lnTo>
                  <a:cubicBezTo>
                    <a:pt x="195792" y="614949"/>
                    <a:pt x="196506" y="628955"/>
                    <a:pt x="202256" y="630019"/>
                  </a:cubicBezTo>
                  <a:cubicBezTo>
                    <a:pt x="215171" y="632712"/>
                    <a:pt x="232409" y="633251"/>
                    <a:pt x="250011" y="631999"/>
                  </a:cubicBezTo>
                  <a:cubicBezTo>
                    <a:pt x="267963" y="630746"/>
                    <a:pt x="286278" y="627514"/>
                    <a:pt x="300810" y="622841"/>
                  </a:cubicBezTo>
                  <a:cubicBezTo>
                    <a:pt x="302789" y="622114"/>
                    <a:pt x="304230" y="620323"/>
                    <a:pt x="305119" y="617818"/>
                  </a:cubicBezTo>
                  <a:cubicBezTo>
                    <a:pt x="306910" y="613145"/>
                    <a:pt x="306910" y="607044"/>
                    <a:pt x="305658" y="601657"/>
                  </a:cubicBezTo>
                  <a:cubicBezTo>
                    <a:pt x="301348" y="583167"/>
                    <a:pt x="300271" y="564137"/>
                    <a:pt x="301173" y="545283"/>
                  </a:cubicBezTo>
                  <a:cubicBezTo>
                    <a:pt x="302076" y="526429"/>
                    <a:pt x="304944" y="507938"/>
                    <a:pt x="308540" y="489987"/>
                  </a:cubicBezTo>
                  <a:cubicBezTo>
                    <a:pt x="312486" y="469516"/>
                    <a:pt x="309442" y="446891"/>
                    <a:pt x="301537" y="425707"/>
                  </a:cubicBezTo>
                  <a:cubicBezTo>
                    <a:pt x="293106" y="403810"/>
                    <a:pt x="279451" y="383878"/>
                    <a:pt x="262765" y="370061"/>
                  </a:cubicBezTo>
                  <a:cubicBezTo>
                    <a:pt x="232773" y="345456"/>
                    <a:pt x="203697" y="321592"/>
                    <a:pt x="178379" y="298240"/>
                  </a:cubicBezTo>
                  <a:cubicBezTo>
                    <a:pt x="152885" y="274901"/>
                    <a:pt x="131338" y="252290"/>
                    <a:pt x="116982" y="230917"/>
                  </a:cubicBezTo>
                  <a:cubicBezTo>
                    <a:pt x="110517" y="221221"/>
                    <a:pt x="102625" y="217450"/>
                    <a:pt x="96161" y="217988"/>
                  </a:cubicBezTo>
                  <a:cubicBezTo>
                    <a:pt x="94357" y="218164"/>
                    <a:pt x="92565" y="218716"/>
                    <a:pt x="91138" y="219605"/>
                  </a:cubicBezTo>
                  <a:cubicBezTo>
                    <a:pt x="89885" y="220507"/>
                    <a:pt x="88808" y="221759"/>
                    <a:pt x="88081" y="223200"/>
                  </a:cubicBezTo>
                  <a:cubicBezTo>
                    <a:pt x="85751" y="229126"/>
                    <a:pt x="87367" y="238647"/>
                    <a:pt x="96350" y="251212"/>
                  </a:cubicBezTo>
                  <a:cubicBezTo>
                    <a:pt x="104430" y="262350"/>
                    <a:pt x="115554" y="273824"/>
                    <a:pt x="126691" y="285325"/>
                  </a:cubicBezTo>
                  <a:cubicBezTo>
                    <a:pt x="142489" y="301661"/>
                    <a:pt x="158111" y="317996"/>
                    <a:pt x="167443" y="335598"/>
                  </a:cubicBezTo>
                  <a:cubicBezTo>
                    <a:pt x="173194" y="346183"/>
                    <a:pt x="176965" y="359664"/>
                    <a:pt x="177854" y="372579"/>
                  </a:cubicBezTo>
                  <a:cubicBezTo>
                    <a:pt x="178756" y="384955"/>
                    <a:pt x="176951" y="397345"/>
                    <a:pt x="171564" y="406678"/>
                  </a:cubicBezTo>
                  <a:lnTo>
                    <a:pt x="171564" y="406678"/>
                  </a:lnTo>
                  <a:close/>
                  <a:moveTo>
                    <a:pt x="97575" y="192508"/>
                  </a:moveTo>
                  <a:cubicBezTo>
                    <a:pt x="111393" y="192684"/>
                    <a:pt x="126651" y="200037"/>
                    <a:pt x="137964" y="216736"/>
                  </a:cubicBezTo>
                  <a:cubicBezTo>
                    <a:pt x="151067" y="236304"/>
                    <a:pt x="171174" y="257488"/>
                    <a:pt x="195415" y="279749"/>
                  </a:cubicBezTo>
                  <a:cubicBezTo>
                    <a:pt x="219831" y="302199"/>
                    <a:pt x="248732" y="325888"/>
                    <a:pt x="278710" y="350493"/>
                  </a:cubicBezTo>
                  <a:cubicBezTo>
                    <a:pt x="298817" y="367017"/>
                    <a:pt x="315327" y="390881"/>
                    <a:pt x="325212" y="416738"/>
                  </a:cubicBezTo>
                  <a:cubicBezTo>
                    <a:pt x="334720" y="442057"/>
                    <a:pt x="338316" y="469705"/>
                    <a:pt x="333293" y="494835"/>
                  </a:cubicBezTo>
                  <a:cubicBezTo>
                    <a:pt x="329885" y="512073"/>
                    <a:pt x="327192" y="529311"/>
                    <a:pt x="326465" y="546360"/>
                  </a:cubicBezTo>
                  <a:cubicBezTo>
                    <a:pt x="325562" y="563235"/>
                    <a:pt x="326640" y="579934"/>
                    <a:pt x="330236" y="596095"/>
                  </a:cubicBezTo>
                  <a:cubicBezTo>
                    <a:pt x="332390" y="605791"/>
                    <a:pt x="332202" y="617104"/>
                    <a:pt x="328795" y="626437"/>
                  </a:cubicBezTo>
                  <a:cubicBezTo>
                    <a:pt x="325387" y="635770"/>
                    <a:pt x="318923" y="643500"/>
                    <a:pt x="308513" y="646907"/>
                  </a:cubicBezTo>
                  <a:cubicBezTo>
                    <a:pt x="292002" y="652119"/>
                    <a:pt x="271707" y="655890"/>
                    <a:pt x="251789" y="657317"/>
                  </a:cubicBezTo>
                  <a:cubicBezTo>
                    <a:pt x="232046" y="658758"/>
                    <a:pt x="212464" y="658031"/>
                    <a:pt x="197206" y="654812"/>
                  </a:cubicBezTo>
                  <a:lnTo>
                    <a:pt x="197206" y="654812"/>
                  </a:lnTo>
                  <a:cubicBezTo>
                    <a:pt x="172251" y="649600"/>
                    <a:pt x="170999" y="625898"/>
                    <a:pt x="169921" y="602209"/>
                  </a:cubicBezTo>
                  <a:lnTo>
                    <a:pt x="169746" y="599704"/>
                  </a:lnTo>
                  <a:cubicBezTo>
                    <a:pt x="168844" y="581927"/>
                    <a:pt x="167228" y="563437"/>
                    <a:pt x="163457" y="545849"/>
                  </a:cubicBezTo>
                  <a:cubicBezTo>
                    <a:pt x="159686" y="528786"/>
                    <a:pt x="153936" y="512450"/>
                    <a:pt x="144967" y="498269"/>
                  </a:cubicBezTo>
                  <a:cubicBezTo>
                    <a:pt x="128092" y="471523"/>
                    <a:pt x="98828" y="445127"/>
                    <a:pt x="72795" y="421425"/>
                  </a:cubicBezTo>
                  <a:cubicBezTo>
                    <a:pt x="49107" y="399891"/>
                    <a:pt x="27559" y="380498"/>
                    <a:pt x="17324" y="362896"/>
                  </a:cubicBezTo>
                  <a:cubicBezTo>
                    <a:pt x="7816" y="346385"/>
                    <a:pt x="2779" y="310832"/>
                    <a:pt x="988" y="272410"/>
                  </a:cubicBezTo>
                  <a:cubicBezTo>
                    <a:pt x="-1705" y="218743"/>
                    <a:pt x="1527" y="158234"/>
                    <a:pt x="5648" y="141171"/>
                  </a:cubicBezTo>
                  <a:cubicBezTo>
                    <a:pt x="9419" y="125549"/>
                    <a:pt x="15883" y="107059"/>
                    <a:pt x="23788" y="87854"/>
                  </a:cubicBezTo>
                  <a:cubicBezTo>
                    <a:pt x="32582" y="66495"/>
                    <a:pt x="42992" y="44234"/>
                    <a:pt x="53403" y="24478"/>
                  </a:cubicBezTo>
                  <a:cubicBezTo>
                    <a:pt x="62210" y="7603"/>
                    <a:pt x="73873" y="600"/>
                    <a:pt x="85360" y="61"/>
                  </a:cubicBezTo>
                  <a:cubicBezTo>
                    <a:pt x="91111" y="-302"/>
                    <a:pt x="96498" y="964"/>
                    <a:pt x="101333" y="3469"/>
                  </a:cubicBezTo>
                  <a:cubicBezTo>
                    <a:pt x="105817" y="5798"/>
                    <a:pt x="109777" y="9031"/>
                    <a:pt x="113184" y="12990"/>
                  </a:cubicBezTo>
                  <a:cubicBezTo>
                    <a:pt x="121264" y="23037"/>
                    <a:pt x="124860" y="37581"/>
                    <a:pt x="119473" y="50510"/>
                  </a:cubicBezTo>
                  <a:cubicBezTo>
                    <a:pt x="110315" y="72407"/>
                    <a:pt x="104390" y="99706"/>
                    <a:pt x="100982" y="125549"/>
                  </a:cubicBezTo>
                  <a:cubicBezTo>
                    <a:pt x="97575" y="151757"/>
                    <a:pt x="96673" y="176186"/>
                    <a:pt x="97575" y="192522"/>
                  </a:cubicBezTo>
                  <a:lnTo>
                    <a:pt x="97575" y="192522"/>
                  </a:ln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8" name="Forma Livre: Forma 7">
              <a:extLst>
                <a:ext uri="{FF2B5EF4-FFF2-40B4-BE49-F238E27FC236}">
                  <a16:creationId xmlns:a16="http://schemas.microsoft.com/office/drawing/2014/main" id="{2142218E-EC9C-EAA6-CCF7-A67132BD9D8C}"/>
                </a:ext>
              </a:extLst>
            </p:cNvPr>
            <p:cNvSpPr/>
            <p:nvPr/>
          </p:nvSpPr>
          <p:spPr>
            <a:xfrm>
              <a:off x="5987904" y="2374633"/>
              <a:ext cx="466061" cy="466061"/>
            </a:xfrm>
            <a:custGeom>
              <a:avLst/>
              <a:gdLst>
                <a:gd name="csX0" fmla="*/ 233024 w 466061"/>
                <a:gd name="csY0" fmla="*/ 440743 h 466061"/>
                <a:gd name="csX1" fmla="*/ 379884 w 466061"/>
                <a:gd name="csY1" fmla="*/ 379884 h 466061"/>
                <a:gd name="csX2" fmla="*/ 440743 w 466061"/>
                <a:gd name="csY2" fmla="*/ 233024 h 466061"/>
                <a:gd name="csX3" fmla="*/ 379884 w 466061"/>
                <a:gd name="csY3" fmla="*/ 86177 h 466061"/>
                <a:gd name="csX4" fmla="*/ 233024 w 466061"/>
                <a:gd name="csY4" fmla="*/ 25318 h 466061"/>
                <a:gd name="csX5" fmla="*/ 86177 w 466061"/>
                <a:gd name="csY5" fmla="*/ 86177 h 466061"/>
                <a:gd name="csX6" fmla="*/ 25305 w 466061"/>
                <a:gd name="csY6" fmla="*/ 233024 h 466061"/>
                <a:gd name="csX7" fmla="*/ 86177 w 466061"/>
                <a:gd name="csY7" fmla="*/ 379884 h 466061"/>
                <a:gd name="csX8" fmla="*/ 233024 w 466061"/>
                <a:gd name="csY8" fmla="*/ 440743 h 466061"/>
                <a:gd name="csX9" fmla="*/ 233024 w 466061"/>
                <a:gd name="csY9" fmla="*/ 440743 h 466061"/>
                <a:gd name="csX10" fmla="*/ 397836 w 466061"/>
                <a:gd name="csY10" fmla="*/ 397836 h 466061"/>
                <a:gd name="csX11" fmla="*/ 233024 w 466061"/>
                <a:gd name="csY11" fmla="*/ 466061 h 466061"/>
                <a:gd name="csX12" fmla="*/ 68225 w 466061"/>
                <a:gd name="csY12" fmla="*/ 397836 h 466061"/>
                <a:gd name="csX13" fmla="*/ 0 w 466061"/>
                <a:gd name="csY13" fmla="*/ 233024 h 466061"/>
                <a:gd name="csX14" fmla="*/ 68225 w 466061"/>
                <a:gd name="csY14" fmla="*/ 68212 h 466061"/>
                <a:gd name="csX15" fmla="*/ 233024 w 466061"/>
                <a:gd name="csY15" fmla="*/ 0 h 466061"/>
                <a:gd name="csX16" fmla="*/ 397836 w 466061"/>
                <a:gd name="csY16" fmla="*/ 68225 h 466061"/>
                <a:gd name="csX17" fmla="*/ 466061 w 466061"/>
                <a:gd name="csY17" fmla="*/ 233037 h 466061"/>
                <a:gd name="csX18" fmla="*/ 397836 w 466061"/>
                <a:gd name="csY18" fmla="*/ 397850 h 466061"/>
                <a:gd name="csX19" fmla="*/ 397836 w 466061"/>
                <a:gd name="csY19" fmla="*/ 397850 h 46606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</a:cxnLst>
              <a:rect l="l" t="t" r="r" b="b"/>
              <a:pathLst>
                <a:path w="466061" h="466061">
                  <a:moveTo>
                    <a:pt x="233024" y="440743"/>
                  </a:moveTo>
                  <a:cubicBezTo>
                    <a:pt x="290300" y="440743"/>
                    <a:pt x="342365" y="417593"/>
                    <a:pt x="379884" y="379884"/>
                  </a:cubicBezTo>
                  <a:cubicBezTo>
                    <a:pt x="417404" y="342364"/>
                    <a:pt x="440743" y="290475"/>
                    <a:pt x="440743" y="233024"/>
                  </a:cubicBezTo>
                  <a:cubicBezTo>
                    <a:pt x="440743" y="175573"/>
                    <a:pt x="417404" y="123697"/>
                    <a:pt x="379884" y="86177"/>
                  </a:cubicBezTo>
                  <a:cubicBezTo>
                    <a:pt x="342365" y="48657"/>
                    <a:pt x="290300" y="25318"/>
                    <a:pt x="233024" y="25318"/>
                  </a:cubicBezTo>
                  <a:cubicBezTo>
                    <a:pt x="175748" y="25318"/>
                    <a:pt x="123697" y="48657"/>
                    <a:pt x="86177" y="86177"/>
                  </a:cubicBezTo>
                  <a:cubicBezTo>
                    <a:pt x="48469" y="123697"/>
                    <a:pt x="25305" y="175761"/>
                    <a:pt x="25305" y="233024"/>
                  </a:cubicBezTo>
                  <a:cubicBezTo>
                    <a:pt x="25305" y="290287"/>
                    <a:pt x="48469" y="342364"/>
                    <a:pt x="86177" y="379884"/>
                  </a:cubicBezTo>
                  <a:cubicBezTo>
                    <a:pt x="123697" y="417593"/>
                    <a:pt x="175586" y="440743"/>
                    <a:pt x="233024" y="440743"/>
                  </a:cubicBezTo>
                  <a:lnTo>
                    <a:pt x="233024" y="440743"/>
                  </a:lnTo>
                  <a:close/>
                  <a:moveTo>
                    <a:pt x="397836" y="397836"/>
                  </a:moveTo>
                  <a:cubicBezTo>
                    <a:pt x="355643" y="440029"/>
                    <a:pt x="297303" y="466061"/>
                    <a:pt x="233024" y="466061"/>
                  </a:cubicBezTo>
                  <a:cubicBezTo>
                    <a:pt x="168745" y="466061"/>
                    <a:pt x="110405" y="440029"/>
                    <a:pt x="68225" y="397836"/>
                  </a:cubicBezTo>
                  <a:cubicBezTo>
                    <a:pt x="26032" y="355643"/>
                    <a:pt x="0" y="297478"/>
                    <a:pt x="0" y="233024"/>
                  </a:cubicBezTo>
                  <a:cubicBezTo>
                    <a:pt x="0" y="168570"/>
                    <a:pt x="26032" y="110405"/>
                    <a:pt x="68225" y="68212"/>
                  </a:cubicBezTo>
                  <a:cubicBezTo>
                    <a:pt x="110405" y="26032"/>
                    <a:pt x="168570" y="0"/>
                    <a:pt x="233024" y="0"/>
                  </a:cubicBezTo>
                  <a:cubicBezTo>
                    <a:pt x="297478" y="0"/>
                    <a:pt x="355643" y="26032"/>
                    <a:pt x="397836" y="68225"/>
                  </a:cubicBezTo>
                  <a:cubicBezTo>
                    <a:pt x="440029" y="110418"/>
                    <a:pt x="466061" y="168758"/>
                    <a:pt x="466061" y="233037"/>
                  </a:cubicBezTo>
                  <a:cubicBezTo>
                    <a:pt x="466061" y="297317"/>
                    <a:pt x="440029" y="355657"/>
                    <a:pt x="397836" y="397850"/>
                  </a:cubicBezTo>
                  <a:lnTo>
                    <a:pt x="397836" y="397850"/>
                  </a:ln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32" name="Forma Livre: Forma 31">
              <a:extLst>
                <a:ext uri="{FF2B5EF4-FFF2-40B4-BE49-F238E27FC236}">
                  <a16:creationId xmlns:a16="http://schemas.microsoft.com/office/drawing/2014/main" id="{EDDAC3AE-A8D0-AF2A-4A20-976637FC8E5E}"/>
                </a:ext>
              </a:extLst>
            </p:cNvPr>
            <p:cNvSpPr/>
            <p:nvPr/>
          </p:nvSpPr>
          <p:spPr>
            <a:xfrm>
              <a:off x="6059711" y="2446628"/>
              <a:ext cx="322244" cy="322257"/>
            </a:xfrm>
            <a:custGeom>
              <a:avLst/>
              <a:gdLst>
                <a:gd name="csX0" fmla="*/ 133743 w 322244"/>
                <a:gd name="csY0" fmla="*/ 0 h 322257"/>
                <a:gd name="csX1" fmla="*/ 188690 w 322244"/>
                <a:gd name="csY1" fmla="*/ 0 h 322257"/>
                <a:gd name="csX2" fmla="*/ 206642 w 322244"/>
                <a:gd name="csY2" fmla="*/ 7367 h 322257"/>
                <a:gd name="csX3" fmla="*/ 213995 w 322244"/>
                <a:gd name="csY3" fmla="*/ 25318 h 322257"/>
                <a:gd name="csX4" fmla="*/ 213995 w 322244"/>
                <a:gd name="csY4" fmla="*/ 108263 h 322257"/>
                <a:gd name="csX5" fmla="*/ 296940 w 322244"/>
                <a:gd name="csY5" fmla="*/ 108263 h 322257"/>
                <a:gd name="csX6" fmla="*/ 314891 w 322244"/>
                <a:gd name="csY6" fmla="*/ 115805 h 322257"/>
                <a:gd name="csX7" fmla="*/ 314891 w 322244"/>
                <a:gd name="csY7" fmla="*/ 115805 h 322257"/>
                <a:gd name="csX8" fmla="*/ 322245 w 322244"/>
                <a:gd name="csY8" fmla="*/ 133582 h 322257"/>
                <a:gd name="csX9" fmla="*/ 322245 w 322244"/>
                <a:gd name="csY9" fmla="*/ 188515 h 322257"/>
                <a:gd name="csX10" fmla="*/ 314891 w 322244"/>
                <a:gd name="csY10" fmla="*/ 206466 h 322257"/>
                <a:gd name="csX11" fmla="*/ 314891 w 322244"/>
                <a:gd name="csY11" fmla="*/ 206466 h 322257"/>
                <a:gd name="csX12" fmla="*/ 296940 w 322244"/>
                <a:gd name="csY12" fmla="*/ 213820 h 322257"/>
                <a:gd name="csX13" fmla="*/ 213995 w 322244"/>
                <a:gd name="csY13" fmla="*/ 213820 h 322257"/>
                <a:gd name="csX14" fmla="*/ 213995 w 322244"/>
                <a:gd name="csY14" fmla="*/ 296953 h 322257"/>
                <a:gd name="csX15" fmla="*/ 206642 w 322244"/>
                <a:gd name="csY15" fmla="*/ 314730 h 322257"/>
                <a:gd name="csX16" fmla="*/ 206467 w 322244"/>
                <a:gd name="csY16" fmla="*/ 314730 h 322257"/>
                <a:gd name="csX17" fmla="*/ 188690 w 322244"/>
                <a:gd name="csY17" fmla="*/ 322258 h 322257"/>
                <a:gd name="csX18" fmla="*/ 133743 w 322244"/>
                <a:gd name="csY18" fmla="*/ 322258 h 322257"/>
                <a:gd name="csX19" fmla="*/ 115792 w 322244"/>
                <a:gd name="csY19" fmla="*/ 314730 h 322257"/>
                <a:gd name="csX20" fmla="*/ 108438 w 322244"/>
                <a:gd name="csY20" fmla="*/ 296953 h 322257"/>
                <a:gd name="csX21" fmla="*/ 108438 w 322244"/>
                <a:gd name="csY21" fmla="*/ 213820 h 322257"/>
                <a:gd name="csX22" fmla="*/ 25494 w 322244"/>
                <a:gd name="csY22" fmla="*/ 213820 h 322257"/>
                <a:gd name="csX23" fmla="*/ 7542 w 322244"/>
                <a:gd name="csY23" fmla="*/ 206466 h 322257"/>
                <a:gd name="csX24" fmla="*/ 7542 w 322244"/>
                <a:gd name="csY24" fmla="*/ 206466 h 322257"/>
                <a:gd name="csX25" fmla="*/ 0 w 322244"/>
                <a:gd name="csY25" fmla="*/ 188515 h 322257"/>
                <a:gd name="csX26" fmla="*/ 0 w 322244"/>
                <a:gd name="csY26" fmla="*/ 133582 h 322257"/>
                <a:gd name="csX27" fmla="*/ 7542 w 322244"/>
                <a:gd name="csY27" fmla="*/ 115805 h 322257"/>
                <a:gd name="csX28" fmla="*/ 7542 w 322244"/>
                <a:gd name="csY28" fmla="*/ 115805 h 322257"/>
                <a:gd name="csX29" fmla="*/ 25494 w 322244"/>
                <a:gd name="csY29" fmla="*/ 108263 h 322257"/>
                <a:gd name="csX30" fmla="*/ 108438 w 322244"/>
                <a:gd name="csY30" fmla="*/ 108263 h 322257"/>
                <a:gd name="csX31" fmla="*/ 108438 w 322244"/>
                <a:gd name="csY31" fmla="*/ 25318 h 322257"/>
                <a:gd name="csX32" fmla="*/ 115792 w 322244"/>
                <a:gd name="csY32" fmla="*/ 7542 h 322257"/>
                <a:gd name="csX33" fmla="*/ 115792 w 322244"/>
                <a:gd name="csY33" fmla="*/ 7367 h 322257"/>
                <a:gd name="csX34" fmla="*/ 133743 w 322244"/>
                <a:gd name="csY34" fmla="*/ 0 h 322257"/>
                <a:gd name="csX35" fmla="*/ 133743 w 322244"/>
                <a:gd name="csY35" fmla="*/ 0 h 322257"/>
                <a:gd name="csX36" fmla="*/ 188690 w 322244"/>
                <a:gd name="csY36" fmla="*/ 25305 h 322257"/>
                <a:gd name="csX37" fmla="*/ 133743 w 322244"/>
                <a:gd name="csY37" fmla="*/ 25305 h 322257"/>
                <a:gd name="csX38" fmla="*/ 133743 w 322244"/>
                <a:gd name="csY38" fmla="*/ 133568 h 322257"/>
                <a:gd name="csX39" fmla="*/ 25305 w 322244"/>
                <a:gd name="csY39" fmla="*/ 133568 h 322257"/>
                <a:gd name="csX40" fmla="*/ 25480 w 322244"/>
                <a:gd name="csY40" fmla="*/ 133568 h 322257"/>
                <a:gd name="csX41" fmla="*/ 25480 w 322244"/>
                <a:gd name="csY41" fmla="*/ 188501 h 322257"/>
                <a:gd name="csX42" fmla="*/ 25305 w 322244"/>
                <a:gd name="csY42" fmla="*/ 188501 h 322257"/>
                <a:gd name="csX43" fmla="*/ 133743 w 322244"/>
                <a:gd name="csY43" fmla="*/ 188501 h 322257"/>
                <a:gd name="csX44" fmla="*/ 133743 w 322244"/>
                <a:gd name="csY44" fmla="*/ 296939 h 322257"/>
                <a:gd name="csX45" fmla="*/ 188690 w 322244"/>
                <a:gd name="csY45" fmla="*/ 296939 h 322257"/>
                <a:gd name="csX46" fmla="*/ 188690 w 322244"/>
                <a:gd name="csY46" fmla="*/ 188501 h 322257"/>
                <a:gd name="csX47" fmla="*/ 296940 w 322244"/>
                <a:gd name="csY47" fmla="*/ 188501 h 322257"/>
                <a:gd name="csX48" fmla="*/ 296940 w 322244"/>
                <a:gd name="csY48" fmla="*/ 133568 h 322257"/>
                <a:gd name="csX49" fmla="*/ 188690 w 322244"/>
                <a:gd name="csY49" fmla="*/ 133568 h 322257"/>
                <a:gd name="csX50" fmla="*/ 188690 w 322244"/>
                <a:gd name="csY50" fmla="*/ 25305 h 32225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</a:cxnLst>
              <a:rect l="l" t="t" r="r" b="b"/>
              <a:pathLst>
                <a:path w="322244" h="322257">
                  <a:moveTo>
                    <a:pt x="133743" y="0"/>
                  </a:moveTo>
                  <a:lnTo>
                    <a:pt x="188690" y="0"/>
                  </a:lnTo>
                  <a:cubicBezTo>
                    <a:pt x="195693" y="0"/>
                    <a:pt x="201968" y="2869"/>
                    <a:pt x="206642" y="7367"/>
                  </a:cubicBezTo>
                  <a:cubicBezTo>
                    <a:pt x="211126" y="12040"/>
                    <a:pt x="213995" y="18315"/>
                    <a:pt x="213995" y="25318"/>
                  </a:cubicBezTo>
                  <a:lnTo>
                    <a:pt x="213995" y="108263"/>
                  </a:lnTo>
                  <a:lnTo>
                    <a:pt x="296940" y="108263"/>
                  </a:lnTo>
                  <a:cubicBezTo>
                    <a:pt x="303943" y="108263"/>
                    <a:pt x="310232" y="111132"/>
                    <a:pt x="314891" y="115805"/>
                  </a:cubicBezTo>
                  <a:lnTo>
                    <a:pt x="314891" y="115805"/>
                  </a:lnTo>
                  <a:cubicBezTo>
                    <a:pt x="319376" y="120465"/>
                    <a:pt x="322245" y="126754"/>
                    <a:pt x="322245" y="133582"/>
                  </a:cubicBezTo>
                  <a:lnTo>
                    <a:pt x="322245" y="188515"/>
                  </a:lnTo>
                  <a:cubicBezTo>
                    <a:pt x="322245" y="195518"/>
                    <a:pt x="319376" y="201807"/>
                    <a:pt x="314891" y="206466"/>
                  </a:cubicBezTo>
                  <a:lnTo>
                    <a:pt x="314891" y="206466"/>
                  </a:lnTo>
                  <a:cubicBezTo>
                    <a:pt x="310232" y="211140"/>
                    <a:pt x="303943" y="213820"/>
                    <a:pt x="296940" y="213820"/>
                  </a:cubicBezTo>
                  <a:lnTo>
                    <a:pt x="213995" y="213820"/>
                  </a:lnTo>
                  <a:lnTo>
                    <a:pt x="213995" y="296953"/>
                  </a:lnTo>
                  <a:cubicBezTo>
                    <a:pt x="213995" y="303781"/>
                    <a:pt x="211126" y="310057"/>
                    <a:pt x="206642" y="314730"/>
                  </a:cubicBezTo>
                  <a:lnTo>
                    <a:pt x="206467" y="314730"/>
                  </a:lnTo>
                  <a:cubicBezTo>
                    <a:pt x="201982" y="319389"/>
                    <a:pt x="195518" y="322258"/>
                    <a:pt x="188690" y="322258"/>
                  </a:cubicBezTo>
                  <a:lnTo>
                    <a:pt x="133743" y="322258"/>
                  </a:lnTo>
                  <a:cubicBezTo>
                    <a:pt x="126740" y="322258"/>
                    <a:pt x="120451" y="319389"/>
                    <a:pt x="115792" y="314730"/>
                  </a:cubicBezTo>
                  <a:cubicBezTo>
                    <a:pt x="111307" y="310245"/>
                    <a:pt x="108438" y="303781"/>
                    <a:pt x="108438" y="296953"/>
                  </a:cubicBezTo>
                  <a:lnTo>
                    <a:pt x="108438" y="213820"/>
                  </a:lnTo>
                  <a:lnTo>
                    <a:pt x="25494" y="213820"/>
                  </a:lnTo>
                  <a:cubicBezTo>
                    <a:pt x="18491" y="213820"/>
                    <a:pt x="12201" y="211126"/>
                    <a:pt x="7542" y="206466"/>
                  </a:cubicBezTo>
                  <a:lnTo>
                    <a:pt x="7542" y="206466"/>
                  </a:lnTo>
                  <a:cubicBezTo>
                    <a:pt x="2882" y="201807"/>
                    <a:pt x="0" y="195518"/>
                    <a:pt x="0" y="188515"/>
                  </a:cubicBezTo>
                  <a:lnTo>
                    <a:pt x="0" y="133582"/>
                  </a:lnTo>
                  <a:cubicBezTo>
                    <a:pt x="0" y="126754"/>
                    <a:pt x="2869" y="120478"/>
                    <a:pt x="7542" y="115805"/>
                  </a:cubicBezTo>
                  <a:lnTo>
                    <a:pt x="7542" y="115805"/>
                  </a:lnTo>
                  <a:cubicBezTo>
                    <a:pt x="12215" y="111132"/>
                    <a:pt x="18491" y="108263"/>
                    <a:pt x="25494" y="108263"/>
                  </a:cubicBezTo>
                  <a:lnTo>
                    <a:pt x="108438" y="108263"/>
                  </a:lnTo>
                  <a:lnTo>
                    <a:pt x="108438" y="25318"/>
                  </a:lnTo>
                  <a:cubicBezTo>
                    <a:pt x="108438" y="18315"/>
                    <a:pt x="111307" y="12040"/>
                    <a:pt x="115792" y="7542"/>
                  </a:cubicBezTo>
                  <a:lnTo>
                    <a:pt x="115792" y="7367"/>
                  </a:lnTo>
                  <a:cubicBezTo>
                    <a:pt x="120451" y="2882"/>
                    <a:pt x="126740" y="0"/>
                    <a:pt x="133743" y="0"/>
                  </a:cubicBezTo>
                  <a:lnTo>
                    <a:pt x="133743" y="0"/>
                  </a:lnTo>
                  <a:close/>
                  <a:moveTo>
                    <a:pt x="188690" y="25305"/>
                  </a:moveTo>
                  <a:lnTo>
                    <a:pt x="133743" y="25305"/>
                  </a:lnTo>
                  <a:lnTo>
                    <a:pt x="133743" y="133568"/>
                  </a:lnTo>
                  <a:lnTo>
                    <a:pt x="25305" y="133568"/>
                  </a:lnTo>
                  <a:lnTo>
                    <a:pt x="25480" y="133568"/>
                  </a:lnTo>
                  <a:lnTo>
                    <a:pt x="25480" y="188501"/>
                  </a:lnTo>
                  <a:lnTo>
                    <a:pt x="25305" y="188501"/>
                  </a:lnTo>
                  <a:lnTo>
                    <a:pt x="133743" y="188501"/>
                  </a:lnTo>
                  <a:lnTo>
                    <a:pt x="133743" y="296939"/>
                  </a:lnTo>
                  <a:lnTo>
                    <a:pt x="188690" y="296939"/>
                  </a:lnTo>
                  <a:lnTo>
                    <a:pt x="188690" y="188501"/>
                  </a:lnTo>
                  <a:lnTo>
                    <a:pt x="296940" y="188501"/>
                  </a:lnTo>
                  <a:lnTo>
                    <a:pt x="296940" y="133568"/>
                  </a:lnTo>
                  <a:lnTo>
                    <a:pt x="188690" y="133568"/>
                  </a:lnTo>
                  <a:lnTo>
                    <a:pt x="188690" y="25305"/>
                  </a:ln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/>
            <a:lstStyle/>
            <a:p>
              <a:endParaRPr lang="pt-BR" dirty="0"/>
            </a:p>
          </p:txBody>
        </p:sp>
      </p:grpSp>
      <p:sp>
        <p:nvSpPr>
          <p:cNvPr id="47" name="Elipse 46">
            <a:extLst>
              <a:ext uri="{FF2B5EF4-FFF2-40B4-BE49-F238E27FC236}">
                <a16:creationId xmlns:a16="http://schemas.microsoft.com/office/drawing/2014/main" id="{BEEA6ED1-0C09-3746-4E3E-C515F51AE226}"/>
              </a:ext>
            </a:extLst>
          </p:cNvPr>
          <p:cNvSpPr/>
          <p:nvPr/>
        </p:nvSpPr>
        <p:spPr>
          <a:xfrm>
            <a:off x="7949671" y="2093963"/>
            <a:ext cx="1261071" cy="1261071"/>
          </a:xfrm>
          <a:prstGeom prst="ellipse">
            <a:avLst/>
          </a:prstGeom>
          <a:solidFill>
            <a:srgbClr val="FF9C1A"/>
          </a:solidFill>
          <a:ln w="44450">
            <a:solidFill>
              <a:srgbClr val="FEFEF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50" name="Elipse 49">
            <a:extLst>
              <a:ext uri="{FF2B5EF4-FFF2-40B4-BE49-F238E27FC236}">
                <a16:creationId xmlns:a16="http://schemas.microsoft.com/office/drawing/2014/main" id="{41E55A19-751E-71EE-D597-AF4382660179}"/>
              </a:ext>
            </a:extLst>
          </p:cNvPr>
          <p:cNvSpPr/>
          <p:nvPr/>
        </p:nvSpPr>
        <p:spPr>
          <a:xfrm>
            <a:off x="10185584" y="2063118"/>
            <a:ext cx="1261071" cy="1261071"/>
          </a:xfrm>
          <a:prstGeom prst="ellipse">
            <a:avLst/>
          </a:prstGeom>
          <a:solidFill>
            <a:srgbClr val="FF9C1A"/>
          </a:solidFill>
          <a:ln w="44450">
            <a:solidFill>
              <a:srgbClr val="FEFEF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grpSp>
        <p:nvGrpSpPr>
          <p:cNvPr id="35" name="Gráfico 51">
            <a:extLst>
              <a:ext uri="{FF2B5EF4-FFF2-40B4-BE49-F238E27FC236}">
                <a16:creationId xmlns:a16="http://schemas.microsoft.com/office/drawing/2014/main" id="{B213E71C-DD42-CCB5-1DE5-7683AA483F0A}"/>
              </a:ext>
            </a:extLst>
          </p:cNvPr>
          <p:cNvGrpSpPr/>
          <p:nvPr/>
        </p:nvGrpSpPr>
        <p:grpSpPr>
          <a:xfrm>
            <a:off x="8246565" y="2374633"/>
            <a:ext cx="667281" cy="675958"/>
            <a:chOff x="12115634" y="-1093460"/>
            <a:chExt cx="667281" cy="675958"/>
          </a:xfrm>
          <a:solidFill>
            <a:srgbClr val="DA291C"/>
          </a:solidFill>
        </p:grpSpPr>
        <p:sp>
          <p:nvSpPr>
            <p:cNvPr id="36" name="Forma Livre: Forma 35">
              <a:extLst>
                <a:ext uri="{FF2B5EF4-FFF2-40B4-BE49-F238E27FC236}">
                  <a16:creationId xmlns:a16="http://schemas.microsoft.com/office/drawing/2014/main" id="{8FA3F1E6-23C2-1C8B-ADE2-3174C5B417AD}"/>
                </a:ext>
              </a:extLst>
            </p:cNvPr>
            <p:cNvSpPr/>
            <p:nvPr/>
          </p:nvSpPr>
          <p:spPr>
            <a:xfrm>
              <a:off x="12115634" y="-729367"/>
              <a:ext cx="210916" cy="311865"/>
            </a:xfrm>
            <a:custGeom>
              <a:avLst/>
              <a:gdLst>
                <a:gd name="csX0" fmla="*/ 204981 w 210916"/>
                <a:gd name="csY0" fmla="*/ 152203 h 311865"/>
                <a:gd name="csX1" fmla="*/ 163974 w 210916"/>
                <a:gd name="csY1" fmla="*/ 134849 h 311865"/>
                <a:gd name="csX2" fmla="*/ 199123 w 210916"/>
                <a:gd name="csY2" fmla="*/ 101800 h 311865"/>
                <a:gd name="csX3" fmla="*/ 206584 w 210916"/>
                <a:gd name="csY3" fmla="*/ 70243 h 311865"/>
                <a:gd name="csX4" fmla="*/ 136286 w 210916"/>
                <a:gd name="csY4" fmla="*/ 0 h 311865"/>
                <a:gd name="csX5" fmla="*/ 66043 w 210916"/>
                <a:gd name="csY5" fmla="*/ 70243 h 311865"/>
                <a:gd name="csX6" fmla="*/ 73504 w 210916"/>
                <a:gd name="csY6" fmla="*/ 101800 h 311865"/>
                <a:gd name="csX7" fmla="*/ 108763 w 210916"/>
                <a:gd name="csY7" fmla="*/ 134904 h 311865"/>
                <a:gd name="csX8" fmla="*/ 67977 w 210916"/>
                <a:gd name="csY8" fmla="*/ 152203 h 311865"/>
                <a:gd name="csX9" fmla="*/ 0 w 210916"/>
                <a:gd name="csY9" fmla="*/ 299597 h 311865"/>
                <a:gd name="csX10" fmla="*/ 12269 w 210916"/>
                <a:gd name="csY10" fmla="*/ 311866 h 311865"/>
                <a:gd name="csX11" fmla="*/ 24538 w 210916"/>
                <a:gd name="csY11" fmla="*/ 299597 h 311865"/>
                <a:gd name="csX12" fmla="*/ 80799 w 210916"/>
                <a:gd name="csY12" fmla="*/ 173148 h 311865"/>
                <a:gd name="csX13" fmla="*/ 192326 w 210916"/>
                <a:gd name="csY13" fmla="*/ 173148 h 311865"/>
                <a:gd name="csX14" fmla="*/ 209126 w 210916"/>
                <a:gd name="csY14" fmla="*/ 169059 h 311865"/>
                <a:gd name="csX15" fmla="*/ 205037 w 210916"/>
                <a:gd name="csY15" fmla="*/ 152258 h 311865"/>
                <a:gd name="csX16" fmla="*/ 95444 w 210916"/>
                <a:gd name="csY16" fmla="*/ 90857 h 311865"/>
                <a:gd name="csX17" fmla="*/ 90581 w 210916"/>
                <a:gd name="csY17" fmla="*/ 70243 h 311865"/>
                <a:gd name="csX18" fmla="*/ 136341 w 210916"/>
                <a:gd name="csY18" fmla="*/ 24483 h 311865"/>
                <a:gd name="csX19" fmla="*/ 182157 w 210916"/>
                <a:gd name="csY19" fmla="*/ 70243 h 311865"/>
                <a:gd name="csX20" fmla="*/ 177293 w 210916"/>
                <a:gd name="csY20" fmla="*/ 90857 h 311865"/>
                <a:gd name="csX21" fmla="*/ 136286 w 210916"/>
                <a:gd name="csY21" fmla="*/ 116114 h 311865"/>
                <a:gd name="csX22" fmla="*/ 95389 w 210916"/>
                <a:gd name="csY22" fmla="*/ 90913 h 3118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</a:cxnLst>
              <a:rect l="l" t="t" r="r" b="b"/>
              <a:pathLst>
                <a:path w="210916" h="311865">
                  <a:moveTo>
                    <a:pt x="204981" y="152203"/>
                  </a:moveTo>
                  <a:cubicBezTo>
                    <a:pt x="191386" y="143913"/>
                    <a:pt x="177680" y="138165"/>
                    <a:pt x="163974" y="134849"/>
                  </a:cubicBezTo>
                  <a:cubicBezTo>
                    <a:pt x="178951" y="128438"/>
                    <a:pt x="191497" y="116998"/>
                    <a:pt x="199123" y="101800"/>
                  </a:cubicBezTo>
                  <a:cubicBezTo>
                    <a:pt x="204097" y="91907"/>
                    <a:pt x="206584" y="81296"/>
                    <a:pt x="206584" y="70243"/>
                  </a:cubicBezTo>
                  <a:cubicBezTo>
                    <a:pt x="206584" y="31502"/>
                    <a:pt x="175027" y="0"/>
                    <a:pt x="136286" y="0"/>
                  </a:cubicBezTo>
                  <a:cubicBezTo>
                    <a:pt x="97544" y="0"/>
                    <a:pt x="66043" y="31502"/>
                    <a:pt x="66043" y="70243"/>
                  </a:cubicBezTo>
                  <a:cubicBezTo>
                    <a:pt x="66043" y="81296"/>
                    <a:pt x="68530" y="91907"/>
                    <a:pt x="73504" y="101800"/>
                  </a:cubicBezTo>
                  <a:cubicBezTo>
                    <a:pt x="81130" y="117053"/>
                    <a:pt x="93731" y="128549"/>
                    <a:pt x="108763" y="134904"/>
                  </a:cubicBezTo>
                  <a:cubicBezTo>
                    <a:pt x="95113" y="138220"/>
                    <a:pt x="81517" y="143968"/>
                    <a:pt x="67977" y="152203"/>
                  </a:cubicBezTo>
                  <a:cubicBezTo>
                    <a:pt x="21001" y="180830"/>
                    <a:pt x="0" y="226259"/>
                    <a:pt x="0" y="299597"/>
                  </a:cubicBezTo>
                  <a:cubicBezTo>
                    <a:pt x="0" y="306339"/>
                    <a:pt x="5471" y="311866"/>
                    <a:pt x="12269" y="311866"/>
                  </a:cubicBezTo>
                  <a:cubicBezTo>
                    <a:pt x="19067" y="311866"/>
                    <a:pt x="24538" y="306395"/>
                    <a:pt x="24538" y="299597"/>
                  </a:cubicBezTo>
                  <a:cubicBezTo>
                    <a:pt x="24538" y="218301"/>
                    <a:pt x="53000" y="190060"/>
                    <a:pt x="80799" y="173148"/>
                  </a:cubicBezTo>
                  <a:cubicBezTo>
                    <a:pt x="118822" y="149992"/>
                    <a:pt x="154303" y="149992"/>
                    <a:pt x="192326" y="173148"/>
                  </a:cubicBezTo>
                  <a:cubicBezTo>
                    <a:pt x="198128" y="176685"/>
                    <a:pt x="205645" y="174806"/>
                    <a:pt x="209126" y="169059"/>
                  </a:cubicBezTo>
                  <a:cubicBezTo>
                    <a:pt x="212663" y="163256"/>
                    <a:pt x="210784" y="155740"/>
                    <a:pt x="205037" y="152258"/>
                  </a:cubicBezTo>
                  <a:close/>
                  <a:moveTo>
                    <a:pt x="95444" y="90857"/>
                  </a:moveTo>
                  <a:cubicBezTo>
                    <a:pt x="92239" y="84391"/>
                    <a:pt x="90581" y="77428"/>
                    <a:pt x="90581" y="70243"/>
                  </a:cubicBezTo>
                  <a:cubicBezTo>
                    <a:pt x="90581" y="44987"/>
                    <a:pt x="111085" y="24483"/>
                    <a:pt x="136341" y="24483"/>
                  </a:cubicBezTo>
                  <a:cubicBezTo>
                    <a:pt x="161598" y="24483"/>
                    <a:pt x="182157" y="45042"/>
                    <a:pt x="182157" y="70243"/>
                  </a:cubicBezTo>
                  <a:cubicBezTo>
                    <a:pt x="182157" y="77483"/>
                    <a:pt x="180499" y="84391"/>
                    <a:pt x="177293" y="90857"/>
                  </a:cubicBezTo>
                  <a:cubicBezTo>
                    <a:pt x="169445" y="106442"/>
                    <a:pt x="153750" y="116114"/>
                    <a:pt x="136286" y="116114"/>
                  </a:cubicBezTo>
                  <a:cubicBezTo>
                    <a:pt x="118822" y="116114"/>
                    <a:pt x="103182" y="106442"/>
                    <a:pt x="95389" y="90913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37" name="Forma Livre: Forma 36">
              <a:extLst>
                <a:ext uri="{FF2B5EF4-FFF2-40B4-BE49-F238E27FC236}">
                  <a16:creationId xmlns:a16="http://schemas.microsoft.com/office/drawing/2014/main" id="{4E43BFF1-9C0D-47E2-B3CC-C150A7922694}"/>
                </a:ext>
              </a:extLst>
            </p:cNvPr>
            <p:cNvSpPr/>
            <p:nvPr/>
          </p:nvSpPr>
          <p:spPr>
            <a:xfrm>
              <a:off x="12571985" y="-729367"/>
              <a:ext cx="210929" cy="311865"/>
            </a:xfrm>
            <a:custGeom>
              <a:avLst/>
              <a:gdLst>
                <a:gd name="csX0" fmla="*/ 142897 w 210929"/>
                <a:gd name="csY0" fmla="*/ 152203 h 311865"/>
                <a:gd name="csX1" fmla="*/ 102111 w 210929"/>
                <a:gd name="csY1" fmla="*/ 134904 h 311865"/>
                <a:gd name="csX2" fmla="*/ 137371 w 210929"/>
                <a:gd name="csY2" fmla="*/ 101800 h 311865"/>
                <a:gd name="csX3" fmla="*/ 144832 w 210929"/>
                <a:gd name="csY3" fmla="*/ 70243 h 311865"/>
                <a:gd name="csX4" fmla="*/ 74589 w 210929"/>
                <a:gd name="csY4" fmla="*/ 0 h 311865"/>
                <a:gd name="csX5" fmla="*/ 4290 w 210929"/>
                <a:gd name="csY5" fmla="*/ 70243 h 311865"/>
                <a:gd name="csX6" fmla="*/ 11751 w 210929"/>
                <a:gd name="csY6" fmla="*/ 101855 h 311865"/>
                <a:gd name="csX7" fmla="*/ 46900 w 210929"/>
                <a:gd name="csY7" fmla="*/ 134904 h 311865"/>
                <a:gd name="csX8" fmla="*/ 5893 w 210929"/>
                <a:gd name="csY8" fmla="*/ 152258 h 311865"/>
                <a:gd name="csX9" fmla="*/ 1803 w 210929"/>
                <a:gd name="csY9" fmla="*/ 169059 h 311865"/>
                <a:gd name="csX10" fmla="*/ 18604 w 210929"/>
                <a:gd name="csY10" fmla="*/ 173148 h 311865"/>
                <a:gd name="csX11" fmla="*/ 130131 w 210929"/>
                <a:gd name="csY11" fmla="*/ 173148 h 311865"/>
                <a:gd name="csX12" fmla="*/ 186392 w 210929"/>
                <a:gd name="csY12" fmla="*/ 299597 h 311865"/>
                <a:gd name="csX13" fmla="*/ 198661 w 210929"/>
                <a:gd name="csY13" fmla="*/ 311866 h 311865"/>
                <a:gd name="csX14" fmla="*/ 210930 w 210929"/>
                <a:gd name="csY14" fmla="*/ 299597 h 311865"/>
                <a:gd name="csX15" fmla="*/ 142897 w 210929"/>
                <a:gd name="csY15" fmla="*/ 152203 h 311865"/>
                <a:gd name="csX16" fmla="*/ 33637 w 210929"/>
                <a:gd name="csY16" fmla="*/ 90857 h 311865"/>
                <a:gd name="csX17" fmla="*/ 28773 w 210929"/>
                <a:gd name="csY17" fmla="*/ 70243 h 311865"/>
                <a:gd name="csX18" fmla="*/ 74589 w 210929"/>
                <a:gd name="csY18" fmla="*/ 24483 h 311865"/>
                <a:gd name="csX19" fmla="*/ 120349 w 210929"/>
                <a:gd name="csY19" fmla="*/ 70243 h 311865"/>
                <a:gd name="csX20" fmla="*/ 115485 w 210929"/>
                <a:gd name="csY20" fmla="*/ 90857 h 311865"/>
                <a:gd name="csX21" fmla="*/ 74589 w 210929"/>
                <a:gd name="csY21" fmla="*/ 116059 h 311865"/>
                <a:gd name="csX22" fmla="*/ 33637 w 210929"/>
                <a:gd name="csY22" fmla="*/ 90857 h 3118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</a:cxnLst>
              <a:rect l="l" t="t" r="r" b="b"/>
              <a:pathLst>
                <a:path w="210929" h="311865">
                  <a:moveTo>
                    <a:pt x="142897" y="152203"/>
                  </a:moveTo>
                  <a:cubicBezTo>
                    <a:pt x="129357" y="143968"/>
                    <a:pt x="115762" y="138220"/>
                    <a:pt x="102111" y="134904"/>
                  </a:cubicBezTo>
                  <a:cubicBezTo>
                    <a:pt x="117143" y="128549"/>
                    <a:pt x="129744" y="117053"/>
                    <a:pt x="137371" y="101800"/>
                  </a:cubicBezTo>
                  <a:cubicBezTo>
                    <a:pt x="142345" y="91907"/>
                    <a:pt x="144832" y="81296"/>
                    <a:pt x="144832" y="70243"/>
                  </a:cubicBezTo>
                  <a:cubicBezTo>
                    <a:pt x="144832" y="31502"/>
                    <a:pt x="113330" y="0"/>
                    <a:pt x="74589" y="0"/>
                  </a:cubicBezTo>
                  <a:cubicBezTo>
                    <a:pt x="35847" y="0"/>
                    <a:pt x="4290" y="31502"/>
                    <a:pt x="4290" y="70243"/>
                  </a:cubicBezTo>
                  <a:cubicBezTo>
                    <a:pt x="4290" y="81296"/>
                    <a:pt x="6777" y="91907"/>
                    <a:pt x="11751" y="101855"/>
                  </a:cubicBezTo>
                  <a:cubicBezTo>
                    <a:pt x="19378" y="117053"/>
                    <a:pt x="31923" y="128493"/>
                    <a:pt x="46900" y="134904"/>
                  </a:cubicBezTo>
                  <a:cubicBezTo>
                    <a:pt x="33194" y="138220"/>
                    <a:pt x="19544" y="143968"/>
                    <a:pt x="5893" y="152258"/>
                  </a:cubicBezTo>
                  <a:cubicBezTo>
                    <a:pt x="90" y="155795"/>
                    <a:pt x="-1734" y="163311"/>
                    <a:pt x="1803" y="169059"/>
                  </a:cubicBezTo>
                  <a:cubicBezTo>
                    <a:pt x="5340" y="174862"/>
                    <a:pt x="12857" y="176685"/>
                    <a:pt x="18604" y="173148"/>
                  </a:cubicBezTo>
                  <a:cubicBezTo>
                    <a:pt x="56682" y="149992"/>
                    <a:pt x="92108" y="149992"/>
                    <a:pt x="130131" y="173148"/>
                  </a:cubicBezTo>
                  <a:cubicBezTo>
                    <a:pt x="157930" y="190060"/>
                    <a:pt x="186392" y="218301"/>
                    <a:pt x="186392" y="299597"/>
                  </a:cubicBezTo>
                  <a:cubicBezTo>
                    <a:pt x="186392" y="306339"/>
                    <a:pt x="191863" y="311866"/>
                    <a:pt x="198661" y="311866"/>
                  </a:cubicBezTo>
                  <a:cubicBezTo>
                    <a:pt x="205458" y="311866"/>
                    <a:pt x="210930" y="306395"/>
                    <a:pt x="210930" y="299597"/>
                  </a:cubicBezTo>
                  <a:cubicBezTo>
                    <a:pt x="210930" y="226259"/>
                    <a:pt x="189929" y="180830"/>
                    <a:pt x="142897" y="152203"/>
                  </a:cubicBezTo>
                  <a:close/>
                  <a:moveTo>
                    <a:pt x="33637" y="90857"/>
                  </a:moveTo>
                  <a:cubicBezTo>
                    <a:pt x="30431" y="84391"/>
                    <a:pt x="28773" y="77428"/>
                    <a:pt x="28773" y="70243"/>
                  </a:cubicBezTo>
                  <a:cubicBezTo>
                    <a:pt x="28773" y="44987"/>
                    <a:pt x="49332" y="24483"/>
                    <a:pt x="74589" y="24483"/>
                  </a:cubicBezTo>
                  <a:cubicBezTo>
                    <a:pt x="99845" y="24483"/>
                    <a:pt x="120349" y="45042"/>
                    <a:pt x="120349" y="70243"/>
                  </a:cubicBezTo>
                  <a:cubicBezTo>
                    <a:pt x="120349" y="77483"/>
                    <a:pt x="118691" y="84391"/>
                    <a:pt x="115485" y="90857"/>
                  </a:cubicBezTo>
                  <a:cubicBezTo>
                    <a:pt x="107693" y="106387"/>
                    <a:pt x="92053" y="116059"/>
                    <a:pt x="74589" y="116059"/>
                  </a:cubicBezTo>
                  <a:cubicBezTo>
                    <a:pt x="57125" y="116059"/>
                    <a:pt x="41429" y="106387"/>
                    <a:pt x="33637" y="90857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63" name="Forma Livre: Forma 62">
              <a:extLst>
                <a:ext uri="{FF2B5EF4-FFF2-40B4-BE49-F238E27FC236}">
                  <a16:creationId xmlns:a16="http://schemas.microsoft.com/office/drawing/2014/main" id="{1C04ED91-DEBB-3E80-BB09-39BB339414CC}"/>
                </a:ext>
              </a:extLst>
            </p:cNvPr>
            <p:cNvSpPr/>
            <p:nvPr/>
          </p:nvSpPr>
          <p:spPr>
            <a:xfrm>
              <a:off x="12312933" y="-729367"/>
              <a:ext cx="273069" cy="311865"/>
            </a:xfrm>
            <a:custGeom>
              <a:avLst/>
              <a:gdLst>
                <a:gd name="csX0" fmla="*/ 205037 w 273069"/>
                <a:gd name="csY0" fmla="*/ 152203 h 311865"/>
                <a:gd name="csX1" fmla="*/ 164029 w 273069"/>
                <a:gd name="csY1" fmla="*/ 134849 h 311865"/>
                <a:gd name="csX2" fmla="*/ 199178 w 273069"/>
                <a:gd name="csY2" fmla="*/ 101800 h 311865"/>
                <a:gd name="csX3" fmla="*/ 206639 w 273069"/>
                <a:gd name="csY3" fmla="*/ 70243 h 311865"/>
                <a:gd name="csX4" fmla="*/ 136341 w 273069"/>
                <a:gd name="csY4" fmla="*/ 0 h 311865"/>
                <a:gd name="csX5" fmla="*/ 66098 w 273069"/>
                <a:gd name="csY5" fmla="*/ 70243 h 311865"/>
                <a:gd name="csX6" fmla="*/ 73559 w 273069"/>
                <a:gd name="csY6" fmla="*/ 101800 h 311865"/>
                <a:gd name="csX7" fmla="*/ 108819 w 273069"/>
                <a:gd name="csY7" fmla="*/ 134904 h 311865"/>
                <a:gd name="csX8" fmla="*/ 68032 w 273069"/>
                <a:gd name="csY8" fmla="*/ 152203 h 311865"/>
                <a:gd name="csX9" fmla="*/ 0 w 273069"/>
                <a:gd name="csY9" fmla="*/ 299597 h 311865"/>
                <a:gd name="csX10" fmla="*/ 12269 w 273069"/>
                <a:gd name="csY10" fmla="*/ 311866 h 311865"/>
                <a:gd name="csX11" fmla="*/ 24538 w 273069"/>
                <a:gd name="csY11" fmla="*/ 299597 h 311865"/>
                <a:gd name="csX12" fmla="*/ 80799 w 273069"/>
                <a:gd name="csY12" fmla="*/ 173148 h 311865"/>
                <a:gd name="csX13" fmla="*/ 192326 w 273069"/>
                <a:gd name="csY13" fmla="*/ 173148 h 311865"/>
                <a:gd name="csX14" fmla="*/ 248586 w 273069"/>
                <a:gd name="csY14" fmla="*/ 299597 h 311865"/>
                <a:gd name="csX15" fmla="*/ 260855 w 273069"/>
                <a:gd name="csY15" fmla="*/ 311866 h 311865"/>
                <a:gd name="csX16" fmla="*/ 273069 w 273069"/>
                <a:gd name="csY16" fmla="*/ 299597 h 311865"/>
                <a:gd name="csX17" fmla="*/ 205037 w 273069"/>
                <a:gd name="csY17" fmla="*/ 152203 h 311865"/>
                <a:gd name="csX18" fmla="*/ 95444 w 273069"/>
                <a:gd name="csY18" fmla="*/ 90857 h 311865"/>
                <a:gd name="csX19" fmla="*/ 90581 w 273069"/>
                <a:gd name="csY19" fmla="*/ 70243 h 311865"/>
                <a:gd name="csX20" fmla="*/ 136341 w 273069"/>
                <a:gd name="csY20" fmla="*/ 24483 h 311865"/>
                <a:gd name="csX21" fmla="*/ 182157 w 273069"/>
                <a:gd name="csY21" fmla="*/ 70243 h 311865"/>
                <a:gd name="csX22" fmla="*/ 177293 w 273069"/>
                <a:gd name="csY22" fmla="*/ 90857 h 311865"/>
                <a:gd name="csX23" fmla="*/ 136286 w 273069"/>
                <a:gd name="csY23" fmla="*/ 116114 h 311865"/>
                <a:gd name="csX24" fmla="*/ 95389 w 273069"/>
                <a:gd name="csY24" fmla="*/ 90913 h 3118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</a:cxnLst>
              <a:rect l="l" t="t" r="r" b="b"/>
              <a:pathLst>
                <a:path w="273069" h="311865">
                  <a:moveTo>
                    <a:pt x="205037" y="152203"/>
                  </a:moveTo>
                  <a:cubicBezTo>
                    <a:pt x="191441" y="143913"/>
                    <a:pt x="177735" y="138165"/>
                    <a:pt x="164029" y="134849"/>
                  </a:cubicBezTo>
                  <a:cubicBezTo>
                    <a:pt x="179006" y="128438"/>
                    <a:pt x="191552" y="116998"/>
                    <a:pt x="199178" y="101800"/>
                  </a:cubicBezTo>
                  <a:cubicBezTo>
                    <a:pt x="204152" y="91907"/>
                    <a:pt x="206639" y="81296"/>
                    <a:pt x="206639" y="70243"/>
                  </a:cubicBezTo>
                  <a:cubicBezTo>
                    <a:pt x="206639" y="31502"/>
                    <a:pt x="175083" y="0"/>
                    <a:pt x="136341" y="0"/>
                  </a:cubicBezTo>
                  <a:cubicBezTo>
                    <a:pt x="97600" y="0"/>
                    <a:pt x="66098" y="31502"/>
                    <a:pt x="66098" y="70243"/>
                  </a:cubicBezTo>
                  <a:cubicBezTo>
                    <a:pt x="66098" y="81296"/>
                    <a:pt x="68585" y="91907"/>
                    <a:pt x="73559" y="101800"/>
                  </a:cubicBezTo>
                  <a:cubicBezTo>
                    <a:pt x="81186" y="117053"/>
                    <a:pt x="93786" y="128549"/>
                    <a:pt x="108819" y="134904"/>
                  </a:cubicBezTo>
                  <a:cubicBezTo>
                    <a:pt x="95168" y="138220"/>
                    <a:pt x="81573" y="143968"/>
                    <a:pt x="68032" y="152203"/>
                  </a:cubicBezTo>
                  <a:cubicBezTo>
                    <a:pt x="21001" y="180830"/>
                    <a:pt x="0" y="226259"/>
                    <a:pt x="0" y="299597"/>
                  </a:cubicBezTo>
                  <a:cubicBezTo>
                    <a:pt x="0" y="306339"/>
                    <a:pt x="5471" y="311866"/>
                    <a:pt x="12269" y="311866"/>
                  </a:cubicBezTo>
                  <a:cubicBezTo>
                    <a:pt x="19067" y="311866"/>
                    <a:pt x="24538" y="306395"/>
                    <a:pt x="24538" y="299597"/>
                  </a:cubicBezTo>
                  <a:cubicBezTo>
                    <a:pt x="24538" y="218301"/>
                    <a:pt x="53000" y="190060"/>
                    <a:pt x="80799" y="173148"/>
                  </a:cubicBezTo>
                  <a:cubicBezTo>
                    <a:pt x="118822" y="149992"/>
                    <a:pt x="154303" y="149992"/>
                    <a:pt x="192326" y="173148"/>
                  </a:cubicBezTo>
                  <a:cubicBezTo>
                    <a:pt x="220124" y="190060"/>
                    <a:pt x="248586" y="218301"/>
                    <a:pt x="248586" y="299597"/>
                  </a:cubicBezTo>
                  <a:cubicBezTo>
                    <a:pt x="248586" y="306339"/>
                    <a:pt x="254058" y="311866"/>
                    <a:pt x="260855" y="311866"/>
                  </a:cubicBezTo>
                  <a:cubicBezTo>
                    <a:pt x="267653" y="311866"/>
                    <a:pt x="273069" y="306395"/>
                    <a:pt x="273069" y="299597"/>
                  </a:cubicBezTo>
                  <a:cubicBezTo>
                    <a:pt x="273069" y="226259"/>
                    <a:pt x="252068" y="180830"/>
                    <a:pt x="205037" y="152203"/>
                  </a:cubicBezTo>
                  <a:close/>
                  <a:moveTo>
                    <a:pt x="95444" y="90857"/>
                  </a:moveTo>
                  <a:cubicBezTo>
                    <a:pt x="92239" y="84391"/>
                    <a:pt x="90581" y="77428"/>
                    <a:pt x="90581" y="70243"/>
                  </a:cubicBezTo>
                  <a:cubicBezTo>
                    <a:pt x="90581" y="44987"/>
                    <a:pt x="111140" y="24483"/>
                    <a:pt x="136341" y="24483"/>
                  </a:cubicBezTo>
                  <a:cubicBezTo>
                    <a:pt x="161542" y="24483"/>
                    <a:pt x="182157" y="45042"/>
                    <a:pt x="182157" y="70243"/>
                  </a:cubicBezTo>
                  <a:cubicBezTo>
                    <a:pt x="182157" y="77483"/>
                    <a:pt x="180499" y="84391"/>
                    <a:pt x="177293" y="90857"/>
                  </a:cubicBezTo>
                  <a:cubicBezTo>
                    <a:pt x="169445" y="106442"/>
                    <a:pt x="153750" y="116114"/>
                    <a:pt x="136286" y="116114"/>
                  </a:cubicBezTo>
                  <a:cubicBezTo>
                    <a:pt x="118822" y="116114"/>
                    <a:pt x="103182" y="106442"/>
                    <a:pt x="95389" y="90913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/>
            <a:lstStyle/>
            <a:p>
              <a:endParaRPr lang="pt-BR"/>
            </a:p>
          </p:txBody>
        </p:sp>
        <p:grpSp>
          <p:nvGrpSpPr>
            <p:cNvPr id="64" name="Gráfico 51">
              <a:extLst>
                <a:ext uri="{FF2B5EF4-FFF2-40B4-BE49-F238E27FC236}">
                  <a16:creationId xmlns:a16="http://schemas.microsoft.com/office/drawing/2014/main" id="{8BD21998-8D04-77CC-DEC7-F91FBC38CB82}"/>
                </a:ext>
              </a:extLst>
            </p:cNvPr>
            <p:cNvGrpSpPr/>
            <p:nvPr/>
          </p:nvGrpSpPr>
          <p:grpSpPr>
            <a:xfrm>
              <a:off x="12280381" y="-1093460"/>
              <a:ext cx="328777" cy="328832"/>
              <a:chOff x="12280381" y="-1093460"/>
              <a:chExt cx="328777" cy="328832"/>
            </a:xfrm>
            <a:grpFill/>
          </p:grpSpPr>
          <p:sp>
            <p:nvSpPr>
              <p:cNvPr id="65" name="Forma Livre: Forma 64">
                <a:extLst>
                  <a:ext uri="{FF2B5EF4-FFF2-40B4-BE49-F238E27FC236}">
                    <a16:creationId xmlns:a16="http://schemas.microsoft.com/office/drawing/2014/main" id="{92D82AF2-B92B-1A6A-A865-FBEFEB88367D}"/>
                  </a:ext>
                </a:extLst>
              </p:cNvPr>
              <p:cNvSpPr/>
              <p:nvPr/>
            </p:nvSpPr>
            <p:spPr>
              <a:xfrm>
                <a:off x="12367038" y="-1006581"/>
                <a:ext cx="154965" cy="154965"/>
              </a:xfrm>
              <a:custGeom>
                <a:avLst/>
                <a:gdLst>
                  <a:gd name="csX0" fmla="*/ 77483 w 154965"/>
                  <a:gd name="csY0" fmla="*/ 154966 h 154965"/>
                  <a:gd name="csX1" fmla="*/ 0 w 154965"/>
                  <a:gd name="csY1" fmla="*/ 77483 h 154965"/>
                  <a:gd name="csX2" fmla="*/ 77483 w 154965"/>
                  <a:gd name="csY2" fmla="*/ 0 h 154965"/>
                  <a:gd name="csX3" fmla="*/ 154966 w 154965"/>
                  <a:gd name="csY3" fmla="*/ 77483 h 154965"/>
                  <a:gd name="csX4" fmla="*/ 77483 w 154965"/>
                  <a:gd name="csY4" fmla="*/ 154966 h 154965"/>
                  <a:gd name="csX5" fmla="*/ 77483 w 154965"/>
                  <a:gd name="csY5" fmla="*/ 24483 h 154965"/>
                  <a:gd name="csX6" fmla="*/ 24483 w 154965"/>
                  <a:gd name="csY6" fmla="*/ 77483 h 154965"/>
                  <a:gd name="csX7" fmla="*/ 77483 w 154965"/>
                  <a:gd name="csY7" fmla="*/ 130483 h 154965"/>
                  <a:gd name="csX8" fmla="*/ 130483 w 154965"/>
                  <a:gd name="csY8" fmla="*/ 77483 h 154965"/>
                  <a:gd name="csX9" fmla="*/ 77483 w 154965"/>
                  <a:gd name="csY9" fmla="*/ 24483 h 15496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154965" h="154965">
                    <a:moveTo>
                      <a:pt x="77483" y="154966"/>
                    </a:moveTo>
                    <a:cubicBezTo>
                      <a:pt x="34762" y="154966"/>
                      <a:pt x="0" y="120204"/>
                      <a:pt x="0" y="77483"/>
                    </a:cubicBezTo>
                    <a:cubicBezTo>
                      <a:pt x="0" y="34762"/>
                      <a:pt x="34762" y="0"/>
                      <a:pt x="77483" y="0"/>
                    </a:cubicBezTo>
                    <a:cubicBezTo>
                      <a:pt x="120203" y="0"/>
                      <a:pt x="154966" y="34762"/>
                      <a:pt x="154966" y="77483"/>
                    </a:cubicBezTo>
                    <a:cubicBezTo>
                      <a:pt x="154966" y="120204"/>
                      <a:pt x="120203" y="154966"/>
                      <a:pt x="77483" y="154966"/>
                    </a:cubicBezTo>
                    <a:close/>
                    <a:moveTo>
                      <a:pt x="77483" y="24483"/>
                    </a:moveTo>
                    <a:cubicBezTo>
                      <a:pt x="48247" y="24483"/>
                      <a:pt x="24483" y="48247"/>
                      <a:pt x="24483" y="77483"/>
                    </a:cubicBezTo>
                    <a:cubicBezTo>
                      <a:pt x="24483" y="106719"/>
                      <a:pt x="48247" y="130483"/>
                      <a:pt x="77483" y="130483"/>
                    </a:cubicBezTo>
                    <a:cubicBezTo>
                      <a:pt x="106719" y="130483"/>
                      <a:pt x="130483" y="106719"/>
                      <a:pt x="130483" y="77483"/>
                    </a:cubicBezTo>
                    <a:cubicBezTo>
                      <a:pt x="130483" y="48247"/>
                      <a:pt x="106719" y="24483"/>
                      <a:pt x="77483" y="24483"/>
                    </a:cubicBezTo>
                    <a:close/>
                  </a:path>
                </a:pathLst>
              </a:custGeom>
              <a:grpFill/>
              <a:ln w="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t-BR" dirty="0"/>
              </a:p>
            </p:txBody>
          </p:sp>
          <p:sp>
            <p:nvSpPr>
              <p:cNvPr id="66" name="Forma Livre: Forma 65">
                <a:extLst>
                  <a:ext uri="{FF2B5EF4-FFF2-40B4-BE49-F238E27FC236}">
                    <a16:creationId xmlns:a16="http://schemas.microsoft.com/office/drawing/2014/main" id="{68B731B8-5EB8-12F1-3844-3BB837962461}"/>
                  </a:ext>
                </a:extLst>
              </p:cNvPr>
              <p:cNvSpPr/>
              <p:nvPr/>
            </p:nvSpPr>
            <p:spPr>
              <a:xfrm>
                <a:off x="12280381" y="-1093460"/>
                <a:ext cx="328777" cy="328832"/>
              </a:xfrm>
              <a:custGeom>
                <a:avLst/>
                <a:gdLst>
                  <a:gd name="csX0" fmla="*/ 299707 w 328777"/>
                  <a:gd name="csY0" fmla="*/ 116335 h 328832"/>
                  <a:gd name="csX1" fmla="*/ 282741 w 328777"/>
                  <a:gd name="csY1" fmla="*/ 116335 h 328832"/>
                  <a:gd name="csX2" fmla="*/ 282022 w 328777"/>
                  <a:gd name="csY2" fmla="*/ 114622 h 328832"/>
                  <a:gd name="csX3" fmla="*/ 294070 w 328777"/>
                  <a:gd name="csY3" fmla="*/ 102574 h 328832"/>
                  <a:gd name="csX4" fmla="*/ 294070 w 328777"/>
                  <a:gd name="csY4" fmla="*/ 61622 h 328832"/>
                  <a:gd name="csX5" fmla="*/ 267100 w 328777"/>
                  <a:gd name="csY5" fmla="*/ 34652 h 328832"/>
                  <a:gd name="csX6" fmla="*/ 226148 w 328777"/>
                  <a:gd name="csY6" fmla="*/ 34652 h 328832"/>
                  <a:gd name="csX7" fmla="*/ 214156 w 328777"/>
                  <a:gd name="csY7" fmla="*/ 46644 h 328832"/>
                  <a:gd name="csX8" fmla="*/ 212387 w 328777"/>
                  <a:gd name="csY8" fmla="*/ 45871 h 328832"/>
                  <a:gd name="csX9" fmla="*/ 212387 w 328777"/>
                  <a:gd name="csY9" fmla="*/ 28959 h 328832"/>
                  <a:gd name="csX10" fmla="*/ 183428 w 328777"/>
                  <a:gd name="csY10" fmla="*/ 0 h 328832"/>
                  <a:gd name="csX11" fmla="*/ 145294 w 328777"/>
                  <a:gd name="csY11" fmla="*/ 0 h 328832"/>
                  <a:gd name="csX12" fmla="*/ 116335 w 328777"/>
                  <a:gd name="csY12" fmla="*/ 28959 h 328832"/>
                  <a:gd name="csX13" fmla="*/ 116335 w 328777"/>
                  <a:gd name="csY13" fmla="*/ 45760 h 328832"/>
                  <a:gd name="csX14" fmla="*/ 114456 w 328777"/>
                  <a:gd name="csY14" fmla="*/ 46534 h 328832"/>
                  <a:gd name="csX15" fmla="*/ 102574 w 328777"/>
                  <a:gd name="csY15" fmla="*/ 34652 h 328832"/>
                  <a:gd name="csX16" fmla="*/ 61622 w 328777"/>
                  <a:gd name="csY16" fmla="*/ 34652 h 328832"/>
                  <a:gd name="csX17" fmla="*/ 34652 w 328777"/>
                  <a:gd name="csY17" fmla="*/ 61622 h 328832"/>
                  <a:gd name="csX18" fmla="*/ 34652 w 328777"/>
                  <a:gd name="csY18" fmla="*/ 102574 h 328832"/>
                  <a:gd name="csX19" fmla="*/ 46479 w 328777"/>
                  <a:gd name="csY19" fmla="*/ 114401 h 328832"/>
                  <a:gd name="csX20" fmla="*/ 45650 w 328777"/>
                  <a:gd name="csY20" fmla="*/ 116335 h 328832"/>
                  <a:gd name="csX21" fmla="*/ 28959 w 328777"/>
                  <a:gd name="csY21" fmla="*/ 116335 h 328832"/>
                  <a:gd name="csX22" fmla="*/ 0 w 328777"/>
                  <a:gd name="csY22" fmla="*/ 145294 h 328832"/>
                  <a:gd name="csX23" fmla="*/ 0 w 328777"/>
                  <a:gd name="csY23" fmla="*/ 183483 h 328832"/>
                  <a:gd name="csX24" fmla="*/ 28959 w 328777"/>
                  <a:gd name="csY24" fmla="*/ 212442 h 328832"/>
                  <a:gd name="csX25" fmla="*/ 45705 w 328777"/>
                  <a:gd name="csY25" fmla="*/ 212442 h 328832"/>
                  <a:gd name="csX26" fmla="*/ 46479 w 328777"/>
                  <a:gd name="csY26" fmla="*/ 214377 h 328832"/>
                  <a:gd name="csX27" fmla="*/ 34652 w 328777"/>
                  <a:gd name="csY27" fmla="*/ 226204 h 328832"/>
                  <a:gd name="csX28" fmla="*/ 34652 w 328777"/>
                  <a:gd name="csY28" fmla="*/ 267156 h 328832"/>
                  <a:gd name="csX29" fmla="*/ 61622 w 328777"/>
                  <a:gd name="csY29" fmla="*/ 294126 h 328832"/>
                  <a:gd name="csX30" fmla="*/ 82125 w 328777"/>
                  <a:gd name="csY30" fmla="*/ 302581 h 328832"/>
                  <a:gd name="csX31" fmla="*/ 102629 w 328777"/>
                  <a:gd name="csY31" fmla="*/ 294126 h 328832"/>
                  <a:gd name="csX32" fmla="*/ 114511 w 328777"/>
                  <a:gd name="csY32" fmla="*/ 282243 h 328832"/>
                  <a:gd name="csX33" fmla="*/ 116390 w 328777"/>
                  <a:gd name="csY33" fmla="*/ 283017 h 328832"/>
                  <a:gd name="csX34" fmla="*/ 116390 w 328777"/>
                  <a:gd name="csY34" fmla="*/ 299873 h 328832"/>
                  <a:gd name="csX35" fmla="*/ 145349 w 328777"/>
                  <a:gd name="csY35" fmla="*/ 328833 h 328832"/>
                  <a:gd name="csX36" fmla="*/ 183483 w 328777"/>
                  <a:gd name="csY36" fmla="*/ 328833 h 328832"/>
                  <a:gd name="csX37" fmla="*/ 212442 w 328777"/>
                  <a:gd name="csY37" fmla="*/ 299873 h 328832"/>
                  <a:gd name="csX38" fmla="*/ 212442 w 328777"/>
                  <a:gd name="csY38" fmla="*/ 282907 h 328832"/>
                  <a:gd name="csX39" fmla="*/ 214211 w 328777"/>
                  <a:gd name="csY39" fmla="*/ 282133 h 328832"/>
                  <a:gd name="csX40" fmla="*/ 226204 w 328777"/>
                  <a:gd name="csY40" fmla="*/ 294126 h 328832"/>
                  <a:gd name="csX41" fmla="*/ 246707 w 328777"/>
                  <a:gd name="csY41" fmla="*/ 302581 h 328832"/>
                  <a:gd name="csX42" fmla="*/ 267211 w 328777"/>
                  <a:gd name="csY42" fmla="*/ 294126 h 328832"/>
                  <a:gd name="csX43" fmla="*/ 294181 w 328777"/>
                  <a:gd name="csY43" fmla="*/ 267156 h 328832"/>
                  <a:gd name="csX44" fmla="*/ 294181 w 328777"/>
                  <a:gd name="csY44" fmla="*/ 226204 h 328832"/>
                  <a:gd name="csX45" fmla="*/ 282133 w 328777"/>
                  <a:gd name="csY45" fmla="*/ 214156 h 328832"/>
                  <a:gd name="csX46" fmla="*/ 282851 w 328777"/>
                  <a:gd name="csY46" fmla="*/ 212442 h 328832"/>
                  <a:gd name="csX47" fmla="*/ 299818 w 328777"/>
                  <a:gd name="csY47" fmla="*/ 212442 h 328832"/>
                  <a:gd name="csX48" fmla="*/ 328777 w 328777"/>
                  <a:gd name="csY48" fmla="*/ 183483 h 328832"/>
                  <a:gd name="csX49" fmla="*/ 328777 w 328777"/>
                  <a:gd name="csY49" fmla="*/ 145294 h 328832"/>
                  <a:gd name="csX50" fmla="*/ 299818 w 328777"/>
                  <a:gd name="csY50" fmla="*/ 116335 h 328832"/>
                  <a:gd name="csX51" fmla="*/ 304184 w 328777"/>
                  <a:gd name="csY51" fmla="*/ 183483 h 328832"/>
                  <a:gd name="csX52" fmla="*/ 299707 w 328777"/>
                  <a:gd name="csY52" fmla="*/ 187960 h 328832"/>
                  <a:gd name="csX53" fmla="*/ 274174 w 328777"/>
                  <a:gd name="csY53" fmla="*/ 187960 h 328832"/>
                  <a:gd name="csX54" fmla="*/ 273622 w 328777"/>
                  <a:gd name="csY54" fmla="*/ 188015 h 328832"/>
                  <a:gd name="csX55" fmla="*/ 272406 w 328777"/>
                  <a:gd name="csY55" fmla="*/ 188125 h 328832"/>
                  <a:gd name="csX56" fmla="*/ 271190 w 328777"/>
                  <a:gd name="csY56" fmla="*/ 188346 h 328832"/>
                  <a:gd name="csX57" fmla="*/ 270195 w 328777"/>
                  <a:gd name="csY57" fmla="*/ 188678 h 328832"/>
                  <a:gd name="csX58" fmla="*/ 268979 w 328777"/>
                  <a:gd name="csY58" fmla="*/ 189175 h 328832"/>
                  <a:gd name="csX59" fmla="*/ 268095 w 328777"/>
                  <a:gd name="csY59" fmla="*/ 189673 h 328832"/>
                  <a:gd name="csX60" fmla="*/ 266990 w 328777"/>
                  <a:gd name="csY60" fmla="*/ 190391 h 328832"/>
                  <a:gd name="csX61" fmla="*/ 266161 w 328777"/>
                  <a:gd name="csY61" fmla="*/ 191055 h 328832"/>
                  <a:gd name="csX62" fmla="*/ 265277 w 328777"/>
                  <a:gd name="csY62" fmla="*/ 191939 h 328832"/>
                  <a:gd name="csX63" fmla="*/ 264558 w 328777"/>
                  <a:gd name="csY63" fmla="*/ 192823 h 328832"/>
                  <a:gd name="csX64" fmla="*/ 263840 w 328777"/>
                  <a:gd name="csY64" fmla="*/ 193873 h 328832"/>
                  <a:gd name="csX65" fmla="*/ 263342 w 328777"/>
                  <a:gd name="csY65" fmla="*/ 194813 h 328832"/>
                  <a:gd name="csX66" fmla="*/ 262790 w 328777"/>
                  <a:gd name="csY66" fmla="*/ 196028 h 328832"/>
                  <a:gd name="csX67" fmla="*/ 262569 w 328777"/>
                  <a:gd name="csY67" fmla="*/ 196526 h 328832"/>
                  <a:gd name="csX68" fmla="*/ 256489 w 328777"/>
                  <a:gd name="csY68" fmla="*/ 211171 h 328832"/>
                  <a:gd name="csX69" fmla="*/ 256324 w 328777"/>
                  <a:gd name="csY69" fmla="*/ 211669 h 328832"/>
                  <a:gd name="csX70" fmla="*/ 255881 w 328777"/>
                  <a:gd name="csY70" fmla="*/ 212885 h 328832"/>
                  <a:gd name="csX71" fmla="*/ 255550 w 328777"/>
                  <a:gd name="csY71" fmla="*/ 213990 h 328832"/>
                  <a:gd name="csX72" fmla="*/ 255329 w 328777"/>
                  <a:gd name="csY72" fmla="*/ 215150 h 328832"/>
                  <a:gd name="csX73" fmla="*/ 255218 w 328777"/>
                  <a:gd name="csY73" fmla="*/ 216366 h 328832"/>
                  <a:gd name="csX74" fmla="*/ 255218 w 328777"/>
                  <a:gd name="csY74" fmla="*/ 217472 h 328832"/>
                  <a:gd name="csX75" fmla="*/ 255329 w 328777"/>
                  <a:gd name="csY75" fmla="*/ 218688 h 328832"/>
                  <a:gd name="csX76" fmla="*/ 255605 w 328777"/>
                  <a:gd name="csY76" fmla="*/ 219848 h 328832"/>
                  <a:gd name="csX77" fmla="*/ 255937 w 328777"/>
                  <a:gd name="csY77" fmla="*/ 220953 h 328832"/>
                  <a:gd name="csX78" fmla="*/ 256434 w 328777"/>
                  <a:gd name="csY78" fmla="*/ 222059 h 328832"/>
                  <a:gd name="csX79" fmla="*/ 256987 w 328777"/>
                  <a:gd name="csY79" fmla="*/ 223109 h 328832"/>
                  <a:gd name="csX80" fmla="*/ 257595 w 328777"/>
                  <a:gd name="csY80" fmla="*/ 224048 h 328832"/>
                  <a:gd name="csX81" fmla="*/ 258424 w 328777"/>
                  <a:gd name="csY81" fmla="*/ 225098 h 328832"/>
                  <a:gd name="csX82" fmla="*/ 258755 w 328777"/>
                  <a:gd name="csY82" fmla="*/ 225485 h 328832"/>
                  <a:gd name="csX83" fmla="*/ 276827 w 328777"/>
                  <a:gd name="csY83" fmla="*/ 243557 h 328832"/>
                  <a:gd name="csX84" fmla="*/ 276827 w 328777"/>
                  <a:gd name="csY84" fmla="*/ 249913 h 328832"/>
                  <a:gd name="csX85" fmla="*/ 249857 w 328777"/>
                  <a:gd name="csY85" fmla="*/ 276883 h 328832"/>
                  <a:gd name="csX86" fmla="*/ 243502 w 328777"/>
                  <a:gd name="csY86" fmla="*/ 276883 h 328832"/>
                  <a:gd name="csX87" fmla="*/ 225485 w 328777"/>
                  <a:gd name="csY87" fmla="*/ 258866 h 328832"/>
                  <a:gd name="csX88" fmla="*/ 225098 w 328777"/>
                  <a:gd name="csY88" fmla="*/ 258590 h 328832"/>
                  <a:gd name="csX89" fmla="*/ 223993 w 328777"/>
                  <a:gd name="csY89" fmla="*/ 257705 h 328832"/>
                  <a:gd name="csX90" fmla="*/ 223109 w 328777"/>
                  <a:gd name="csY90" fmla="*/ 257097 h 328832"/>
                  <a:gd name="csX91" fmla="*/ 221948 w 328777"/>
                  <a:gd name="csY91" fmla="*/ 256489 h 328832"/>
                  <a:gd name="csX92" fmla="*/ 220953 w 328777"/>
                  <a:gd name="csY92" fmla="*/ 256047 h 328832"/>
                  <a:gd name="csX93" fmla="*/ 219737 w 328777"/>
                  <a:gd name="csY93" fmla="*/ 255716 h 328832"/>
                  <a:gd name="csX94" fmla="*/ 218687 w 328777"/>
                  <a:gd name="csY94" fmla="*/ 255495 h 328832"/>
                  <a:gd name="csX95" fmla="*/ 217361 w 328777"/>
                  <a:gd name="csY95" fmla="*/ 255384 h 328832"/>
                  <a:gd name="csX96" fmla="*/ 216311 w 328777"/>
                  <a:gd name="csY96" fmla="*/ 255384 h 328832"/>
                  <a:gd name="csX97" fmla="*/ 214985 w 328777"/>
                  <a:gd name="csY97" fmla="*/ 255495 h 328832"/>
                  <a:gd name="csX98" fmla="*/ 213934 w 328777"/>
                  <a:gd name="csY98" fmla="*/ 255660 h 328832"/>
                  <a:gd name="csX99" fmla="*/ 212774 w 328777"/>
                  <a:gd name="csY99" fmla="*/ 255992 h 328832"/>
                  <a:gd name="csX100" fmla="*/ 211613 w 328777"/>
                  <a:gd name="csY100" fmla="*/ 256434 h 328832"/>
                  <a:gd name="csX101" fmla="*/ 211116 w 328777"/>
                  <a:gd name="csY101" fmla="*/ 256600 h 328832"/>
                  <a:gd name="csX102" fmla="*/ 196360 w 328777"/>
                  <a:gd name="csY102" fmla="*/ 262735 h 328832"/>
                  <a:gd name="csX103" fmla="*/ 195863 w 328777"/>
                  <a:gd name="csY103" fmla="*/ 262956 h 328832"/>
                  <a:gd name="csX104" fmla="*/ 194647 w 328777"/>
                  <a:gd name="csY104" fmla="*/ 263508 h 328832"/>
                  <a:gd name="csX105" fmla="*/ 193652 w 328777"/>
                  <a:gd name="csY105" fmla="*/ 264061 h 328832"/>
                  <a:gd name="csX106" fmla="*/ 192657 w 328777"/>
                  <a:gd name="csY106" fmla="*/ 264779 h 328832"/>
                  <a:gd name="csX107" fmla="*/ 191773 w 328777"/>
                  <a:gd name="csY107" fmla="*/ 265498 h 328832"/>
                  <a:gd name="csX108" fmla="*/ 190944 w 328777"/>
                  <a:gd name="csY108" fmla="*/ 266327 h 328832"/>
                  <a:gd name="csX109" fmla="*/ 190225 w 328777"/>
                  <a:gd name="csY109" fmla="*/ 267211 h 328832"/>
                  <a:gd name="csX110" fmla="*/ 189562 w 328777"/>
                  <a:gd name="csY110" fmla="*/ 268206 h 328832"/>
                  <a:gd name="csX111" fmla="*/ 189010 w 328777"/>
                  <a:gd name="csY111" fmla="*/ 269201 h 328832"/>
                  <a:gd name="csX112" fmla="*/ 188567 w 328777"/>
                  <a:gd name="csY112" fmla="*/ 270306 h 328832"/>
                  <a:gd name="csX113" fmla="*/ 188236 w 328777"/>
                  <a:gd name="csY113" fmla="*/ 271411 h 328832"/>
                  <a:gd name="csX114" fmla="*/ 188015 w 328777"/>
                  <a:gd name="csY114" fmla="*/ 272517 h 328832"/>
                  <a:gd name="csX115" fmla="*/ 187904 w 328777"/>
                  <a:gd name="csY115" fmla="*/ 273843 h 328832"/>
                  <a:gd name="csX116" fmla="*/ 187904 w 328777"/>
                  <a:gd name="csY116" fmla="*/ 274396 h 328832"/>
                  <a:gd name="csX117" fmla="*/ 187904 w 328777"/>
                  <a:gd name="csY117" fmla="*/ 299873 h 328832"/>
                  <a:gd name="csX118" fmla="*/ 183428 w 328777"/>
                  <a:gd name="csY118" fmla="*/ 304350 h 328832"/>
                  <a:gd name="csX119" fmla="*/ 145294 w 328777"/>
                  <a:gd name="csY119" fmla="*/ 304350 h 328832"/>
                  <a:gd name="csX120" fmla="*/ 140818 w 328777"/>
                  <a:gd name="csY120" fmla="*/ 299873 h 328832"/>
                  <a:gd name="csX121" fmla="*/ 140818 w 328777"/>
                  <a:gd name="csY121" fmla="*/ 274506 h 328832"/>
                  <a:gd name="csX122" fmla="*/ 140818 w 328777"/>
                  <a:gd name="csY122" fmla="*/ 274009 h 328832"/>
                  <a:gd name="csX123" fmla="*/ 140707 w 328777"/>
                  <a:gd name="csY123" fmla="*/ 272682 h 328832"/>
                  <a:gd name="csX124" fmla="*/ 140486 w 328777"/>
                  <a:gd name="csY124" fmla="*/ 271577 h 328832"/>
                  <a:gd name="csX125" fmla="*/ 140154 w 328777"/>
                  <a:gd name="csY125" fmla="*/ 270416 h 328832"/>
                  <a:gd name="csX126" fmla="*/ 139712 w 328777"/>
                  <a:gd name="csY126" fmla="*/ 269311 h 328832"/>
                  <a:gd name="csX127" fmla="*/ 139160 w 328777"/>
                  <a:gd name="csY127" fmla="*/ 268316 h 328832"/>
                  <a:gd name="csX128" fmla="*/ 138496 w 328777"/>
                  <a:gd name="csY128" fmla="*/ 267322 h 328832"/>
                  <a:gd name="csX129" fmla="*/ 137778 w 328777"/>
                  <a:gd name="csY129" fmla="*/ 266437 h 328832"/>
                  <a:gd name="csX130" fmla="*/ 136949 w 328777"/>
                  <a:gd name="csY130" fmla="*/ 265608 h 328832"/>
                  <a:gd name="csX131" fmla="*/ 136010 w 328777"/>
                  <a:gd name="csY131" fmla="*/ 264835 h 328832"/>
                  <a:gd name="csX132" fmla="*/ 135015 w 328777"/>
                  <a:gd name="csY132" fmla="*/ 264116 h 328832"/>
                  <a:gd name="csX133" fmla="*/ 134020 w 328777"/>
                  <a:gd name="csY133" fmla="*/ 263563 h 328832"/>
                  <a:gd name="csX134" fmla="*/ 132804 w 328777"/>
                  <a:gd name="csY134" fmla="*/ 263011 h 328832"/>
                  <a:gd name="csX135" fmla="*/ 132362 w 328777"/>
                  <a:gd name="csY135" fmla="*/ 262790 h 328832"/>
                  <a:gd name="csX136" fmla="*/ 117495 w 328777"/>
                  <a:gd name="csY136" fmla="*/ 256600 h 328832"/>
                  <a:gd name="csX137" fmla="*/ 116998 w 328777"/>
                  <a:gd name="csY137" fmla="*/ 256379 h 328832"/>
                  <a:gd name="csX138" fmla="*/ 115782 w 328777"/>
                  <a:gd name="csY138" fmla="*/ 255882 h 328832"/>
                  <a:gd name="csX139" fmla="*/ 114677 w 328777"/>
                  <a:gd name="csY139" fmla="*/ 255550 h 328832"/>
                  <a:gd name="csX140" fmla="*/ 113461 w 328777"/>
                  <a:gd name="csY140" fmla="*/ 255329 h 328832"/>
                  <a:gd name="csX141" fmla="*/ 112300 w 328777"/>
                  <a:gd name="csY141" fmla="*/ 255218 h 328832"/>
                  <a:gd name="csX142" fmla="*/ 111140 w 328777"/>
                  <a:gd name="csY142" fmla="*/ 255218 h 328832"/>
                  <a:gd name="csX143" fmla="*/ 109979 w 328777"/>
                  <a:gd name="csY143" fmla="*/ 255329 h 328832"/>
                  <a:gd name="csX144" fmla="*/ 108819 w 328777"/>
                  <a:gd name="csY144" fmla="*/ 255605 h 328832"/>
                  <a:gd name="csX145" fmla="*/ 107713 w 328777"/>
                  <a:gd name="csY145" fmla="*/ 255937 h 328832"/>
                  <a:gd name="csX146" fmla="*/ 106663 w 328777"/>
                  <a:gd name="csY146" fmla="*/ 256379 h 328832"/>
                  <a:gd name="csX147" fmla="*/ 105558 w 328777"/>
                  <a:gd name="csY147" fmla="*/ 256932 h 328832"/>
                  <a:gd name="csX148" fmla="*/ 104674 w 328777"/>
                  <a:gd name="csY148" fmla="*/ 257539 h 328832"/>
                  <a:gd name="csX149" fmla="*/ 103624 w 328777"/>
                  <a:gd name="csY149" fmla="*/ 258424 h 328832"/>
                  <a:gd name="csX150" fmla="*/ 103237 w 328777"/>
                  <a:gd name="csY150" fmla="*/ 258755 h 328832"/>
                  <a:gd name="csX151" fmla="*/ 85331 w 328777"/>
                  <a:gd name="csY151" fmla="*/ 276662 h 328832"/>
                  <a:gd name="csX152" fmla="*/ 78975 w 328777"/>
                  <a:gd name="csY152" fmla="*/ 276662 h 328832"/>
                  <a:gd name="csX153" fmla="*/ 52005 w 328777"/>
                  <a:gd name="csY153" fmla="*/ 249692 h 328832"/>
                  <a:gd name="csX154" fmla="*/ 52005 w 328777"/>
                  <a:gd name="csY154" fmla="*/ 243336 h 328832"/>
                  <a:gd name="csX155" fmla="*/ 69856 w 328777"/>
                  <a:gd name="csY155" fmla="*/ 225485 h 328832"/>
                  <a:gd name="csX156" fmla="*/ 70188 w 328777"/>
                  <a:gd name="csY156" fmla="*/ 225098 h 328832"/>
                  <a:gd name="csX157" fmla="*/ 71072 w 328777"/>
                  <a:gd name="csY157" fmla="*/ 224048 h 328832"/>
                  <a:gd name="csX158" fmla="*/ 71680 w 328777"/>
                  <a:gd name="csY158" fmla="*/ 223109 h 328832"/>
                  <a:gd name="csX159" fmla="*/ 72233 w 328777"/>
                  <a:gd name="csY159" fmla="*/ 222059 h 328832"/>
                  <a:gd name="csX160" fmla="*/ 72675 w 328777"/>
                  <a:gd name="csY160" fmla="*/ 220953 h 328832"/>
                  <a:gd name="csX161" fmla="*/ 73006 w 328777"/>
                  <a:gd name="csY161" fmla="*/ 219848 h 328832"/>
                  <a:gd name="csX162" fmla="*/ 73283 w 328777"/>
                  <a:gd name="csY162" fmla="*/ 218688 h 328832"/>
                  <a:gd name="csX163" fmla="*/ 73393 w 328777"/>
                  <a:gd name="csY163" fmla="*/ 217527 h 328832"/>
                  <a:gd name="csX164" fmla="*/ 73393 w 328777"/>
                  <a:gd name="csY164" fmla="*/ 216366 h 328832"/>
                  <a:gd name="csX165" fmla="*/ 73283 w 328777"/>
                  <a:gd name="csY165" fmla="*/ 215150 h 328832"/>
                  <a:gd name="csX166" fmla="*/ 73062 w 328777"/>
                  <a:gd name="csY166" fmla="*/ 213990 h 328832"/>
                  <a:gd name="csX167" fmla="*/ 72730 w 328777"/>
                  <a:gd name="csY167" fmla="*/ 212885 h 328832"/>
                  <a:gd name="csX168" fmla="*/ 72288 w 328777"/>
                  <a:gd name="csY168" fmla="*/ 211724 h 328832"/>
                  <a:gd name="csX169" fmla="*/ 72067 w 328777"/>
                  <a:gd name="csY169" fmla="*/ 211227 h 328832"/>
                  <a:gd name="csX170" fmla="*/ 65877 w 328777"/>
                  <a:gd name="csY170" fmla="*/ 196360 h 328832"/>
                  <a:gd name="csX171" fmla="*/ 65656 w 328777"/>
                  <a:gd name="csY171" fmla="*/ 195918 h 328832"/>
                  <a:gd name="csX172" fmla="*/ 65103 w 328777"/>
                  <a:gd name="csY172" fmla="*/ 194647 h 328832"/>
                  <a:gd name="csX173" fmla="*/ 64551 w 328777"/>
                  <a:gd name="csY173" fmla="*/ 193652 h 328832"/>
                  <a:gd name="csX174" fmla="*/ 63832 w 328777"/>
                  <a:gd name="csY174" fmla="*/ 192657 h 328832"/>
                  <a:gd name="csX175" fmla="*/ 63114 w 328777"/>
                  <a:gd name="csY175" fmla="*/ 191773 h 328832"/>
                  <a:gd name="csX176" fmla="*/ 62285 w 328777"/>
                  <a:gd name="csY176" fmla="*/ 190944 h 328832"/>
                  <a:gd name="csX177" fmla="*/ 61400 w 328777"/>
                  <a:gd name="csY177" fmla="*/ 190226 h 328832"/>
                  <a:gd name="csX178" fmla="*/ 60406 w 328777"/>
                  <a:gd name="csY178" fmla="*/ 189562 h 328832"/>
                  <a:gd name="csX179" fmla="*/ 59411 w 328777"/>
                  <a:gd name="csY179" fmla="*/ 189010 h 328832"/>
                  <a:gd name="csX180" fmla="*/ 58306 w 328777"/>
                  <a:gd name="csY180" fmla="*/ 188568 h 328832"/>
                  <a:gd name="csX181" fmla="*/ 57145 w 328777"/>
                  <a:gd name="csY181" fmla="*/ 188236 h 328832"/>
                  <a:gd name="csX182" fmla="*/ 56040 w 328777"/>
                  <a:gd name="csY182" fmla="*/ 188015 h 328832"/>
                  <a:gd name="csX183" fmla="*/ 54713 w 328777"/>
                  <a:gd name="csY183" fmla="*/ 187904 h 328832"/>
                  <a:gd name="csX184" fmla="*/ 54216 w 328777"/>
                  <a:gd name="csY184" fmla="*/ 187904 h 328832"/>
                  <a:gd name="csX185" fmla="*/ 28959 w 328777"/>
                  <a:gd name="csY185" fmla="*/ 187904 h 328832"/>
                  <a:gd name="csX186" fmla="*/ 24483 w 328777"/>
                  <a:gd name="csY186" fmla="*/ 183428 h 328832"/>
                  <a:gd name="csX187" fmla="*/ 24483 w 328777"/>
                  <a:gd name="csY187" fmla="*/ 145239 h 328832"/>
                  <a:gd name="csX188" fmla="*/ 28959 w 328777"/>
                  <a:gd name="csY188" fmla="*/ 140762 h 328832"/>
                  <a:gd name="csX189" fmla="*/ 54216 w 328777"/>
                  <a:gd name="csY189" fmla="*/ 140762 h 328832"/>
                  <a:gd name="csX190" fmla="*/ 54216 w 328777"/>
                  <a:gd name="csY190" fmla="*/ 140762 h 328832"/>
                  <a:gd name="csX191" fmla="*/ 54271 w 328777"/>
                  <a:gd name="csY191" fmla="*/ 140762 h 328832"/>
                  <a:gd name="csX192" fmla="*/ 57587 w 328777"/>
                  <a:gd name="csY192" fmla="*/ 140210 h 328832"/>
                  <a:gd name="csX193" fmla="*/ 58250 w 328777"/>
                  <a:gd name="csY193" fmla="*/ 139989 h 328832"/>
                  <a:gd name="csX194" fmla="*/ 61235 w 328777"/>
                  <a:gd name="csY194" fmla="*/ 138497 h 328832"/>
                  <a:gd name="csX195" fmla="*/ 61622 w 328777"/>
                  <a:gd name="csY195" fmla="*/ 138220 h 328832"/>
                  <a:gd name="csX196" fmla="*/ 63832 w 328777"/>
                  <a:gd name="csY196" fmla="*/ 136010 h 328832"/>
                  <a:gd name="csX197" fmla="*/ 64164 w 328777"/>
                  <a:gd name="csY197" fmla="*/ 135623 h 328832"/>
                  <a:gd name="csX198" fmla="*/ 65711 w 328777"/>
                  <a:gd name="csY198" fmla="*/ 132528 h 328832"/>
                  <a:gd name="csX199" fmla="*/ 65877 w 328777"/>
                  <a:gd name="csY199" fmla="*/ 132196 h 328832"/>
                  <a:gd name="csX200" fmla="*/ 72012 w 328777"/>
                  <a:gd name="csY200" fmla="*/ 117274 h 328832"/>
                  <a:gd name="csX201" fmla="*/ 72177 w 328777"/>
                  <a:gd name="csY201" fmla="*/ 116832 h 328832"/>
                  <a:gd name="csX202" fmla="*/ 72675 w 328777"/>
                  <a:gd name="csY202" fmla="*/ 115561 h 328832"/>
                  <a:gd name="csX203" fmla="*/ 73006 w 328777"/>
                  <a:gd name="csY203" fmla="*/ 114511 h 328832"/>
                  <a:gd name="csX204" fmla="*/ 73227 w 328777"/>
                  <a:gd name="csY204" fmla="*/ 113351 h 328832"/>
                  <a:gd name="csX205" fmla="*/ 73338 w 328777"/>
                  <a:gd name="csY205" fmla="*/ 112190 h 328832"/>
                  <a:gd name="csX206" fmla="*/ 73338 w 328777"/>
                  <a:gd name="csY206" fmla="*/ 111029 h 328832"/>
                  <a:gd name="csX207" fmla="*/ 73227 w 328777"/>
                  <a:gd name="csY207" fmla="*/ 109814 h 328832"/>
                  <a:gd name="csX208" fmla="*/ 72951 w 328777"/>
                  <a:gd name="csY208" fmla="*/ 108653 h 328832"/>
                  <a:gd name="csX209" fmla="*/ 72619 w 328777"/>
                  <a:gd name="csY209" fmla="*/ 107548 h 328832"/>
                  <a:gd name="csX210" fmla="*/ 72177 w 328777"/>
                  <a:gd name="csY210" fmla="*/ 106498 h 328832"/>
                  <a:gd name="csX211" fmla="*/ 71625 w 328777"/>
                  <a:gd name="csY211" fmla="*/ 105392 h 328832"/>
                  <a:gd name="csX212" fmla="*/ 71017 w 328777"/>
                  <a:gd name="csY212" fmla="*/ 104508 h 328832"/>
                  <a:gd name="csX213" fmla="*/ 70188 w 328777"/>
                  <a:gd name="csY213" fmla="*/ 103458 h 328832"/>
                  <a:gd name="csX214" fmla="*/ 69856 w 328777"/>
                  <a:gd name="csY214" fmla="*/ 103071 h 328832"/>
                  <a:gd name="csX215" fmla="*/ 52005 w 328777"/>
                  <a:gd name="csY215" fmla="*/ 85220 h 328832"/>
                  <a:gd name="csX216" fmla="*/ 52005 w 328777"/>
                  <a:gd name="csY216" fmla="*/ 78865 h 328832"/>
                  <a:gd name="csX217" fmla="*/ 78975 w 328777"/>
                  <a:gd name="csY217" fmla="*/ 51895 h 328832"/>
                  <a:gd name="csX218" fmla="*/ 85331 w 328777"/>
                  <a:gd name="csY218" fmla="*/ 51895 h 328832"/>
                  <a:gd name="csX219" fmla="*/ 103016 w 328777"/>
                  <a:gd name="csY219" fmla="*/ 69580 h 328832"/>
                  <a:gd name="csX220" fmla="*/ 103016 w 328777"/>
                  <a:gd name="csY220" fmla="*/ 69580 h 328832"/>
                  <a:gd name="csX221" fmla="*/ 103237 w 328777"/>
                  <a:gd name="csY221" fmla="*/ 69801 h 328832"/>
                  <a:gd name="csX222" fmla="*/ 105447 w 328777"/>
                  <a:gd name="csY222" fmla="*/ 71514 h 328832"/>
                  <a:gd name="csX223" fmla="*/ 106111 w 328777"/>
                  <a:gd name="csY223" fmla="*/ 71846 h 328832"/>
                  <a:gd name="csX224" fmla="*/ 108211 w 328777"/>
                  <a:gd name="csY224" fmla="*/ 72730 h 328832"/>
                  <a:gd name="csX225" fmla="*/ 108984 w 328777"/>
                  <a:gd name="csY225" fmla="*/ 72951 h 328832"/>
                  <a:gd name="csX226" fmla="*/ 111858 w 328777"/>
                  <a:gd name="csY226" fmla="*/ 73338 h 328832"/>
                  <a:gd name="csX227" fmla="*/ 111914 w 328777"/>
                  <a:gd name="csY227" fmla="*/ 73338 h 328832"/>
                  <a:gd name="csX228" fmla="*/ 112135 w 328777"/>
                  <a:gd name="csY228" fmla="*/ 73338 h 328832"/>
                  <a:gd name="csX229" fmla="*/ 114511 w 328777"/>
                  <a:gd name="csY229" fmla="*/ 73062 h 328832"/>
                  <a:gd name="csX230" fmla="*/ 115340 w 328777"/>
                  <a:gd name="csY230" fmla="*/ 72841 h 328832"/>
                  <a:gd name="csX231" fmla="*/ 117109 w 328777"/>
                  <a:gd name="csY231" fmla="*/ 72177 h 328832"/>
                  <a:gd name="csX232" fmla="*/ 117551 w 328777"/>
                  <a:gd name="csY232" fmla="*/ 72012 h 328832"/>
                  <a:gd name="csX233" fmla="*/ 132417 w 328777"/>
                  <a:gd name="csY233" fmla="*/ 65822 h 328832"/>
                  <a:gd name="csX234" fmla="*/ 132859 w 328777"/>
                  <a:gd name="csY234" fmla="*/ 65601 h 328832"/>
                  <a:gd name="csX235" fmla="*/ 134075 w 328777"/>
                  <a:gd name="csY235" fmla="*/ 65048 h 328832"/>
                  <a:gd name="csX236" fmla="*/ 135070 w 328777"/>
                  <a:gd name="csY236" fmla="*/ 64495 h 328832"/>
                  <a:gd name="csX237" fmla="*/ 136065 w 328777"/>
                  <a:gd name="csY237" fmla="*/ 63777 h 328832"/>
                  <a:gd name="csX238" fmla="*/ 137004 w 328777"/>
                  <a:gd name="csY238" fmla="*/ 63003 h 328832"/>
                  <a:gd name="csX239" fmla="*/ 137778 w 328777"/>
                  <a:gd name="csY239" fmla="*/ 62174 h 328832"/>
                  <a:gd name="csX240" fmla="*/ 138552 w 328777"/>
                  <a:gd name="csY240" fmla="*/ 61290 h 328832"/>
                  <a:gd name="csX241" fmla="*/ 139215 w 328777"/>
                  <a:gd name="csY241" fmla="*/ 60295 h 328832"/>
                  <a:gd name="csX242" fmla="*/ 139768 w 328777"/>
                  <a:gd name="csY242" fmla="*/ 59300 h 328832"/>
                  <a:gd name="csX243" fmla="*/ 140210 w 328777"/>
                  <a:gd name="csY243" fmla="*/ 58195 h 328832"/>
                  <a:gd name="csX244" fmla="*/ 140541 w 328777"/>
                  <a:gd name="csY244" fmla="*/ 57034 h 328832"/>
                  <a:gd name="csX245" fmla="*/ 140762 w 328777"/>
                  <a:gd name="csY245" fmla="*/ 55929 h 328832"/>
                  <a:gd name="csX246" fmla="*/ 140873 w 328777"/>
                  <a:gd name="csY246" fmla="*/ 54603 h 328832"/>
                  <a:gd name="csX247" fmla="*/ 140873 w 328777"/>
                  <a:gd name="csY247" fmla="*/ 54105 h 328832"/>
                  <a:gd name="csX248" fmla="*/ 140873 w 328777"/>
                  <a:gd name="csY248" fmla="*/ 28794 h 328832"/>
                  <a:gd name="csX249" fmla="*/ 145349 w 328777"/>
                  <a:gd name="csY249" fmla="*/ 24317 h 328832"/>
                  <a:gd name="csX250" fmla="*/ 183483 w 328777"/>
                  <a:gd name="csY250" fmla="*/ 24317 h 328832"/>
                  <a:gd name="csX251" fmla="*/ 187960 w 328777"/>
                  <a:gd name="csY251" fmla="*/ 28794 h 328832"/>
                  <a:gd name="csX252" fmla="*/ 187960 w 328777"/>
                  <a:gd name="csY252" fmla="*/ 54216 h 328832"/>
                  <a:gd name="csX253" fmla="*/ 187960 w 328777"/>
                  <a:gd name="csY253" fmla="*/ 54769 h 328832"/>
                  <a:gd name="csX254" fmla="*/ 188070 w 328777"/>
                  <a:gd name="csY254" fmla="*/ 56095 h 328832"/>
                  <a:gd name="csX255" fmla="*/ 188291 w 328777"/>
                  <a:gd name="csY255" fmla="*/ 57200 h 328832"/>
                  <a:gd name="csX256" fmla="*/ 188623 w 328777"/>
                  <a:gd name="csY256" fmla="*/ 58306 h 328832"/>
                  <a:gd name="csX257" fmla="*/ 189065 w 328777"/>
                  <a:gd name="csY257" fmla="*/ 59411 h 328832"/>
                  <a:gd name="csX258" fmla="*/ 189618 w 328777"/>
                  <a:gd name="csY258" fmla="*/ 60406 h 328832"/>
                  <a:gd name="csX259" fmla="*/ 190281 w 328777"/>
                  <a:gd name="csY259" fmla="*/ 61401 h 328832"/>
                  <a:gd name="csX260" fmla="*/ 190999 w 328777"/>
                  <a:gd name="csY260" fmla="*/ 62285 h 328832"/>
                  <a:gd name="csX261" fmla="*/ 191828 w 328777"/>
                  <a:gd name="csY261" fmla="*/ 63114 h 328832"/>
                  <a:gd name="csX262" fmla="*/ 192712 w 328777"/>
                  <a:gd name="csY262" fmla="*/ 63887 h 328832"/>
                  <a:gd name="csX263" fmla="*/ 193707 w 328777"/>
                  <a:gd name="csY263" fmla="*/ 64551 h 328832"/>
                  <a:gd name="csX264" fmla="*/ 194702 w 328777"/>
                  <a:gd name="csY264" fmla="*/ 65103 h 328832"/>
                  <a:gd name="csX265" fmla="*/ 195918 w 328777"/>
                  <a:gd name="csY265" fmla="*/ 65601 h 328832"/>
                  <a:gd name="csX266" fmla="*/ 196415 w 328777"/>
                  <a:gd name="csY266" fmla="*/ 65822 h 328832"/>
                  <a:gd name="csX267" fmla="*/ 211171 w 328777"/>
                  <a:gd name="csY267" fmla="*/ 71956 h 328832"/>
                  <a:gd name="csX268" fmla="*/ 211613 w 328777"/>
                  <a:gd name="csY268" fmla="*/ 72122 h 328832"/>
                  <a:gd name="csX269" fmla="*/ 213382 w 328777"/>
                  <a:gd name="csY269" fmla="*/ 72785 h 328832"/>
                  <a:gd name="csX270" fmla="*/ 214211 w 328777"/>
                  <a:gd name="csY270" fmla="*/ 73006 h 328832"/>
                  <a:gd name="csX271" fmla="*/ 216532 w 328777"/>
                  <a:gd name="csY271" fmla="*/ 73283 h 328832"/>
                  <a:gd name="csX272" fmla="*/ 216753 w 328777"/>
                  <a:gd name="csY272" fmla="*/ 73283 h 328832"/>
                  <a:gd name="csX273" fmla="*/ 216808 w 328777"/>
                  <a:gd name="csY273" fmla="*/ 73283 h 328832"/>
                  <a:gd name="csX274" fmla="*/ 219682 w 328777"/>
                  <a:gd name="csY274" fmla="*/ 72896 h 328832"/>
                  <a:gd name="csX275" fmla="*/ 220456 w 328777"/>
                  <a:gd name="csY275" fmla="*/ 72675 h 328832"/>
                  <a:gd name="csX276" fmla="*/ 222611 w 328777"/>
                  <a:gd name="csY276" fmla="*/ 71735 h 328832"/>
                  <a:gd name="csX277" fmla="*/ 223219 w 328777"/>
                  <a:gd name="csY277" fmla="*/ 71404 h 328832"/>
                  <a:gd name="csX278" fmla="*/ 225430 w 328777"/>
                  <a:gd name="csY278" fmla="*/ 69690 h 328832"/>
                  <a:gd name="csX279" fmla="*/ 243447 w 328777"/>
                  <a:gd name="csY279" fmla="*/ 51674 h 328832"/>
                  <a:gd name="csX280" fmla="*/ 246597 w 328777"/>
                  <a:gd name="csY280" fmla="*/ 50347 h 328832"/>
                  <a:gd name="csX281" fmla="*/ 249747 w 328777"/>
                  <a:gd name="csY281" fmla="*/ 51674 h 328832"/>
                  <a:gd name="csX282" fmla="*/ 276717 w 328777"/>
                  <a:gd name="csY282" fmla="*/ 78643 h 328832"/>
                  <a:gd name="csX283" fmla="*/ 276717 w 328777"/>
                  <a:gd name="csY283" fmla="*/ 84999 h 328832"/>
                  <a:gd name="csX284" fmla="*/ 258645 w 328777"/>
                  <a:gd name="csY284" fmla="*/ 103071 h 328832"/>
                  <a:gd name="csX285" fmla="*/ 258313 w 328777"/>
                  <a:gd name="csY285" fmla="*/ 103458 h 328832"/>
                  <a:gd name="csX286" fmla="*/ 257484 w 328777"/>
                  <a:gd name="csY286" fmla="*/ 104508 h 328832"/>
                  <a:gd name="csX287" fmla="*/ 256876 w 328777"/>
                  <a:gd name="csY287" fmla="*/ 105448 h 328832"/>
                  <a:gd name="csX288" fmla="*/ 256324 w 328777"/>
                  <a:gd name="csY288" fmla="*/ 106498 h 328832"/>
                  <a:gd name="csX289" fmla="*/ 255826 w 328777"/>
                  <a:gd name="csY289" fmla="*/ 107603 h 328832"/>
                  <a:gd name="csX290" fmla="*/ 255495 w 328777"/>
                  <a:gd name="csY290" fmla="*/ 108708 h 328832"/>
                  <a:gd name="csX291" fmla="*/ 255218 w 328777"/>
                  <a:gd name="csY291" fmla="*/ 109869 h 328832"/>
                  <a:gd name="csX292" fmla="*/ 255108 w 328777"/>
                  <a:gd name="csY292" fmla="*/ 111085 h 328832"/>
                  <a:gd name="csX293" fmla="*/ 255108 w 328777"/>
                  <a:gd name="csY293" fmla="*/ 112190 h 328832"/>
                  <a:gd name="csX294" fmla="*/ 255218 w 328777"/>
                  <a:gd name="csY294" fmla="*/ 113406 h 328832"/>
                  <a:gd name="csX295" fmla="*/ 255439 w 328777"/>
                  <a:gd name="csY295" fmla="*/ 114566 h 328832"/>
                  <a:gd name="csX296" fmla="*/ 255771 w 328777"/>
                  <a:gd name="csY296" fmla="*/ 115672 h 328832"/>
                  <a:gd name="csX297" fmla="*/ 256213 w 328777"/>
                  <a:gd name="csY297" fmla="*/ 116888 h 328832"/>
                  <a:gd name="csX298" fmla="*/ 256379 w 328777"/>
                  <a:gd name="csY298" fmla="*/ 117385 h 328832"/>
                  <a:gd name="csX299" fmla="*/ 262458 w 328777"/>
                  <a:gd name="csY299" fmla="*/ 132086 h 328832"/>
                  <a:gd name="csX300" fmla="*/ 262624 w 328777"/>
                  <a:gd name="csY300" fmla="*/ 132362 h 328832"/>
                  <a:gd name="csX301" fmla="*/ 264171 w 328777"/>
                  <a:gd name="csY301" fmla="*/ 135457 h 328832"/>
                  <a:gd name="csX302" fmla="*/ 264503 w 328777"/>
                  <a:gd name="csY302" fmla="*/ 135899 h 328832"/>
                  <a:gd name="csX303" fmla="*/ 266713 w 328777"/>
                  <a:gd name="csY303" fmla="*/ 138110 h 328832"/>
                  <a:gd name="csX304" fmla="*/ 267100 w 328777"/>
                  <a:gd name="csY304" fmla="*/ 138386 h 328832"/>
                  <a:gd name="csX305" fmla="*/ 270029 w 328777"/>
                  <a:gd name="csY305" fmla="*/ 139878 h 328832"/>
                  <a:gd name="csX306" fmla="*/ 270748 w 328777"/>
                  <a:gd name="csY306" fmla="*/ 140099 h 328832"/>
                  <a:gd name="csX307" fmla="*/ 274064 w 328777"/>
                  <a:gd name="csY307" fmla="*/ 140652 h 328832"/>
                  <a:gd name="csX308" fmla="*/ 274119 w 328777"/>
                  <a:gd name="csY308" fmla="*/ 140652 h 328832"/>
                  <a:gd name="csX309" fmla="*/ 274119 w 328777"/>
                  <a:gd name="csY309" fmla="*/ 140652 h 328832"/>
                  <a:gd name="csX310" fmla="*/ 299652 w 328777"/>
                  <a:gd name="csY310" fmla="*/ 140652 h 328832"/>
                  <a:gd name="csX311" fmla="*/ 304129 w 328777"/>
                  <a:gd name="csY311" fmla="*/ 145128 h 328832"/>
                  <a:gd name="csX312" fmla="*/ 304129 w 328777"/>
                  <a:gd name="csY312" fmla="*/ 183317 h 32883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  <a:cxn ang="0">
                    <a:pos x="csX39" y="csY39"/>
                  </a:cxn>
                  <a:cxn ang="0">
                    <a:pos x="csX40" y="csY40"/>
                  </a:cxn>
                  <a:cxn ang="0">
                    <a:pos x="csX41" y="csY41"/>
                  </a:cxn>
                  <a:cxn ang="0">
                    <a:pos x="csX42" y="csY42"/>
                  </a:cxn>
                  <a:cxn ang="0">
                    <a:pos x="csX43" y="csY43"/>
                  </a:cxn>
                  <a:cxn ang="0">
                    <a:pos x="csX44" y="csY44"/>
                  </a:cxn>
                  <a:cxn ang="0">
                    <a:pos x="csX45" y="csY45"/>
                  </a:cxn>
                  <a:cxn ang="0">
                    <a:pos x="csX46" y="csY46"/>
                  </a:cxn>
                  <a:cxn ang="0">
                    <a:pos x="csX47" y="csY47"/>
                  </a:cxn>
                  <a:cxn ang="0">
                    <a:pos x="csX48" y="csY48"/>
                  </a:cxn>
                  <a:cxn ang="0">
                    <a:pos x="csX49" y="csY49"/>
                  </a:cxn>
                  <a:cxn ang="0">
                    <a:pos x="csX50" y="csY50"/>
                  </a:cxn>
                  <a:cxn ang="0">
                    <a:pos x="csX51" y="csY51"/>
                  </a:cxn>
                  <a:cxn ang="0">
                    <a:pos x="csX52" y="csY52"/>
                  </a:cxn>
                  <a:cxn ang="0">
                    <a:pos x="csX53" y="csY53"/>
                  </a:cxn>
                  <a:cxn ang="0">
                    <a:pos x="csX54" y="csY54"/>
                  </a:cxn>
                  <a:cxn ang="0">
                    <a:pos x="csX55" y="csY55"/>
                  </a:cxn>
                  <a:cxn ang="0">
                    <a:pos x="csX56" y="csY56"/>
                  </a:cxn>
                  <a:cxn ang="0">
                    <a:pos x="csX57" y="csY57"/>
                  </a:cxn>
                  <a:cxn ang="0">
                    <a:pos x="csX58" y="csY58"/>
                  </a:cxn>
                  <a:cxn ang="0">
                    <a:pos x="csX59" y="csY59"/>
                  </a:cxn>
                  <a:cxn ang="0">
                    <a:pos x="csX60" y="csY60"/>
                  </a:cxn>
                  <a:cxn ang="0">
                    <a:pos x="csX61" y="csY61"/>
                  </a:cxn>
                  <a:cxn ang="0">
                    <a:pos x="csX62" y="csY62"/>
                  </a:cxn>
                  <a:cxn ang="0">
                    <a:pos x="csX63" y="csY63"/>
                  </a:cxn>
                  <a:cxn ang="0">
                    <a:pos x="csX64" y="csY64"/>
                  </a:cxn>
                  <a:cxn ang="0">
                    <a:pos x="csX65" y="csY65"/>
                  </a:cxn>
                  <a:cxn ang="0">
                    <a:pos x="csX66" y="csY66"/>
                  </a:cxn>
                  <a:cxn ang="0">
                    <a:pos x="csX67" y="csY67"/>
                  </a:cxn>
                  <a:cxn ang="0">
                    <a:pos x="csX68" y="csY68"/>
                  </a:cxn>
                  <a:cxn ang="0">
                    <a:pos x="csX69" y="csY69"/>
                  </a:cxn>
                  <a:cxn ang="0">
                    <a:pos x="csX70" y="csY70"/>
                  </a:cxn>
                  <a:cxn ang="0">
                    <a:pos x="csX71" y="csY71"/>
                  </a:cxn>
                  <a:cxn ang="0">
                    <a:pos x="csX72" y="csY72"/>
                  </a:cxn>
                  <a:cxn ang="0">
                    <a:pos x="csX73" y="csY73"/>
                  </a:cxn>
                  <a:cxn ang="0">
                    <a:pos x="csX74" y="csY74"/>
                  </a:cxn>
                  <a:cxn ang="0">
                    <a:pos x="csX75" y="csY75"/>
                  </a:cxn>
                  <a:cxn ang="0">
                    <a:pos x="csX76" y="csY76"/>
                  </a:cxn>
                  <a:cxn ang="0">
                    <a:pos x="csX77" y="csY77"/>
                  </a:cxn>
                  <a:cxn ang="0">
                    <a:pos x="csX78" y="csY78"/>
                  </a:cxn>
                  <a:cxn ang="0">
                    <a:pos x="csX79" y="csY79"/>
                  </a:cxn>
                  <a:cxn ang="0">
                    <a:pos x="csX80" y="csY80"/>
                  </a:cxn>
                  <a:cxn ang="0">
                    <a:pos x="csX81" y="csY81"/>
                  </a:cxn>
                  <a:cxn ang="0">
                    <a:pos x="csX82" y="csY82"/>
                  </a:cxn>
                  <a:cxn ang="0">
                    <a:pos x="csX83" y="csY83"/>
                  </a:cxn>
                  <a:cxn ang="0">
                    <a:pos x="csX84" y="csY84"/>
                  </a:cxn>
                  <a:cxn ang="0">
                    <a:pos x="csX85" y="csY85"/>
                  </a:cxn>
                  <a:cxn ang="0">
                    <a:pos x="csX86" y="csY86"/>
                  </a:cxn>
                  <a:cxn ang="0">
                    <a:pos x="csX87" y="csY87"/>
                  </a:cxn>
                  <a:cxn ang="0">
                    <a:pos x="csX88" y="csY88"/>
                  </a:cxn>
                  <a:cxn ang="0">
                    <a:pos x="csX89" y="csY89"/>
                  </a:cxn>
                  <a:cxn ang="0">
                    <a:pos x="csX90" y="csY90"/>
                  </a:cxn>
                  <a:cxn ang="0">
                    <a:pos x="csX91" y="csY91"/>
                  </a:cxn>
                  <a:cxn ang="0">
                    <a:pos x="csX92" y="csY92"/>
                  </a:cxn>
                  <a:cxn ang="0">
                    <a:pos x="csX93" y="csY93"/>
                  </a:cxn>
                  <a:cxn ang="0">
                    <a:pos x="csX94" y="csY94"/>
                  </a:cxn>
                  <a:cxn ang="0">
                    <a:pos x="csX95" y="csY95"/>
                  </a:cxn>
                  <a:cxn ang="0">
                    <a:pos x="csX96" y="csY96"/>
                  </a:cxn>
                  <a:cxn ang="0">
                    <a:pos x="csX97" y="csY97"/>
                  </a:cxn>
                  <a:cxn ang="0">
                    <a:pos x="csX98" y="csY98"/>
                  </a:cxn>
                  <a:cxn ang="0">
                    <a:pos x="csX99" y="csY99"/>
                  </a:cxn>
                  <a:cxn ang="0">
                    <a:pos x="csX100" y="csY100"/>
                  </a:cxn>
                  <a:cxn ang="0">
                    <a:pos x="csX101" y="csY101"/>
                  </a:cxn>
                  <a:cxn ang="0">
                    <a:pos x="csX102" y="csY102"/>
                  </a:cxn>
                  <a:cxn ang="0">
                    <a:pos x="csX103" y="csY103"/>
                  </a:cxn>
                  <a:cxn ang="0">
                    <a:pos x="csX104" y="csY104"/>
                  </a:cxn>
                  <a:cxn ang="0">
                    <a:pos x="csX105" y="csY105"/>
                  </a:cxn>
                  <a:cxn ang="0">
                    <a:pos x="csX106" y="csY106"/>
                  </a:cxn>
                  <a:cxn ang="0">
                    <a:pos x="csX107" y="csY107"/>
                  </a:cxn>
                  <a:cxn ang="0">
                    <a:pos x="csX108" y="csY108"/>
                  </a:cxn>
                  <a:cxn ang="0">
                    <a:pos x="csX109" y="csY109"/>
                  </a:cxn>
                  <a:cxn ang="0">
                    <a:pos x="csX110" y="csY110"/>
                  </a:cxn>
                  <a:cxn ang="0">
                    <a:pos x="csX111" y="csY111"/>
                  </a:cxn>
                  <a:cxn ang="0">
                    <a:pos x="csX112" y="csY112"/>
                  </a:cxn>
                  <a:cxn ang="0">
                    <a:pos x="csX113" y="csY113"/>
                  </a:cxn>
                  <a:cxn ang="0">
                    <a:pos x="csX114" y="csY114"/>
                  </a:cxn>
                  <a:cxn ang="0">
                    <a:pos x="csX115" y="csY115"/>
                  </a:cxn>
                  <a:cxn ang="0">
                    <a:pos x="csX116" y="csY116"/>
                  </a:cxn>
                  <a:cxn ang="0">
                    <a:pos x="csX117" y="csY117"/>
                  </a:cxn>
                  <a:cxn ang="0">
                    <a:pos x="csX118" y="csY118"/>
                  </a:cxn>
                  <a:cxn ang="0">
                    <a:pos x="csX119" y="csY119"/>
                  </a:cxn>
                  <a:cxn ang="0">
                    <a:pos x="csX120" y="csY120"/>
                  </a:cxn>
                  <a:cxn ang="0">
                    <a:pos x="csX121" y="csY121"/>
                  </a:cxn>
                  <a:cxn ang="0">
                    <a:pos x="csX122" y="csY122"/>
                  </a:cxn>
                  <a:cxn ang="0">
                    <a:pos x="csX123" y="csY123"/>
                  </a:cxn>
                  <a:cxn ang="0">
                    <a:pos x="csX124" y="csY124"/>
                  </a:cxn>
                  <a:cxn ang="0">
                    <a:pos x="csX125" y="csY125"/>
                  </a:cxn>
                  <a:cxn ang="0">
                    <a:pos x="csX126" y="csY126"/>
                  </a:cxn>
                  <a:cxn ang="0">
                    <a:pos x="csX127" y="csY127"/>
                  </a:cxn>
                  <a:cxn ang="0">
                    <a:pos x="csX128" y="csY128"/>
                  </a:cxn>
                  <a:cxn ang="0">
                    <a:pos x="csX129" y="csY129"/>
                  </a:cxn>
                  <a:cxn ang="0">
                    <a:pos x="csX130" y="csY130"/>
                  </a:cxn>
                  <a:cxn ang="0">
                    <a:pos x="csX131" y="csY131"/>
                  </a:cxn>
                  <a:cxn ang="0">
                    <a:pos x="csX132" y="csY132"/>
                  </a:cxn>
                  <a:cxn ang="0">
                    <a:pos x="csX133" y="csY133"/>
                  </a:cxn>
                  <a:cxn ang="0">
                    <a:pos x="csX134" y="csY134"/>
                  </a:cxn>
                  <a:cxn ang="0">
                    <a:pos x="csX135" y="csY135"/>
                  </a:cxn>
                  <a:cxn ang="0">
                    <a:pos x="csX136" y="csY136"/>
                  </a:cxn>
                  <a:cxn ang="0">
                    <a:pos x="csX137" y="csY137"/>
                  </a:cxn>
                  <a:cxn ang="0">
                    <a:pos x="csX138" y="csY138"/>
                  </a:cxn>
                  <a:cxn ang="0">
                    <a:pos x="csX139" y="csY139"/>
                  </a:cxn>
                  <a:cxn ang="0">
                    <a:pos x="csX140" y="csY140"/>
                  </a:cxn>
                  <a:cxn ang="0">
                    <a:pos x="csX141" y="csY141"/>
                  </a:cxn>
                  <a:cxn ang="0">
                    <a:pos x="csX142" y="csY142"/>
                  </a:cxn>
                  <a:cxn ang="0">
                    <a:pos x="csX143" y="csY143"/>
                  </a:cxn>
                  <a:cxn ang="0">
                    <a:pos x="csX144" y="csY144"/>
                  </a:cxn>
                  <a:cxn ang="0">
                    <a:pos x="csX145" y="csY145"/>
                  </a:cxn>
                  <a:cxn ang="0">
                    <a:pos x="csX146" y="csY146"/>
                  </a:cxn>
                  <a:cxn ang="0">
                    <a:pos x="csX147" y="csY147"/>
                  </a:cxn>
                  <a:cxn ang="0">
                    <a:pos x="csX148" y="csY148"/>
                  </a:cxn>
                  <a:cxn ang="0">
                    <a:pos x="csX149" y="csY149"/>
                  </a:cxn>
                  <a:cxn ang="0">
                    <a:pos x="csX150" y="csY150"/>
                  </a:cxn>
                  <a:cxn ang="0">
                    <a:pos x="csX151" y="csY151"/>
                  </a:cxn>
                  <a:cxn ang="0">
                    <a:pos x="csX152" y="csY152"/>
                  </a:cxn>
                  <a:cxn ang="0">
                    <a:pos x="csX153" y="csY153"/>
                  </a:cxn>
                  <a:cxn ang="0">
                    <a:pos x="csX154" y="csY154"/>
                  </a:cxn>
                  <a:cxn ang="0">
                    <a:pos x="csX155" y="csY155"/>
                  </a:cxn>
                  <a:cxn ang="0">
                    <a:pos x="csX156" y="csY156"/>
                  </a:cxn>
                  <a:cxn ang="0">
                    <a:pos x="csX157" y="csY157"/>
                  </a:cxn>
                  <a:cxn ang="0">
                    <a:pos x="csX158" y="csY158"/>
                  </a:cxn>
                  <a:cxn ang="0">
                    <a:pos x="csX159" y="csY159"/>
                  </a:cxn>
                  <a:cxn ang="0">
                    <a:pos x="csX160" y="csY160"/>
                  </a:cxn>
                  <a:cxn ang="0">
                    <a:pos x="csX161" y="csY161"/>
                  </a:cxn>
                  <a:cxn ang="0">
                    <a:pos x="csX162" y="csY162"/>
                  </a:cxn>
                  <a:cxn ang="0">
                    <a:pos x="csX163" y="csY163"/>
                  </a:cxn>
                  <a:cxn ang="0">
                    <a:pos x="csX164" y="csY164"/>
                  </a:cxn>
                  <a:cxn ang="0">
                    <a:pos x="csX165" y="csY165"/>
                  </a:cxn>
                  <a:cxn ang="0">
                    <a:pos x="csX166" y="csY166"/>
                  </a:cxn>
                  <a:cxn ang="0">
                    <a:pos x="csX167" y="csY167"/>
                  </a:cxn>
                  <a:cxn ang="0">
                    <a:pos x="csX168" y="csY168"/>
                  </a:cxn>
                  <a:cxn ang="0">
                    <a:pos x="csX169" y="csY169"/>
                  </a:cxn>
                  <a:cxn ang="0">
                    <a:pos x="csX170" y="csY170"/>
                  </a:cxn>
                  <a:cxn ang="0">
                    <a:pos x="csX171" y="csY171"/>
                  </a:cxn>
                  <a:cxn ang="0">
                    <a:pos x="csX172" y="csY172"/>
                  </a:cxn>
                  <a:cxn ang="0">
                    <a:pos x="csX173" y="csY173"/>
                  </a:cxn>
                  <a:cxn ang="0">
                    <a:pos x="csX174" y="csY174"/>
                  </a:cxn>
                  <a:cxn ang="0">
                    <a:pos x="csX175" y="csY175"/>
                  </a:cxn>
                  <a:cxn ang="0">
                    <a:pos x="csX176" y="csY176"/>
                  </a:cxn>
                  <a:cxn ang="0">
                    <a:pos x="csX177" y="csY177"/>
                  </a:cxn>
                  <a:cxn ang="0">
                    <a:pos x="csX178" y="csY178"/>
                  </a:cxn>
                  <a:cxn ang="0">
                    <a:pos x="csX179" y="csY179"/>
                  </a:cxn>
                  <a:cxn ang="0">
                    <a:pos x="csX180" y="csY180"/>
                  </a:cxn>
                  <a:cxn ang="0">
                    <a:pos x="csX181" y="csY181"/>
                  </a:cxn>
                  <a:cxn ang="0">
                    <a:pos x="csX182" y="csY182"/>
                  </a:cxn>
                  <a:cxn ang="0">
                    <a:pos x="csX183" y="csY183"/>
                  </a:cxn>
                  <a:cxn ang="0">
                    <a:pos x="csX184" y="csY184"/>
                  </a:cxn>
                  <a:cxn ang="0">
                    <a:pos x="csX185" y="csY185"/>
                  </a:cxn>
                  <a:cxn ang="0">
                    <a:pos x="csX186" y="csY186"/>
                  </a:cxn>
                  <a:cxn ang="0">
                    <a:pos x="csX187" y="csY187"/>
                  </a:cxn>
                  <a:cxn ang="0">
                    <a:pos x="csX188" y="csY188"/>
                  </a:cxn>
                  <a:cxn ang="0">
                    <a:pos x="csX189" y="csY189"/>
                  </a:cxn>
                  <a:cxn ang="0">
                    <a:pos x="csX190" y="csY190"/>
                  </a:cxn>
                  <a:cxn ang="0">
                    <a:pos x="csX191" y="csY191"/>
                  </a:cxn>
                  <a:cxn ang="0">
                    <a:pos x="csX192" y="csY192"/>
                  </a:cxn>
                  <a:cxn ang="0">
                    <a:pos x="csX193" y="csY193"/>
                  </a:cxn>
                  <a:cxn ang="0">
                    <a:pos x="csX194" y="csY194"/>
                  </a:cxn>
                  <a:cxn ang="0">
                    <a:pos x="csX195" y="csY195"/>
                  </a:cxn>
                  <a:cxn ang="0">
                    <a:pos x="csX196" y="csY196"/>
                  </a:cxn>
                  <a:cxn ang="0">
                    <a:pos x="csX197" y="csY197"/>
                  </a:cxn>
                  <a:cxn ang="0">
                    <a:pos x="csX198" y="csY198"/>
                  </a:cxn>
                  <a:cxn ang="0">
                    <a:pos x="csX199" y="csY199"/>
                  </a:cxn>
                  <a:cxn ang="0">
                    <a:pos x="csX200" y="csY200"/>
                  </a:cxn>
                  <a:cxn ang="0">
                    <a:pos x="csX201" y="csY201"/>
                  </a:cxn>
                  <a:cxn ang="0">
                    <a:pos x="csX202" y="csY202"/>
                  </a:cxn>
                  <a:cxn ang="0">
                    <a:pos x="csX203" y="csY203"/>
                  </a:cxn>
                  <a:cxn ang="0">
                    <a:pos x="csX204" y="csY204"/>
                  </a:cxn>
                  <a:cxn ang="0">
                    <a:pos x="csX205" y="csY205"/>
                  </a:cxn>
                  <a:cxn ang="0">
                    <a:pos x="csX206" y="csY206"/>
                  </a:cxn>
                  <a:cxn ang="0">
                    <a:pos x="csX207" y="csY207"/>
                  </a:cxn>
                  <a:cxn ang="0">
                    <a:pos x="csX208" y="csY208"/>
                  </a:cxn>
                  <a:cxn ang="0">
                    <a:pos x="csX209" y="csY209"/>
                  </a:cxn>
                  <a:cxn ang="0">
                    <a:pos x="csX210" y="csY210"/>
                  </a:cxn>
                  <a:cxn ang="0">
                    <a:pos x="csX211" y="csY211"/>
                  </a:cxn>
                  <a:cxn ang="0">
                    <a:pos x="csX212" y="csY212"/>
                  </a:cxn>
                  <a:cxn ang="0">
                    <a:pos x="csX213" y="csY213"/>
                  </a:cxn>
                  <a:cxn ang="0">
                    <a:pos x="csX214" y="csY214"/>
                  </a:cxn>
                  <a:cxn ang="0">
                    <a:pos x="csX215" y="csY215"/>
                  </a:cxn>
                  <a:cxn ang="0">
                    <a:pos x="csX216" y="csY216"/>
                  </a:cxn>
                  <a:cxn ang="0">
                    <a:pos x="csX217" y="csY217"/>
                  </a:cxn>
                  <a:cxn ang="0">
                    <a:pos x="csX218" y="csY218"/>
                  </a:cxn>
                  <a:cxn ang="0">
                    <a:pos x="csX219" y="csY219"/>
                  </a:cxn>
                  <a:cxn ang="0">
                    <a:pos x="csX220" y="csY220"/>
                  </a:cxn>
                  <a:cxn ang="0">
                    <a:pos x="csX221" y="csY221"/>
                  </a:cxn>
                  <a:cxn ang="0">
                    <a:pos x="csX222" y="csY222"/>
                  </a:cxn>
                  <a:cxn ang="0">
                    <a:pos x="csX223" y="csY223"/>
                  </a:cxn>
                  <a:cxn ang="0">
                    <a:pos x="csX224" y="csY224"/>
                  </a:cxn>
                  <a:cxn ang="0">
                    <a:pos x="csX225" y="csY225"/>
                  </a:cxn>
                  <a:cxn ang="0">
                    <a:pos x="csX226" y="csY226"/>
                  </a:cxn>
                  <a:cxn ang="0">
                    <a:pos x="csX227" y="csY227"/>
                  </a:cxn>
                  <a:cxn ang="0">
                    <a:pos x="csX228" y="csY228"/>
                  </a:cxn>
                  <a:cxn ang="0">
                    <a:pos x="csX229" y="csY229"/>
                  </a:cxn>
                  <a:cxn ang="0">
                    <a:pos x="csX230" y="csY230"/>
                  </a:cxn>
                  <a:cxn ang="0">
                    <a:pos x="csX231" y="csY231"/>
                  </a:cxn>
                  <a:cxn ang="0">
                    <a:pos x="csX232" y="csY232"/>
                  </a:cxn>
                  <a:cxn ang="0">
                    <a:pos x="csX233" y="csY233"/>
                  </a:cxn>
                  <a:cxn ang="0">
                    <a:pos x="csX234" y="csY234"/>
                  </a:cxn>
                  <a:cxn ang="0">
                    <a:pos x="csX235" y="csY235"/>
                  </a:cxn>
                  <a:cxn ang="0">
                    <a:pos x="csX236" y="csY236"/>
                  </a:cxn>
                  <a:cxn ang="0">
                    <a:pos x="csX237" y="csY237"/>
                  </a:cxn>
                  <a:cxn ang="0">
                    <a:pos x="csX238" y="csY238"/>
                  </a:cxn>
                  <a:cxn ang="0">
                    <a:pos x="csX239" y="csY239"/>
                  </a:cxn>
                  <a:cxn ang="0">
                    <a:pos x="csX240" y="csY240"/>
                  </a:cxn>
                  <a:cxn ang="0">
                    <a:pos x="csX241" y="csY241"/>
                  </a:cxn>
                  <a:cxn ang="0">
                    <a:pos x="csX242" y="csY242"/>
                  </a:cxn>
                  <a:cxn ang="0">
                    <a:pos x="csX243" y="csY243"/>
                  </a:cxn>
                  <a:cxn ang="0">
                    <a:pos x="csX244" y="csY244"/>
                  </a:cxn>
                  <a:cxn ang="0">
                    <a:pos x="csX245" y="csY245"/>
                  </a:cxn>
                  <a:cxn ang="0">
                    <a:pos x="csX246" y="csY246"/>
                  </a:cxn>
                  <a:cxn ang="0">
                    <a:pos x="csX247" y="csY247"/>
                  </a:cxn>
                  <a:cxn ang="0">
                    <a:pos x="csX248" y="csY248"/>
                  </a:cxn>
                  <a:cxn ang="0">
                    <a:pos x="csX249" y="csY249"/>
                  </a:cxn>
                  <a:cxn ang="0">
                    <a:pos x="csX250" y="csY250"/>
                  </a:cxn>
                  <a:cxn ang="0">
                    <a:pos x="csX251" y="csY251"/>
                  </a:cxn>
                  <a:cxn ang="0">
                    <a:pos x="csX252" y="csY252"/>
                  </a:cxn>
                  <a:cxn ang="0">
                    <a:pos x="csX253" y="csY253"/>
                  </a:cxn>
                  <a:cxn ang="0">
                    <a:pos x="csX254" y="csY254"/>
                  </a:cxn>
                  <a:cxn ang="0">
                    <a:pos x="csX255" y="csY255"/>
                  </a:cxn>
                  <a:cxn ang="0">
                    <a:pos x="csX256" y="csY256"/>
                  </a:cxn>
                  <a:cxn ang="0">
                    <a:pos x="csX257" y="csY257"/>
                  </a:cxn>
                  <a:cxn ang="0">
                    <a:pos x="csX258" y="csY258"/>
                  </a:cxn>
                  <a:cxn ang="0">
                    <a:pos x="csX259" y="csY259"/>
                  </a:cxn>
                  <a:cxn ang="0">
                    <a:pos x="csX260" y="csY260"/>
                  </a:cxn>
                  <a:cxn ang="0">
                    <a:pos x="csX261" y="csY261"/>
                  </a:cxn>
                  <a:cxn ang="0">
                    <a:pos x="csX262" y="csY262"/>
                  </a:cxn>
                  <a:cxn ang="0">
                    <a:pos x="csX263" y="csY263"/>
                  </a:cxn>
                  <a:cxn ang="0">
                    <a:pos x="csX264" y="csY264"/>
                  </a:cxn>
                  <a:cxn ang="0">
                    <a:pos x="csX265" y="csY265"/>
                  </a:cxn>
                  <a:cxn ang="0">
                    <a:pos x="csX266" y="csY266"/>
                  </a:cxn>
                  <a:cxn ang="0">
                    <a:pos x="csX267" y="csY267"/>
                  </a:cxn>
                  <a:cxn ang="0">
                    <a:pos x="csX268" y="csY268"/>
                  </a:cxn>
                  <a:cxn ang="0">
                    <a:pos x="csX269" y="csY269"/>
                  </a:cxn>
                  <a:cxn ang="0">
                    <a:pos x="csX270" y="csY270"/>
                  </a:cxn>
                  <a:cxn ang="0">
                    <a:pos x="csX271" y="csY271"/>
                  </a:cxn>
                  <a:cxn ang="0">
                    <a:pos x="csX272" y="csY272"/>
                  </a:cxn>
                  <a:cxn ang="0">
                    <a:pos x="csX273" y="csY273"/>
                  </a:cxn>
                  <a:cxn ang="0">
                    <a:pos x="csX274" y="csY274"/>
                  </a:cxn>
                  <a:cxn ang="0">
                    <a:pos x="csX275" y="csY275"/>
                  </a:cxn>
                  <a:cxn ang="0">
                    <a:pos x="csX276" y="csY276"/>
                  </a:cxn>
                  <a:cxn ang="0">
                    <a:pos x="csX277" y="csY277"/>
                  </a:cxn>
                  <a:cxn ang="0">
                    <a:pos x="csX278" y="csY278"/>
                  </a:cxn>
                  <a:cxn ang="0">
                    <a:pos x="csX279" y="csY279"/>
                  </a:cxn>
                  <a:cxn ang="0">
                    <a:pos x="csX280" y="csY280"/>
                  </a:cxn>
                  <a:cxn ang="0">
                    <a:pos x="csX281" y="csY281"/>
                  </a:cxn>
                  <a:cxn ang="0">
                    <a:pos x="csX282" y="csY282"/>
                  </a:cxn>
                  <a:cxn ang="0">
                    <a:pos x="csX283" y="csY283"/>
                  </a:cxn>
                  <a:cxn ang="0">
                    <a:pos x="csX284" y="csY284"/>
                  </a:cxn>
                  <a:cxn ang="0">
                    <a:pos x="csX285" y="csY285"/>
                  </a:cxn>
                  <a:cxn ang="0">
                    <a:pos x="csX286" y="csY286"/>
                  </a:cxn>
                  <a:cxn ang="0">
                    <a:pos x="csX287" y="csY287"/>
                  </a:cxn>
                  <a:cxn ang="0">
                    <a:pos x="csX288" y="csY288"/>
                  </a:cxn>
                  <a:cxn ang="0">
                    <a:pos x="csX289" y="csY289"/>
                  </a:cxn>
                  <a:cxn ang="0">
                    <a:pos x="csX290" y="csY290"/>
                  </a:cxn>
                  <a:cxn ang="0">
                    <a:pos x="csX291" y="csY291"/>
                  </a:cxn>
                  <a:cxn ang="0">
                    <a:pos x="csX292" y="csY292"/>
                  </a:cxn>
                  <a:cxn ang="0">
                    <a:pos x="csX293" y="csY293"/>
                  </a:cxn>
                  <a:cxn ang="0">
                    <a:pos x="csX294" y="csY294"/>
                  </a:cxn>
                  <a:cxn ang="0">
                    <a:pos x="csX295" y="csY295"/>
                  </a:cxn>
                  <a:cxn ang="0">
                    <a:pos x="csX296" y="csY296"/>
                  </a:cxn>
                  <a:cxn ang="0">
                    <a:pos x="csX297" y="csY297"/>
                  </a:cxn>
                  <a:cxn ang="0">
                    <a:pos x="csX298" y="csY298"/>
                  </a:cxn>
                  <a:cxn ang="0">
                    <a:pos x="csX299" y="csY299"/>
                  </a:cxn>
                  <a:cxn ang="0">
                    <a:pos x="csX300" y="csY300"/>
                  </a:cxn>
                  <a:cxn ang="0">
                    <a:pos x="csX301" y="csY301"/>
                  </a:cxn>
                  <a:cxn ang="0">
                    <a:pos x="csX302" y="csY302"/>
                  </a:cxn>
                  <a:cxn ang="0">
                    <a:pos x="csX303" y="csY303"/>
                  </a:cxn>
                  <a:cxn ang="0">
                    <a:pos x="csX304" y="csY304"/>
                  </a:cxn>
                  <a:cxn ang="0">
                    <a:pos x="csX305" y="csY305"/>
                  </a:cxn>
                  <a:cxn ang="0">
                    <a:pos x="csX306" y="csY306"/>
                  </a:cxn>
                  <a:cxn ang="0">
                    <a:pos x="csX307" y="csY307"/>
                  </a:cxn>
                  <a:cxn ang="0">
                    <a:pos x="csX308" y="csY308"/>
                  </a:cxn>
                  <a:cxn ang="0">
                    <a:pos x="csX309" y="csY309"/>
                  </a:cxn>
                  <a:cxn ang="0">
                    <a:pos x="csX310" y="csY310"/>
                  </a:cxn>
                  <a:cxn ang="0">
                    <a:pos x="csX311" y="csY311"/>
                  </a:cxn>
                  <a:cxn ang="0">
                    <a:pos x="csX312" y="csY312"/>
                  </a:cxn>
                </a:cxnLst>
                <a:rect l="l" t="t" r="r" b="b"/>
                <a:pathLst>
                  <a:path w="328777" h="328832">
                    <a:moveTo>
                      <a:pt x="299707" y="116335"/>
                    </a:moveTo>
                    <a:lnTo>
                      <a:pt x="282741" y="116335"/>
                    </a:lnTo>
                    <a:cubicBezTo>
                      <a:pt x="282520" y="115782"/>
                      <a:pt x="282243" y="115174"/>
                      <a:pt x="282022" y="114622"/>
                    </a:cubicBezTo>
                    <a:lnTo>
                      <a:pt x="294070" y="102574"/>
                    </a:lnTo>
                    <a:cubicBezTo>
                      <a:pt x="305344" y="91299"/>
                      <a:pt x="305344" y="72896"/>
                      <a:pt x="294070" y="61622"/>
                    </a:cubicBezTo>
                    <a:lnTo>
                      <a:pt x="267100" y="34652"/>
                    </a:lnTo>
                    <a:cubicBezTo>
                      <a:pt x="256158" y="23709"/>
                      <a:pt x="237091" y="23709"/>
                      <a:pt x="226148" y="34652"/>
                    </a:cubicBezTo>
                    <a:lnTo>
                      <a:pt x="214156" y="46644"/>
                    </a:lnTo>
                    <a:cubicBezTo>
                      <a:pt x="213548" y="46368"/>
                      <a:pt x="212995" y="46147"/>
                      <a:pt x="212387" y="45871"/>
                    </a:cubicBezTo>
                    <a:lnTo>
                      <a:pt x="212387" y="28959"/>
                    </a:lnTo>
                    <a:cubicBezTo>
                      <a:pt x="212387" y="12988"/>
                      <a:pt x="199400" y="0"/>
                      <a:pt x="183428" y="0"/>
                    </a:cubicBezTo>
                    <a:lnTo>
                      <a:pt x="145294" y="0"/>
                    </a:lnTo>
                    <a:cubicBezTo>
                      <a:pt x="129322" y="0"/>
                      <a:pt x="116335" y="12988"/>
                      <a:pt x="116335" y="28959"/>
                    </a:cubicBezTo>
                    <a:lnTo>
                      <a:pt x="116335" y="45760"/>
                    </a:lnTo>
                    <a:cubicBezTo>
                      <a:pt x="115727" y="46037"/>
                      <a:pt x="115064" y="46258"/>
                      <a:pt x="114456" y="46534"/>
                    </a:cubicBezTo>
                    <a:lnTo>
                      <a:pt x="102574" y="34652"/>
                    </a:lnTo>
                    <a:cubicBezTo>
                      <a:pt x="91299" y="23378"/>
                      <a:pt x="72896" y="23378"/>
                      <a:pt x="61622" y="34652"/>
                    </a:cubicBezTo>
                    <a:lnTo>
                      <a:pt x="34652" y="61622"/>
                    </a:lnTo>
                    <a:cubicBezTo>
                      <a:pt x="23378" y="72896"/>
                      <a:pt x="23378" y="91299"/>
                      <a:pt x="34652" y="102574"/>
                    </a:cubicBezTo>
                    <a:lnTo>
                      <a:pt x="46479" y="114401"/>
                    </a:lnTo>
                    <a:cubicBezTo>
                      <a:pt x="46202" y="115064"/>
                      <a:pt x="45926" y="115672"/>
                      <a:pt x="45650" y="116335"/>
                    </a:cubicBezTo>
                    <a:lnTo>
                      <a:pt x="28959" y="116335"/>
                    </a:lnTo>
                    <a:cubicBezTo>
                      <a:pt x="12988" y="116335"/>
                      <a:pt x="0" y="129322"/>
                      <a:pt x="0" y="145294"/>
                    </a:cubicBezTo>
                    <a:lnTo>
                      <a:pt x="0" y="183483"/>
                    </a:lnTo>
                    <a:cubicBezTo>
                      <a:pt x="0" y="199455"/>
                      <a:pt x="12988" y="212442"/>
                      <a:pt x="28959" y="212442"/>
                    </a:cubicBezTo>
                    <a:lnTo>
                      <a:pt x="45705" y="212442"/>
                    </a:lnTo>
                    <a:cubicBezTo>
                      <a:pt x="45981" y="213106"/>
                      <a:pt x="46202" y="213714"/>
                      <a:pt x="46479" y="214377"/>
                    </a:cubicBezTo>
                    <a:lnTo>
                      <a:pt x="34652" y="226204"/>
                    </a:lnTo>
                    <a:cubicBezTo>
                      <a:pt x="23378" y="237478"/>
                      <a:pt x="23378" y="255882"/>
                      <a:pt x="34652" y="267156"/>
                    </a:cubicBezTo>
                    <a:lnTo>
                      <a:pt x="61622" y="294126"/>
                    </a:lnTo>
                    <a:cubicBezTo>
                      <a:pt x="67259" y="299763"/>
                      <a:pt x="74664" y="302581"/>
                      <a:pt x="82125" y="302581"/>
                    </a:cubicBezTo>
                    <a:cubicBezTo>
                      <a:pt x="89586" y="302581"/>
                      <a:pt x="96992" y="299763"/>
                      <a:pt x="102629" y="294126"/>
                    </a:cubicBezTo>
                    <a:lnTo>
                      <a:pt x="114511" y="282243"/>
                    </a:lnTo>
                    <a:cubicBezTo>
                      <a:pt x="115119" y="282520"/>
                      <a:pt x="115782" y="282741"/>
                      <a:pt x="116390" y="283017"/>
                    </a:cubicBezTo>
                    <a:lnTo>
                      <a:pt x="116390" y="299873"/>
                    </a:lnTo>
                    <a:cubicBezTo>
                      <a:pt x="116390" y="315845"/>
                      <a:pt x="129378" y="328833"/>
                      <a:pt x="145349" y="328833"/>
                    </a:cubicBezTo>
                    <a:lnTo>
                      <a:pt x="183483" y="328833"/>
                    </a:lnTo>
                    <a:cubicBezTo>
                      <a:pt x="199455" y="328833"/>
                      <a:pt x="212442" y="315845"/>
                      <a:pt x="212442" y="299873"/>
                    </a:cubicBezTo>
                    <a:lnTo>
                      <a:pt x="212442" y="282907"/>
                    </a:lnTo>
                    <a:cubicBezTo>
                      <a:pt x="213050" y="282686"/>
                      <a:pt x="213603" y="282409"/>
                      <a:pt x="214211" y="282133"/>
                    </a:cubicBezTo>
                    <a:lnTo>
                      <a:pt x="226204" y="294126"/>
                    </a:lnTo>
                    <a:cubicBezTo>
                      <a:pt x="231841" y="299763"/>
                      <a:pt x="239246" y="302581"/>
                      <a:pt x="246707" y="302581"/>
                    </a:cubicBezTo>
                    <a:cubicBezTo>
                      <a:pt x="254168" y="302581"/>
                      <a:pt x="261518" y="299763"/>
                      <a:pt x="267211" y="294126"/>
                    </a:cubicBezTo>
                    <a:lnTo>
                      <a:pt x="294181" y="267156"/>
                    </a:lnTo>
                    <a:cubicBezTo>
                      <a:pt x="305455" y="255882"/>
                      <a:pt x="305455" y="237478"/>
                      <a:pt x="294181" y="226204"/>
                    </a:cubicBezTo>
                    <a:lnTo>
                      <a:pt x="282133" y="214156"/>
                    </a:lnTo>
                    <a:cubicBezTo>
                      <a:pt x="282354" y="213603"/>
                      <a:pt x="282630" y="213050"/>
                      <a:pt x="282851" y="212442"/>
                    </a:cubicBezTo>
                    <a:lnTo>
                      <a:pt x="299818" y="212442"/>
                    </a:lnTo>
                    <a:cubicBezTo>
                      <a:pt x="315790" y="212442"/>
                      <a:pt x="328777" y="199455"/>
                      <a:pt x="328777" y="183483"/>
                    </a:cubicBezTo>
                    <a:lnTo>
                      <a:pt x="328777" y="145294"/>
                    </a:lnTo>
                    <a:cubicBezTo>
                      <a:pt x="328777" y="129322"/>
                      <a:pt x="315790" y="116335"/>
                      <a:pt x="299818" y="116335"/>
                    </a:cubicBezTo>
                    <a:close/>
                    <a:moveTo>
                      <a:pt x="304184" y="183483"/>
                    </a:moveTo>
                    <a:cubicBezTo>
                      <a:pt x="304184" y="185970"/>
                      <a:pt x="302194" y="187960"/>
                      <a:pt x="299707" y="187960"/>
                    </a:cubicBezTo>
                    <a:lnTo>
                      <a:pt x="274174" y="187960"/>
                    </a:lnTo>
                    <a:cubicBezTo>
                      <a:pt x="274174" y="187960"/>
                      <a:pt x="273788" y="187960"/>
                      <a:pt x="273622" y="188015"/>
                    </a:cubicBezTo>
                    <a:cubicBezTo>
                      <a:pt x="273235" y="188015"/>
                      <a:pt x="272848" y="188070"/>
                      <a:pt x="272406" y="188125"/>
                    </a:cubicBezTo>
                    <a:cubicBezTo>
                      <a:pt x="271964" y="188181"/>
                      <a:pt x="271577" y="188236"/>
                      <a:pt x="271190" y="188346"/>
                    </a:cubicBezTo>
                    <a:cubicBezTo>
                      <a:pt x="270858" y="188457"/>
                      <a:pt x="270527" y="188568"/>
                      <a:pt x="270195" y="188678"/>
                    </a:cubicBezTo>
                    <a:cubicBezTo>
                      <a:pt x="269753" y="188844"/>
                      <a:pt x="269366" y="189010"/>
                      <a:pt x="268979" y="189175"/>
                    </a:cubicBezTo>
                    <a:cubicBezTo>
                      <a:pt x="268648" y="189341"/>
                      <a:pt x="268371" y="189507"/>
                      <a:pt x="268095" y="189673"/>
                    </a:cubicBezTo>
                    <a:cubicBezTo>
                      <a:pt x="267708" y="189894"/>
                      <a:pt x="267321" y="190115"/>
                      <a:pt x="266990" y="190391"/>
                    </a:cubicBezTo>
                    <a:cubicBezTo>
                      <a:pt x="266713" y="190612"/>
                      <a:pt x="266437" y="190833"/>
                      <a:pt x="266161" y="191055"/>
                    </a:cubicBezTo>
                    <a:cubicBezTo>
                      <a:pt x="265829" y="191331"/>
                      <a:pt x="265553" y="191607"/>
                      <a:pt x="265277" y="191939"/>
                    </a:cubicBezTo>
                    <a:cubicBezTo>
                      <a:pt x="265000" y="192215"/>
                      <a:pt x="264779" y="192491"/>
                      <a:pt x="264558" y="192823"/>
                    </a:cubicBezTo>
                    <a:cubicBezTo>
                      <a:pt x="264282" y="193155"/>
                      <a:pt x="264061" y="193486"/>
                      <a:pt x="263840" y="193873"/>
                    </a:cubicBezTo>
                    <a:cubicBezTo>
                      <a:pt x="263674" y="194205"/>
                      <a:pt x="263508" y="194481"/>
                      <a:pt x="263342" y="194813"/>
                    </a:cubicBezTo>
                    <a:cubicBezTo>
                      <a:pt x="263121" y="195199"/>
                      <a:pt x="262955" y="195642"/>
                      <a:pt x="262790" y="196028"/>
                    </a:cubicBezTo>
                    <a:cubicBezTo>
                      <a:pt x="262734" y="196194"/>
                      <a:pt x="262624" y="196360"/>
                      <a:pt x="262569" y="196526"/>
                    </a:cubicBezTo>
                    <a:cubicBezTo>
                      <a:pt x="261021" y="201445"/>
                      <a:pt x="258976" y="206363"/>
                      <a:pt x="256489" y="211171"/>
                    </a:cubicBezTo>
                    <a:cubicBezTo>
                      <a:pt x="256434" y="211337"/>
                      <a:pt x="256379" y="211503"/>
                      <a:pt x="256324" y="211669"/>
                    </a:cubicBezTo>
                    <a:cubicBezTo>
                      <a:pt x="256158" y="212056"/>
                      <a:pt x="255992" y="212442"/>
                      <a:pt x="255881" y="212885"/>
                    </a:cubicBezTo>
                    <a:cubicBezTo>
                      <a:pt x="255771" y="213271"/>
                      <a:pt x="255660" y="213603"/>
                      <a:pt x="255550" y="213990"/>
                    </a:cubicBezTo>
                    <a:cubicBezTo>
                      <a:pt x="255439" y="214377"/>
                      <a:pt x="255384" y="214764"/>
                      <a:pt x="255329" y="215150"/>
                    </a:cubicBezTo>
                    <a:cubicBezTo>
                      <a:pt x="255329" y="215537"/>
                      <a:pt x="255218" y="215979"/>
                      <a:pt x="255218" y="216366"/>
                    </a:cubicBezTo>
                    <a:cubicBezTo>
                      <a:pt x="255218" y="216753"/>
                      <a:pt x="255218" y="217140"/>
                      <a:pt x="255218" y="217472"/>
                    </a:cubicBezTo>
                    <a:cubicBezTo>
                      <a:pt x="255218" y="217859"/>
                      <a:pt x="255218" y="218245"/>
                      <a:pt x="255329" y="218688"/>
                    </a:cubicBezTo>
                    <a:cubicBezTo>
                      <a:pt x="255384" y="219074"/>
                      <a:pt x="255495" y="219461"/>
                      <a:pt x="255605" y="219848"/>
                    </a:cubicBezTo>
                    <a:cubicBezTo>
                      <a:pt x="255716" y="220235"/>
                      <a:pt x="255826" y="220567"/>
                      <a:pt x="255937" y="220953"/>
                    </a:cubicBezTo>
                    <a:cubicBezTo>
                      <a:pt x="256047" y="221340"/>
                      <a:pt x="256213" y="221672"/>
                      <a:pt x="256434" y="222059"/>
                    </a:cubicBezTo>
                    <a:cubicBezTo>
                      <a:pt x="256600" y="222446"/>
                      <a:pt x="256766" y="222777"/>
                      <a:pt x="256987" y="223109"/>
                    </a:cubicBezTo>
                    <a:cubicBezTo>
                      <a:pt x="257152" y="223440"/>
                      <a:pt x="257374" y="223717"/>
                      <a:pt x="257595" y="224048"/>
                    </a:cubicBezTo>
                    <a:cubicBezTo>
                      <a:pt x="257871" y="224435"/>
                      <a:pt x="258147" y="224767"/>
                      <a:pt x="258424" y="225098"/>
                    </a:cubicBezTo>
                    <a:cubicBezTo>
                      <a:pt x="258534" y="225209"/>
                      <a:pt x="258589" y="225375"/>
                      <a:pt x="258755" y="225485"/>
                    </a:cubicBezTo>
                    <a:lnTo>
                      <a:pt x="276827" y="243557"/>
                    </a:lnTo>
                    <a:cubicBezTo>
                      <a:pt x="278596" y="245326"/>
                      <a:pt x="278596" y="248144"/>
                      <a:pt x="276827" y="249913"/>
                    </a:cubicBezTo>
                    <a:lnTo>
                      <a:pt x="249857" y="276883"/>
                    </a:lnTo>
                    <a:cubicBezTo>
                      <a:pt x="248089" y="278651"/>
                      <a:pt x="245270" y="278651"/>
                      <a:pt x="243502" y="276883"/>
                    </a:cubicBezTo>
                    <a:lnTo>
                      <a:pt x="225485" y="258866"/>
                    </a:lnTo>
                    <a:cubicBezTo>
                      <a:pt x="225485" y="258866"/>
                      <a:pt x="225264" y="258700"/>
                      <a:pt x="225098" y="258590"/>
                    </a:cubicBezTo>
                    <a:cubicBezTo>
                      <a:pt x="224767" y="258258"/>
                      <a:pt x="224380" y="257982"/>
                      <a:pt x="223993" y="257705"/>
                    </a:cubicBezTo>
                    <a:cubicBezTo>
                      <a:pt x="223717" y="257484"/>
                      <a:pt x="223440" y="257318"/>
                      <a:pt x="223109" y="257097"/>
                    </a:cubicBezTo>
                    <a:cubicBezTo>
                      <a:pt x="222722" y="256876"/>
                      <a:pt x="222335" y="256655"/>
                      <a:pt x="221948" y="256489"/>
                    </a:cubicBezTo>
                    <a:cubicBezTo>
                      <a:pt x="221616" y="256324"/>
                      <a:pt x="221285" y="256158"/>
                      <a:pt x="220953" y="256047"/>
                    </a:cubicBezTo>
                    <a:cubicBezTo>
                      <a:pt x="220566" y="255882"/>
                      <a:pt x="220180" y="255771"/>
                      <a:pt x="219737" y="255716"/>
                    </a:cubicBezTo>
                    <a:cubicBezTo>
                      <a:pt x="219406" y="255605"/>
                      <a:pt x="219074" y="255550"/>
                      <a:pt x="218687" y="255495"/>
                    </a:cubicBezTo>
                    <a:cubicBezTo>
                      <a:pt x="218245" y="255439"/>
                      <a:pt x="217803" y="255384"/>
                      <a:pt x="217361" y="255384"/>
                    </a:cubicBezTo>
                    <a:cubicBezTo>
                      <a:pt x="217029" y="255384"/>
                      <a:pt x="216698" y="255384"/>
                      <a:pt x="216311" y="255384"/>
                    </a:cubicBezTo>
                    <a:cubicBezTo>
                      <a:pt x="215869" y="255384"/>
                      <a:pt x="215427" y="255439"/>
                      <a:pt x="214985" y="255495"/>
                    </a:cubicBezTo>
                    <a:cubicBezTo>
                      <a:pt x="214598" y="255495"/>
                      <a:pt x="214266" y="255605"/>
                      <a:pt x="213934" y="255660"/>
                    </a:cubicBezTo>
                    <a:cubicBezTo>
                      <a:pt x="213548" y="255771"/>
                      <a:pt x="213161" y="255882"/>
                      <a:pt x="212774" y="255992"/>
                    </a:cubicBezTo>
                    <a:cubicBezTo>
                      <a:pt x="212387" y="256103"/>
                      <a:pt x="212000" y="256268"/>
                      <a:pt x="211613" y="256434"/>
                    </a:cubicBezTo>
                    <a:cubicBezTo>
                      <a:pt x="211448" y="256489"/>
                      <a:pt x="211282" y="256545"/>
                      <a:pt x="211116" y="256600"/>
                    </a:cubicBezTo>
                    <a:cubicBezTo>
                      <a:pt x="206197" y="259142"/>
                      <a:pt x="201223" y="261187"/>
                      <a:pt x="196360" y="262735"/>
                    </a:cubicBezTo>
                    <a:cubicBezTo>
                      <a:pt x="196194" y="262735"/>
                      <a:pt x="196028" y="262900"/>
                      <a:pt x="195863" y="262956"/>
                    </a:cubicBezTo>
                    <a:cubicBezTo>
                      <a:pt x="195420" y="263121"/>
                      <a:pt x="195034" y="263287"/>
                      <a:pt x="194647" y="263508"/>
                    </a:cubicBezTo>
                    <a:cubicBezTo>
                      <a:pt x="194315" y="263674"/>
                      <a:pt x="193984" y="263840"/>
                      <a:pt x="193652" y="264061"/>
                    </a:cubicBezTo>
                    <a:cubicBezTo>
                      <a:pt x="193320" y="264282"/>
                      <a:pt x="192989" y="264503"/>
                      <a:pt x="192657" y="264779"/>
                    </a:cubicBezTo>
                    <a:cubicBezTo>
                      <a:pt x="192326" y="265000"/>
                      <a:pt x="192049" y="265277"/>
                      <a:pt x="191773" y="265498"/>
                    </a:cubicBezTo>
                    <a:cubicBezTo>
                      <a:pt x="191497" y="265774"/>
                      <a:pt x="191220" y="266050"/>
                      <a:pt x="190944" y="266327"/>
                    </a:cubicBezTo>
                    <a:cubicBezTo>
                      <a:pt x="190668" y="266603"/>
                      <a:pt x="190446" y="266879"/>
                      <a:pt x="190225" y="267211"/>
                    </a:cubicBezTo>
                    <a:cubicBezTo>
                      <a:pt x="190004" y="267543"/>
                      <a:pt x="189783" y="267874"/>
                      <a:pt x="189562" y="268206"/>
                    </a:cubicBezTo>
                    <a:cubicBezTo>
                      <a:pt x="189396" y="268537"/>
                      <a:pt x="189175" y="268869"/>
                      <a:pt x="189010" y="269201"/>
                    </a:cubicBezTo>
                    <a:cubicBezTo>
                      <a:pt x="188844" y="269587"/>
                      <a:pt x="188678" y="269919"/>
                      <a:pt x="188567" y="270306"/>
                    </a:cubicBezTo>
                    <a:cubicBezTo>
                      <a:pt x="188457" y="270693"/>
                      <a:pt x="188291" y="271024"/>
                      <a:pt x="188236" y="271411"/>
                    </a:cubicBezTo>
                    <a:cubicBezTo>
                      <a:pt x="188125" y="271798"/>
                      <a:pt x="188070" y="272130"/>
                      <a:pt x="188015" y="272517"/>
                    </a:cubicBezTo>
                    <a:cubicBezTo>
                      <a:pt x="187960" y="272959"/>
                      <a:pt x="187904" y="273401"/>
                      <a:pt x="187904" y="273843"/>
                    </a:cubicBezTo>
                    <a:cubicBezTo>
                      <a:pt x="187904" y="274009"/>
                      <a:pt x="187904" y="274175"/>
                      <a:pt x="187904" y="274396"/>
                    </a:cubicBezTo>
                    <a:lnTo>
                      <a:pt x="187904" y="299873"/>
                    </a:lnTo>
                    <a:cubicBezTo>
                      <a:pt x="187904" y="302360"/>
                      <a:pt x="185915" y="304350"/>
                      <a:pt x="183428" y="304350"/>
                    </a:cubicBezTo>
                    <a:lnTo>
                      <a:pt x="145294" y="304350"/>
                    </a:lnTo>
                    <a:cubicBezTo>
                      <a:pt x="142807" y="304350"/>
                      <a:pt x="140818" y="302360"/>
                      <a:pt x="140818" y="299873"/>
                    </a:cubicBezTo>
                    <a:lnTo>
                      <a:pt x="140818" y="274506"/>
                    </a:lnTo>
                    <a:cubicBezTo>
                      <a:pt x="140818" y="274506"/>
                      <a:pt x="140818" y="274175"/>
                      <a:pt x="140818" y="274009"/>
                    </a:cubicBezTo>
                    <a:cubicBezTo>
                      <a:pt x="140818" y="273567"/>
                      <a:pt x="140762" y="273124"/>
                      <a:pt x="140707" y="272682"/>
                    </a:cubicBezTo>
                    <a:cubicBezTo>
                      <a:pt x="140652" y="272296"/>
                      <a:pt x="140597" y="271909"/>
                      <a:pt x="140486" y="271577"/>
                    </a:cubicBezTo>
                    <a:cubicBezTo>
                      <a:pt x="140376" y="271190"/>
                      <a:pt x="140265" y="270803"/>
                      <a:pt x="140154" y="270416"/>
                    </a:cubicBezTo>
                    <a:cubicBezTo>
                      <a:pt x="140044" y="270030"/>
                      <a:pt x="139878" y="269643"/>
                      <a:pt x="139712" y="269311"/>
                    </a:cubicBezTo>
                    <a:cubicBezTo>
                      <a:pt x="139547" y="268980"/>
                      <a:pt x="139381" y="268648"/>
                      <a:pt x="139160" y="268316"/>
                    </a:cubicBezTo>
                    <a:cubicBezTo>
                      <a:pt x="138939" y="267985"/>
                      <a:pt x="138773" y="267653"/>
                      <a:pt x="138496" y="267322"/>
                    </a:cubicBezTo>
                    <a:cubicBezTo>
                      <a:pt x="138275" y="266990"/>
                      <a:pt x="137999" y="266714"/>
                      <a:pt x="137778" y="266437"/>
                    </a:cubicBezTo>
                    <a:cubicBezTo>
                      <a:pt x="137502" y="266161"/>
                      <a:pt x="137281" y="265885"/>
                      <a:pt x="136949" y="265608"/>
                    </a:cubicBezTo>
                    <a:cubicBezTo>
                      <a:pt x="136673" y="265332"/>
                      <a:pt x="136341" y="265111"/>
                      <a:pt x="136010" y="264835"/>
                    </a:cubicBezTo>
                    <a:cubicBezTo>
                      <a:pt x="135678" y="264614"/>
                      <a:pt x="135346" y="264337"/>
                      <a:pt x="135015" y="264116"/>
                    </a:cubicBezTo>
                    <a:cubicBezTo>
                      <a:pt x="134683" y="263895"/>
                      <a:pt x="134352" y="263729"/>
                      <a:pt x="134020" y="263563"/>
                    </a:cubicBezTo>
                    <a:cubicBezTo>
                      <a:pt x="133633" y="263342"/>
                      <a:pt x="133246" y="263177"/>
                      <a:pt x="132804" y="263011"/>
                    </a:cubicBezTo>
                    <a:cubicBezTo>
                      <a:pt x="132638" y="262956"/>
                      <a:pt x="132528" y="262845"/>
                      <a:pt x="132362" y="262790"/>
                    </a:cubicBezTo>
                    <a:cubicBezTo>
                      <a:pt x="127167" y="261132"/>
                      <a:pt x="122138" y="259032"/>
                      <a:pt x="117495" y="256600"/>
                    </a:cubicBezTo>
                    <a:cubicBezTo>
                      <a:pt x="117330" y="256489"/>
                      <a:pt x="117164" y="256489"/>
                      <a:pt x="116998" y="256379"/>
                    </a:cubicBezTo>
                    <a:cubicBezTo>
                      <a:pt x="116611" y="256213"/>
                      <a:pt x="116224" y="256047"/>
                      <a:pt x="115782" y="255882"/>
                    </a:cubicBezTo>
                    <a:cubicBezTo>
                      <a:pt x="115395" y="255771"/>
                      <a:pt x="115064" y="255660"/>
                      <a:pt x="114677" y="255550"/>
                    </a:cubicBezTo>
                    <a:cubicBezTo>
                      <a:pt x="114290" y="255439"/>
                      <a:pt x="113903" y="255384"/>
                      <a:pt x="113461" y="255329"/>
                    </a:cubicBezTo>
                    <a:cubicBezTo>
                      <a:pt x="113074" y="255329"/>
                      <a:pt x="112687" y="255218"/>
                      <a:pt x="112300" y="255218"/>
                    </a:cubicBezTo>
                    <a:cubicBezTo>
                      <a:pt x="111914" y="255218"/>
                      <a:pt x="111527" y="255218"/>
                      <a:pt x="111140" y="255218"/>
                    </a:cubicBezTo>
                    <a:cubicBezTo>
                      <a:pt x="110753" y="255218"/>
                      <a:pt x="110366" y="255218"/>
                      <a:pt x="109979" y="255329"/>
                    </a:cubicBezTo>
                    <a:cubicBezTo>
                      <a:pt x="109592" y="255384"/>
                      <a:pt x="109206" y="255495"/>
                      <a:pt x="108819" y="255605"/>
                    </a:cubicBezTo>
                    <a:cubicBezTo>
                      <a:pt x="108432" y="255716"/>
                      <a:pt x="108100" y="255826"/>
                      <a:pt x="107713" y="255937"/>
                    </a:cubicBezTo>
                    <a:cubicBezTo>
                      <a:pt x="107326" y="256047"/>
                      <a:pt x="106995" y="256213"/>
                      <a:pt x="106663" y="256379"/>
                    </a:cubicBezTo>
                    <a:cubicBezTo>
                      <a:pt x="106276" y="256545"/>
                      <a:pt x="105945" y="256766"/>
                      <a:pt x="105558" y="256932"/>
                    </a:cubicBezTo>
                    <a:cubicBezTo>
                      <a:pt x="105226" y="257097"/>
                      <a:pt x="104950" y="257318"/>
                      <a:pt x="104674" y="257539"/>
                    </a:cubicBezTo>
                    <a:cubicBezTo>
                      <a:pt x="104287" y="257816"/>
                      <a:pt x="103955" y="258092"/>
                      <a:pt x="103624" y="258424"/>
                    </a:cubicBezTo>
                    <a:cubicBezTo>
                      <a:pt x="103513" y="258534"/>
                      <a:pt x="103347" y="258590"/>
                      <a:pt x="103237" y="258755"/>
                    </a:cubicBezTo>
                    <a:lnTo>
                      <a:pt x="85331" y="276662"/>
                    </a:lnTo>
                    <a:cubicBezTo>
                      <a:pt x="83617" y="278430"/>
                      <a:pt x="80744" y="278430"/>
                      <a:pt x="78975" y="276662"/>
                    </a:cubicBezTo>
                    <a:lnTo>
                      <a:pt x="52005" y="249692"/>
                    </a:lnTo>
                    <a:cubicBezTo>
                      <a:pt x="50237" y="247923"/>
                      <a:pt x="50237" y="245105"/>
                      <a:pt x="52005" y="243336"/>
                    </a:cubicBezTo>
                    <a:lnTo>
                      <a:pt x="69856" y="225485"/>
                    </a:lnTo>
                    <a:cubicBezTo>
                      <a:pt x="69856" y="225485"/>
                      <a:pt x="70077" y="225209"/>
                      <a:pt x="70188" y="225098"/>
                    </a:cubicBezTo>
                    <a:cubicBezTo>
                      <a:pt x="70519" y="224767"/>
                      <a:pt x="70796" y="224435"/>
                      <a:pt x="71072" y="224048"/>
                    </a:cubicBezTo>
                    <a:cubicBezTo>
                      <a:pt x="71293" y="223772"/>
                      <a:pt x="71514" y="223440"/>
                      <a:pt x="71680" y="223109"/>
                    </a:cubicBezTo>
                    <a:cubicBezTo>
                      <a:pt x="71901" y="222777"/>
                      <a:pt x="72067" y="222390"/>
                      <a:pt x="72233" y="222059"/>
                    </a:cubicBezTo>
                    <a:cubicBezTo>
                      <a:pt x="72398" y="221727"/>
                      <a:pt x="72564" y="221340"/>
                      <a:pt x="72675" y="220953"/>
                    </a:cubicBezTo>
                    <a:cubicBezTo>
                      <a:pt x="72785" y="220567"/>
                      <a:pt x="72896" y="220235"/>
                      <a:pt x="73006" y="219848"/>
                    </a:cubicBezTo>
                    <a:cubicBezTo>
                      <a:pt x="73117" y="219461"/>
                      <a:pt x="73172" y="219074"/>
                      <a:pt x="73283" y="218688"/>
                    </a:cubicBezTo>
                    <a:cubicBezTo>
                      <a:pt x="73338" y="218301"/>
                      <a:pt x="73393" y="217914"/>
                      <a:pt x="73393" y="217527"/>
                    </a:cubicBezTo>
                    <a:cubicBezTo>
                      <a:pt x="73393" y="217140"/>
                      <a:pt x="73393" y="216753"/>
                      <a:pt x="73393" y="216366"/>
                    </a:cubicBezTo>
                    <a:cubicBezTo>
                      <a:pt x="73393" y="215979"/>
                      <a:pt x="73338" y="215537"/>
                      <a:pt x="73283" y="215150"/>
                    </a:cubicBezTo>
                    <a:cubicBezTo>
                      <a:pt x="73283" y="214764"/>
                      <a:pt x="73172" y="214377"/>
                      <a:pt x="73062" y="213990"/>
                    </a:cubicBezTo>
                    <a:cubicBezTo>
                      <a:pt x="72951" y="213603"/>
                      <a:pt x="72841" y="213216"/>
                      <a:pt x="72730" y="212885"/>
                    </a:cubicBezTo>
                    <a:cubicBezTo>
                      <a:pt x="72619" y="212498"/>
                      <a:pt x="72454" y="212111"/>
                      <a:pt x="72288" y="211724"/>
                    </a:cubicBezTo>
                    <a:cubicBezTo>
                      <a:pt x="72233" y="211558"/>
                      <a:pt x="72177" y="211392"/>
                      <a:pt x="72067" y="211227"/>
                    </a:cubicBezTo>
                    <a:cubicBezTo>
                      <a:pt x="69635" y="206529"/>
                      <a:pt x="67590" y="201500"/>
                      <a:pt x="65877" y="196360"/>
                    </a:cubicBezTo>
                    <a:cubicBezTo>
                      <a:pt x="65877" y="196194"/>
                      <a:pt x="65711" y="196084"/>
                      <a:pt x="65656" y="195918"/>
                    </a:cubicBezTo>
                    <a:cubicBezTo>
                      <a:pt x="65490" y="195476"/>
                      <a:pt x="65324" y="195089"/>
                      <a:pt x="65103" y="194647"/>
                    </a:cubicBezTo>
                    <a:cubicBezTo>
                      <a:pt x="64938" y="194315"/>
                      <a:pt x="64772" y="193984"/>
                      <a:pt x="64551" y="193652"/>
                    </a:cubicBezTo>
                    <a:cubicBezTo>
                      <a:pt x="64330" y="193320"/>
                      <a:pt x="64109" y="192989"/>
                      <a:pt x="63832" y="192657"/>
                    </a:cubicBezTo>
                    <a:cubicBezTo>
                      <a:pt x="63611" y="192326"/>
                      <a:pt x="63335" y="192049"/>
                      <a:pt x="63114" y="191773"/>
                    </a:cubicBezTo>
                    <a:cubicBezTo>
                      <a:pt x="62837" y="191497"/>
                      <a:pt x="62561" y="191220"/>
                      <a:pt x="62285" y="190944"/>
                    </a:cubicBezTo>
                    <a:cubicBezTo>
                      <a:pt x="62008" y="190668"/>
                      <a:pt x="61677" y="190447"/>
                      <a:pt x="61400" y="190226"/>
                    </a:cubicBezTo>
                    <a:cubicBezTo>
                      <a:pt x="61069" y="190004"/>
                      <a:pt x="60737" y="189783"/>
                      <a:pt x="60406" y="189562"/>
                    </a:cubicBezTo>
                    <a:cubicBezTo>
                      <a:pt x="60074" y="189341"/>
                      <a:pt x="59742" y="189175"/>
                      <a:pt x="59411" y="189010"/>
                    </a:cubicBezTo>
                    <a:cubicBezTo>
                      <a:pt x="59024" y="188844"/>
                      <a:pt x="58692" y="188678"/>
                      <a:pt x="58306" y="188568"/>
                    </a:cubicBezTo>
                    <a:cubicBezTo>
                      <a:pt x="57919" y="188457"/>
                      <a:pt x="57532" y="188291"/>
                      <a:pt x="57145" y="188236"/>
                    </a:cubicBezTo>
                    <a:cubicBezTo>
                      <a:pt x="56758" y="188125"/>
                      <a:pt x="56427" y="188070"/>
                      <a:pt x="56040" y="188015"/>
                    </a:cubicBezTo>
                    <a:cubicBezTo>
                      <a:pt x="55598" y="187960"/>
                      <a:pt x="55155" y="187904"/>
                      <a:pt x="54713" y="187904"/>
                    </a:cubicBezTo>
                    <a:cubicBezTo>
                      <a:pt x="54547" y="187904"/>
                      <a:pt x="54382" y="187904"/>
                      <a:pt x="54216" y="187904"/>
                    </a:cubicBezTo>
                    <a:lnTo>
                      <a:pt x="28959" y="187904"/>
                    </a:lnTo>
                    <a:cubicBezTo>
                      <a:pt x="26472" y="187904"/>
                      <a:pt x="24483" y="185915"/>
                      <a:pt x="24483" y="183428"/>
                    </a:cubicBezTo>
                    <a:lnTo>
                      <a:pt x="24483" y="145239"/>
                    </a:lnTo>
                    <a:cubicBezTo>
                      <a:pt x="24483" y="142752"/>
                      <a:pt x="26472" y="140762"/>
                      <a:pt x="28959" y="140762"/>
                    </a:cubicBezTo>
                    <a:lnTo>
                      <a:pt x="54216" y="140762"/>
                    </a:lnTo>
                    <a:cubicBezTo>
                      <a:pt x="54216" y="140762"/>
                      <a:pt x="54216" y="140762"/>
                      <a:pt x="54216" y="140762"/>
                    </a:cubicBezTo>
                    <a:cubicBezTo>
                      <a:pt x="54216" y="140762"/>
                      <a:pt x="54216" y="140762"/>
                      <a:pt x="54271" y="140762"/>
                    </a:cubicBezTo>
                    <a:cubicBezTo>
                      <a:pt x="55432" y="140762"/>
                      <a:pt x="56537" y="140541"/>
                      <a:pt x="57587" y="140210"/>
                    </a:cubicBezTo>
                    <a:cubicBezTo>
                      <a:pt x="57808" y="140155"/>
                      <a:pt x="58029" y="140099"/>
                      <a:pt x="58250" y="139989"/>
                    </a:cubicBezTo>
                    <a:cubicBezTo>
                      <a:pt x="59300" y="139602"/>
                      <a:pt x="60295" y="139104"/>
                      <a:pt x="61235" y="138497"/>
                    </a:cubicBezTo>
                    <a:cubicBezTo>
                      <a:pt x="61345" y="138386"/>
                      <a:pt x="61456" y="138276"/>
                      <a:pt x="61622" y="138220"/>
                    </a:cubicBezTo>
                    <a:cubicBezTo>
                      <a:pt x="62451" y="137557"/>
                      <a:pt x="63224" y="136839"/>
                      <a:pt x="63832" y="136010"/>
                    </a:cubicBezTo>
                    <a:cubicBezTo>
                      <a:pt x="63943" y="135899"/>
                      <a:pt x="64053" y="135733"/>
                      <a:pt x="64164" y="135623"/>
                    </a:cubicBezTo>
                    <a:cubicBezTo>
                      <a:pt x="64827" y="134683"/>
                      <a:pt x="65324" y="133633"/>
                      <a:pt x="65711" y="132528"/>
                    </a:cubicBezTo>
                    <a:cubicBezTo>
                      <a:pt x="65711" y="132417"/>
                      <a:pt x="65822" y="132307"/>
                      <a:pt x="65877" y="132196"/>
                    </a:cubicBezTo>
                    <a:cubicBezTo>
                      <a:pt x="67424" y="127278"/>
                      <a:pt x="69469" y="122248"/>
                      <a:pt x="72012" y="117274"/>
                    </a:cubicBezTo>
                    <a:cubicBezTo>
                      <a:pt x="72067" y="117109"/>
                      <a:pt x="72122" y="116998"/>
                      <a:pt x="72177" y="116832"/>
                    </a:cubicBezTo>
                    <a:cubicBezTo>
                      <a:pt x="72343" y="116445"/>
                      <a:pt x="72509" y="116003"/>
                      <a:pt x="72675" y="115561"/>
                    </a:cubicBezTo>
                    <a:cubicBezTo>
                      <a:pt x="72785" y="115230"/>
                      <a:pt x="72896" y="114843"/>
                      <a:pt x="73006" y="114511"/>
                    </a:cubicBezTo>
                    <a:cubicBezTo>
                      <a:pt x="73117" y="114124"/>
                      <a:pt x="73172" y="113737"/>
                      <a:pt x="73227" y="113351"/>
                    </a:cubicBezTo>
                    <a:cubicBezTo>
                      <a:pt x="73227" y="112964"/>
                      <a:pt x="73338" y="112577"/>
                      <a:pt x="73338" y="112190"/>
                    </a:cubicBezTo>
                    <a:cubicBezTo>
                      <a:pt x="73338" y="111803"/>
                      <a:pt x="73338" y="111416"/>
                      <a:pt x="73338" y="111029"/>
                    </a:cubicBezTo>
                    <a:cubicBezTo>
                      <a:pt x="73338" y="110643"/>
                      <a:pt x="73338" y="110256"/>
                      <a:pt x="73227" y="109814"/>
                    </a:cubicBezTo>
                    <a:cubicBezTo>
                      <a:pt x="73172" y="109427"/>
                      <a:pt x="73062" y="109040"/>
                      <a:pt x="72951" y="108653"/>
                    </a:cubicBezTo>
                    <a:cubicBezTo>
                      <a:pt x="72841" y="108266"/>
                      <a:pt x="72730" y="107879"/>
                      <a:pt x="72619" y="107548"/>
                    </a:cubicBezTo>
                    <a:cubicBezTo>
                      <a:pt x="72509" y="107161"/>
                      <a:pt x="72343" y="106829"/>
                      <a:pt x="72177" y="106498"/>
                    </a:cubicBezTo>
                    <a:cubicBezTo>
                      <a:pt x="72012" y="106111"/>
                      <a:pt x="71846" y="105779"/>
                      <a:pt x="71625" y="105392"/>
                    </a:cubicBezTo>
                    <a:cubicBezTo>
                      <a:pt x="71459" y="105061"/>
                      <a:pt x="71238" y="104784"/>
                      <a:pt x="71017" y="104508"/>
                    </a:cubicBezTo>
                    <a:cubicBezTo>
                      <a:pt x="70740" y="104121"/>
                      <a:pt x="70464" y="103790"/>
                      <a:pt x="70188" y="103458"/>
                    </a:cubicBezTo>
                    <a:cubicBezTo>
                      <a:pt x="70077" y="103347"/>
                      <a:pt x="70022" y="103182"/>
                      <a:pt x="69856" y="103071"/>
                    </a:cubicBezTo>
                    <a:lnTo>
                      <a:pt x="52005" y="85220"/>
                    </a:lnTo>
                    <a:cubicBezTo>
                      <a:pt x="50237" y="83452"/>
                      <a:pt x="50237" y="80633"/>
                      <a:pt x="52005" y="78865"/>
                    </a:cubicBezTo>
                    <a:lnTo>
                      <a:pt x="78975" y="51895"/>
                    </a:lnTo>
                    <a:cubicBezTo>
                      <a:pt x="80744" y="50126"/>
                      <a:pt x="83562" y="50182"/>
                      <a:pt x="85331" y="51895"/>
                    </a:cubicBezTo>
                    <a:lnTo>
                      <a:pt x="103016" y="69580"/>
                    </a:lnTo>
                    <a:cubicBezTo>
                      <a:pt x="103016" y="69580"/>
                      <a:pt x="103016" y="69580"/>
                      <a:pt x="103016" y="69580"/>
                    </a:cubicBezTo>
                    <a:lnTo>
                      <a:pt x="103237" y="69801"/>
                    </a:lnTo>
                    <a:cubicBezTo>
                      <a:pt x="103900" y="70464"/>
                      <a:pt x="104674" y="71017"/>
                      <a:pt x="105447" y="71514"/>
                    </a:cubicBezTo>
                    <a:cubicBezTo>
                      <a:pt x="105669" y="71625"/>
                      <a:pt x="105890" y="71735"/>
                      <a:pt x="106111" y="71846"/>
                    </a:cubicBezTo>
                    <a:cubicBezTo>
                      <a:pt x="106774" y="72233"/>
                      <a:pt x="107492" y="72509"/>
                      <a:pt x="108211" y="72730"/>
                    </a:cubicBezTo>
                    <a:cubicBezTo>
                      <a:pt x="108487" y="72841"/>
                      <a:pt x="108708" y="72896"/>
                      <a:pt x="108984" y="72951"/>
                    </a:cubicBezTo>
                    <a:cubicBezTo>
                      <a:pt x="109924" y="73172"/>
                      <a:pt x="110863" y="73338"/>
                      <a:pt x="111858" y="73338"/>
                    </a:cubicBezTo>
                    <a:cubicBezTo>
                      <a:pt x="111858" y="73338"/>
                      <a:pt x="111858" y="73338"/>
                      <a:pt x="111914" y="73338"/>
                    </a:cubicBezTo>
                    <a:cubicBezTo>
                      <a:pt x="111969" y="73338"/>
                      <a:pt x="112079" y="73338"/>
                      <a:pt x="112135" y="73338"/>
                    </a:cubicBezTo>
                    <a:cubicBezTo>
                      <a:pt x="112908" y="73338"/>
                      <a:pt x="113737" y="73227"/>
                      <a:pt x="114511" y="73062"/>
                    </a:cubicBezTo>
                    <a:cubicBezTo>
                      <a:pt x="114787" y="73006"/>
                      <a:pt x="115064" y="72896"/>
                      <a:pt x="115340" y="72841"/>
                    </a:cubicBezTo>
                    <a:cubicBezTo>
                      <a:pt x="115948" y="72675"/>
                      <a:pt x="116556" y="72454"/>
                      <a:pt x="117109" y="72177"/>
                    </a:cubicBezTo>
                    <a:cubicBezTo>
                      <a:pt x="117274" y="72122"/>
                      <a:pt x="117385" y="72067"/>
                      <a:pt x="117551" y="72012"/>
                    </a:cubicBezTo>
                    <a:cubicBezTo>
                      <a:pt x="122193" y="69580"/>
                      <a:pt x="127222" y="67535"/>
                      <a:pt x="132417" y="65822"/>
                    </a:cubicBezTo>
                    <a:cubicBezTo>
                      <a:pt x="132583" y="65822"/>
                      <a:pt x="132694" y="65656"/>
                      <a:pt x="132859" y="65601"/>
                    </a:cubicBezTo>
                    <a:cubicBezTo>
                      <a:pt x="133301" y="65435"/>
                      <a:pt x="133688" y="65269"/>
                      <a:pt x="134075" y="65048"/>
                    </a:cubicBezTo>
                    <a:cubicBezTo>
                      <a:pt x="134407" y="64882"/>
                      <a:pt x="134738" y="64716"/>
                      <a:pt x="135070" y="64495"/>
                    </a:cubicBezTo>
                    <a:cubicBezTo>
                      <a:pt x="135402" y="64274"/>
                      <a:pt x="135733" y="64053"/>
                      <a:pt x="136065" y="63777"/>
                    </a:cubicBezTo>
                    <a:cubicBezTo>
                      <a:pt x="136396" y="63556"/>
                      <a:pt x="136673" y="63280"/>
                      <a:pt x="137004" y="63003"/>
                    </a:cubicBezTo>
                    <a:cubicBezTo>
                      <a:pt x="137281" y="62727"/>
                      <a:pt x="137557" y="62451"/>
                      <a:pt x="137778" y="62174"/>
                    </a:cubicBezTo>
                    <a:cubicBezTo>
                      <a:pt x="138054" y="61898"/>
                      <a:pt x="138275" y="61566"/>
                      <a:pt x="138552" y="61290"/>
                    </a:cubicBezTo>
                    <a:cubicBezTo>
                      <a:pt x="138773" y="60958"/>
                      <a:pt x="138994" y="60627"/>
                      <a:pt x="139215" y="60295"/>
                    </a:cubicBezTo>
                    <a:cubicBezTo>
                      <a:pt x="139436" y="59964"/>
                      <a:pt x="139602" y="59632"/>
                      <a:pt x="139768" y="59300"/>
                    </a:cubicBezTo>
                    <a:cubicBezTo>
                      <a:pt x="139933" y="58914"/>
                      <a:pt x="140099" y="58582"/>
                      <a:pt x="140210" y="58195"/>
                    </a:cubicBezTo>
                    <a:cubicBezTo>
                      <a:pt x="140320" y="57808"/>
                      <a:pt x="140486" y="57421"/>
                      <a:pt x="140541" y="57034"/>
                    </a:cubicBezTo>
                    <a:cubicBezTo>
                      <a:pt x="140652" y="56648"/>
                      <a:pt x="140707" y="56316"/>
                      <a:pt x="140762" y="55929"/>
                    </a:cubicBezTo>
                    <a:cubicBezTo>
                      <a:pt x="140818" y="55487"/>
                      <a:pt x="140873" y="55045"/>
                      <a:pt x="140873" y="54603"/>
                    </a:cubicBezTo>
                    <a:cubicBezTo>
                      <a:pt x="140873" y="54437"/>
                      <a:pt x="140873" y="54271"/>
                      <a:pt x="140873" y="54105"/>
                    </a:cubicBezTo>
                    <a:lnTo>
                      <a:pt x="140873" y="28794"/>
                    </a:lnTo>
                    <a:cubicBezTo>
                      <a:pt x="140873" y="26307"/>
                      <a:pt x="142862" y="24317"/>
                      <a:pt x="145349" y="24317"/>
                    </a:cubicBezTo>
                    <a:lnTo>
                      <a:pt x="183483" y="24317"/>
                    </a:lnTo>
                    <a:cubicBezTo>
                      <a:pt x="185970" y="24317"/>
                      <a:pt x="187960" y="26307"/>
                      <a:pt x="187960" y="28794"/>
                    </a:cubicBezTo>
                    <a:lnTo>
                      <a:pt x="187960" y="54216"/>
                    </a:lnTo>
                    <a:cubicBezTo>
                      <a:pt x="187960" y="54216"/>
                      <a:pt x="187960" y="54548"/>
                      <a:pt x="187960" y="54769"/>
                    </a:cubicBezTo>
                    <a:cubicBezTo>
                      <a:pt x="187960" y="55211"/>
                      <a:pt x="188015" y="55653"/>
                      <a:pt x="188070" y="56095"/>
                    </a:cubicBezTo>
                    <a:cubicBezTo>
                      <a:pt x="188125" y="56482"/>
                      <a:pt x="188181" y="56869"/>
                      <a:pt x="188291" y="57200"/>
                    </a:cubicBezTo>
                    <a:cubicBezTo>
                      <a:pt x="188402" y="57587"/>
                      <a:pt x="188512" y="57974"/>
                      <a:pt x="188623" y="58306"/>
                    </a:cubicBezTo>
                    <a:cubicBezTo>
                      <a:pt x="188733" y="58692"/>
                      <a:pt x="188899" y="59079"/>
                      <a:pt x="189065" y="59411"/>
                    </a:cubicBezTo>
                    <a:cubicBezTo>
                      <a:pt x="189231" y="59743"/>
                      <a:pt x="189396" y="60074"/>
                      <a:pt x="189618" y="60406"/>
                    </a:cubicBezTo>
                    <a:cubicBezTo>
                      <a:pt x="189839" y="60737"/>
                      <a:pt x="190060" y="61069"/>
                      <a:pt x="190281" y="61401"/>
                    </a:cubicBezTo>
                    <a:cubicBezTo>
                      <a:pt x="190502" y="61732"/>
                      <a:pt x="190778" y="62008"/>
                      <a:pt x="190999" y="62285"/>
                    </a:cubicBezTo>
                    <a:cubicBezTo>
                      <a:pt x="191275" y="62561"/>
                      <a:pt x="191552" y="62837"/>
                      <a:pt x="191828" y="63114"/>
                    </a:cubicBezTo>
                    <a:cubicBezTo>
                      <a:pt x="192104" y="63390"/>
                      <a:pt x="192436" y="63611"/>
                      <a:pt x="192712" y="63887"/>
                    </a:cubicBezTo>
                    <a:cubicBezTo>
                      <a:pt x="193044" y="64109"/>
                      <a:pt x="193376" y="64385"/>
                      <a:pt x="193707" y="64551"/>
                    </a:cubicBezTo>
                    <a:cubicBezTo>
                      <a:pt x="194039" y="64772"/>
                      <a:pt x="194370" y="64938"/>
                      <a:pt x="194702" y="65103"/>
                    </a:cubicBezTo>
                    <a:cubicBezTo>
                      <a:pt x="195089" y="65324"/>
                      <a:pt x="195476" y="65490"/>
                      <a:pt x="195918" y="65601"/>
                    </a:cubicBezTo>
                    <a:cubicBezTo>
                      <a:pt x="196084" y="65656"/>
                      <a:pt x="196249" y="65767"/>
                      <a:pt x="196415" y="65822"/>
                    </a:cubicBezTo>
                    <a:cubicBezTo>
                      <a:pt x="201223" y="67369"/>
                      <a:pt x="206197" y="69414"/>
                      <a:pt x="211171" y="71956"/>
                    </a:cubicBezTo>
                    <a:cubicBezTo>
                      <a:pt x="211282" y="72012"/>
                      <a:pt x="211448" y="72067"/>
                      <a:pt x="211613" y="72122"/>
                    </a:cubicBezTo>
                    <a:cubicBezTo>
                      <a:pt x="212166" y="72398"/>
                      <a:pt x="212774" y="72620"/>
                      <a:pt x="213382" y="72785"/>
                    </a:cubicBezTo>
                    <a:cubicBezTo>
                      <a:pt x="213658" y="72841"/>
                      <a:pt x="213934" y="72951"/>
                      <a:pt x="214211" y="73006"/>
                    </a:cubicBezTo>
                    <a:cubicBezTo>
                      <a:pt x="214985" y="73172"/>
                      <a:pt x="215758" y="73283"/>
                      <a:pt x="216532" y="73283"/>
                    </a:cubicBezTo>
                    <a:cubicBezTo>
                      <a:pt x="216587" y="73283"/>
                      <a:pt x="216698" y="73283"/>
                      <a:pt x="216753" y="73283"/>
                    </a:cubicBezTo>
                    <a:cubicBezTo>
                      <a:pt x="216753" y="73283"/>
                      <a:pt x="216753" y="73283"/>
                      <a:pt x="216808" y="73283"/>
                    </a:cubicBezTo>
                    <a:cubicBezTo>
                      <a:pt x="217748" y="73283"/>
                      <a:pt x="218743" y="73117"/>
                      <a:pt x="219682" y="72896"/>
                    </a:cubicBezTo>
                    <a:cubicBezTo>
                      <a:pt x="219958" y="72841"/>
                      <a:pt x="220180" y="72730"/>
                      <a:pt x="220456" y="72675"/>
                    </a:cubicBezTo>
                    <a:cubicBezTo>
                      <a:pt x="221230" y="72454"/>
                      <a:pt x="221948" y="72122"/>
                      <a:pt x="222611" y="71735"/>
                    </a:cubicBezTo>
                    <a:cubicBezTo>
                      <a:pt x="222832" y="71625"/>
                      <a:pt x="222998" y="71514"/>
                      <a:pt x="223219" y="71404"/>
                    </a:cubicBezTo>
                    <a:cubicBezTo>
                      <a:pt x="223993" y="70906"/>
                      <a:pt x="224767" y="70354"/>
                      <a:pt x="225430" y="69690"/>
                    </a:cubicBezTo>
                    <a:lnTo>
                      <a:pt x="243447" y="51674"/>
                    </a:lnTo>
                    <a:cubicBezTo>
                      <a:pt x="244607" y="50513"/>
                      <a:pt x="245933" y="50347"/>
                      <a:pt x="246597" y="50347"/>
                    </a:cubicBezTo>
                    <a:cubicBezTo>
                      <a:pt x="247260" y="50347"/>
                      <a:pt x="248642" y="50513"/>
                      <a:pt x="249747" y="51674"/>
                    </a:cubicBezTo>
                    <a:lnTo>
                      <a:pt x="276717" y="78643"/>
                    </a:lnTo>
                    <a:cubicBezTo>
                      <a:pt x="278485" y="80412"/>
                      <a:pt x="278485" y="83231"/>
                      <a:pt x="276717" y="84999"/>
                    </a:cubicBezTo>
                    <a:lnTo>
                      <a:pt x="258645" y="103071"/>
                    </a:lnTo>
                    <a:cubicBezTo>
                      <a:pt x="258645" y="103071"/>
                      <a:pt x="258424" y="103347"/>
                      <a:pt x="258313" y="103458"/>
                    </a:cubicBezTo>
                    <a:cubicBezTo>
                      <a:pt x="257981" y="103790"/>
                      <a:pt x="257705" y="104121"/>
                      <a:pt x="257484" y="104508"/>
                    </a:cubicBezTo>
                    <a:cubicBezTo>
                      <a:pt x="257263" y="104840"/>
                      <a:pt x="257042" y="105116"/>
                      <a:pt x="256876" y="105448"/>
                    </a:cubicBezTo>
                    <a:cubicBezTo>
                      <a:pt x="256655" y="105779"/>
                      <a:pt x="256489" y="106166"/>
                      <a:pt x="256324" y="106498"/>
                    </a:cubicBezTo>
                    <a:cubicBezTo>
                      <a:pt x="256158" y="106884"/>
                      <a:pt x="255992" y="107216"/>
                      <a:pt x="255826" y="107603"/>
                    </a:cubicBezTo>
                    <a:cubicBezTo>
                      <a:pt x="255716" y="107990"/>
                      <a:pt x="255605" y="108321"/>
                      <a:pt x="255495" y="108708"/>
                    </a:cubicBezTo>
                    <a:cubicBezTo>
                      <a:pt x="255384" y="109095"/>
                      <a:pt x="255329" y="109482"/>
                      <a:pt x="255218" y="109869"/>
                    </a:cubicBezTo>
                    <a:cubicBezTo>
                      <a:pt x="255163" y="110256"/>
                      <a:pt x="255108" y="110643"/>
                      <a:pt x="255108" y="111085"/>
                    </a:cubicBezTo>
                    <a:cubicBezTo>
                      <a:pt x="255108" y="111471"/>
                      <a:pt x="255108" y="111858"/>
                      <a:pt x="255108" y="112190"/>
                    </a:cubicBezTo>
                    <a:cubicBezTo>
                      <a:pt x="255108" y="112577"/>
                      <a:pt x="255163" y="113019"/>
                      <a:pt x="255218" y="113406"/>
                    </a:cubicBezTo>
                    <a:cubicBezTo>
                      <a:pt x="255218" y="113793"/>
                      <a:pt x="255329" y="114180"/>
                      <a:pt x="255439" y="114566"/>
                    </a:cubicBezTo>
                    <a:cubicBezTo>
                      <a:pt x="255550" y="114953"/>
                      <a:pt x="255660" y="115340"/>
                      <a:pt x="255771" y="115672"/>
                    </a:cubicBezTo>
                    <a:cubicBezTo>
                      <a:pt x="255881" y="116059"/>
                      <a:pt x="256047" y="116445"/>
                      <a:pt x="256213" y="116888"/>
                    </a:cubicBezTo>
                    <a:cubicBezTo>
                      <a:pt x="256268" y="117053"/>
                      <a:pt x="256324" y="117219"/>
                      <a:pt x="256379" y="117385"/>
                    </a:cubicBezTo>
                    <a:cubicBezTo>
                      <a:pt x="258810" y="122138"/>
                      <a:pt x="260855" y="127112"/>
                      <a:pt x="262458" y="132086"/>
                    </a:cubicBezTo>
                    <a:cubicBezTo>
                      <a:pt x="262458" y="132196"/>
                      <a:pt x="262569" y="132252"/>
                      <a:pt x="262624" y="132362"/>
                    </a:cubicBezTo>
                    <a:cubicBezTo>
                      <a:pt x="263011" y="133467"/>
                      <a:pt x="263508" y="134517"/>
                      <a:pt x="264171" y="135457"/>
                    </a:cubicBezTo>
                    <a:cubicBezTo>
                      <a:pt x="264282" y="135623"/>
                      <a:pt x="264392" y="135733"/>
                      <a:pt x="264503" y="135899"/>
                    </a:cubicBezTo>
                    <a:cubicBezTo>
                      <a:pt x="265166" y="136728"/>
                      <a:pt x="265884" y="137447"/>
                      <a:pt x="266713" y="138110"/>
                    </a:cubicBezTo>
                    <a:cubicBezTo>
                      <a:pt x="266824" y="138220"/>
                      <a:pt x="266935" y="138331"/>
                      <a:pt x="267100" y="138386"/>
                    </a:cubicBezTo>
                    <a:cubicBezTo>
                      <a:pt x="267985" y="138994"/>
                      <a:pt x="268979" y="139491"/>
                      <a:pt x="270029" y="139878"/>
                    </a:cubicBezTo>
                    <a:cubicBezTo>
                      <a:pt x="270251" y="139933"/>
                      <a:pt x="270472" y="140044"/>
                      <a:pt x="270748" y="140099"/>
                    </a:cubicBezTo>
                    <a:cubicBezTo>
                      <a:pt x="271798" y="140431"/>
                      <a:pt x="272903" y="140597"/>
                      <a:pt x="274064" y="140652"/>
                    </a:cubicBezTo>
                    <a:cubicBezTo>
                      <a:pt x="274064" y="140652"/>
                      <a:pt x="274064" y="140652"/>
                      <a:pt x="274119" y="140652"/>
                    </a:cubicBezTo>
                    <a:cubicBezTo>
                      <a:pt x="274119" y="140652"/>
                      <a:pt x="274119" y="140652"/>
                      <a:pt x="274119" y="140652"/>
                    </a:cubicBezTo>
                    <a:lnTo>
                      <a:pt x="299652" y="140652"/>
                    </a:lnTo>
                    <a:cubicBezTo>
                      <a:pt x="302139" y="140652"/>
                      <a:pt x="304129" y="142642"/>
                      <a:pt x="304129" y="145128"/>
                    </a:cubicBezTo>
                    <a:lnTo>
                      <a:pt x="304129" y="183317"/>
                    </a:lnTo>
                    <a:close/>
                  </a:path>
                </a:pathLst>
              </a:custGeom>
              <a:grpFill/>
              <a:ln w="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t-BR"/>
              </a:p>
            </p:txBody>
          </p:sp>
        </p:grpSp>
      </p:grpSp>
      <p:pic>
        <p:nvPicPr>
          <p:cNvPr id="49" name="Gráfico 48">
            <a:extLst>
              <a:ext uri="{FF2B5EF4-FFF2-40B4-BE49-F238E27FC236}">
                <a16:creationId xmlns:a16="http://schemas.microsoft.com/office/drawing/2014/main" id="{965BD5BC-A01D-2C15-7C52-5487441A99F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440298" y="2317793"/>
            <a:ext cx="751641" cy="771421"/>
          </a:xfrm>
          <a:prstGeom prst="rect">
            <a:avLst/>
          </a:prstGeom>
        </p:spPr>
      </p:pic>
      <p:grpSp>
        <p:nvGrpSpPr>
          <p:cNvPr id="26" name="Agrupar 25">
            <a:extLst>
              <a:ext uri="{FF2B5EF4-FFF2-40B4-BE49-F238E27FC236}">
                <a16:creationId xmlns:a16="http://schemas.microsoft.com/office/drawing/2014/main" id="{77EE9A91-ED3A-9C33-3D9E-42FEFAB1FF75}"/>
              </a:ext>
            </a:extLst>
          </p:cNvPr>
          <p:cNvGrpSpPr/>
          <p:nvPr/>
        </p:nvGrpSpPr>
        <p:grpSpPr>
          <a:xfrm>
            <a:off x="327512" y="440585"/>
            <a:ext cx="11536976" cy="335649"/>
            <a:chOff x="327512" y="440585"/>
            <a:chExt cx="11536976" cy="335649"/>
          </a:xfrm>
        </p:grpSpPr>
        <p:pic>
          <p:nvPicPr>
            <p:cNvPr id="11" name="Imagem 10" descr="Interface gráfica do usuário&#10;&#10;O conteúdo gerado por IA pode estar incorreto.">
              <a:extLst>
                <a:ext uri="{FF2B5EF4-FFF2-40B4-BE49-F238E27FC236}">
                  <a16:creationId xmlns:a16="http://schemas.microsoft.com/office/drawing/2014/main" id="{DB32771B-2F13-B003-86CB-E8EF2354FB8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979260" y="440585"/>
              <a:ext cx="885228" cy="335649"/>
            </a:xfrm>
            <a:prstGeom prst="rect">
              <a:avLst/>
            </a:prstGeom>
          </p:spPr>
        </p:pic>
        <p:pic>
          <p:nvPicPr>
            <p:cNvPr id="25" name="Imagem 24" descr="Desenho com traços pretos em fundo branco&#10;&#10;O conteúdo gerado por IA pode estar incorreto.">
              <a:extLst>
                <a:ext uri="{FF2B5EF4-FFF2-40B4-BE49-F238E27FC236}">
                  <a16:creationId xmlns:a16="http://schemas.microsoft.com/office/drawing/2014/main" id="{91423895-5D13-2B99-831A-17ACCBF7A7B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27512" y="470672"/>
              <a:ext cx="1187956" cy="224003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433496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5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  <p:bldP spid="16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C5B29A36-A75F-368E-FC13-4A1523602D27}"/>
              </a:ext>
            </a:extLst>
          </p:cNvPr>
          <p:cNvCxnSpPr>
            <a:cxnSpLocks/>
          </p:cNvCxnSpPr>
          <p:nvPr/>
        </p:nvCxnSpPr>
        <p:spPr>
          <a:xfrm>
            <a:off x="-385481" y="2742839"/>
            <a:ext cx="12165105" cy="0"/>
          </a:xfrm>
          <a:prstGeom prst="line">
            <a:avLst/>
          </a:prstGeom>
          <a:ln w="76200">
            <a:solidFill>
              <a:schemeClr val="bg1"/>
            </a:solidFill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1A1AFA9F-E9E9-4867-F9FF-74E5F2948924}"/>
              </a:ext>
            </a:extLst>
          </p:cNvPr>
          <p:cNvSpPr txBox="1"/>
          <p:nvPr/>
        </p:nvSpPr>
        <p:spPr>
          <a:xfrm>
            <a:off x="893999" y="4076400"/>
            <a:ext cx="15598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solidFill>
                  <a:schemeClr val="bg1"/>
                </a:solidFill>
                <a:latin typeface="AMX" pitchFamily="2" charset="0"/>
              </a:rPr>
              <a:t>Como a área de TRN vai acompanhar essas turmas</a:t>
            </a:r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6F3046D2-B754-5C16-45FA-6BAABCD9896D}"/>
              </a:ext>
            </a:extLst>
          </p:cNvPr>
          <p:cNvSpPr txBox="1"/>
          <p:nvPr/>
        </p:nvSpPr>
        <p:spPr>
          <a:xfrm>
            <a:off x="3480832" y="4354880"/>
            <a:ext cx="2258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pt-BR" dirty="0">
                <a:solidFill>
                  <a:schemeClr val="bg1"/>
                </a:solidFill>
                <a:latin typeface="AMX" pitchFamily="2" charset="0"/>
              </a:rPr>
              <a:t>Após aplicar o piloto, o que será feito? Vai ter que ajustar, vai abrir pra todos?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C0BEEED9-7540-D63D-EE70-5451A95DE678}"/>
              </a:ext>
            </a:extLst>
          </p:cNvPr>
          <p:cNvSpPr txBox="1"/>
          <p:nvPr/>
        </p:nvSpPr>
        <p:spPr>
          <a:xfrm>
            <a:off x="6375121" y="4095105"/>
            <a:ext cx="21156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solidFill>
                  <a:schemeClr val="bg1"/>
                </a:solidFill>
                <a:latin typeface="AMX" pitchFamily="2" charset="0"/>
              </a:rPr>
              <a:t>Quando todos vão receber esse TRN</a:t>
            </a:r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EC45C448-814D-C18F-D879-E5396C8BB658}"/>
              </a:ext>
            </a:extLst>
          </p:cNvPr>
          <p:cNvSpPr txBox="1"/>
          <p:nvPr/>
        </p:nvSpPr>
        <p:spPr>
          <a:xfrm>
            <a:off x="9057575" y="4095105"/>
            <a:ext cx="21963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solidFill>
                  <a:schemeClr val="bg1"/>
                </a:solidFill>
                <a:latin typeface="AMX" pitchFamily="2" charset="0"/>
              </a:rPr>
              <a:t>Como eles vão medir e com que frequência o resultado desse TRN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C293EA1D-B9B5-DE54-31FB-6C4C01F348AB}"/>
              </a:ext>
            </a:extLst>
          </p:cNvPr>
          <p:cNvSpPr txBox="1"/>
          <p:nvPr/>
        </p:nvSpPr>
        <p:spPr>
          <a:xfrm>
            <a:off x="555810" y="3702700"/>
            <a:ext cx="21829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 dirty="0">
                <a:solidFill>
                  <a:schemeClr val="bg1"/>
                </a:solidFill>
                <a:latin typeface="AMX" pitchFamily="2" charset="0"/>
              </a:rPr>
              <a:t>Acompanhamento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808F2FCC-F122-95A8-5523-4184C0343EAB}"/>
              </a:ext>
            </a:extLst>
          </p:cNvPr>
          <p:cNvSpPr txBox="1"/>
          <p:nvPr/>
        </p:nvSpPr>
        <p:spPr>
          <a:xfrm>
            <a:off x="3672294" y="3685476"/>
            <a:ext cx="187554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 dirty="0">
                <a:solidFill>
                  <a:schemeClr val="bg1"/>
                </a:solidFill>
                <a:latin typeface="AMX" pitchFamily="2" charset="0"/>
              </a:rPr>
              <a:t>Alinhamento/</a:t>
            </a:r>
            <a:br>
              <a:rPr lang="pt-BR" b="1" dirty="0">
                <a:solidFill>
                  <a:schemeClr val="bg1"/>
                </a:solidFill>
                <a:latin typeface="AMX" pitchFamily="2" charset="0"/>
              </a:rPr>
            </a:br>
            <a:r>
              <a:rPr lang="pt-BR" b="1" dirty="0">
                <a:solidFill>
                  <a:schemeClr val="bg1"/>
                </a:solidFill>
                <a:latin typeface="AMX" pitchFamily="2" charset="0"/>
              </a:rPr>
              <a:t>correção de rota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CEF19E51-4FC5-5540-9402-35BBA5DB7798}"/>
              </a:ext>
            </a:extLst>
          </p:cNvPr>
          <p:cNvSpPr txBox="1"/>
          <p:nvPr/>
        </p:nvSpPr>
        <p:spPr>
          <a:xfrm>
            <a:off x="6341504" y="3702700"/>
            <a:ext cx="21829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 dirty="0" err="1">
                <a:solidFill>
                  <a:schemeClr val="bg1"/>
                </a:solidFill>
                <a:latin typeface="AMX" pitchFamily="2" charset="0"/>
              </a:rPr>
              <a:t>Rollout</a:t>
            </a:r>
            <a:endParaRPr lang="pt-BR" b="1" dirty="0">
              <a:solidFill>
                <a:schemeClr val="bg1"/>
              </a:solidFill>
              <a:latin typeface="AMX" pitchFamily="2" charset="0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733DC84D-995C-E86F-8477-D4ED5BB5C44B}"/>
              </a:ext>
            </a:extLst>
          </p:cNvPr>
          <p:cNvSpPr txBox="1"/>
          <p:nvPr/>
        </p:nvSpPr>
        <p:spPr>
          <a:xfrm>
            <a:off x="9064298" y="3702700"/>
            <a:ext cx="21829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 dirty="0">
                <a:solidFill>
                  <a:schemeClr val="bg1"/>
                </a:solidFill>
                <a:latin typeface="AMX" pitchFamily="2" charset="0"/>
              </a:rPr>
              <a:t>Resultados</a:t>
            </a:r>
          </a:p>
        </p:txBody>
      </p:sp>
      <p:sp>
        <p:nvSpPr>
          <p:cNvPr id="4" name="Elipse 3">
            <a:extLst>
              <a:ext uri="{FF2B5EF4-FFF2-40B4-BE49-F238E27FC236}">
                <a16:creationId xmlns:a16="http://schemas.microsoft.com/office/drawing/2014/main" id="{CB1F638E-0733-902D-1970-801EA95D3C1D}"/>
              </a:ext>
            </a:extLst>
          </p:cNvPr>
          <p:cNvSpPr/>
          <p:nvPr/>
        </p:nvSpPr>
        <p:spPr>
          <a:xfrm>
            <a:off x="1119063" y="2172254"/>
            <a:ext cx="1261071" cy="1261071"/>
          </a:xfrm>
          <a:prstGeom prst="ellipse">
            <a:avLst/>
          </a:prstGeom>
          <a:solidFill>
            <a:srgbClr val="FF9C1A"/>
          </a:solidFill>
          <a:ln w="44450">
            <a:solidFill>
              <a:srgbClr val="FEFEF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8" name="Gráfico 7">
            <a:extLst>
              <a:ext uri="{FF2B5EF4-FFF2-40B4-BE49-F238E27FC236}">
                <a16:creationId xmlns:a16="http://schemas.microsoft.com/office/drawing/2014/main" id="{C7F89E39-579F-B40D-2A9F-2BAC4FB1765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30819" y="2378490"/>
            <a:ext cx="837002" cy="844280"/>
          </a:xfrm>
          <a:prstGeom prst="rect">
            <a:avLst/>
          </a:prstGeom>
        </p:spPr>
      </p:pic>
      <p:sp>
        <p:nvSpPr>
          <p:cNvPr id="18" name="Elipse 17">
            <a:extLst>
              <a:ext uri="{FF2B5EF4-FFF2-40B4-BE49-F238E27FC236}">
                <a16:creationId xmlns:a16="http://schemas.microsoft.com/office/drawing/2014/main" id="{C7BAB7D5-7D4A-BBD3-09AA-E9E035A6BFF6}"/>
              </a:ext>
            </a:extLst>
          </p:cNvPr>
          <p:cNvSpPr/>
          <p:nvPr/>
        </p:nvSpPr>
        <p:spPr>
          <a:xfrm>
            <a:off x="3950586" y="2171547"/>
            <a:ext cx="1261071" cy="1261071"/>
          </a:xfrm>
          <a:prstGeom prst="ellipse">
            <a:avLst/>
          </a:prstGeom>
          <a:solidFill>
            <a:srgbClr val="FF9C1A"/>
          </a:solidFill>
          <a:ln w="44450">
            <a:solidFill>
              <a:srgbClr val="FEFEF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20" name="Gráfico 19">
            <a:extLst>
              <a:ext uri="{FF2B5EF4-FFF2-40B4-BE49-F238E27FC236}">
                <a16:creationId xmlns:a16="http://schemas.microsoft.com/office/drawing/2014/main" id="{EAC65CA5-679A-B4D9-6D58-CB9542B8D7F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87873" y="2444193"/>
            <a:ext cx="786495" cy="684187"/>
          </a:xfrm>
          <a:prstGeom prst="rect">
            <a:avLst/>
          </a:prstGeom>
        </p:spPr>
      </p:pic>
      <p:sp>
        <p:nvSpPr>
          <p:cNvPr id="16" name="Elipse 15">
            <a:extLst>
              <a:ext uri="{FF2B5EF4-FFF2-40B4-BE49-F238E27FC236}">
                <a16:creationId xmlns:a16="http://schemas.microsoft.com/office/drawing/2014/main" id="{0E484144-3838-5552-FF8F-B9D49963E5DE}"/>
              </a:ext>
            </a:extLst>
          </p:cNvPr>
          <p:cNvSpPr/>
          <p:nvPr/>
        </p:nvSpPr>
        <p:spPr>
          <a:xfrm>
            <a:off x="6773710" y="2171547"/>
            <a:ext cx="1261071" cy="1261071"/>
          </a:xfrm>
          <a:prstGeom prst="ellipse">
            <a:avLst/>
          </a:prstGeom>
          <a:solidFill>
            <a:srgbClr val="FF9C1A"/>
          </a:solidFill>
          <a:ln w="44450">
            <a:solidFill>
              <a:srgbClr val="FEFEF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F7E829D5-8CC9-C8F7-6E3A-2CB568352F59}"/>
              </a:ext>
            </a:extLst>
          </p:cNvPr>
          <p:cNvSpPr/>
          <p:nvPr/>
        </p:nvSpPr>
        <p:spPr>
          <a:xfrm>
            <a:off x="9482855" y="2171546"/>
            <a:ext cx="1261071" cy="1261071"/>
          </a:xfrm>
          <a:prstGeom prst="ellipse">
            <a:avLst/>
          </a:prstGeom>
          <a:solidFill>
            <a:srgbClr val="FF9C1A"/>
          </a:solidFill>
          <a:ln w="44450">
            <a:solidFill>
              <a:srgbClr val="FEFEF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28" name="Gráfico 27">
            <a:extLst>
              <a:ext uri="{FF2B5EF4-FFF2-40B4-BE49-F238E27FC236}">
                <a16:creationId xmlns:a16="http://schemas.microsoft.com/office/drawing/2014/main" id="{B721FEF6-4D29-A440-CA47-AD7BF2B735E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118133" y="2444193"/>
            <a:ext cx="572223" cy="726047"/>
          </a:xfrm>
          <a:prstGeom prst="rect">
            <a:avLst/>
          </a:prstGeom>
        </p:spPr>
      </p:pic>
      <p:pic>
        <p:nvPicPr>
          <p:cNvPr id="22" name="Gráfico 21">
            <a:extLst>
              <a:ext uri="{FF2B5EF4-FFF2-40B4-BE49-F238E27FC236}">
                <a16:creationId xmlns:a16="http://schemas.microsoft.com/office/drawing/2014/main" id="{3A9938E7-D12A-AB25-8243-65055DE5B32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738343" y="2565800"/>
            <a:ext cx="750094" cy="519750"/>
          </a:xfrm>
          <a:prstGeom prst="rect">
            <a:avLst/>
          </a:prstGeom>
        </p:spPr>
      </p:pic>
      <p:grpSp>
        <p:nvGrpSpPr>
          <p:cNvPr id="23" name="Agrupar 22">
            <a:extLst>
              <a:ext uri="{FF2B5EF4-FFF2-40B4-BE49-F238E27FC236}">
                <a16:creationId xmlns:a16="http://schemas.microsoft.com/office/drawing/2014/main" id="{0C429845-B5E7-0B2D-F4B8-EE17D9060499}"/>
              </a:ext>
            </a:extLst>
          </p:cNvPr>
          <p:cNvGrpSpPr/>
          <p:nvPr/>
        </p:nvGrpSpPr>
        <p:grpSpPr>
          <a:xfrm>
            <a:off x="327512" y="440585"/>
            <a:ext cx="11536976" cy="335649"/>
            <a:chOff x="327512" y="440585"/>
            <a:chExt cx="11536976" cy="335649"/>
          </a:xfrm>
        </p:grpSpPr>
        <p:pic>
          <p:nvPicPr>
            <p:cNvPr id="25" name="Imagem 24" descr="Interface gráfica do usuário&#10;&#10;O conteúdo gerado por IA pode estar incorreto.">
              <a:extLst>
                <a:ext uri="{FF2B5EF4-FFF2-40B4-BE49-F238E27FC236}">
                  <a16:creationId xmlns:a16="http://schemas.microsoft.com/office/drawing/2014/main" id="{CAC09D28-C275-35D5-93A8-2921264FF13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979260" y="440585"/>
              <a:ext cx="885228" cy="335649"/>
            </a:xfrm>
            <a:prstGeom prst="rect">
              <a:avLst/>
            </a:prstGeom>
          </p:spPr>
        </p:pic>
        <p:pic>
          <p:nvPicPr>
            <p:cNvPr id="29" name="Imagem 28" descr="Desenho com traços pretos em fundo branco&#10;&#10;O conteúdo gerado por IA pode estar incorreto.">
              <a:extLst>
                <a:ext uri="{FF2B5EF4-FFF2-40B4-BE49-F238E27FC236}">
                  <a16:creationId xmlns:a16="http://schemas.microsoft.com/office/drawing/2014/main" id="{66E6B324-9C19-4D8F-0E2B-35EB8A4D6ED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27512" y="470672"/>
              <a:ext cx="1187956" cy="224003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38581692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2" grpId="0"/>
      <p:bldP spid="3" grpId="0"/>
      <p:bldP spid="7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3"/>
  <p:tag name="ARTICULATE_PROJECT_OPEN" val="0"/>
  <p:tag name="ARTICULATE_DESIGN_ID_TEMA DO OFFICE" val="NDZEgzJ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5ec3496-d55f-4088-b91d-c078abc80e92">
      <Terms xmlns="http://schemas.microsoft.com/office/infopath/2007/PartnerControls"/>
    </lcf76f155ced4ddcb4097134ff3c332f>
    <TaxCatchAll xmlns="81d509b4-a50c-4eb4-9c41-c741e6a75022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0BAA0BFA4660643A687B2FDCEE2805C" ma:contentTypeVersion="16" ma:contentTypeDescription="Create a new document." ma:contentTypeScope="" ma:versionID="1d5f69d8b3838c0565fb8cd4008c8a79">
  <xsd:schema xmlns:xsd="http://www.w3.org/2001/XMLSchema" xmlns:xs="http://www.w3.org/2001/XMLSchema" xmlns:p="http://schemas.microsoft.com/office/2006/metadata/properties" xmlns:ns2="05ec3496-d55f-4088-b91d-c078abc80e92" xmlns:ns3="81d509b4-a50c-4eb4-9c41-c741e6a75022" targetNamespace="http://schemas.microsoft.com/office/2006/metadata/properties" ma:root="true" ma:fieldsID="587b7f1c84aae3f71b2b738d5c40d0be" ns2:_="" ns3:_="">
    <xsd:import namespace="05ec3496-d55f-4088-b91d-c078abc80e92"/>
    <xsd:import namespace="81d509b4-a50c-4eb4-9c41-c741e6a7502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ec3496-d55f-4088-b91d-c078abc80e9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b62656bb-9f06-4eb9-a633-2fef78b9ad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d509b4-a50c-4eb4-9c41-c741e6a75022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2c19a5d-29b4-4c37-a0bc-18ab980d9013}" ma:internalName="TaxCatchAll" ma:showField="CatchAllData" ma:web="81d509b4-a50c-4eb4-9c41-c741e6a7502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3A2B967-DEC9-4061-A957-21DE117E58A4}">
  <ds:schemaRefs>
    <ds:schemaRef ds:uri="http://schemas.microsoft.com/office/2006/metadata/properties"/>
    <ds:schemaRef ds:uri="http://schemas.microsoft.com/office/infopath/2007/PartnerControls"/>
    <ds:schemaRef ds:uri="05ec3496-d55f-4088-b91d-c078abc80e92"/>
    <ds:schemaRef ds:uri="81d509b4-a50c-4eb4-9c41-c741e6a75022"/>
  </ds:schemaRefs>
</ds:datastoreItem>
</file>

<file path=customXml/itemProps2.xml><?xml version="1.0" encoding="utf-8"?>
<ds:datastoreItem xmlns:ds="http://schemas.openxmlformats.org/officeDocument/2006/customXml" ds:itemID="{268654FA-27B5-4078-9658-1366C2C9E8D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05D1396-4FE6-4E69-B65F-A1C94802AC4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5ec3496-d55f-4088-b91d-c078abc80e92"/>
    <ds:schemaRef ds:uri="81d509b4-a50c-4eb4-9c41-c741e6a7502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837</TotalTime>
  <Words>106</Words>
  <Application>Microsoft Office PowerPoint</Application>
  <PresentationFormat>Widescreen</PresentationFormat>
  <Paragraphs>23</Paragraphs>
  <Slides>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3</vt:i4>
      </vt:variant>
    </vt:vector>
  </HeadingPairs>
  <TitlesOfParts>
    <vt:vector size="4" baseType="lpstr">
      <vt:lpstr>Tema do Office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Felipe Guimarães</dc:creator>
  <cp:lastModifiedBy>Amanda Evaristo</cp:lastModifiedBy>
  <cp:revision>45</cp:revision>
  <dcterms:created xsi:type="dcterms:W3CDTF">2024-04-25T20:14:21Z</dcterms:created>
  <dcterms:modified xsi:type="dcterms:W3CDTF">2026-05-14T16:37:01Z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BA204A1F-DA41-43C0-BB91-D0737A1138AD</vt:lpwstr>
  </property>
  <property fmtid="{D5CDD505-2E9C-101B-9397-08002B2CF9AE}" pid="3" name="ArticulatePath">
    <vt:lpwstr>2026.01.29_FI Lojas_TV_Estrategia_AE</vt:lpwstr>
  </property>
  <property fmtid="{D5CDD505-2E9C-101B-9397-08002B2CF9AE}" pid="4" name="ContentTypeId">
    <vt:lpwstr>0x01010030BAA0BFA4660643A687B2FDCEE2805C</vt:lpwstr>
  </property>
  <property fmtid="{D5CDD505-2E9C-101B-9397-08002B2CF9AE}" pid="5" name="MediaServiceImageTags">
    <vt:lpwstr/>
  </property>
</Properties>
</file>