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6" r:id="rId6"/>
    <p:sldId id="257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5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6133"/>
    <a:srgbClr val="F81F00"/>
    <a:srgbClr val="FA3500"/>
    <a:srgbClr val="FB4600"/>
    <a:srgbClr val="FF6400"/>
    <a:srgbClr val="FA3C00"/>
    <a:srgbClr val="F92900"/>
    <a:srgbClr val="FF9A00"/>
    <a:srgbClr val="FF4718"/>
    <a:srgbClr val="AF27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19D08C-B259-0DE5-E038-D48D578E9090}" v="9" dt="2026-04-23T13:57:01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68"/>
  </p:normalViewPr>
  <p:slideViewPr>
    <p:cSldViewPr snapToGrid="0" showGuides="1">
      <p:cViewPr varScale="1">
        <p:scale>
          <a:sx n="65" d="100"/>
          <a:sy n="65" d="100"/>
        </p:scale>
        <p:origin x="894" y="78"/>
      </p:cViewPr>
      <p:guideLst>
        <p:guide orient="horz" pos="2636"/>
        <p:guide pos="3840"/>
        <p:guide orient="horz" pos="1729"/>
        <p:guide orient="horz" pos="25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vania Silva" userId="S::rivania@reframelearning.com::c0277414-9324-4387-86ff-ff71914f775e" providerId="AD" clId="Web-{E719D08C-B259-0DE5-E038-D48D578E9090}"/>
    <pc:docChg chg="modSld">
      <pc:chgData name="Rivania Silva" userId="S::rivania@reframelearning.com::c0277414-9324-4387-86ff-ff71914f775e" providerId="AD" clId="Web-{E719D08C-B259-0DE5-E038-D48D578E9090}" dt="2026-04-23T13:56:58.422" v="2" actId="20577"/>
      <pc:docMkLst>
        <pc:docMk/>
      </pc:docMkLst>
      <pc:sldChg chg="modSp">
        <pc:chgData name="Rivania Silva" userId="S::rivania@reframelearning.com::c0277414-9324-4387-86ff-ff71914f775e" providerId="AD" clId="Web-{E719D08C-B259-0DE5-E038-D48D578E9090}" dt="2026-04-23T13:56:58.422" v="2" actId="20577"/>
        <pc:sldMkLst>
          <pc:docMk/>
          <pc:sldMk cId="858327143" sldId="258"/>
        </pc:sldMkLst>
        <pc:spChg chg="mod">
          <ac:chgData name="Rivania Silva" userId="S::rivania@reframelearning.com::c0277414-9324-4387-86ff-ff71914f775e" providerId="AD" clId="Web-{E719D08C-B259-0DE5-E038-D48D578E9090}" dt="2026-04-23T13:56:58.422" v="2" actId="20577"/>
          <ac:spMkLst>
            <pc:docMk/>
            <pc:sldMk cId="858327143" sldId="258"/>
            <ac:spMk id="5" creationId="{555750C8-E6DE-2285-2230-4D3B6CA0111B}"/>
          </ac:spMkLst>
        </pc:spChg>
      </pc:sldChg>
    </pc:docChg>
  </pc:docChgLst>
  <pc:docChgLst>
    <pc:chgData clId="Web-{E719D08C-B259-0DE5-E038-D48D578E9090}"/>
    <pc:docChg chg="modSld">
      <pc:chgData name="" userId="" providerId="" clId="Web-{E719D08C-B259-0DE5-E038-D48D578E9090}" dt="2026-04-23T13:56:42.981" v="1" actId="1076"/>
      <pc:docMkLst>
        <pc:docMk/>
      </pc:docMkLst>
      <pc:sldChg chg="modSp">
        <pc:chgData name="" userId="" providerId="" clId="Web-{E719D08C-B259-0DE5-E038-D48D578E9090}" dt="2026-04-23T13:56:42.981" v="1" actId="1076"/>
        <pc:sldMkLst>
          <pc:docMk/>
          <pc:sldMk cId="858327143" sldId="258"/>
        </pc:sldMkLst>
        <pc:spChg chg="mod">
          <ac:chgData name="" userId="" providerId="" clId="Web-{E719D08C-B259-0DE5-E038-D48D578E9090}" dt="2026-04-23T13:56:42.981" v="1" actId="1076"/>
          <ac:spMkLst>
            <pc:docMk/>
            <pc:sldMk cId="858327143" sldId="258"/>
            <ac:spMk id="5" creationId="{555750C8-E6DE-2285-2230-4D3B6CA011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gradFill>
          <a:gsLst>
            <a:gs pos="0">
              <a:srgbClr val="A2A3A7"/>
            </a:gs>
            <a:gs pos="69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98B53E6-CF13-7955-E6B6-8E4484DC5F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D6409351-5070-0063-B445-8C1B392025D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" t="719" r="702" b="719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CA7D553A-6504-E5CC-7121-77E1D63BA10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061" y="440635"/>
            <a:ext cx="933450" cy="35173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F92BB60-1373-3923-F466-C1F9A5452D1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29863" y="506893"/>
            <a:ext cx="1362076" cy="21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CD6BAECC-A80B-5259-A3F8-FC4D4D8140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" t="719" r="702" b="719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627860D7-67EB-362B-EB49-EA6DE49B277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061" y="440635"/>
            <a:ext cx="933450" cy="35173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2863BBB1-F1AA-7F4A-3E31-ED46C850881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29863" y="506893"/>
            <a:ext cx="1362076" cy="21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386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8A74958-7914-706E-BA64-B86C179AE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92008C-FE12-236D-51DD-E743861D9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EB4A7D-97FA-B77D-5BCC-FD251B2F2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0A0485-962A-4FF4-96C3-39BE8F5DC35B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7323BCB-122C-91A5-6B5E-E194A809B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0EF6BD-AAD2-D603-4E96-5AA90AE26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881EFD-A2F2-4741-A968-7C6E9D0C8D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sv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svg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8FE701E-8AA1-C252-BF94-FA374442E103}"/>
              </a:ext>
            </a:extLst>
          </p:cNvPr>
          <p:cNvSpPr/>
          <p:nvPr/>
        </p:nvSpPr>
        <p:spPr>
          <a:xfrm>
            <a:off x="0" y="5657850"/>
            <a:ext cx="12192000" cy="1200150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A2F2FF2-21CA-AA67-3179-C265AB5121FC}"/>
              </a:ext>
            </a:extLst>
          </p:cNvPr>
          <p:cNvSpPr/>
          <p:nvPr/>
        </p:nvSpPr>
        <p:spPr>
          <a:xfrm rot="16200000">
            <a:off x="3641527" y="-1692477"/>
            <a:ext cx="6858000" cy="10242951"/>
          </a:xfrm>
          <a:prstGeom prst="rect">
            <a:avLst/>
          </a:prstGeom>
          <a:gradFill>
            <a:gsLst>
              <a:gs pos="0">
                <a:srgbClr val="520B06">
                  <a:alpha val="0"/>
                </a:srgbClr>
              </a:gs>
              <a:gs pos="100000">
                <a:srgbClr val="520B0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DA5AD1B5-FE05-A48E-85EB-4452C895A01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8428" y="388220"/>
            <a:ext cx="1242275" cy="468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D29BB9E-A0E4-35FB-39B5-D0F0BBF26AA9}"/>
              </a:ext>
            </a:extLst>
          </p:cNvPr>
          <p:cNvSpPr txBox="1"/>
          <p:nvPr/>
        </p:nvSpPr>
        <p:spPr>
          <a:xfrm>
            <a:off x="9730004" y="1631441"/>
            <a:ext cx="12885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BRIEFING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19BEA9A-891C-667E-2F6D-B0CDC8465325}"/>
              </a:ext>
            </a:extLst>
          </p:cNvPr>
          <p:cNvSpPr txBox="1"/>
          <p:nvPr/>
        </p:nvSpPr>
        <p:spPr>
          <a:xfrm>
            <a:off x="9441003" y="3136644"/>
            <a:ext cx="18171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DIAGNÓSTICO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1851B28-8587-9817-EEE6-F3B5A7A28EC7}"/>
              </a:ext>
            </a:extLst>
          </p:cNvPr>
          <p:cNvSpPr txBox="1"/>
          <p:nvPr/>
        </p:nvSpPr>
        <p:spPr>
          <a:xfrm>
            <a:off x="9092443" y="4654371"/>
            <a:ext cx="25636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DESENVOLVIMENTO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2418C52D-BAAA-34C1-6A36-2C40D1D77A72}"/>
              </a:ext>
            </a:extLst>
          </p:cNvPr>
          <p:cNvGrpSpPr/>
          <p:nvPr/>
        </p:nvGrpSpPr>
        <p:grpSpPr>
          <a:xfrm>
            <a:off x="7812495" y="1347995"/>
            <a:ext cx="940550" cy="940550"/>
            <a:chOff x="6353789" y="279145"/>
            <a:chExt cx="1241967" cy="1241967"/>
          </a:xfrm>
        </p:grpSpPr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AE4FA3FA-EF2F-6453-6AC5-6DED4460608C}"/>
                </a:ext>
              </a:extLst>
            </p:cNvPr>
            <p:cNvSpPr/>
            <p:nvPr/>
          </p:nvSpPr>
          <p:spPr>
            <a:xfrm>
              <a:off x="6353789" y="279145"/>
              <a:ext cx="1241967" cy="1241967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4EC3833A-1E4B-3F65-3EE4-4843AF33CC4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02708" y="638350"/>
              <a:ext cx="944127" cy="625176"/>
            </a:xfrm>
            <a:prstGeom prst="rect">
              <a:avLst/>
            </a:prstGeom>
          </p:spPr>
        </p:pic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91E5DB52-4CC8-ABBA-96E2-685346C7DAC3}"/>
              </a:ext>
            </a:extLst>
          </p:cNvPr>
          <p:cNvGrpSpPr/>
          <p:nvPr/>
        </p:nvGrpSpPr>
        <p:grpSpPr>
          <a:xfrm>
            <a:off x="7812497" y="2806753"/>
            <a:ext cx="940550" cy="940550"/>
            <a:chOff x="7762620" y="2607878"/>
            <a:chExt cx="1241967" cy="1241967"/>
          </a:xfrm>
        </p:grpSpPr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D046DAF5-EE40-DEE4-140C-F43EB4120CA0}"/>
                </a:ext>
              </a:extLst>
            </p:cNvPr>
            <p:cNvSpPr/>
            <p:nvPr/>
          </p:nvSpPr>
          <p:spPr>
            <a:xfrm>
              <a:off x="7762620" y="2607878"/>
              <a:ext cx="1241967" cy="1241967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C88DD14D-E6CC-5EDB-0420-CB68023F4FF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77233" y="2890256"/>
              <a:ext cx="1012737" cy="744804"/>
            </a:xfrm>
            <a:prstGeom prst="rect">
              <a:avLst/>
            </a:prstGeom>
          </p:spPr>
        </p:pic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C59EDFD8-0C9A-3E74-C5C1-2CDB147BC614}"/>
              </a:ext>
            </a:extLst>
          </p:cNvPr>
          <p:cNvGrpSpPr/>
          <p:nvPr/>
        </p:nvGrpSpPr>
        <p:grpSpPr>
          <a:xfrm>
            <a:off x="7812497" y="4384152"/>
            <a:ext cx="940550" cy="940550"/>
            <a:chOff x="5692233" y="4805292"/>
            <a:chExt cx="1241967" cy="1241967"/>
          </a:xfrm>
        </p:grpSpPr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FFA3CB5F-4C0E-2BEC-0E3F-765751AE994E}"/>
                </a:ext>
              </a:extLst>
            </p:cNvPr>
            <p:cNvSpPr/>
            <p:nvPr/>
          </p:nvSpPr>
          <p:spPr>
            <a:xfrm>
              <a:off x="5692233" y="4805292"/>
              <a:ext cx="1241967" cy="1241967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3" name="Gráfico 32">
              <a:extLst>
                <a:ext uri="{FF2B5EF4-FFF2-40B4-BE49-F238E27FC236}">
                  <a16:creationId xmlns:a16="http://schemas.microsoft.com/office/drawing/2014/main" id="{C4EB3D21-CCFE-A1B3-D63B-C0D29DBF565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9108" y="5044481"/>
              <a:ext cx="548216" cy="763587"/>
            </a:xfrm>
            <a:prstGeom prst="rect">
              <a:avLst/>
            </a:prstGeom>
          </p:spPr>
        </p:pic>
      </p:grpSp>
      <p:sp>
        <p:nvSpPr>
          <p:cNvPr id="5" name="CaixaDeTexto 4">
            <a:extLst>
              <a:ext uri="{FF2B5EF4-FFF2-40B4-BE49-F238E27FC236}">
                <a16:creationId xmlns:a16="http://schemas.microsoft.com/office/drawing/2014/main" id="{555750C8-E6DE-2285-2230-4D3B6CA0111B}"/>
              </a:ext>
            </a:extLst>
          </p:cNvPr>
          <p:cNvSpPr txBox="1"/>
          <p:nvPr/>
        </p:nvSpPr>
        <p:spPr>
          <a:xfrm>
            <a:off x="215049" y="5657850"/>
            <a:ext cx="853993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800" b="1">
                <a:solidFill>
                  <a:schemeClr val="bg1"/>
                </a:solidFill>
                <a:latin typeface="AMX"/>
              </a:rPr>
              <a:t>Gestão de</a:t>
            </a:r>
            <a:r>
              <a:rPr lang="pt-BR" sz="4800" b="1" dirty="0">
                <a:solidFill>
                  <a:schemeClr val="bg1"/>
                </a:solidFill>
                <a:latin typeface="AMX"/>
              </a:rPr>
              <a:t> Vulnerabilidades</a:t>
            </a:r>
            <a:endParaRPr lang="pt-BR" sz="4800" b="1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2FD7D41A-CD65-EAA7-94D9-EE65AE9870C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7127" y="464802"/>
            <a:ext cx="2006445" cy="32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2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2" grpId="0"/>
      <p:bldP spid="10" grpId="0"/>
      <p:bldP spid="1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onector: Angulado 23">
            <a:extLst>
              <a:ext uri="{FF2B5EF4-FFF2-40B4-BE49-F238E27FC236}">
                <a16:creationId xmlns:a16="http://schemas.microsoft.com/office/drawing/2014/main" id="{C2ECE556-760C-084C-60CA-8CB341AA1418}"/>
              </a:ext>
            </a:extLst>
          </p:cNvPr>
          <p:cNvCxnSpPr>
            <a:cxnSpLocks/>
            <a:endCxn id="22" idx="2"/>
          </p:cNvCxnSpPr>
          <p:nvPr/>
        </p:nvCxnSpPr>
        <p:spPr>
          <a:xfrm rot="16200000" flipH="1">
            <a:off x="6285736" y="-3766216"/>
            <a:ext cx="1261069" cy="11770657"/>
          </a:xfrm>
          <a:prstGeom prst="bentConnector2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10580" y="4052025"/>
            <a:ext cx="1075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Data de entrega</a:t>
            </a:r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2880848" y="4052025"/>
            <a:ext cx="169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Repasse com os facilitadores</a:t>
            </a:r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7484967" y="4052025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será feita a comunicação para que os vendedores participem</a:t>
            </a:r>
            <a:endParaRPr lang="pt-BR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10199493" y="4052025"/>
            <a:ext cx="170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Parte da força de venda testa 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A27290-F288-113B-E05A-DFA9BCC0E7B6}"/>
              </a:ext>
            </a:extLst>
          </p:cNvPr>
          <p:cNvSpPr txBox="1"/>
          <p:nvPr/>
        </p:nvSpPr>
        <p:spPr>
          <a:xfrm>
            <a:off x="257009" y="3709119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Data de entrega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48089B-24E0-0A03-FC33-C63AAAF31ED2}"/>
              </a:ext>
            </a:extLst>
          </p:cNvPr>
          <p:cNvSpPr txBox="1"/>
          <p:nvPr/>
        </p:nvSpPr>
        <p:spPr>
          <a:xfrm>
            <a:off x="2636559" y="3432120"/>
            <a:ext cx="2182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Repasse com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os facilitadores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2BC6CA-67B1-45FE-E965-7606473DAB06}"/>
              </a:ext>
            </a:extLst>
          </p:cNvPr>
          <p:cNvSpPr txBox="1"/>
          <p:nvPr/>
        </p:nvSpPr>
        <p:spPr>
          <a:xfrm>
            <a:off x="7674507" y="3709119"/>
            <a:ext cx="1736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Comunicação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D92A372-152E-0EEE-95D7-910D92A16CCE}"/>
              </a:ext>
            </a:extLst>
          </p:cNvPr>
          <p:cNvSpPr txBox="1"/>
          <p:nvPr/>
        </p:nvSpPr>
        <p:spPr>
          <a:xfrm>
            <a:off x="10529905" y="3709119"/>
            <a:ext cx="104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Piloto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3F8B854-87C4-F926-FBB6-5FCACC8995EC}"/>
              </a:ext>
            </a:extLst>
          </p:cNvPr>
          <p:cNvSpPr txBox="1"/>
          <p:nvPr/>
        </p:nvSpPr>
        <p:spPr>
          <a:xfrm>
            <a:off x="5335597" y="4052025"/>
            <a:ext cx="161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Data de quando estará disponível</a:t>
            </a:r>
            <a:endParaRPr lang="pt-BR" dirty="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D86BF3B-8F39-C214-0119-0AF183247D48}"/>
              </a:ext>
            </a:extLst>
          </p:cNvPr>
          <p:cNvSpPr txBox="1"/>
          <p:nvPr/>
        </p:nvSpPr>
        <p:spPr>
          <a:xfrm>
            <a:off x="5335597" y="3432120"/>
            <a:ext cx="1736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Publicação nas plataformas</a:t>
            </a:r>
            <a:endParaRPr lang="pt-BR" b="1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03784A58-C403-3974-76F3-16F014F7EC67}"/>
              </a:ext>
            </a:extLst>
          </p:cNvPr>
          <p:cNvSpPr/>
          <p:nvPr/>
        </p:nvSpPr>
        <p:spPr>
          <a:xfrm>
            <a:off x="12801599" y="2385854"/>
            <a:ext cx="727587" cy="7275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114DDAD-1482-01A7-4C8D-F655C27F648B}"/>
              </a:ext>
            </a:extLst>
          </p:cNvPr>
          <p:cNvGrpSpPr/>
          <p:nvPr/>
        </p:nvGrpSpPr>
        <p:grpSpPr>
          <a:xfrm>
            <a:off x="2670314" y="966640"/>
            <a:ext cx="2960695" cy="515311"/>
            <a:chOff x="2498035" y="973266"/>
            <a:chExt cx="2960695" cy="515311"/>
          </a:xfrm>
        </p:grpSpPr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7CC12EB4-6B68-95E9-9FA6-887478E4B5B3}"/>
                </a:ext>
              </a:extLst>
            </p:cNvPr>
            <p:cNvSpPr txBox="1"/>
            <p:nvPr/>
          </p:nvSpPr>
          <p:spPr>
            <a:xfrm>
              <a:off x="3047374" y="1080507"/>
              <a:ext cx="2411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latin typeface="AMX" pitchFamily="2" charset="0"/>
                </a:rPr>
                <a:t>TEAMS/PRESENCIAL</a:t>
              </a:r>
              <a:endParaRPr lang="pt-BR" b="1" dirty="0"/>
            </a:p>
          </p:txBody>
        </p:sp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861D691B-875D-EBB0-4886-A74F7FB6415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498035" y="973266"/>
              <a:ext cx="554089" cy="515311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C3E9B86E-523C-4D44-BF50-E37712D78EC7}"/>
              </a:ext>
            </a:extLst>
          </p:cNvPr>
          <p:cNvGrpSpPr/>
          <p:nvPr/>
        </p:nvGrpSpPr>
        <p:grpSpPr>
          <a:xfrm>
            <a:off x="754759" y="951837"/>
            <a:ext cx="1557746" cy="544822"/>
            <a:chOff x="754759" y="951837"/>
            <a:chExt cx="1557746" cy="544822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65434F1-F1DB-C528-A5F9-A61421551D8C}"/>
                </a:ext>
              </a:extLst>
            </p:cNvPr>
            <p:cNvSpPr txBox="1"/>
            <p:nvPr/>
          </p:nvSpPr>
          <p:spPr>
            <a:xfrm>
              <a:off x="1308707" y="1066134"/>
              <a:ext cx="10037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latin typeface="AMX" pitchFamily="2" charset="0"/>
                </a:rPr>
                <a:t>ONLINE</a:t>
              </a:r>
              <a:endParaRPr lang="pt-BR" b="1" dirty="0"/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485BB450-653A-409B-1E2F-94D9FF54A0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4759" y="951837"/>
              <a:ext cx="565617" cy="544822"/>
            </a:xfrm>
            <a:prstGeom prst="rect">
              <a:avLst/>
            </a:prstGeom>
          </p:spPr>
        </p:pic>
      </p:grp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A06CC4D8-C56C-374A-CE8D-25EA98C85B22}"/>
              </a:ext>
            </a:extLst>
          </p:cNvPr>
          <p:cNvCxnSpPr>
            <a:cxnSpLocks/>
          </p:cNvCxnSpPr>
          <p:nvPr/>
        </p:nvCxnSpPr>
        <p:spPr>
          <a:xfrm flipH="1">
            <a:off x="2261617" y="931588"/>
            <a:ext cx="283407" cy="6384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17888866-8016-F9FD-211F-DD15E18AF6DB}"/>
              </a:ext>
            </a:extLst>
          </p:cNvPr>
          <p:cNvGrpSpPr/>
          <p:nvPr/>
        </p:nvGrpSpPr>
        <p:grpSpPr>
          <a:xfrm>
            <a:off x="3172318" y="2018691"/>
            <a:ext cx="1261071" cy="1261071"/>
            <a:chOff x="1886345" y="2119111"/>
            <a:chExt cx="1261071" cy="1261071"/>
          </a:xfrm>
        </p:grpSpPr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0DE12ED5-61BB-1F86-E04C-487A8831EF84}"/>
                </a:ext>
              </a:extLst>
            </p:cNvPr>
            <p:cNvSpPr/>
            <p:nvPr/>
          </p:nvSpPr>
          <p:spPr>
            <a:xfrm>
              <a:off x="1886345" y="2119111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0" name="Gráfico 9">
              <a:extLst>
                <a:ext uri="{FF2B5EF4-FFF2-40B4-BE49-F238E27FC236}">
                  <a16:creationId xmlns:a16="http://schemas.microsoft.com/office/drawing/2014/main" id="{F3E937F2-27D0-133B-9205-47CECE916F5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13204" y="2360986"/>
              <a:ext cx="663640" cy="757659"/>
            </a:xfrm>
            <a:prstGeom prst="rect">
              <a:avLst/>
            </a:prstGeom>
          </p:spPr>
        </p:pic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5ABBF269-7C82-FBBB-FF38-6B1B09EF13A7}"/>
              </a:ext>
            </a:extLst>
          </p:cNvPr>
          <p:cNvGrpSpPr/>
          <p:nvPr/>
        </p:nvGrpSpPr>
        <p:grpSpPr>
          <a:xfrm>
            <a:off x="627187" y="2120669"/>
            <a:ext cx="1261071" cy="1261071"/>
            <a:chOff x="627187" y="2120669"/>
            <a:chExt cx="1261071" cy="1261071"/>
          </a:xfrm>
        </p:grpSpPr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64BC9B47-71BC-B557-F83B-87516A6D21FD}"/>
                </a:ext>
              </a:extLst>
            </p:cNvPr>
            <p:cNvSpPr/>
            <p:nvPr/>
          </p:nvSpPr>
          <p:spPr>
            <a:xfrm>
              <a:off x="627187" y="2120669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2" name="Gráfico 41">
              <a:extLst>
                <a:ext uri="{FF2B5EF4-FFF2-40B4-BE49-F238E27FC236}">
                  <a16:creationId xmlns:a16="http://schemas.microsoft.com/office/drawing/2014/main" id="{E7DEA205-38D3-5184-D943-BD21EAFA79D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20866" y="2420643"/>
              <a:ext cx="673711" cy="650678"/>
            </a:xfrm>
            <a:prstGeom prst="rect">
              <a:avLst/>
            </a:prstGeom>
          </p:spPr>
        </p:pic>
      </p:grp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B9EBB1F2-D460-8F36-8695-A6ED5EE954FF}"/>
              </a:ext>
            </a:extLst>
          </p:cNvPr>
          <p:cNvGrpSpPr/>
          <p:nvPr/>
        </p:nvGrpSpPr>
        <p:grpSpPr>
          <a:xfrm>
            <a:off x="5558943" y="2063118"/>
            <a:ext cx="1261071" cy="1261071"/>
            <a:chOff x="5558943" y="2063118"/>
            <a:chExt cx="1261071" cy="1261071"/>
          </a:xfrm>
        </p:grpSpPr>
        <p:sp>
          <p:nvSpPr>
            <p:cNvPr id="44" name="Elipse 43">
              <a:extLst>
                <a:ext uri="{FF2B5EF4-FFF2-40B4-BE49-F238E27FC236}">
                  <a16:creationId xmlns:a16="http://schemas.microsoft.com/office/drawing/2014/main" id="{1385F8B2-104B-B8FC-D415-F38A10F1F363}"/>
                </a:ext>
              </a:extLst>
            </p:cNvPr>
            <p:cNvSpPr/>
            <p:nvPr/>
          </p:nvSpPr>
          <p:spPr>
            <a:xfrm>
              <a:off x="5558943" y="2063118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6" name="Gráfico 45">
              <a:extLst>
                <a:ext uri="{FF2B5EF4-FFF2-40B4-BE49-F238E27FC236}">
                  <a16:creationId xmlns:a16="http://schemas.microsoft.com/office/drawing/2014/main" id="{972311EA-4D98-797A-8155-199A3AAAD2D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13741" y="2314833"/>
              <a:ext cx="751473" cy="798608"/>
            </a:xfrm>
            <a:prstGeom prst="rect">
              <a:avLst/>
            </a:prstGeom>
          </p:spPr>
        </p:pic>
      </p:grp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A7BDE934-05E2-3640-698D-499B31A34BB9}"/>
              </a:ext>
            </a:extLst>
          </p:cNvPr>
          <p:cNvGrpSpPr/>
          <p:nvPr/>
        </p:nvGrpSpPr>
        <p:grpSpPr>
          <a:xfrm>
            <a:off x="7878468" y="2109280"/>
            <a:ext cx="1261071" cy="1261071"/>
            <a:chOff x="7878468" y="2109280"/>
            <a:chExt cx="1261071" cy="1261071"/>
          </a:xfrm>
        </p:grpSpPr>
        <p:sp>
          <p:nvSpPr>
            <p:cNvPr id="47" name="Elipse 46">
              <a:extLst>
                <a:ext uri="{FF2B5EF4-FFF2-40B4-BE49-F238E27FC236}">
                  <a16:creationId xmlns:a16="http://schemas.microsoft.com/office/drawing/2014/main" id="{BEEA6ED1-0C09-3746-4E3E-C515F51AE226}"/>
                </a:ext>
              </a:extLst>
            </p:cNvPr>
            <p:cNvSpPr/>
            <p:nvPr/>
          </p:nvSpPr>
          <p:spPr>
            <a:xfrm>
              <a:off x="7878468" y="2109280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9" name="Gráfico 48">
              <a:extLst>
                <a:ext uri="{FF2B5EF4-FFF2-40B4-BE49-F238E27FC236}">
                  <a16:creationId xmlns:a16="http://schemas.microsoft.com/office/drawing/2014/main" id="{965BD5BC-A01D-2C15-7C52-5487441A99F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38930" y="2385854"/>
              <a:ext cx="751641" cy="771421"/>
            </a:xfrm>
            <a:prstGeom prst="rect">
              <a:avLst/>
            </a:prstGeom>
          </p:spPr>
        </p:pic>
      </p:grpSp>
      <p:grpSp>
        <p:nvGrpSpPr>
          <p:cNvPr id="53" name="Agrupar 52">
            <a:extLst>
              <a:ext uri="{FF2B5EF4-FFF2-40B4-BE49-F238E27FC236}">
                <a16:creationId xmlns:a16="http://schemas.microsoft.com/office/drawing/2014/main" id="{EEC14096-F9A7-9C04-1674-CF444E8C068A}"/>
              </a:ext>
            </a:extLst>
          </p:cNvPr>
          <p:cNvGrpSpPr/>
          <p:nvPr/>
        </p:nvGrpSpPr>
        <p:grpSpPr>
          <a:xfrm>
            <a:off x="10423599" y="2109279"/>
            <a:ext cx="1261071" cy="1261071"/>
            <a:chOff x="10423599" y="2109279"/>
            <a:chExt cx="1261071" cy="1261071"/>
          </a:xfrm>
        </p:grpSpPr>
        <p:sp>
          <p:nvSpPr>
            <p:cNvPr id="50" name="Elipse 49">
              <a:extLst>
                <a:ext uri="{FF2B5EF4-FFF2-40B4-BE49-F238E27FC236}">
                  <a16:creationId xmlns:a16="http://schemas.microsoft.com/office/drawing/2014/main" id="{41E55A19-751E-71EE-D597-AF4382660179}"/>
                </a:ext>
              </a:extLst>
            </p:cNvPr>
            <p:cNvSpPr/>
            <p:nvPr/>
          </p:nvSpPr>
          <p:spPr>
            <a:xfrm>
              <a:off x="10423599" y="2109279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52" name="Gráfico 51">
              <a:extLst>
                <a:ext uri="{FF2B5EF4-FFF2-40B4-BE49-F238E27FC236}">
                  <a16:creationId xmlns:a16="http://schemas.microsoft.com/office/drawing/2014/main" id="{4694CB0E-4303-8E16-EDCB-8C088027053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717418" y="2340460"/>
              <a:ext cx="668718" cy="6742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34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-385481" y="2742839"/>
            <a:ext cx="12165105" cy="0"/>
          </a:xfrm>
          <a:prstGeom prst="line">
            <a:avLst/>
          </a:prstGeom>
          <a:ln w="76200">
            <a:solidFill>
              <a:schemeClr val="tx1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67334" y="4095105"/>
            <a:ext cx="1559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a área de TRN vai acompanhar essas turmas</a:t>
            </a:r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3335358" y="4095105"/>
            <a:ext cx="225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dirty="0"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188083" y="4095105"/>
            <a:ext cx="211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Quando todos vão receber esse TRN</a:t>
            </a:r>
            <a:endParaRPr lang="pt-BR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8953665" y="4095105"/>
            <a:ext cx="219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eles vão medir e com que frequência o resultado desse TRN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93EA1D-B9B5-DE54-31FB-6C4C01F348AB}"/>
              </a:ext>
            </a:extLst>
          </p:cNvPr>
          <p:cNvSpPr txBox="1"/>
          <p:nvPr/>
        </p:nvSpPr>
        <p:spPr>
          <a:xfrm>
            <a:off x="555810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Acompanhamento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8F2FCC-F122-95A8-5523-4184C0343EAB}"/>
              </a:ext>
            </a:extLst>
          </p:cNvPr>
          <p:cNvSpPr txBox="1"/>
          <p:nvPr/>
        </p:nvSpPr>
        <p:spPr>
          <a:xfrm>
            <a:off x="3526820" y="3425701"/>
            <a:ext cx="1875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Alinhamento/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correção de rota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F19E51-4FC5-5540-9402-35BBA5DB7798}"/>
              </a:ext>
            </a:extLst>
          </p:cNvPr>
          <p:cNvSpPr txBox="1"/>
          <p:nvPr/>
        </p:nvSpPr>
        <p:spPr>
          <a:xfrm>
            <a:off x="6154466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 err="1">
                <a:latin typeface="AMX" pitchFamily="2" charset="0"/>
              </a:rPr>
              <a:t>Rollout</a:t>
            </a:r>
            <a:endParaRPr lang="pt-BR" b="1" dirty="0">
              <a:latin typeface="AMX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3DC84D-995C-E86F-8477-D4ED5BB5C44B}"/>
              </a:ext>
            </a:extLst>
          </p:cNvPr>
          <p:cNvSpPr txBox="1"/>
          <p:nvPr/>
        </p:nvSpPr>
        <p:spPr>
          <a:xfrm>
            <a:off x="8960388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Resultados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8EB91FFD-328F-3746-6118-B9EEC1AEE36C}"/>
              </a:ext>
            </a:extLst>
          </p:cNvPr>
          <p:cNvGrpSpPr/>
          <p:nvPr/>
        </p:nvGrpSpPr>
        <p:grpSpPr>
          <a:xfrm>
            <a:off x="1016727" y="2120669"/>
            <a:ext cx="1261071" cy="1261071"/>
            <a:chOff x="1016727" y="2120669"/>
            <a:chExt cx="1261071" cy="1261071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CB1F638E-0733-902D-1970-801EA95D3C1D}"/>
                </a:ext>
              </a:extLst>
            </p:cNvPr>
            <p:cNvSpPr/>
            <p:nvPr/>
          </p:nvSpPr>
          <p:spPr>
            <a:xfrm>
              <a:off x="1016727" y="2120669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C7F89E39-579F-B40D-2A9F-2BAC4FB1765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228761" y="2329062"/>
              <a:ext cx="837002" cy="844280"/>
            </a:xfrm>
            <a:prstGeom prst="rect">
              <a:avLst/>
            </a:prstGeom>
          </p:spPr>
        </p:pic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E9F3D50A-1F27-7BC9-7EEC-CB79CFCE2A27}"/>
              </a:ext>
            </a:extLst>
          </p:cNvPr>
          <p:cNvGrpSpPr/>
          <p:nvPr/>
        </p:nvGrpSpPr>
        <p:grpSpPr>
          <a:xfrm>
            <a:off x="3834054" y="2120669"/>
            <a:ext cx="1261071" cy="1261071"/>
            <a:chOff x="3799752" y="716396"/>
            <a:chExt cx="1261071" cy="1261071"/>
          </a:xfrm>
        </p:grpSpPr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C7BAB7D5-7D4A-BBD3-09AA-E9E035A6BFF6}"/>
                </a:ext>
              </a:extLst>
            </p:cNvPr>
            <p:cNvSpPr/>
            <p:nvPr/>
          </p:nvSpPr>
          <p:spPr>
            <a:xfrm>
              <a:off x="3799752" y="716396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EAC65CA5-679A-B4D9-6D58-CB9542B8D7F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37039" y="983328"/>
              <a:ext cx="786495" cy="684187"/>
            </a:xfrm>
            <a:prstGeom prst="rect">
              <a:avLst/>
            </a:prstGeom>
          </p:spPr>
        </p:pic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A3EC8767-FF81-5303-EDF7-D6724B2342E9}"/>
              </a:ext>
            </a:extLst>
          </p:cNvPr>
          <p:cNvGrpSpPr/>
          <p:nvPr/>
        </p:nvGrpSpPr>
        <p:grpSpPr>
          <a:xfrm>
            <a:off x="9373902" y="2120668"/>
            <a:ext cx="1261071" cy="1261071"/>
            <a:chOff x="9634342" y="539008"/>
            <a:chExt cx="1261071" cy="1261071"/>
          </a:xfrm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0E484144-3838-5552-FF8F-B9D49963E5DE}"/>
                </a:ext>
              </a:extLst>
            </p:cNvPr>
            <p:cNvSpPr/>
            <p:nvPr/>
          </p:nvSpPr>
          <p:spPr>
            <a:xfrm>
              <a:off x="9634342" y="539008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2" name="Gráfico 21">
              <a:extLst>
                <a:ext uri="{FF2B5EF4-FFF2-40B4-BE49-F238E27FC236}">
                  <a16:creationId xmlns:a16="http://schemas.microsoft.com/office/drawing/2014/main" id="{3A9938E7-D12A-AB25-8243-65055DE5B32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889830" y="909668"/>
              <a:ext cx="750094" cy="519750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F3C1439C-FDAE-28C5-556E-EC44FF0DAA5A}"/>
              </a:ext>
            </a:extLst>
          </p:cNvPr>
          <p:cNvGrpSpPr/>
          <p:nvPr/>
        </p:nvGrpSpPr>
        <p:grpSpPr>
          <a:xfrm>
            <a:off x="6603978" y="2120668"/>
            <a:ext cx="1261071" cy="1261071"/>
            <a:chOff x="6531902" y="621900"/>
            <a:chExt cx="1261071" cy="1261071"/>
          </a:xfrm>
        </p:grpSpPr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F7E829D5-8CC9-C8F7-6E3A-2CB568352F59}"/>
                </a:ext>
              </a:extLst>
            </p:cNvPr>
            <p:cNvSpPr/>
            <p:nvPr/>
          </p:nvSpPr>
          <p:spPr>
            <a:xfrm>
              <a:off x="6531902" y="621900"/>
              <a:ext cx="1261071" cy="1261071"/>
            </a:xfrm>
            <a:prstGeom prst="ellipse">
              <a:avLst/>
            </a:prstGeom>
            <a:solidFill>
              <a:srgbClr val="F561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8" name="Gráfico 27">
              <a:extLst>
                <a:ext uri="{FF2B5EF4-FFF2-40B4-BE49-F238E27FC236}">
                  <a16:creationId xmlns:a16="http://schemas.microsoft.com/office/drawing/2014/main" id="{B721FEF6-4D29-A440-CA47-AD7BF2B735E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76325" y="889411"/>
              <a:ext cx="572223" cy="7260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5816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" grpId="0"/>
      <p:bldP spid="3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011D40-3148-461F-972D-0318AC46AD49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8581E9C3-75AE-4C6D-AE26-3939E4413D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9145A-3DF2-4016-8569-2BECB5A740A4}"/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109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4" baseType="lpstr"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Rivania Silva</cp:lastModifiedBy>
  <cp:revision>36</cp:revision>
  <dcterms:created xsi:type="dcterms:W3CDTF">2024-04-25T20:14:21Z</dcterms:created>
  <dcterms:modified xsi:type="dcterms:W3CDTF">2026-04-23T13:57:01Z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