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</p:sldMasterIdLst>
  <p:notesMasterIdLst>
    <p:notesMasterId r:id="rId6"/>
  </p:notesMasterIdLst>
  <p:sldIdLst>
    <p:sldId id="256" r:id="rId5"/>
  </p:sldIdLst>
  <p:sldSz cx="6156325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6C6D6D"/>
    <a:srgbClr val="E73122"/>
    <a:srgbClr val="FB0000"/>
    <a:srgbClr val="AF272F"/>
    <a:srgbClr val="F6F8FC"/>
    <a:srgbClr val="A2A3A7"/>
    <a:srgbClr val="F0F0F0"/>
    <a:srgbClr val="5F656D"/>
    <a:srgbClr val="2D2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C9D532-5919-2291-6C93-B43B61209FBB}" v="5" dt="2026-04-23T13:57:28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4" autoAdjust="0"/>
    <p:restoredTop sz="92641" autoAdjust="0"/>
  </p:normalViewPr>
  <p:slideViewPr>
    <p:cSldViewPr snapToGrid="0" showGuides="1">
      <p:cViewPr varScale="1">
        <p:scale>
          <a:sx n="37" d="100"/>
          <a:sy n="37" d="100"/>
        </p:scale>
        <p:origin x="2916" y="54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vania Silva" userId="S::rivania@reframelearning.com::c0277414-9324-4387-86ff-ff71914f775e" providerId="AD" clId="Web-{A7C9D532-5919-2291-6C93-B43B61209FBB}"/>
    <pc:docChg chg="modSld">
      <pc:chgData name="Rivania Silva" userId="S::rivania@reframelearning.com::c0277414-9324-4387-86ff-ff71914f775e" providerId="AD" clId="Web-{A7C9D532-5919-2291-6C93-B43B61209FBB}" dt="2026-04-23T13:57:28.330" v="2"/>
      <pc:docMkLst>
        <pc:docMk/>
      </pc:docMkLst>
      <pc:sldChg chg="delSp modSp">
        <pc:chgData name="Rivania Silva" userId="S::rivania@reframelearning.com::c0277414-9324-4387-86ff-ff71914f775e" providerId="AD" clId="Web-{A7C9D532-5919-2291-6C93-B43B61209FBB}" dt="2026-04-23T13:57:28.330" v="2"/>
        <pc:sldMkLst>
          <pc:docMk/>
          <pc:sldMk cId="980579691" sldId="256"/>
        </pc:sldMkLst>
        <pc:spChg chg="mod">
          <ac:chgData name="Rivania Silva" userId="S::rivania@reframelearning.com::c0277414-9324-4387-86ff-ff71914f775e" providerId="AD" clId="Web-{A7C9D532-5919-2291-6C93-B43B61209FBB}" dt="2026-04-23T13:57:21.221" v="0" actId="20577"/>
          <ac:spMkLst>
            <pc:docMk/>
            <pc:sldMk cId="980579691" sldId="256"/>
            <ac:spMk id="18" creationId="{689BD249-919E-54A0-710D-73099C9E7C2E}"/>
          </ac:spMkLst>
        </pc:spChg>
        <pc:picChg chg="del">
          <ac:chgData name="Rivania Silva" userId="S::rivania@reframelearning.com::c0277414-9324-4387-86ff-ff71914f775e" providerId="AD" clId="Web-{A7C9D532-5919-2291-6C93-B43B61209FBB}" dt="2026-04-23T13:57:28.330" v="2"/>
          <ac:picMkLst>
            <pc:docMk/>
            <pc:sldMk cId="980579691" sldId="256"/>
            <ac:picMk id="5" creationId="{C18F2D7A-09AE-4660-0E21-1584C63E8DC9}"/>
          </ac:picMkLst>
        </pc:picChg>
        <pc:picChg chg="del">
          <ac:chgData name="Rivania Silva" userId="S::rivania@reframelearning.com::c0277414-9324-4387-86ff-ff71914f775e" providerId="AD" clId="Web-{A7C9D532-5919-2291-6C93-B43B61209FBB}" dt="2026-04-23T13:57:25.143" v="1"/>
          <ac:picMkLst>
            <pc:docMk/>
            <pc:sldMk cId="980579691" sldId="256"/>
            <ac:picMk id="28" creationId="{26011E5C-9657-1AA9-5170-2E8DE3E222B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17240" y="1755425"/>
            <a:ext cx="3116640" cy="8664222"/>
          </a:xfrm>
        </p:spPr>
        <p:txBody>
          <a:bodyPr anchor="t"/>
          <a:lstStyle>
            <a:lvl1pPr marL="0" indent="0">
              <a:buNone/>
              <a:defRPr sz="2155"/>
            </a:lvl1pPr>
            <a:lvl2pPr marL="307833" indent="0">
              <a:buNone/>
              <a:defRPr sz="1885"/>
            </a:lvl2pPr>
            <a:lvl3pPr marL="615666" indent="0">
              <a:buNone/>
              <a:defRPr sz="1616"/>
            </a:lvl3pPr>
            <a:lvl4pPr marL="923498" indent="0">
              <a:buNone/>
              <a:defRPr sz="1347"/>
            </a:lvl4pPr>
            <a:lvl5pPr marL="1231331" indent="0">
              <a:buNone/>
              <a:defRPr sz="1347"/>
            </a:lvl5pPr>
            <a:lvl6pPr marL="1539164" indent="0">
              <a:buNone/>
              <a:defRPr sz="1347"/>
            </a:lvl6pPr>
            <a:lvl7pPr marL="1846997" indent="0">
              <a:buNone/>
              <a:defRPr sz="1347"/>
            </a:lvl7pPr>
            <a:lvl8pPr marL="2154829" indent="0">
              <a:buNone/>
              <a:defRPr sz="1347"/>
            </a:lvl8pPr>
            <a:lvl9pPr marL="2462662" indent="0">
              <a:buNone/>
              <a:defRPr sz="134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6000" r="-1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65D020F-2017-6823-B7A3-6984193A21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3" r="47744"/>
          <a:stretch>
            <a:fillRect/>
          </a:stretch>
        </p:blipFill>
        <p:spPr>
          <a:xfrm>
            <a:off x="0" y="-1"/>
            <a:ext cx="6156325" cy="1219200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CE35BE5C-F861-FC1E-24CD-B8336DF22D00}"/>
              </a:ext>
            </a:extLst>
          </p:cNvPr>
          <p:cNvSpPr/>
          <p:nvPr/>
        </p:nvSpPr>
        <p:spPr>
          <a:xfrm>
            <a:off x="0" y="9311190"/>
            <a:ext cx="6161005" cy="2880810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76BB88A-DF85-988A-85D9-1D60B9DE1004}"/>
              </a:ext>
            </a:extLst>
          </p:cNvPr>
          <p:cNvSpPr/>
          <p:nvPr/>
        </p:nvSpPr>
        <p:spPr>
          <a:xfrm rot="10800000">
            <a:off x="-3358" y="-3"/>
            <a:ext cx="6163041" cy="2922708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659EBE4-7581-20ED-057D-8FA128EC7DB7}"/>
              </a:ext>
            </a:extLst>
          </p:cNvPr>
          <p:cNvSpPr/>
          <p:nvPr/>
        </p:nvSpPr>
        <p:spPr>
          <a:xfrm rot="5400000">
            <a:off x="-3017840" y="3014478"/>
            <a:ext cx="12192002" cy="6163041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1B6134BE-1B22-6C5E-4C0A-46AA130CE71A}"/>
              </a:ext>
            </a:extLst>
          </p:cNvPr>
          <p:cNvSpPr>
            <a:spLocks/>
          </p:cNvSpPr>
          <p:nvPr/>
        </p:nvSpPr>
        <p:spPr>
          <a:xfrm>
            <a:off x="651948" y="6134261"/>
            <a:ext cx="3172268" cy="3343672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Você foi convidado a participar da capacitação XXXX</a:t>
            </a:r>
          </a:p>
          <a:p>
            <a:pPr rtl="0">
              <a:spcBef>
                <a:spcPts val="1200"/>
              </a:spcBef>
            </a:pPr>
            <a:endParaRPr lang="pt-BR" sz="2400" dirty="0">
              <a:solidFill>
                <a:schemeClr val="bg1"/>
              </a:solidFill>
              <a:latin typeface="AMX Medium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Data: XX/XX/XXXX</a:t>
            </a: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Hora: </a:t>
            </a:r>
            <a:r>
              <a:rPr lang="pt-BR" sz="2400" dirty="0" err="1">
                <a:solidFill>
                  <a:schemeClr val="bg1"/>
                </a:solidFill>
                <a:latin typeface="AMX Medium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 Medium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 Medium" pitchFamily="2" charset="0"/>
              </a:rPr>
              <a:t>Link: XXXXXXXX</a:t>
            </a:r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F0405952-EC06-3BBB-AD95-BEA52856163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3819" y="672233"/>
            <a:ext cx="1568684" cy="591098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689BD249-919E-54A0-710D-73099C9E7C2E}"/>
              </a:ext>
            </a:extLst>
          </p:cNvPr>
          <p:cNvSpPr txBox="1"/>
          <p:nvPr/>
        </p:nvSpPr>
        <p:spPr>
          <a:xfrm>
            <a:off x="651948" y="4354656"/>
            <a:ext cx="5095709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800" b="1" dirty="0">
                <a:solidFill>
                  <a:schemeClr val="bg1"/>
                </a:solidFill>
                <a:latin typeface="AMX"/>
              </a:rPr>
              <a:t>Gestão de </a:t>
            </a:r>
            <a:r>
              <a:rPr lang="pt-BR" sz="4800" b="1">
                <a:solidFill>
                  <a:schemeClr val="bg1"/>
                </a:solidFill>
                <a:latin typeface="AMX"/>
              </a:rPr>
              <a:t>Vulnerabilidades</a:t>
            </a:r>
            <a:endParaRPr lang="pt-BR" sz="4800" b="1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CE9E2256-A61D-E01F-BC8B-A7B873F094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39049" y="11088722"/>
            <a:ext cx="2678224" cy="4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  <p:bldP spid="16" grpId="0"/>
      <p:bldP spid="18" grpId="0"/>
    </p:bldLst>
  </p:timing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D84E46-B133-4EC8-99C4-5DBEAB16C887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C41BD5AE-C356-491A-9265-52310098B9F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924CBB-E47F-495D-AA58-9AD60DF8BB4C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627</TotalTime>
  <Words>25</Words>
  <Application>Microsoft Office PowerPoint</Application>
  <PresentationFormat>Personalizar</PresentationFormat>
  <Paragraphs>7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Rivania Silva</cp:lastModifiedBy>
  <cp:revision>59</cp:revision>
  <dcterms:created xsi:type="dcterms:W3CDTF">2020-01-08T12:57:17Z</dcterms:created>
  <dcterms:modified xsi:type="dcterms:W3CDTF">2026-04-23T13:57:31Z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