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embeddedFontLst>
    <p:embeddedFont>
      <p:font typeface="AMX" pitchFamily="2" charset="77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A3A7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02"/>
    <p:restoredTop sz="94419"/>
  </p:normalViewPr>
  <p:slideViewPr>
    <p:cSldViewPr snapToGrid="0">
      <p:cViewPr>
        <p:scale>
          <a:sx n="63" d="100"/>
          <a:sy n="63" d="100"/>
        </p:scale>
        <p:origin x="104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1C6DEE3-2822-6930-9B68-426EF18070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0158413" cy="101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áfico 19">
            <a:extLst>
              <a:ext uri="{FF2B5EF4-FFF2-40B4-BE49-F238E27FC236}">
                <a16:creationId xmlns:a16="http://schemas.microsoft.com/office/drawing/2014/main" id="{C6EFF11C-ADF9-B0AC-E9D7-05D62549B07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grpSp>
        <p:nvGrpSpPr>
          <p:cNvPr id="28" name="Agrupar 27">
            <a:extLst>
              <a:ext uri="{FF2B5EF4-FFF2-40B4-BE49-F238E27FC236}">
                <a16:creationId xmlns:a16="http://schemas.microsoft.com/office/drawing/2014/main" id="{351F8A72-068B-11D5-7601-0218D5645586}"/>
              </a:ext>
            </a:extLst>
          </p:cNvPr>
          <p:cNvGrpSpPr/>
          <p:nvPr/>
        </p:nvGrpSpPr>
        <p:grpSpPr>
          <a:xfrm>
            <a:off x="5276675" y="4297549"/>
            <a:ext cx="3653765" cy="1695713"/>
            <a:chOff x="5276675" y="4297549"/>
            <a:chExt cx="3653765" cy="1695713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48CB0FC2-F3C0-ADA8-DA82-51FA618BAE70}"/>
                </a:ext>
              </a:extLst>
            </p:cNvPr>
            <p:cNvGrpSpPr/>
            <p:nvPr/>
          </p:nvGrpSpPr>
          <p:grpSpPr>
            <a:xfrm>
              <a:off x="5276675" y="4297549"/>
              <a:ext cx="3624045" cy="1695713"/>
              <a:chOff x="4575171" y="4317582"/>
              <a:chExt cx="4027090" cy="1884300"/>
            </a:xfrm>
          </p:grpSpPr>
          <p:sp>
            <p:nvSpPr>
              <p:cNvPr id="5" name="Retângulo Arredondado 4">
                <a:extLst>
                  <a:ext uri="{FF2B5EF4-FFF2-40B4-BE49-F238E27FC236}">
                    <a16:creationId xmlns:a16="http://schemas.microsoft.com/office/drawing/2014/main" id="{5D8BE884-A529-65C2-1498-BEB02F5C69F3}"/>
                  </a:ext>
                </a:extLst>
              </p:cNvPr>
              <p:cNvSpPr/>
              <p:nvPr/>
            </p:nvSpPr>
            <p:spPr>
              <a:xfrm>
                <a:off x="4575171" y="4317582"/>
                <a:ext cx="3885782" cy="187106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6" name="Imagem 5">
                <a:extLst>
                  <a:ext uri="{FF2B5EF4-FFF2-40B4-BE49-F238E27FC236}">
                    <a16:creationId xmlns:a16="http://schemas.microsoft.com/office/drawing/2014/main" id="{4FC959A1-229B-CC0C-BFDD-B49641E6E5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91061" y="5516082"/>
                <a:ext cx="711200" cy="685800"/>
              </a:xfrm>
              <a:prstGeom prst="rect">
                <a:avLst/>
              </a:prstGeom>
            </p:spPr>
          </p:pic>
        </p:grp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113409C4-88AE-30A6-CAC9-FD510A9A77B5}"/>
                </a:ext>
              </a:extLst>
            </p:cNvPr>
            <p:cNvSpPr>
              <a:spLocks/>
            </p:cNvSpPr>
            <p:nvPr/>
          </p:nvSpPr>
          <p:spPr>
            <a:xfrm>
              <a:off x="5506347" y="4508771"/>
              <a:ext cx="3424093" cy="10376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>
                <a:spcBef>
                  <a:spcPts val="1200"/>
                </a:spcBef>
              </a:pPr>
              <a:r>
                <a:rPr lang="pt-BR" sz="2000" dirty="0">
                  <a:latin typeface="AMX" pitchFamily="2" charset="0"/>
                </a:rPr>
                <a:t>Você foi convidado </a:t>
              </a:r>
              <a:br>
                <a:rPr lang="pt-BR" sz="2000" dirty="0">
                  <a:latin typeface="AMX" pitchFamily="2" charset="0"/>
                </a:rPr>
              </a:br>
              <a:r>
                <a:rPr lang="pt-BR" sz="2000" dirty="0">
                  <a:latin typeface="AMX" pitchFamily="2" charset="0"/>
                </a:rPr>
                <a:t>a participar da capacitação </a:t>
              </a:r>
              <a:r>
                <a:rPr lang="pt-BR" sz="2000" b="1" dirty="0">
                  <a:latin typeface="AMX" pitchFamily="2" charset="0"/>
                </a:rPr>
                <a:t>Atendimento ao cliente</a:t>
              </a:r>
              <a:endParaRPr lang="pt-BR" sz="2000" dirty="0">
                <a:latin typeface="AMX" pitchFamily="2" charset="0"/>
              </a:endParaRPr>
            </a:p>
          </p:txBody>
        </p:sp>
        <p:grpSp>
          <p:nvGrpSpPr>
            <p:cNvPr id="27" name="Agrupar 26">
              <a:extLst>
                <a:ext uri="{FF2B5EF4-FFF2-40B4-BE49-F238E27FC236}">
                  <a16:creationId xmlns:a16="http://schemas.microsoft.com/office/drawing/2014/main" id="{019A5192-B65C-5745-0A44-AB0E1D7BF13B}"/>
                </a:ext>
              </a:extLst>
            </p:cNvPr>
            <p:cNvGrpSpPr/>
            <p:nvPr/>
          </p:nvGrpSpPr>
          <p:grpSpPr>
            <a:xfrm>
              <a:off x="5562899" y="5490040"/>
              <a:ext cx="1256470" cy="298363"/>
              <a:chOff x="10768105" y="4068512"/>
              <a:chExt cx="2933472" cy="696586"/>
            </a:xfrm>
          </p:grpSpPr>
          <p:grpSp>
            <p:nvGrpSpPr>
              <p:cNvPr id="15" name="Gráfico 12">
                <a:extLst>
                  <a:ext uri="{FF2B5EF4-FFF2-40B4-BE49-F238E27FC236}">
                    <a16:creationId xmlns:a16="http://schemas.microsoft.com/office/drawing/2014/main" id="{3EB0A45E-DF9A-9B84-4268-21C88565040E}"/>
                  </a:ext>
                </a:extLst>
              </p:cNvPr>
              <p:cNvGrpSpPr/>
              <p:nvPr/>
            </p:nvGrpSpPr>
            <p:grpSpPr>
              <a:xfrm>
                <a:off x="10768105" y="4068512"/>
                <a:ext cx="1860827" cy="690177"/>
                <a:chOff x="10768105" y="4068512"/>
                <a:chExt cx="1860827" cy="690177"/>
              </a:xfrm>
            </p:grpSpPr>
            <p:sp>
              <p:nvSpPr>
                <p:cNvPr id="17" name="Forma Livre 16">
                  <a:extLst>
                    <a:ext uri="{FF2B5EF4-FFF2-40B4-BE49-F238E27FC236}">
                      <a16:creationId xmlns:a16="http://schemas.microsoft.com/office/drawing/2014/main" id="{EAEA7A67-8C7F-9EC2-A86A-F104893A7284}"/>
                    </a:ext>
                  </a:extLst>
                </p:cNvPr>
                <p:cNvSpPr/>
                <p:nvPr/>
              </p:nvSpPr>
              <p:spPr>
                <a:xfrm>
                  <a:off x="12107936" y="4266895"/>
                  <a:ext cx="94977" cy="344221"/>
                </a:xfrm>
                <a:custGeom>
                  <a:avLst/>
                  <a:gdLst>
                    <a:gd name="csX0" fmla="*/ 0 w 94977"/>
                    <a:gd name="csY0" fmla="*/ 0 h 344221"/>
                    <a:gd name="csX1" fmla="*/ 94978 w 94977"/>
                    <a:gd name="csY1" fmla="*/ 0 h 344221"/>
                    <a:gd name="csX2" fmla="*/ 94978 w 94977"/>
                    <a:gd name="csY2" fmla="*/ 344222 h 344221"/>
                    <a:gd name="csX3" fmla="*/ 0 w 94977"/>
                    <a:gd name="csY3" fmla="*/ 344222 h 344221"/>
                    <a:gd name="csX4" fmla="*/ 0 w 94977"/>
                    <a:gd name="csY4" fmla="*/ 0 h 3442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</a:cxnLst>
                  <a:rect l="l" t="t" r="r" b="b"/>
                  <a:pathLst>
                    <a:path w="94977" h="344221">
                      <a:moveTo>
                        <a:pt x="0" y="0"/>
                      </a:moveTo>
                      <a:lnTo>
                        <a:pt x="94978" y="0"/>
                      </a:lnTo>
                      <a:lnTo>
                        <a:pt x="94978" y="344222"/>
                      </a:lnTo>
                      <a:lnTo>
                        <a:pt x="0" y="3442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8" name="Forma Livre 17">
                  <a:extLst>
                    <a:ext uri="{FF2B5EF4-FFF2-40B4-BE49-F238E27FC236}">
                      <a16:creationId xmlns:a16="http://schemas.microsoft.com/office/drawing/2014/main" id="{4BE0D447-A919-765F-6F7E-1391376895C2}"/>
                    </a:ext>
                  </a:extLst>
                </p:cNvPr>
                <p:cNvSpPr/>
                <p:nvPr/>
              </p:nvSpPr>
              <p:spPr>
                <a:xfrm>
                  <a:off x="12266929" y="4260786"/>
                  <a:ext cx="362004" cy="467594"/>
                </a:xfrm>
                <a:custGeom>
                  <a:avLst/>
                  <a:gdLst>
                    <a:gd name="csX0" fmla="*/ 362005 w 362004"/>
                    <a:gd name="csY0" fmla="*/ 178561 h 467594"/>
                    <a:gd name="csX1" fmla="*/ 213352 w 362004"/>
                    <a:gd name="csY1" fmla="*/ 356443 h 467594"/>
                    <a:gd name="csX2" fmla="*/ 94978 w 362004"/>
                    <a:gd name="csY2" fmla="*/ 285832 h 467594"/>
                    <a:gd name="csX3" fmla="*/ 94978 w 362004"/>
                    <a:gd name="csY3" fmla="*/ 467594 h 467594"/>
                    <a:gd name="csX4" fmla="*/ 0 w 362004"/>
                    <a:gd name="csY4" fmla="*/ 467594 h 467594"/>
                    <a:gd name="csX5" fmla="*/ 0 w 362004"/>
                    <a:gd name="csY5" fmla="*/ 79434 h 467594"/>
                    <a:gd name="csX6" fmla="*/ 0 w 362004"/>
                    <a:gd name="csY6" fmla="*/ 6111 h 467594"/>
                    <a:gd name="csX7" fmla="*/ 79150 w 362004"/>
                    <a:gd name="csY7" fmla="*/ 6111 h 467594"/>
                    <a:gd name="csX8" fmla="*/ 92224 w 362004"/>
                    <a:gd name="csY8" fmla="*/ 77399 h 467594"/>
                    <a:gd name="csX9" fmla="*/ 213352 w 362004"/>
                    <a:gd name="csY9" fmla="*/ 0 h 467594"/>
                    <a:gd name="csX10" fmla="*/ 362005 w 362004"/>
                    <a:gd name="csY10" fmla="*/ 178561 h 467594"/>
                    <a:gd name="csX11" fmla="*/ 266343 w 362004"/>
                    <a:gd name="csY11" fmla="*/ 178561 h 467594"/>
                    <a:gd name="csX12" fmla="*/ 180319 w 362004"/>
                    <a:gd name="csY12" fmla="*/ 78077 h 467594"/>
                    <a:gd name="csX13" fmla="*/ 94978 w 362004"/>
                    <a:gd name="csY13" fmla="*/ 178561 h 467594"/>
                    <a:gd name="csX14" fmla="*/ 180319 w 362004"/>
                    <a:gd name="csY14" fmla="*/ 278364 h 467594"/>
                    <a:gd name="csX15" fmla="*/ 266343 w 362004"/>
                    <a:gd name="csY15" fmla="*/ 178561 h 46759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362004" h="467594">
                      <a:moveTo>
                        <a:pt x="362005" y="178561"/>
                      </a:moveTo>
                      <a:cubicBezTo>
                        <a:pt x="362005" y="283794"/>
                        <a:pt x="308330" y="356443"/>
                        <a:pt x="213352" y="356443"/>
                      </a:cubicBezTo>
                      <a:cubicBezTo>
                        <a:pt x="158984" y="356443"/>
                        <a:pt x="118374" y="332001"/>
                        <a:pt x="94978" y="285832"/>
                      </a:cubicBezTo>
                      <a:lnTo>
                        <a:pt x="94978" y="467594"/>
                      </a:lnTo>
                      <a:lnTo>
                        <a:pt x="0" y="467594"/>
                      </a:lnTo>
                      <a:lnTo>
                        <a:pt x="0" y="79434"/>
                      </a:lnTo>
                      <a:lnTo>
                        <a:pt x="0" y="6111"/>
                      </a:lnTo>
                      <a:lnTo>
                        <a:pt x="79150" y="6111"/>
                      </a:lnTo>
                      <a:lnTo>
                        <a:pt x="92224" y="77399"/>
                      </a:lnTo>
                      <a:cubicBezTo>
                        <a:pt x="114936" y="26478"/>
                        <a:pt x="156914" y="0"/>
                        <a:pt x="213352" y="0"/>
                      </a:cubicBezTo>
                      <a:cubicBezTo>
                        <a:pt x="308330" y="0"/>
                        <a:pt x="362005" y="72647"/>
                        <a:pt x="362005" y="178561"/>
                      </a:cubicBezTo>
                      <a:close/>
                      <a:moveTo>
                        <a:pt x="266343" y="178561"/>
                      </a:moveTo>
                      <a:cubicBezTo>
                        <a:pt x="266343" y="114739"/>
                        <a:pt x="234687" y="78077"/>
                        <a:pt x="180319" y="78077"/>
                      </a:cubicBezTo>
                      <a:cubicBezTo>
                        <a:pt x="126634" y="78077"/>
                        <a:pt x="94978" y="114739"/>
                        <a:pt x="94978" y="178561"/>
                      </a:cubicBezTo>
                      <a:cubicBezTo>
                        <a:pt x="94978" y="241702"/>
                        <a:pt x="126634" y="278364"/>
                        <a:pt x="180319" y="278364"/>
                      </a:cubicBezTo>
                      <a:cubicBezTo>
                        <a:pt x="234687" y="278364"/>
                        <a:pt x="266343" y="241702"/>
                        <a:pt x="266343" y="17856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9" name="Forma Livre 18">
                  <a:extLst>
                    <a:ext uri="{FF2B5EF4-FFF2-40B4-BE49-F238E27FC236}">
                      <a16:creationId xmlns:a16="http://schemas.microsoft.com/office/drawing/2014/main" id="{5F0CC002-1972-0347-EE03-D3A56E1757B5}"/>
                    </a:ext>
                  </a:extLst>
                </p:cNvPr>
                <p:cNvSpPr/>
                <p:nvPr/>
              </p:nvSpPr>
              <p:spPr>
                <a:xfrm>
                  <a:off x="12095032" y="4132701"/>
                  <a:ext cx="120785" cy="84247"/>
                </a:xfrm>
                <a:custGeom>
                  <a:avLst/>
                  <a:gdLst>
                    <a:gd name="csX0" fmla="*/ 115221 w 120785"/>
                    <a:gd name="csY0" fmla="*/ 84248 h 84247"/>
                    <a:gd name="csX1" fmla="*/ 120785 w 120785"/>
                    <a:gd name="csY1" fmla="*/ 59577 h 84247"/>
                    <a:gd name="csX2" fmla="*/ 60388 w 120785"/>
                    <a:gd name="csY2" fmla="*/ 0 h 84247"/>
                    <a:gd name="csX3" fmla="*/ 0 w 120785"/>
                    <a:gd name="csY3" fmla="*/ 59577 h 84247"/>
                    <a:gd name="csX4" fmla="*/ 5564 w 120785"/>
                    <a:gd name="csY4" fmla="*/ 84248 h 84247"/>
                    <a:gd name="csX5" fmla="*/ 115221 w 120785"/>
                    <a:gd name="csY5" fmla="*/ 84248 h 8424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</a:cxnLst>
                  <a:rect l="l" t="t" r="r" b="b"/>
                  <a:pathLst>
                    <a:path w="120785" h="84247">
                      <a:moveTo>
                        <a:pt x="115221" y="84248"/>
                      </a:moveTo>
                      <a:cubicBezTo>
                        <a:pt x="118715" y="76713"/>
                        <a:pt x="120785" y="68403"/>
                        <a:pt x="120785" y="59577"/>
                      </a:cubicBezTo>
                      <a:cubicBezTo>
                        <a:pt x="120785" y="26674"/>
                        <a:pt x="93744" y="0"/>
                        <a:pt x="60388" y="0"/>
                      </a:cubicBezTo>
                      <a:cubicBezTo>
                        <a:pt x="27042" y="0"/>
                        <a:pt x="0" y="26674"/>
                        <a:pt x="0" y="59577"/>
                      </a:cubicBezTo>
                      <a:cubicBezTo>
                        <a:pt x="0" y="68403"/>
                        <a:pt x="2070" y="76713"/>
                        <a:pt x="5564" y="84248"/>
                      </a:cubicBezTo>
                      <a:lnTo>
                        <a:pt x="115221" y="8424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21" name="Forma Livre 20">
                  <a:extLst>
                    <a:ext uri="{FF2B5EF4-FFF2-40B4-BE49-F238E27FC236}">
                      <a16:creationId xmlns:a16="http://schemas.microsoft.com/office/drawing/2014/main" id="{1EA6E7C8-168E-CB2A-DE08-CABD81E2845C}"/>
                    </a:ext>
                  </a:extLst>
                </p:cNvPr>
                <p:cNvSpPr/>
                <p:nvPr/>
              </p:nvSpPr>
              <p:spPr>
                <a:xfrm>
                  <a:off x="11886324" y="4141466"/>
                  <a:ext cx="180318" cy="469650"/>
                </a:xfrm>
                <a:custGeom>
                  <a:avLst/>
                  <a:gdLst>
                    <a:gd name="csX0" fmla="*/ 94978 w 180318"/>
                    <a:gd name="csY0" fmla="*/ 388178 h 469650"/>
                    <a:gd name="csX1" fmla="*/ 180319 w 180318"/>
                    <a:gd name="csY1" fmla="*/ 388178 h 469650"/>
                    <a:gd name="csX2" fmla="*/ 180319 w 180318"/>
                    <a:gd name="csY2" fmla="*/ 469650 h 469650"/>
                    <a:gd name="csX3" fmla="*/ 130071 w 180318"/>
                    <a:gd name="csY3" fmla="*/ 469650 h 469650"/>
                    <a:gd name="csX4" fmla="*/ 0 w 180318"/>
                    <a:gd name="csY4" fmla="*/ 323000 h 469650"/>
                    <a:gd name="csX5" fmla="*/ 0 w 180318"/>
                    <a:gd name="csY5" fmla="*/ 0 h 469650"/>
                    <a:gd name="csX6" fmla="*/ 94978 w 180318"/>
                    <a:gd name="csY6" fmla="*/ 0 h 469650"/>
                    <a:gd name="csX7" fmla="*/ 94978 w 180318"/>
                    <a:gd name="csY7" fmla="*/ 325713 h 469650"/>
                    <a:gd name="csX8" fmla="*/ 94978 w 180318"/>
                    <a:gd name="csY8" fmla="*/ 388178 h 46965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80318" h="469650">
                      <a:moveTo>
                        <a:pt x="94978" y="388178"/>
                      </a:moveTo>
                      <a:lnTo>
                        <a:pt x="180319" y="388178"/>
                      </a:lnTo>
                      <a:lnTo>
                        <a:pt x="180319" y="469650"/>
                      </a:lnTo>
                      <a:lnTo>
                        <a:pt x="130071" y="469650"/>
                      </a:lnTo>
                      <a:cubicBezTo>
                        <a:pt x="39233" y="469650"/>
                        <a:pt x="0" y="429593"/>
                        <a:pt x="0" y="323000"/>
                      </a:cubicBezTo>
                      <a:lnTo>
                        <a:pt x="0" y="0"/>
                      </a:lnTo>
                      <a:lnTo>
                        <a:pt x="94978" y="0"/>
                      </a:lnTo>
                      <a:lnTo>
                        <a:pt x="94978" y="325713"/>
                      </a:lnTo>
                      <a:lnTo>
                        <a:pt x="94978" y="3881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22" name="Forma Livre 21">
                  <a:extLst>
                    <a:ext uri="{FF2B5EF4-FFF2-40B4-BE49-F238E27FC236}">
                      <a16:creationId xmlns:a16="http://schemas.microsoft.com/office/drawing/2014/main" id="{F44B5968-8C74-3C5A-4685-B1DF28DB50A5}"/>
                    </a:ext>
                  </a:extLst>
                </p:cNvPr>
                <p:cNvSpPr/>
                <p:nvPr/>
              </p:nvSpPr>
              <p:spPr>
                <a:xfrm>
                  <a:off x="10768105" y="4068512"/>
                  <a:ext cx="630224" cy="690177"/>
                </a:xfrm>
                <a:custGeom>
                  <a:avLst/>
                  <a:gdLst>
                    <a:gd name="csX0" fmla="*/ 315112 w 630224"/>
                    <a:gd name="csY0" fmla="*/ 0 h 690177"/>
                    <a:gd name="csX1" fmla="*/ 0 w 630224"/>
                    <a:gd name="csY1" fmla="*/ 275072 h 690177"/>
                    <a:gd name="csX2" fmla="*/ 315112 w 630224"/>
                    <a:gd name="csY2" fmla="*/ 588970 h 690177"/>
                    <a:gd name="csX3" fmla="*/ 331407 w 630224"/>
                    <a:gd name="csY3" fmla="*/ 588970 h 690177"/>
                    <a:gd name="csX4" fmla="*/ 331471 w 630224"/>
                    <a:gd name="csY4" fmla="*/ 676439 h 690177"/>
                    <a:gd name="csX5" fmla="*/ 345803 w 630224"/>
                    <a:gd name="csY5" fmla="*/ 690178 h 690177"/>
                    <a:gd name="csX6" fmla="*/ 359911 w 630224"/>
                    <a:gd name="csY6" fmla="*/ 683021 h 690177"/>
                    <a:gd name="csX7" fmla="*/ 514768 w 630224"/>
                    <a:gd name="csY7" fmla="*/ 546056 h 690177"/>
                    <a:gd name="csX8" fmla="*/ 630224 w 630224"/>
                    <a:gd name="csY8" fmla="*/ 275072 h 690177"/>
                    <a:gd name="csX9" fmla="*/ 315112 w 630224"/>
                    <a:gd name="csY9" fmla="*/ 0 h 69017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630224" h="690177">
                      <a:moveTo>
                        <a:pt x="315112" y="0"/>
                      </a:moveTo>
                      <a:cubicBezTo>
                        <a:pt x="110073" y="0"/>
                        <a:pt x="0" y="76116"/>
                        <a:pt x="0" y="275072"/>
                      </a:cubicBezTo>
                      <a:cubicBezTo>
                        <a:pt x="0" y="452751"/>
                        <a:pt x="92728" y="588970"/>
                        <a:pt x="315112" y="588970"/>
                      </a:cubicBezTo>
                      <a:lnTo>
                        <a:pt x="331407" y="588970"/>
                      </a:lnTo>
                      <a:cubicBezTo>
                        <a:pt x="331407" y="614762"/>
                        <a:pt x="331471" y="647910"/>
                        <a:pt x="331471" y="676439"/>
                      </a:cubicBezTo>
                      <a:cubicBezTo>
                        <a:pt x="331471" y="683524"/>
                        <a:pt x="337178" y="690178"/>
                        <a:pt x="345803" y="690178"/>
                      </a:cubicBezTo>
                      <a:cubicBezTo>
                        <a:pt x="352567" y="690178"/>
                        <a:pt x="354465" y="687652"/>
                        <a:pt x="359911" y="683021"/>
                      </a:cubicBezTo>
                      <a:cubicBezTo>
                        <a:pt x="399153" y="649646"/>
                        <a:pt x="514768" y="546056"/>
                        <a:pt x="514768" y="546056"/>
                      </a:cubicBezTo>
                      <a:cubicBezTo>
                        <a:pt x="572413" y="491891"/>
                        <a:pt x="630224" y="427331"/>
                        <a:pt x="630224" y="275072"/>
                      </a:cubicBezTo>
                      <a:cubicBezTo>
                        <a:pt x="630224" y="76116"/>
                        <a:pt x="520153" y="0"/>
                        <a:pt x="315112" y="0"/>
                      </a:cubicBezTo>
                      <a:close/>
                    </a:path>
                  </a:pathLst>
                </a:custGeom>
                <a:solidFill>
                  <a:srgbClr val="0096FA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23" name="Forma Livre 22">
                  <a:extLst>
                    <a:ext uri="{FF2B5EF4-FFF2-40B4-BE49-F238E27FC236}">
                      <a16:creationId xmlns:a16="http://schemas.microsoft.com/office/drawing/2014/main" id="{D271DC7D-B63D-975B-521C-4B053BCC78A0}"/>
                    </a:ext>
                  </a:extLst>
                </p:cNvPr>
                <p:cNvSpPr/>
                <p:nvPr/>
              </p:nvSpPr>
              <p:spPr>
                <a:xfrm>
                  <a:off x="11486073" y="4141464"/>
                  <a:ext cx="362004" cy="475760"/>
                </a:xfrm>
                <a:custGeom>
                  <a:avLst/>
                  <a:gdLst>
                    <a:gd name="csX0" fmla="*/ 362005 w 362004"/>
                    <a:gd name="csY0" fmla="*/ 296519 h 475760"/>
                    <a:gd name="csX1" fmla="*/ 213347 w 362004"/>
                    <a:gd name="csY1" fmla="*/ 475760 h 475760"/>
                    <a:gd name="csX2" fmla="*/ 92224 w 362004"/>
                    <a:gd name="csY2" fmla="*/ 398359 h 475760"/>
                    <a:gd name="csX3" fmla="*/ 79144 w 362004"/>
                    <a:gd name="csY3" fmla="*/ 469650 h 475760"/>
                    <a:gd name="csX4" fmla="*/ 0 w 362004"/>
                    <a:gd name="csY4" fmla="*/ 469650 h 475760"/>
                    <a:gd name="csX5" fmla="*/ 0 w 362004"/>
                    <a:gd name="csY5" fmla="*/ 396324 h 475760"/>
                    <a:gd name="csX6" fmla="*/ 0 w 362004"/>
                    <a:gd name="csY6" fmla="*/ 0 h 475760"/>
                    <a:gd name="csX7" fmla="*/ 94975 w 362004"/>
                    <a:gd name="csY7" fmla="*/ 0 h 475760"/>
                    <a:gd name="csX8" fmla="*/ 94975 w 362004"/>
                    <a:gd name="csY8" fmla="*/ 189928 h 475760"/>
                    <a:gd name="csX9" fmla="*/ 213347 w 362004"/>
                    <a:gd name="csY9" fmla="*/ 119317 h 475760"/>
                    <a:gd name="csX10" fmla="*/ 362005 w 362004"/>
                    <a:gd name="csY10" fmla="*/ 296519 h 475760"/>
                    <a:gd name="csX11" fmla="*/ 266343 w 362004"/>
                    <a:gd name="csY11" fmla="*/ 296519 h 475760"/>
                    <a:gd name="csX12" fmla="*/ 180316 w 362004"/>
                    <a:gd name="csY12" fmla="*/ 197397 h 475760"/>
                    <a:gd name="csX13" fmla="*/ 94975 w 362004"/>
                    <a:gd name="csY13" fmla="*/ 296519 h 475760"/>
                    <a:gd name="csX14" fmla="*/ 180316 w 362004"/>
                    <a:gd name="csY14" fmla="*/ 397682 h 475760"/>
                    <a:gd name="csX15" fmla="*/ 266343 w 362004"/>
                    <a:gd name="csY15" fmla="*/ 296519 h 47576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362004" h="475760">
                      <a:moveTo>
                        <a:pt x="362005" y="296519"/>
                      </a:moveTo>
                      <a:cubicBezTo>
                        <a:pt x="362005" y="403115"/>
                        <a:pt x="308320" y="475760"/>
                        <a:pt x="213347" y="475760"/>
                      </a:cubicBezTo>
                      <a:cubicBezTo>
                        <a:pt x="156911" y="475760"/>
                        <a:pt x="114247" y="449280"/>
                        <a:pt x="92224" y="398359"/>
                      </a:cubicBezTo>
                      <a:lnTo>
                        <a:pt x="79144" y="469650"/>
                      </a:lnTo>
                      <a:lnTo>
                        <a:pt x="0" y="469650"/>
                      </a:lnTo>
                      <a:lnTo>
                        <a:pt x="0" y="396324"/>
                      </a:lnTo>
                      <a:lnTo>
                        <a:pt x="0" y="0"/>
                      </a:lnTo>
                      <a:lnTo>
                        <a:pt x="94975" y="0"/>
                      </a:lnTo>
                      <a:lnTo>
                        <a:pt x="94975" y="189928"/>
                      </a:lnTo>
                      <a:cubicBezTo>
                        <a:pt x="118374" y="143760"/>
                        <a:pt x="158981" y="119317"/>
                        <a:pt x="213347" y="119317"/>
                      </a:cubicBezTo>
                      <a:cubicBezTo>
                        <a:pt x="308320" y="119317"/>
                        <a:pt x="362005" y="191964"/>
                        <a:pt x="362005" y="296519"/>
                      </a:cubicBezTo>
                      <a:close/>
                      <a:moveTo>
                        <a:pt x="266343" y="296519"/>
                      </a:moveTo>
                      <a:cubicBezTo>
                        <a:pt x="266343" y="234057"/>
                        <a:pt x="234677" y="197397"/>
                        <a:pt x="180316" y="197397"/>
                      </a:cubicBezTo>
                      <a:cubicBezTo>
                        <a:pt x="126631" y="197397"/>
                        <a:pt x="94975" y="234057"/>
                        <a:pt x="94975" y="296519"/>
                      </a:cubicBezTo>
                      <a:cubicBezTo>
                        <a:pt x="94975" y="361019"/>
                        <a:pt x="126631" y="397682"/>
                        <a:pt x="180316" y="397682"/>
                      </a:cubicBezTo>
                      <a:cubicBezTo>
                        <a:pt x="234677" y="397682"/>
                        <a:pt x="266343" y="361019"/>
                        <a:pt x="266343" y="29651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sp>
            <p:nvSpPr>
              <p:cNvPr id="24" name="Forma Livre 23">
                <a:extLst>
                  <a:ext uri="{FF2B5EF4-FFF2-40B4-BE49-F238E27FC236}">
                    <a16:creationId xmlns:a16="http://schemas.microsoft.com/office/drawing/2014/main" id="{38419AFD-4B35-3331-AC92-538D2B17D1D5}"/>
                  </a:ext>
                </a:extLst>
              </p:cNvPr>
              <p:cNvSpPr/>
              <p:nvPr/>
            </p:nvSpPr>
            <p:spPr>
              <a:xfrm>
                <a:off x="12723275" y="4265527"/>
                <a:ext cx="369837" cy="499571"/>
              </a:xfrm>
              <a:custGeom>
                <a:avLst/>
                <a:gdLst>
                  <a:gd name="csX0" fmla="*/ 82834 w 369837"/>
                  <a:gd name="csY0" fmla="*/ 455244 h 499571"/>
                  <a:gd name="csX1" fmla="*/ 183101 w 369837"/>
                  <a:gd name="csY1" fmla="*/ 455244 h 499571"/>
                  <a:gd name="csX2" fmla="*/ 280462 w 369837"/>
                  <a:gd name="csY2" fmla="*/ 422173 h 499571"/>
                  <a:gd name="csX3" fmla="*/ 313884 w 369837"/>
                  <a:gd name="csY3" fmla="*/ 320852 h 499571"/>
                  <a:gd name="csX4" fmla="*/ 313884 w 369837"/>
                  <a:gd name="csY4" fmla="*/ 275819 h 499571"/>
                  <a:gd name="csX5" fmla="*/ 255034 w 369837"/>
                  <a:gd name="csY5" fmla="*/ 330702 h 499571"/>
                  <a:gd name="csX6" fmla="*/ 170748 w 369837"/>
                  <a:gd name="csY6" fmla="*/ 349700 h 499571"/>
                  <a:gd name="csX7" fmla="*/ 79919 w 369837"/>
                  <a:gd name="csY7" fmla="*/ 327184 h 499571"/>
                  <a:gd name="csX8" fmla="*/ 20338 w 369837"/>
                  <a:gd name="csY8" fmla="*/ 264562 h 499571"/>
                  <a:gd name="csX9" fmla="*/ 0 w 369837"/>
                  <a:gd name="csY9" fmla="*/ 173795 h 499571"/>
                  <a:gd name="csX10" fmla="*/ 20338 w 369837"/>
                  <a:gd name="csY10" fmla="*/ 84435 h 499571"/>
                  <a:gd name="csX11" fmla="*/ 79919 w 369837"/>
                  <a:gd name="csY11" fmla="*/ 22516 h 499571"/>
                  <a:gd name="csX12" fmla="*/ 170748 w 369837"/>
                  <a:gd name="csY12" fmla="*/ 0 h 499571"/>
                  <a:gd name="csX13" fmla="*/ 257209 w 369837"/>
                  <a:gd name="csY13" fmla="*/ 19701 h 499571"/>
                  <a:gd name="csX14" fmla="*/ 316068 w 369837"/>
                  <a:gd name="csY14" fmla="*/ 76695 h 499571"/>
                  <a:gd name="csX15" fmla="*/ 324784 w 369837"/>
                  <a:gd name="csY15" fmla="*/ 4925 h 499571"/>
                  <a:gd name="csX16" fmla="*/ 369838 w 369837"/>
                  <a:gd name="csY16" fmla="*/ 4925 h 499571"/>
                  <a:gd name="csX17" fmla="*/ 369838 w 369837"/>
                  <a:gd name="csY17" fmla="*/ 306779 h 499571"/>
                  <a:gd name="csX18" fmla="*/ 182370 w 369837"/>
                  <a:gd name="csY18" fmla="*/ 499572 h 499571"/>
                  <a:gd name="csX19" fmla="*/ 82834 w 369837"/>
                  <a:gd name="csY19" fmla="*/ 499572 h 499571"/>
                  <a:gd name="csX20" fmla="*/ 82834 w 369837"/>
                  <a:gd name="csY20" fmla="*/ 455244 h 499571"/>
                  <a:gd name="csX21" fmla="*/ 57397 w 369837"/>
                  <a:gd name="csY21" fmla="*/ 173795 h 499571"/>
                  <a:gd name="csX22" fmla="*/ 90098 w 369837"/>
                  <a:gd name="csY22" fmla="*/ 268783 h 499571"/>
                  <a:gd name="csX23" fmla="*/ 180195 w 369837"/>
                  <a:gd name="csY23" fmla="*/ 303965 h 499571"/>
                  <a:gd name="csX24" fmla="*/ 270293 w 369837"/>
                  <a:gd name="csY24" fmla="*/ 268783 h 499571"/>
                  <a:gd name="csX25" fmla="*/ 303715 w 369837"/>
                  <a:gd name="csY25" fmla="*/ 173795 h 499571"/>
                  <a:gd name="csX26" fmla="*/ 270293 w 369837"/>
                  <a:gd name="csY26" fmla="*/ 80917 h 499571"/>
                  <a:gd name="csX27" fmla="*/ 180195 w 369837"/>
                  <a:gd name="csY27" fmla="*/ 45735 h 499571"/>
                  <a:gd name="csX28" fmla="*/ 90098 w 369837"/>
                  <a:gd name="csY28" fmla="*/ 80917 h 499571"/>
                  <a:gd name="csX29" fmla="*/ 57397 w 369837"/>
                  <a:gd name="csY29" fmla="*/ 173795 h 4995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369837" h="499571">
                    <a:moveTo>
                      <a:pt x="82834" y="455244"/>
                    </a:moveTo>
                    <a:lnTo>
                      <a:pt x="183101" y="455244"/>
                    </a:lnTo>
                    <a:cubicBezTo>
                      <a:pt x="226208" y="455244"/>
                      <a:pt x="258662" y="444220"/>
                      <a:pt x="280462" y="422173"/>
                    </a:cubicBezTo>
                    <a:cubicBezTo>
                      <a:pt x="302747" y="400595"/>
                      <a:pt x="313884" y="366822"/>
                      <a:pt x="313884" y="320852"/>
                    </a:cubicBezTo>
                    <a:lnTo>
                      <a:pt x="313884" y="275819"/>
                    </a:lnTo>
                    <a:cubicBezTo>
                      <a:pt x="299357" y="299743"/>
                      <a:pt x="279740" y="318037"/>
                      <a:pt x="255034" y="330702"/>
                    </a:cubicBezTo>
                    <a:cubicBezTo>
                      <a:pt x="230813" y="343367"/>
                      <a:pt x="202717" y="349700"/>
                      <a:pt x="170748" y="349700"/>
                    </a:cubicBezTo>
                    <a:cubicBezTo>
                      <a:pt x="136357" y="349700"/>
                      <a:pt x="106078" y="342194"/>
                      <a:pt x="79919" y="327184"/>
                    </a:cubicBezTo>
                    <a:cubicBezTo>
                      <a:pt x="54254" y="312173"/>
                      <a:pt x="34391" y="291299"/>
                      <a:pt x="20338" y="264562"/>
                    </a:cubicBezTo>
                    <a:cubicBezTo>
                      <a:pt x="6779" y="237824"/>
                      <a:pt x="0" y="207568"/>
                      <a:pt x="0" y="173795"/>
                    </a:cubicBezTo>
                    <a:cubicBezTo>
                      <a:pt x="0" y="140490"/>
                      <a:pt x="6779" y="110703"/>
                      <a:pt x="20338" y="84435"/>
                    </a:cubicBezTo>
                    <a:cubicBezTo>
                      <a:pt x="34391" y="58166"/>
                      <a:pt x="54254" y="37527"/>
                      <a:pt x="79919" y="22516"/>
                    </a:cubicBezTo>
                    <a:cubicBezTo>
                      <a:pt x="106078" y="7505"/>
                      <a:pt x="136357" y="0"/>
                      <a:pt x="170748" y="0"/>
                    </a:cubicBezTo>
                    <a:cubicBezTo>
                      <a:pt x="203686" y="0"/>
                      <a:pt x="232503" y="6567"/>
                      <a:pt x="257209" y="19701"/>
                    </a:cubicBezTo>
                    <a:cubicBezTo>
                      <a:pt x="282399" y="32836"/>
                      <a:pt x="302015" y="51833"/>
                      <a:pt x="316068" y="76695"/>
                    </a:cubicBezTo>
                    <a:lnTo>
                      <a:pt x="324784" y="4925"/>
                    </a:lnTo>
                    <a:lnTo>
                      <a:pt x="369838" y="4925"/>
                    </a:lnTo>
                    <a:lnTo>
                      <a:pt x="369838" y="306779"/>
                    </a:lnTo>
                    <a:cubicBezTo>
                      <a:pt x="369838" y="435308"/>
                      <a:pt x="307342" y="499572"/>
                      <a:pt x="182370" y="499572"/>
                    </a:cubicBezTo>
                    <a:lnTo>
                      <a:pt x="82834" y="499572"/>
                    </a:lnTo>
                    <a:lnTo>
                      <a:pt x="82834" y="455244"/>
                    </a:lnTo>
                    <a:close/>
                    <a:moveTo>
                      <a:pt x="57397" y="173795"/>
                    </a:moveTo>
                    <a:cubicBezTo>
                      <a:pt x="57397" y="213666"/>
                      <a:pt x="68297" y="245330"/>
                      <a:pt x="90098" y="268783"/>
                    </a:cubicBezTo>
                    <a:cubicBezTo>
                      <a:pt x="112373" y="292238"/>
                      <a:pt x="142405" y="303965"/>
                      <a:pt x="180195" y="303965"/>
                    </a:cubicBezTo>
                    <a:cubicBezTo>
                      <a:pt x="218460" y="303965"/>
                      <a:pt x="248492" y="292238"/>
                      <a:pt x="270293" y="268783"/>
                    </a:cubicBezTo>
                    <a:cubicBezTo>
                      <a:pt x="292568" y="245330"/>
                      <a:pt x="303715" y="213666"/>
                      <a:pt x="303715" y="173795"/>
                    </a:cubicBezTo>
                    <a:cubicBezTo>
                      <a:pt x="303715" y="134861"/>
                      <a:pt x="292568" y="103902"/>
                      <a:pt x="270293" y="80917"/>
                    </a:cubicBezTo>
                    <a:cubicBezTo>
                      <a:pt x="248008" y="57462"/>
                      <a:pt x="217976" y="45735"/>
                      <a:pt x="180195" y="45735"/>
                    </a:cubicBezTo>
                    <a:cubicBezTo>
                      <a:pt x="142405" y="45735"/>
                      <a:pt x="112373" y="57462"/>
                      <a:pt x="90098" y="80917"/>
                    </a:cubicBezTo>
                    <a:cubicBezTo>
                      <a:pt x="68297" y="103902"/>
                      <a:pt x="57397" y="134861"/>
                      <a:pt x="57397" y="173795"/>
                    </a:cubicBezTo>
                    <a:close/>
                  </a:path>
                </a:pathLst>
              </a:custGeom>
              <a:solidFill>
                <a:schemeClr val="tx1"/>
              </a:solidFill>
              <a:ln w="949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5" name="Forma Livre 24">
                <a:extLst>
                  <a:ext uri="{FF2B5EF4-FFF2-40B4-BE49-F238E27FC236}">
                    <a16:creationId xmlns:a16="http://schemas.microsoft.com/office/drawing/2014/main" id="{A30EA520-193B-E7DC-F6DA-DC8712913C13}"/>
                  </a:ext>
                </a:extLst>
              </p:cNvPr>
              <p:cNvSpPr/>
              <p:nvPr/>
            </p:nvSpPr>
            <p:spPr>
              <a:xfrm>
                <a:off x="13157593" y="4265527"/>
                <a:ext cx="374195" cy="363772"/>
              </a:xfrm>
              <a:custGeom>
                <a:avLst/>
                <a:gdLst>
                  <a:gd name="csX0" fmla="*/ 186737 w 374195"/>
                  <a:gd name="csY0" fmla="*/ 363772 h 363772"/>
                  <a:gd name="csX1" fmla="*/ 87192 w 374195"/>
                  <a:gd name="csY1" fmla="*/ 340553 h 363772"/>
                  <a:gd name="csX2" fmla="*/ 22522 w 374195"/>
                  <a:gd name="csY2" fmla="*/ 275819 h 363772"/>
                  <a:gd name="csX3" fmla="*/ 0 w 374195"/>
                  <a:gd name="csY3" fmla="*/ 180831 h 363772"/>
                  <a:gd name="csX4" fmla="*/ 22522 w 374195"/>
                  <a:gd name="csY4" fmla="*/ 87249 h 363772"/>
                  <a:gd name="csX5" fmla="*/ 87192 w 374195"/>
                  <a:gd name="csY5" fmla="*/ 23219 h 363772"/>
                  <a:gd name="csX6" fmla="*/ 186737 w 374195"/>
                  <a:gd name="csY6" fmla="*/ 0 h 363772"/>
                  <a:gd name="csX7" fmla="*/ 286273 w 374195"/>
                  <a:gd name="csY7" fmla="*/ 23219 h 363772"/>
                  <a:gd name="csX8" fmla="*/ 351674 w 374195"/>
                  <a:gd name="csY8" fmla="*/ 87249 h 363772"/>
                  <a:gd name="csX9" fmla="*/ 374196 w 374195"/>
                  <a:gd name="csY9" fmla="*/ 180831 h 363772"/>
                  <a:gd name="csX10" fmla="*/ 351674 w 374195"/>
                  <a:gd name="csY10" fmla="*/ 275819 h 363772"/>
                  <a:gd name="csX11" fmla="*/ 286273 w 374195"/>
                  <a:gd name="csY11" fmla="*/ 340553 h 363772"/>
                  <a:gd name="csX12" fmla="*/ 186737 w 374195"/>
                  <a:gd name="csY12" fmla="*/ 363772 h 363772"/>
                  <a:gd name="csX13" fmla="*/ 57397 w 374195"/>
                  <a:gd name="csY13" fmla="*/ 180831 h 363772"/>
                  <a:gd name="csX14" fmla="*/ 91550 w 374195"/>
                  <a:gd name="csY14" fmla="*/ 281448 h 363772"/>
                  <a:gd name="csX15" fmla="*/ 186006 w 374195"/>
                  <a:gd name="csY15" fmla="*/ 317334 h 363772"/>
                  <a:gd name="csX16" fmla="*/ 281915 w 374195"/>
                  <a:gd name="csY16" fmla="*/ 281448 h 363772"/>
                  <a:gd name="csX17" fmla="*/ 316790 w 374195"/>
                  <a:gd name="csY17" fmla="*/ 180831 h 363772"/>
                  <a:gd name="csX18" fmla="*/ 281915 w 374195"/>
                  <a:gd name="csY18" fmla="*/ 81620 h 363772"/>
                  <a:gd name="csX19" fmla="*/ 186006 w 374195"/>
                  <a:gd name="csY19" fmla="*/ 45735 h 363772"/>
                  <a:gd name="csX20" fmla="*/ 91550 w 374195"/>
                  <a:gd name="csY20" fmla="*/ 81620 h 363772"/>
                  <a:gd name="csX21" fmla="*/ 57397 w 374195"/>
                  <a:gd name="csY21" fmla="*/ 180831 h 3637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74195" h="363772">
                    <a:moveTo>
                      <a:pt x="186737" y="363772"/>
                    </a:moveTo>
                    <a:cubicBezTo>
                      <a:pt x="148463" y="363772"/>
                      <a:pt x="115288" y="356032"/>
                      <a:pt x="87192" y="340553"/>
                    </a:cubicBezTo>
                    <a:cubicBezTo>
                      <a:pt x="59097" y="325073"/>
                      <a:pt x="37543" y="303496"/>
                      <a:pt x="22522" y="275819"/>
                    </a:cubicBezTo>
                    <a:cubicBezTo>
                      <a:pt x="7511" y="248144"/>
                      <a:pt x="0" y="216481"/>
                      <a:pt x="0" y="180831"/>
                    </a:cubicBezTo>
                    <a:cubicBezTo>
                      <a:pt x="0" y="145650"/>
                      <a:pt x="7511" y="114456"/>
                      <a:pt x="22522" y="87249"/>
                    </a:cubicBezTo>
                    <a:cubicBezTo>
                      <a:pt x="37543" y="59573"/>
                      <a:pt x="59097" y="38230"/>
                      <a:pt x="87192" y="23219"/>
                    </a:cubicBezTo>
                    <a:cubicBezTo>
                      <a:pt x="115288" y="7740"/>
                      <a:pt x="148463" y="0"/>
                      <a:pt x="186737" y="0"/>
                    </a:cubicBezTo>
                    <a:cubicBezTo>
                      <a:pt x="225002" y="0"/>
                      <a:pt x="258177" y="7740"/>
                      <a:pt x="286273" y="23219"/>
                    </a:cubicBezTo>
                    <a:cubicBezTo>
                      <a:pt x="314853" y="38230"/>
                      <a:pt x="336653" y="59573"/>
                      <a:pt x="351674" y="87249"/>
                    </a:cubicBezTo>
                    <a:cubicBezTo>
                      <a:pt x="366686" y="114456"/>
                      <a:pt x="374196" y="145650"/>
                      <a:pt x="374196" y="180831"/>
                    </a:cubicBezTo>
                    <a:cubicBezTo>
                      <a:pt x="374196" y="216481"/>
                      <a:pt x="366686" y="248144"/>
                      <a:pt x="351674" y="275819"/>
                    </a:cubicBezTo>
                    <a:cubicBezTo>
                      <a:pt x="336653" y="303496"/>
                      <a:pt x="314853" y="325073"/>
                      <a:pt x="286273" y="340553"/>
                    </a:cubicBezTo>
                    <a:cubicBezTo>
                      <a:pt x="258177" y="356032"/>
                      <a:pt x="225002" y="363772"/>
                      <a:pt x="186737" y="363772"/>
                    </a:cubicBezTo>
                    <a:close/>
                    <a:moveTo>
                      <a:pt x="57397" y="180831"/>
                    </a:moveTo>
                    <a:cubicBezTo>
                      <a:pt x="57397" y="223986"/>
                      <a:pt x="68781" y="257526"/>
                      <a:pt x="91550" y="281448"/>
                    </a:cubicBezTo>
                    <a:cubicBezTo>
                      <a:pt x="114319" y="305372"/>
                      <a:pt x="145805" y="317334"/>
                      <a:pt x="186006" y="317334"/>
                    </a:cubicBezTo>
                    <a:cubicBezTo>
                      <a:pt x="226692" y="317334"/>
                      <a:pt x="258661" y="305372"/>
                      <a:pt x="281915" y="281448"/>
                    </a:cubicBezTo>
                    <a:cubicBezTo>
                      <a:pt x="305168" y="257526"/>
                      <a:pt x="316790" y="223986"/>
                      <a:pt x="316790" y="180831"/>
                    </a:cubicBezTo>
                    <a:cubicBezTo>
                      <a:pt x="316790" y="138614"/>
                      <a:pt x="305168" y="105543"/>
                      <a:pt x="281915" y="81620"/>
                    </a:cubicBezTo>
                    <a:cubicBezTo>
                      <a:pt x="258661" y="57696"/>
                      <a:pt x="226692" y="45735"/>
                      <a:pt x="186006" y="45735"/>
                    </a:cubicBezTo>
                    <a:cubicBezTo>
                      <a:pt x="145805" y="45735"/>
                      <a:pt x="114319" y="57696"/>
                      <a:pt x="91550" y="81620"/>
                    </a:cubicBezTo>
                    <a:cubicBezTo>
                      <a:pt x="68781" y="105543"/>
                      <a:pt x="57397" y="138614"/>
                      <a:pt x="57397" y="180831"/>
                    </a:cubicBezTo>
                    <a:close/>
                  </a:path>
                </a:pathLst>
              </a:custGeom>
              <a:solidFill>
                <a:schemeClr val="tx1"/>
              </a:solidFill>
              <a:ln w="949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26" name="Forma Livre 25">
                <a:extLst>
                  <a:ext uri="{FF2B5EF4-FFF2-40B4-BE49-F238E27FC236}">
                    <a16:creationId xmlns:a16="http://schemas.microsoft.com/office/drawing/2014/main" id="{C1FE9744-639C-B03B-5F5E-64626B0AD3FC}"/>
                  </a:ext>
                </a:extLst>
              </p:cNvPr>
              <p:cNvSpPr/>
              <p:nvPr/>
            </p:nvSpPr>
            <p:spPr>
              <a:xfrm>
                <a:off x="13600580" y="4131839"/>
                <a:ext cx="100997" cy="497460"/>
              </a:xfrm>
              <a:custGeom>
                <a:avLst/>
                <a:gdLst>
                  <a:gd name="csX0" fmla="*/ 50855 w 100997"/>
                  <a:gd name="csY0" fmla="*/ 497461 h 497460"/>
                  <a:gd name="csX1" fmla="*/ 13805 w 100997"/>
                  <a:gd name="csY1" fmla="*/ 484092 h 497460"/>
                  <a:gd name="csX2" fmla="*/ 0 w 100997"/>
                  <a:gd name="csY2" fmla="*/ 447504 h 497460"/>
                  <a:gd name="csX3" fmla="*/ 13805 w 100997"/>
                  <a:gd name="csY3" fmla="*/ 412322 h 497460"/>
                  <a:gd name="csX4" fmla="*/ 50855 w 100997"/>
                  <a:gd name="csY4" fmla="*/ 398954 h 497460"/>
                  <a:gd name="csX5" fmla="*/ 87192 w 100997"/>
                  <a:gd name="csY5" fmla="*/ 412322 h 497460"/>
                  <a:gd name="csX6" fmla="*/ 100998 w 100997"/>
                  <a:gd name="csY6" fmla="*/ 447504 h 497460"/>
                  <a:gd name="csX7" fmla="*/ 87192 w 100997"/>
                  <a:gd name="csY7" fmla="*/ 484092 h 497460"/>
                  <a:gd name="csX8" fmla="*/ 50855 w 100997"/>
                  <a:gd name="csY8" fmla="*/ 497461 h 497460"/>
                  <a:gd name="csX9" fmla="*/ 84287 w 100997"/>
                  <a:gd name="csY9" fmla="*/ 0 h 497460"/>
                  <a:gd name="csX10" fmla="*/ 77745 w 100997"/>
                  <a:gd name="csY10" fmla="*/ 351812 h 497460"/>
                  <a:gd name="csX11" fmla="*/ 28333 w 100997"/>
                  <a:gd name="csY11" fmla="*/ 351812 h 497460"/>
                  <a:gd name="csX12" fmla="*/ 23253 w 100997"/>
                  <a:gd name="csY12" fmla="*/ 0 h 497460"/>
                  <a:gd name="csX13" fmla="*/ 84287 w 100997"/>
                  <a:gd name="csY13" fmla="*/ 0 h 4974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00997" h="497460">
                    <a:moveTo>
                      <a:pt x="50855" y="497461"/>
                    </a:moveTo>
                    <a:cubicBezTo>
                      <a:pt x="35359" y="497461"/>
                      <a:pt x="23006" y="493005"/>
                      <a:pt x="13805" y="484092"/>
                    </a:cubicBezTo>
                    <a:cubicBezTo>
                      <a:pt x="4595" y="475179"/>
                      <a:pt x="0" y="462984"/>
                      <a:pt x="0" y="447504"/>
                    </a:cubicBezTo>
                    <a:cubicBezTo>
                      <a:pt x="0" y="432493"/>
                      <a:pt x="4595" y="420766"/>
                      <a:pt x="13805" y="412322"/>
                    </a:cubicBezTo>
                    <a:cubicBezTo>
                      <a:pt x="23006" y="403411"/>
                      <a:pt x="35359" y="398954"/>
                      <a:pt x="50855" y="398954"/>
                    </a:cubicBezTo>
                    <a:cubicBezTo>
                      <a:pt x="66360" y="398954"/>
                      <a:pt x="78466" y="403411"/>
                      <a:pt x="87192" y="412322"/>
                    </a:cubicBezTo>
                    <a:cubicBezTo>
                      <a:pt x="96393" y="420766"/>
                      <a:pt x="100998" y="432493"/>
                      <a:pt x="100998" y="447504"/>
                    </a:cubicBezTo>
                    <a:cubicBezTo>
                      <a:pt x="100998" y="462984"/>
                      <a:pt x="96393" y="475179"/>
                      <a:pt x="87192" y="484092"/>
                    </a:cubicBezTo>
                    <a:cubicBezTo>
                      <a:pt x="78466" y="493005"/>
                      <a:pt x="66360" y="497461"/>
                      <a:pt x="50855" y="497461"/>
                    </a:cubicBezTo>
                    <a:close/>
                    <a:moveTo>
                      <a:pt x="84287" y="0"/>
                    </a:moveTo>
                    <a:lnTo>
                      <a:pt x="77745" y="351812"/>
                    </a:lnTo>
                    <a:lnTo>
                      <a:pt x="28333" y="351812"/>
                    </a:lnTo>
                    <a:lnTo>
                      <a:pt x="23253" y="0"/>
                    </a:lnTo>
                    <a:lnTo>
                      <a:pt x="84287" y="0"/>
                    </a:lnTo>
                    <a:close/>
                  </a:path>
                </a:pathLst>
              </a:custGeom>
              <a:solidFill>
                <a:schemeClr val="tx1"/>
              </a:solidFill>
              <a:ln w="949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</p:grp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8AB62F8A-6176-C6D8-A236-1BDE57307837}"/>
              </a:ext>
            </a:extLst>
          </p:cNvPr>
          <p:cNvGrpSpPr/>
          <p:nvPr/>
        </p:nvGrpSpPr>
        <p:grpSpPr>
          <a:xfrm>
            <a:off x="5981699" y="6231336"/>
            <a:ext cx="2919022" cy="1695714"/>
            <a:chOff x="5981699" y="6231336"/>
            <a:chExt cx="2919022" cy="1695714"/>
          </a:xfrm>
        </p:grpSpPr>
        <p:grpSp>
          <p:nvGrpSpPr>
            <p:cNvPr id="30" name="Agrupar 29">
              <a:extLst>
                <a:ext uri="{FF2B5EF4-FFF2-40B4-BE49-F238E27FC236}">
                  <a16:creationId xmlns:a16="http://schemas.microsoft.com/office/drawing/2014/main" id="{9B2A7B0D-9C5D-4A61-56F8-D5395877DEB8}"/>
                </a:ext>
              </a:extLst>
            </p:cNvPr>
            <p:cNvGrpSpPr/>
            <p:nvPr/>
          </p:nvGrpSpPr>
          <p:grpSpPr>
            <a:xfrm>
              <a:off x="5981699" y="6231336"/>
              <a:ext cx="2919022" cy="1695714"/>
              <a:chOff x="5358603" y="4317582"/>
              <a:chExt cx="3243658" cy="1884300"/>
            </a:xfrm>
          </p:grpSpPr>
          <p:sp>
            <p:nvSpPr>
              <p:cNvPr id="43" name="Retângulo Arredondado 42">
                <a:extLst>
                  <a:ext uri="{FF2B5EF4-FFF2-40B4-BE49-F238E27FC236}">
                    <a16:creationId xmlns:a16="http://schemas.microsoft.com/office/drawing/2014/main" id="{8F7A85CF-1CB8-510D-77EB-DE11F34128F1}"/>
                  </a:ext>
                </a:extLst>
              </p:cNvPr>
              <p:cNvSpPr/>
              <p:nvPr/>
            </p:nvSpPr>
            <p:spPr>
              <a:xfrm>
                <a:off x="5358603" y="4317582"/>
                <a:ext cx="3102349" cy="187106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44" name="Imagem 43">
                <a:extLst>
                  <a:ext uri="{FF2B5EF4-FFF2-40B4-BE49-F238E27FC236}">
                    <a16:creationId xmlns:a16="http://schemas.microsoft.com/office/drawing/2014/main" id="{A141F948-586F-0EAA-AE46-8CD02DFB83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91061" y="5516082"/>
                <a:ext cx="711200" cy="685800"/>
              </a:xfrm>
              <a:prstGeom prst="rect">
                <a:avLst/>
              </a:prstGeom>
            </p:spPr>
          </p:pic>
        </p:grpSp>
        <p:sp>
          <p:nvSpPr>
            <p:cNvPr id="45" name="CaixaDeTexto 44">
              <a:extLst>
                <a:ext uri="{FF2B5EF4-FFF2-40B4-BE49-F238E27FC236}">
                  <a16:creationId xmlns:a16="http://schemas.microsoft.com/office/drawing/2014/main" id="{21BD4EFF-1B47-D0D6-6FA3-FFB179411D99}"/>
                </a:ext>
              </a:extLst>
            </p:cNvPr>
            <p:cNvSpPr txBox="1"/>
            <p:nvPr/>
          </p:nvSpPr>
          <p:spPr>
            <a:xfrm>
              <a:off x="6224703" y="6446111"/>
              <a:ext cx="2443048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pt-BR" sz="2000" dirty="0">
                  <a:latin typeface="AMX" pitchFamily="2" charset="0"/>
                </a:rPr>
                <a:t>Data: </a:t>
              </a:r>
              <a:r>
                <a:rPr lang="pt-BR" sz="2000" b="1" dirty="0">
                  <a:latin typeface="AMX" pitchFamily="2" charset="0"/>
                </a:rPr>
                <a:t>XX/XX/XXXX</a:t>
              </a:r>
            </a:p>
            <a:p>
              <a:pPr rtl="0">
                <a:spcBef>
                  <a:spcPts val="1200"/>
                </a:spcBef>
              </a:pPr>
              <a:r>
                <a:rPr lang="pt-BR" sz="2000" dirty="0">
                  <a:latin typeface="AMX" pitchFamily="2" charset="0"/>
                </a:rPr>
                <a:t>Hora: </a:t>
              </a:r>
              <a:r>
                <a:rPr lang="pt-BR" sz="2000" b="1" dirty="0" err="1">
                  <a:latin typeface="AMX" pitchFamily="2" charset="0"/>
                </a:rPr>
                <a:t>XXhXX</a:t>
              </a:r>
              <a:endParaRPr lang="pt-BR" sz="2000" dirty="0">
                <a:latin typeface="AMX" pitchFamily="2" charset="0"/>
              </a:endParaRPr>
            </a:p>
            <a:p>
              <a:pPr rtl="0">
                <a:spcBef>
                  <a:spcPts val="1200"/>
                </a:spcBef>
              </a:pPr>
              <a:r>
                <a:rPr lang="pt-BR" sz="2000" dirty="0">
                  <a:latin typeface="AMX" pitchFamily="2" charset="0"/>
                </a:rPr>
                <a:t>Link: </a:t>
              </a:r>
              <a:r>
                <a:rPr lang="pt-BR" sz="2000" b="1" dirty="0">
                  <a:latin typeface="AMX" pitchFamily="2" charset="0"/>
                </a:rPr>
                <a:t>XXXXXXXX</a:t>
              </a:r>
              <a:endParaRPr lang="pt-BR" sz="2000" dirty="0">
                <a:latin typeface="AMX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6FAB461D-2200-4426-9502-0B002A2C47A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</TotalTime>
  <Words>24</Words>
  <Application>Microsoft Macintosh PowerPoint</Application>
  <PresentationFormat>Personalizar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Aptos Display</vt:lpstr>
      <vt:lpstr>AMX</vt:lpstr>
      <vt:lpstr>Aptos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Lauren Cirello</cp:lastModifiedBy>
  <cp:revision>21</cp:revision>
  <dcterms:created xsi:type="dcterms:W3CDTF">2024-09-17T11:26:27Z</dcterms:created>
  <dcterms:modified xsi:type="dcterms:W3CDTF">2026-05-14T16:07:16Z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