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3" r:id="rId4"/>
  </p:sldMasterIdLst>
  <p:notesMasterIdLst>
    <p:notesMasterId r:id="rId6"/>
  </p:notesMasterIdLst>
  <p:sldIdLst>
    <p:sldId id="256" r:id="rId5"/>
  </p:sldIdLst>
  <p:sldSz cx="6156325" cy="12192000"/>
  <p:notesSz cx="6858000" cy="9144000"/>
  <p:embeddedFontLst>
    <p:embeddedFont>
      <p:font typeface="AMX" pitchFamily="2" charset="77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840" userDrawn="1">
          <p15:clr>
            <a:srgbClr val="A4A3A4"/>
          </p15:clr>
        </p15:guide>
        <p15:guide id="4" pos="1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6C6D6D"/>
    <a:srgbClr val="E73122"/>
    <a:srgbClr val="FB0000"/>
    <a:srgbClr val="AF272F"/>
    <a:srgbClr val="F6F8FC"/>
    <a:srgbClr val="A2A3A7"/>
    <a:srgbClr val="F0F0F0"/>
    <a:srgbClr val="5F656D"/>
    <a:srgbClr val="2D29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599" autoAdjust="0"/>
    <p:restoredTop sz="92624" autoAdjust="0"/>
  </p:normalViewPr>
  <p:slideViewPr>
    <p:cSldViewPr snapToGrid="0" showGuides="1">
      <p:cViewPr>
        <p:scale>
          <a:sx n="55" d="100"/>
          <a:sy n="55" d="100"/>
        </p:scale>
        <p:origin x="3280" y="304"/>
      </p:cViewPr>
      <p:guideLst>
        <p:guide orient="horz" pos="3840"/>
        <p:guide pos="19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  <p:txBody>
          <a:bodyPr/>
          <a:lstStyle/>
          <a:p>
            <a:endParaRPr lang="pt-BR"/>
          </a:p>
        </p:txBody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242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F2408A-198B-384D-129F-CEC05623DD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72199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94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98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05620" y="649111"/>
            <a:ext cx="1327458" cy="1033215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248" y="649111"/>
            <a:ext cx="3905419" cy="1033215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39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1362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41" y="3039537"/>
            <a:ext cx="5309830" cy="5071532"/>
          </a:xfrm>
        </p:spPr>
        <p:txBody>
          <a:bodyPr anchor="b"/>
          <a:lstStyle>
            <a:lvl1pPr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041" y="8159048"/>
            <a:ext cx="5309830" cy="2666999"/>
          </a:xfrm>
        </p:spPr>
        <p:txBody>
          <a:bodyPr/>
          <a:lstStyle>
            <a:lvl1pPr marL="0" indent="0">
              <a:buNone/>
              <a:defRPr sz="1616">
                <a:solidFill>
                  <a:schemeClr val="tx1"/>
                </a:solidFill>
              </a:defRPr>
            </a:lvl1pPr>
            <a:lvl2pPr marL="30783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15666" indent="0">
              <a:buNone/>
              <a:defRPr sz="1212">
                <a:solidFill>
                  <a:schemeClr val="tx1">
                    <a:tint val="75000"/>
                  </a:schemeClr>
                </a:solidFill>
              </a:defRPr>
            </a:lvl3pPr>
            <a:lvl4pPr marL="923498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4pPr>
            <a:lvl5pPr marL="1231331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5pPr>
            <a:lvl6pPr marL="153916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6pPr>
            <a:lvl7pPr marL="1846997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7pPr>
            <a:lvl8pPr marL="2154829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8pPr>
            <a:lvl9pPr marL="2462662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506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247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16640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649114"/>
            <a:ext cx="5309830" cy="235655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050" y="2988734"/>
            <a:ext cx="2604414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50" y="4453467"/>
            <a:ext cx="2604414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16640" y="2988734"/>
            <a:ext cx="2617240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16640" y="4453467"/>
            <a:ext cx="2617240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8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240" y="1755425"/>
            <a:ext cx="3116640" cy="8664222"/>
          </a:xfrm>
        </p:spPr>
        <p:txBody>
          <a:bodyPr/>
          <a:lstStyle>
            <a:lvl1pPr>
              <a:defRPr sz="2155"/>
            </a:lvl1pPr>
            <a:lvl2pPr>
              <a:defRPr sz="1885"/>
            </a:lvl2pPr>
            <a:lvl3pPr>
              <a:defRPr sz="1616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012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17240" y="1755425"/>
            <a:ext cx="3116640" cy="8664222"/>
          </a:xfrm>
        </p:spPr>
        <p:txBody>
          <a:bodyPr anchor="t"/>
          <a:lstStyle>
            <a:lvl1pPr marL="0" indent="0">
              <a:buNone/>
              <a:defRPr sz="2155"/>
            </a:lvl1pPr>
            <a:lvl2pPr marL="307833" indent="0">
              <a:buNone/>
              <a:defRPr sz="1885"/>
            </a:lvl2pPr>
            <a:lvl3pPr marL="615666" indent="0">
              <a:buNone/>
              <a:defRPr sz="1616"/>
            </a:lvl3pPr>
            <a:lvl4pPr marL="923498" indent="0">
              <a:buNone/>
              <a:defRPr sz="1347"/>
            </a:lvl4pPr>
            <a:lvl5pPr marL="1231331" indent="0">
              <a:buNone/>
              <a:defRPr sz="1347"/>
            </a:lvl5pPr>
            <a:lvl6pPr marL="1539164" indent="0">
              <a:buNone/>
              <a:defRPr sz="1347"/>
            </a:lvl6pPr>
            <a:lvl7pPr marL="1846997" indent="0">
              <a:buNone/>
              <a:defRPr sz="1347"/>
            </a:lvl7pPr>
            <a:lvl8pPr marL="2154829" indent="0">
              <a:buNone/>
              <a:defRPr sz="1347"/>
            </a:lvl8pPr>
            <a:lvl9pPr marL="2462662" indent="0">
              <a:buNone/>
              <a:defRPr sz="134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30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14/05/2026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C18F2D7A-09AE-4660-0E21-1584C63E8D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26011E5C-9657-1AA9-5170-2E8DE3E222B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58100" y="7319485"/>
            <a:ext cx="5011003" cy="3381551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ABAC3F39-999A-5E61-7C3E-8CBEA22D1B4F}"/>
              </a:ext>
            </a:extLst>
          </p:cNvPr>
          <p:cNvGrpSpPr/>
          <p:nvPr/>
        </p:nvGrpSpPr>
        <p:grpSpPr>
          <a:xfrm>
            <a:off x="1239934" y="3271637"/>
            <a:ext cx="3653765" cy="1695713"/>
            <a:chOff x="5276675" y="4297549"/>
            <a:chExt cx="3653765" cy="1695713"/>
          </a:xfrm>
        </p:grpSpPr>
        <p:grpSp>
          <p:nvGrpSpPr>
            <p:cNvPr id="3" name="Agrupar 2">
              <a:extLst>
                <a:ext uri="{FF2B5EF4-FFF2-40B4-BE49-F238E27FC236}">
                  <a16:creationId xmlns:a16="http://schemas.microsoft.com/office/drawing/2014/main" id="{43A8DBC9-536F-FB68-B53F-11E680B02E03}"/>
                </a:ext>
              </a:extLst>
            </p:cNvPr>
            <p:cNvGrpSpPr/>
            <p:nvPr/>
          </p:nvGrpSpPr>
          <p:grpSpPr>
            <a:xfrm>
              <a:off x="5276675" y="4297549"/>
              <a:ext cx="3624045" cy="1695713"/>
              <a:chOff x="4575171" y="4317582"/>
              <a:chExt cx="4027090" cy="1884300"/>
            </a:xfrm>
          </p:grpSpPr>
          <p:sp>
            <p:nvSpPr>
              <p:cNvPr id="18" name="Retângulo Arredondado 17">
                <a:extLst>
                  <a:ext uri="{FF2B5EF4-FFF2-40B4-BE49-F238E27FC236}">
                    <a16:creationId xmlns:a16="http://schemas.microsoft.com/office/drawing/2014/main" id="{B7569278-4EBA-14EF-4394-59EB5AA0982C}"/>
                  </a:ext>
                </a:extLst>
              </p:cNvPr>
              <p:cNvSpPr/>
              <p:nvPr/>
            </p:nvSpPr>
            <p:spPr>
              <a:xfrm>
                <a:off x="4575171" y="4317582"/>
                <a:ext cx="3885782" cy="1871065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9" name="Imagem 18">
                <a:extLst>
                  <a:ext uri="{FF2B5EF4-FFF2-40B4-BE49-F238E27FC236}">
                    <a16:creationId xmlns:a16="http://schemas.microsoft.com/office/drawing/2014/main" id="{4B728092-43E6-F510-A08E-610B3FB619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91061" y="5516082"/>
                <a:ext cx="711200" cy="685800"/>
              </a:xfrm>
              <a:prstGeom prst="rect">
                <a:avLst/>
              </a:prstGeom>
            </p:spPr>
          </p:pic>
        </p:grpSp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E2097B62-C215-4D1B-AA31-E4148693DE96}"/>
                </a:ext>
              </a:extLst>
            </p:cNvPr>
            <p:cNvSpPr>
              <a:spLocks/>
            </p:cNvSpPr>
            <p:nvPr/>
          </p:nvSpPr>
          <p:spPr>
            <a:xfrm>
              <a:off x="5506347" y="4508771"/>
              <a:ext cx="3424093" cy="103763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Ins="360000" anchor="t">
              <a:noAutofit/>
            </a:bodyPr>
            <a:lstStyle/>
            <a:p>
              <a:pPr>
                <a:spcBef>
                  <a:spcPts val="1200"/>
                </a:spcBef>
              </a:pPr>
              <a:r>
                <a:rPr lang="pt-BR" sz="2000" dirty="0">
                  <a:latin typeface="AMX" pitchFamily="2" charset="0"/>
                </a:rPr>
                <a:t>Você foi convidado </a:t>
              </a:r>
              <a:br>
                <a:rPr lang="pt-BR" sz="2000" dirty="0">
                  <a:latin typeface="AMX" pitchFamily="2" charset="0"/>
                </a:rPr>
              </a:br>
              <a:r>
                <a:rPr lang="pt-BR" sz="2000" dirty="0">
                  <a:latin typeface="AMX" pitchFamily="2" charset="0"/>
                </a:rPr>
                <a:t>a participar da capacitação </a:t>
              </a:r>
              <a:r>
                <a:rPr lang="pt-BR" sz="2000" b="1" dirty="0">
                  <a:latin typeface="AMX" pitchFamily="2" charset="0"/>
                </a:rPr>
                <a:t>Atendimento ao cliente</a:t>
              </a:r>
              <a:endParaRPr lang="pt-BR" sz="2000" dirty="0">
                <a:latin typeface="AMX" pitchFamily="2" charset="0"/>
              </a:endParaRPr>
            </a:p>
          </p:txBody>
        </p:sp>
        <p:grpSp>
          <p:nvGrpSpPr>
            <p:cNvPr id="6" name="Agrupar 5">
              <a:extLst>
                <a:ext uri="{FF2B5EF4-FFF2-40B4-BE49-F238E27FC236}">
                  <a16:creationId xmlns:a16="http://schemas.microsoft.com/office/drawing/2014/main" id="{FA876E19-2710-88DE-5A45-3D774CAEC761}"/>
                </a:ext>
              </a:extLst>
            </p:cNvPr>
            <p:cNvGrpSpPr/>
            <p:nvPr/>
          </p:nvGrpSpPr>
          <p:grpSpPr>
            <a:xfrm>
              <a:off x="5562899" y="5490040"/>
              <a:ext cx="1256470" cy="298363"/>
              <a:chOff x="10768105" y="4068512"/>
              <a:chExt cx="2933472" cy="696586"/>
            </a:xfrm>
          </p:grpSpPr>
          <p:grpSp>
            <p:nvGrpSpPr>
              <p:cNvPr id="7" name="Gráfico 12">
                <a:extLst>
                  <a:ext uri="{FF2B5EF4-FFF2-40B4-BE49-F238E27FC236}">
                    <a16:creationId xmlns:a16="http://schemas.microsoft.com/office/drawing/2014/main" id="{C9D7AE9F-A4C5-B714-253D-801A596C35B7}"/>
                  </a:ext>
                </a:extLst>
              </p:cNvPr>
              <p:cNvGrpSpPr/>
              <p:nvPr/>
            </p:nvGrpSpPr>
            <p:grpSpPr>
              <a:xfrm>
                <a:off x="10768105" y="4068512"/>
                <a:ext cx="1860827" cy="690177"/>
                <a:chOff x="10768105" y="4068512"/>
                <a:chExt cx="1860827" cy="690177"/>
              </a:xfrm>
            </p:grpSpPr>
            <p:sp>
              <p:nvSpPr>
                <p:cNvPr id="12" name="Forma Livre 11">
                  <a:extLst>
                    <a:ext uri="{FF2B5EF4-FFF2-40B4-BE49-F238E27FC236}">
                      <a16:creationId xmlns:a16="http://schemas.microsoft.com/office/drawing/2014/main" id="{44FBEDA4-8099-9511-EF28-03B95E27389A}"/>
                    </a:ext>
                  </a:extLst>
                </p:cNvPr>
                <p:cNvSpPr/>
                <p:nvPr/>
              </p:nvSpPr>
              <p:spPr>
                <a:xfrm>
                  <a:off x="12107936" y="4266895"/>
                  <a:ext cx="94977" cy="344221"/>
                </a:xfrm>
                <a:custGeom>
                  <a:avLst/>
                  <a:gdLst>
                    <a:gd name="csX0" fmla="*/ 0 w 94977"/>
                    <a:gd name="csY0" fmla="*/ 0 h 344221"/>
                    <a:gd name="csX1" fmla="*/ 94978 w 94977"/>
                    <a:gd name="csY1" fmla="*/ 0 h 344221"/>
                    <a:gd name="csX2" fmla="*/ 94978 w 94977"/>
                    <a:gd name="csY2" fmla="*/ 344222 h 344221"/>
                    <a:gd name="csX3" fmla="*/ 0 w 94977"/>
                    <a:gd name="csY3" fmla="*/ 344222 h 344221"/>
                    <a:gd name="csX4" fmla="*/ 0 w 94977"/>
                    <a:gd name="csY4" fmla="*/ 0 h 3442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</a:cxnLst>
                  <a:rect l="l" t="t" r="r" b="b"/>
                  <a:pathLst>
                    <a:path w="94977" h="344221">
                      <a:moveTo>
                        <a:pt x="0" y="0"/>
                      </a:moveTo>
                      <a:lnTo>
                        <a:pt x="94978" y="0"/>
                      </a:lnTo>
                      <a:lnTo>
                        <a:pt x="94978" y="344222"/>
                      </a:lnTo>
                      <a:lnTo>
                        <a:pt x="0" y="3442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3" name="Forma Livre 12">
                  <a:extLst>
                    <a:ext uri="{FF2B5EF4-FFF2-40B4-BE49-F238E27FC236}">
                      <a16:creationId xmlns:a16="http://schemas.microsoft.com/office/drawing/2014/main" id="{71D47156-8B58-E1C7-5BE8-569BDF361635}"/>
                    </a:ext>
                  </a:extLst>
                </p:cNvPr>
                <p:cNvSpPr/>
                <p:nvPr/>
              </p:nvSpPr>
              <p:spPr>
                <a:xfrm>
                  <a:off x="12266929" y="4260786"/>
                  <a:ext cx="362004" cy="467594"/>
                </a:xfrm>
                <a:custGeom>
                  <a:avLst/>
                  <a:gdLst>
                    <a:gd name="csX0" fmla="*/ 362005 w 362004"/>
                    <a:gd name="csY0" fmla="*/ 178561 h 467594"/>
                    <a:gd name="csX1" fmla="*/ 213352 w 362004"/>
                    <a:gd name="csY1" fmla="*/ 356443 h 467594"/>
                    <a:gd name="csX2" fmla="*/ 94978 w 362004"/>
                    <a:gd name="csY2" fmla="*/ 285832 h 467594"/>
                    <a:gd name="csX3" fmla="*/ 94978 w 362004"/>
                    <a:gd name="csY3" fmla="*/ 467594 h 467594"/>
                    <a:gd name="csX4" fmla="*/ 0 w 362004"/>
                    <a:gd name="csY4" fmla="*/ 467594 h 467594"/>
                    <a:gd name="csX5" fmla="*/ 0 w 362004"/>
                    <a:gd name="csY5" fmla="*/ 79434 h 467594"/>
                    <a:gd name="csX6" fmla="*/ 0 w 362004"/>
                    <a:gd name="csY6" fmla="*/ 6111 h 467594"/>
                    <a:gd name="csX7" fmla="*/ 79150 w 362004"/>
                    <a:gd name="csY7" fmla="*/ 6111 h 467594"/>
                    <a:gd name="csX8" fmla="*/ 92224 w 362004"/>
                    <a:gd name="csY8" fmla="*/ 77399 h 467594"/>
                    <a:gd name="csX9" fmla="*/ 213352 w 362004"/>
                    <a:gd name="csY9" fmla="*/ 0 h 467594"/>
                    <a:gd name="csX10" fmla="*/ 362005 w 362004"/>
                    <a:gd name="csY10" fmla="*/ 178561 h 467594"/>
                    <a:gd name="csX11" fmla="*/ 266343 w 362004"/>
                    <a:gd name="csY11" fmla="*/ 178561 h 467594"/>
                    <a:gd name="csX12" fmla="*/ 180319 w 362004"/>
                    <a:gd name="csY12" fmla="*/ 78077 h 467594"/>
                    <a:gd name="csX13" fmla="*/ 94978 w 362004"/>
                    <a:gd name="csY13" fmla="*/ 178561 h 467594"/>
                    <a:gd name="csX14" fmla="*/ 180319 w 362004"/>
                    <a:gd name="csY14" fmla="*/ 278364 h 467594"/>
                    <a:gd name="csX15" fmla="*/ 266343 w 362004"/>
                    <a:gd name="csY15" fmla="*/ 178561 h 46759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362004" h="467594">
                      <a:moveTo>
                        <a:pt x="362005" y="178561"/>
                      </a:moveTo>
                      <a:cubicBezTo>
                        <a:pt x="362005" y="283794"/>
                        <a:pt x="308330" y="356443"/>
                        <a:pt x="213352" y="356443"/>
                      </a:cubicBezTo>
                      <a:cubicBezTo>
                        <a:pt x="158984" y="356443"/>
                        <a:pt x="118374" y="332001"/>
                        <a:pt x="94978" y="285832"/>
                      </a:cubicBezTo>
                      <a:lnTo>
                        <a:pt x="94978" y="467594"/>
                      </a:lnTo>
                      <a:lnTo>
                        <a:pt x="0" y="467594"/>
                      </a:lnTo>
                      <a:lnTo>
                        <a:pt x="0" y="79434"/>
                      </a:lnTo>
                      <a:lnTo>
                        <a:pt x="0" y="6111"/>
                      </a:lnTo>
                      <a:lnTo>
                        <a:pt x="79150" y="6111"/>
                      </a:lnTo>
                      <a:lnTo>
                        <a:pt x="92224" y="77399"/>
                      </a:lnTo>
                      <a:cubicBezTo>
                        <a:pt x="114936" y="26478"/>
                        <a:pt x="156914" y="0"/>
                        <a:pt x="213352" y="0"/>
                      </a:cubicBezTo>
                      <a:cubicBezTo>
                        <a:pt x="308330" y="0"/>
                        <a:pt x="362005" y="72647"/>
                        <a:pt x="362005" y="178561"/>
                      </a:cubicBezTo>
                      <a:close/>
                      <a:moveTo>
                        <a:pt x="266343" y="178561"/>
                      </a:moveTo>
                      <a:cubicBezTo>
                        <a:pt x="266343" y="114739"/>
                        <a:pt x="234687" y="78077"/>
                        <a:pt x="180319" y="78077"/>
                      </a:cubicBezTo>
                      <a:cubicBezTo>
                        <a:pt x="126634" y="78077"/>
                        <a:pt x="94978" y="114739"/>
                        <a:pt x="94978" y="178561"/>
                      </a:cubicBezTo>
                      <a:cubicBezTo>
                        <a:pt x="94978" y="241702"/>
                        <a:pt x="126634" y="278364"/>
                        <a:pt x="180319" y="278364"/>
                      </a:cubicBezTo>
                      <a:cubicBezTo>
                        <a:pt x="234687" y="278364"/>
                        <a:pt x="266343" y="241702"/>
                        <a:pt x="266343" y="178561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4" name="Forma Livre 13">
                  <a:extLst>
                    <a:ext uri="{FF2B5EF4-FFF2-40B4-BE49-F238E27FC236}">
                      <a16:creationId xmlns:a16="http://schemas.microsoft.com/office/drawing/2014/main" id="{D9F47072-8230-1B2D-8693-773076F3D160}"/>
                    </a:ext>
                  </a:extLst>
                </p:cNvPr>
                <p:cNvSpPr/>
                <p:nvPr/>
              </p:nvSpPr>
              <p:spPr>
                <a:xfrm>
                  <a:off x="12095032" y="4132701"/>
                  <a:ext cx="120785" cy="84247"/>
                </a:xfrm>
                <a:custGeom>
                  <a:avLst/>
                  <a:gdLst>
                    <a:gd name="csX0" fmla="*/ 115221 w 120785"/>
                    <a:gd name="csY0" fmla="*/ 84248 h 84247"/>
                    <a:gd name="csX1" fmla="*/ 120785 w 120785"/>
                    <a:gd name="csY1" fmla="*/ 59577 h 84247"/>
                    <a:gd name="csX2" fmla="*/ 60388 w 120785"/>
                    <a:gd name="csY2" fmla="*/ 0 h 84247"/>
                    <a:gd name="csX3" fmla="*/ 0 w 120785"/>
                    <a:gd name="csY3" fmla="*/ 59577 h 84247"/>
                    <a:gd name="csX4" fmla="*/ 5564 w 120785"/>
                    <a:gd name="csY4" fmla="*/ 84248 h 84247"/>
                    <a:gd name="csX5" fmla="*/ 115221 w 120785"/>
                    <a:gd name="csY5" fmla="*/ 84248 h 8424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</a:cxnLst>
                  <a:rect l="l" t="t" r="r" b="b"/>
                  <a:pathLst>
                    <a:path w="120785" h="84247">
                      <a:moveTo>
                        <a:pt x="115221" y="84248"/>
                      </a:moveTo>
                      <a:cubicBezTo>
                        <a:pt x="118715" y="76713"/>
                        <a:pt x="120785" y="68403"/>
                        <a:pt x="120785" y="59577"/>
                      </a:cubicBezTo>
                      <a:cubicBezTo>
                        <a:pt x="120785" y="26674"/>
                        <a:pt x="93744" y="0"/>
                        <a:pt x="60388" y="0"/>
                      </a:cubicBezTo>
                      <a:cubicBezTo>
                        <a:pt x="27042" y="0"/>
                        <a:pt x="0" y="26674"/>
                        <a:pt x="0" y="59577"/>
                      </a:cubicBezTo>
                      <a:cubicBezTo>
                        <a:pt x="0" y="68403"/>
                        <a:pt x="2070" y="76713"/>
                        <a:pt x="5564" y="84248"/>
                      </a:cubicBezTo>
                      <a:lnTo>
                        <a:pt x="115221" y="8424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5" name="Forma Livre 14">
                  <a:extLst>
                    <a:ext uri="{FF2B5EF4-FFF2-40B4-BE49-F238E27FC236}">
                      <a16:creationId xmlns:a16="http://schemas.microsoft.com/office/drawing/2014/main" id="{3B1B38C8-1B50-B3C8-28C5-CA2F2086D086}"/>
                    </a:ext>
                  </a:extLst>
                </p:cNvPr>
                <p:cNvSpPr/>
                <p:nvPr/>
              </p:nvSpPr>
              <p:spPr>
                <a:xfrm>
                  <a:off x="11886324" y="4141466"/>
                  <a:ext cx="180318" cy="469650"/>
                </a:xfrm>
                <a:custGeom>
                  <a:avLst/>
                  <a:gdLst>
                    <a:gd name="csX0" fmla="*/ 94978 w 180318"/>
                    <a:gd name="csY0" fmla="*/ 388178 h 469650"/>
                    <a:gd name="csX1" fmla="*/ 180319 w 180318"/>
                    <a:gd name="csY1" fmla="*/ 388178 h 469650"/>
                    <a:gd name="csX2" fmla="*/ 180319 w 180318"/>
                    <a:gd name="csY2" fmla="*/ 469650 h 469650"/>
                    <a:gd name="csX3" fmla="*/ 130071 w 180318"/>
                    <a:gd name="csY3" fmla="*/ 469650 h 469650"/>
                    <a:gd name="csX4" fmla="*/ 0 w 180318"/>
                    <a:gd name="csY4" fmla="*/ 323000 h 469650"/>
                    <a:gd name="csX5" fmla="*/ 0 w 180318"/>
                    <a:gd name="csY5" fmla="*/ 0 h 469650"/>
                    <a:gd name="csX6" fmla="*/ 94978 w 180318"/>
                    <a:gd name="csY6" fmla="*/ 0 h 469650"/>
                    <a:gd name="csX7" fmla="*/ 94978 w 180318"/>
                    <a:gd name="csY7" fmla="*/ 325713 h 469650"/>
                    <a:gd name="csX8" fmla="*/ 94978 w 180318"/>
                    <a:gd name="csY8" fmla="*/ 388178 h 46965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80318" h="469650">
                      <a:moveTo>
                        <a:pt x="94978" y="388178"/>
                      </a:moveTo>
                      <a:lnTo>
                        <a:pt x="180319" y="388178"/>
                      </a:lnTo>
                      <a:lnTo>
                        <a:pt x="180319" y="469650"/>
                      </a:lnTo>
                      <a:lnTo>
                        <a:pt x="130071" y="469650"/>
                      </a:lnTo>
                      <a:cubicBezTo>
                        <a:pt x="39233" y="469650"/>
                        <a:pt x="0" y="429593"/>
                        <a:pt x="0" y="323000"/>
                      </a:cubicBezTo>
                      <a:lnTo>
                        <a:pt x="0" y="0"/>
                      </a:lnTo>
                      <a:lnTo>
                        <a:pt x="94978" y="0"/>
                      </a:lnTo>
                      <a:lnTo>
                        <a:pt x="94978" y="325713"/>
                      </a:lnTo>
                      <a:lnTo>
                        <a:pt x="94978" y="388178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6" name="Forma Livre 15">
                  <a:extLst>
                    <a:ext uri="{FF2B5EF4-FFF2-40B4-BE49-F238E27FC236}">
                      <a16:creationId xmlns:a16="http://schemas.microsoft.com/office/drawing/2014/main" id="{34139C83-C1DF-C4F3-E208-7C3DEA394BE0}"/>
                    </a:ext>
                  </a:extLst>
                </p:cNvPr>
                <p:cNvSpPr/>
                <p:nvPr/>
              </p:nvSpPr>
              <p:spPr>
                <a:xfrm>
                  <a:off x="10768105" y="4068512"/>
                  <a:ext cx="630224" cy="690177"/>
                </a:xfrm>
                <a:custGeom>
                  <a:avLst/>
                  <a:gdLst>
                    <a:gd name="csX0" fmla="*/ 315112 w 630224"/>
                    <a:gd name="csY0" fmla="*/ 0 h 690177"/>
                    <a:gd name="csX1" fmla="*/ 0 w 630224"/>
                    <a:gd name="csY1" fmla="*/ 275072 h 690177"/>
                    <a:gd name="csX2" fmla="*/ 315112 w 630224"/>
                    <a:gd name="csY2" fmla="*/ 588970 h 690177"/>
                    <a:gd name="csX3" fmla="*/ 331407 w 630224"/>
                    <a:gd name="csY3" fmla="*/ 588970 h 690177"/>
                    <a:gd name="csX4" fmla="*/ 331471 w 630224"/>
                    <a:gd name="csY4" fmla="*/ 676439 h 690177"/>
                    <a:gd name="csX5" fmla="*/ 345803 w 630224"/>
                    <a:gd name="csY5" fmla="*/ 690178 h 690177"/>
                    <a:gd name="csX6" fmla="*/ 359911 w 630224"/>
                    <a:gd name="csY6" fmla="*/ 683021 h 690177"/>
                    <a:gd name="csX7" fmla="*/ 514768 w 630224"/>
                    <a:gd name="csY7" fmla="*/ 546056 h 690177"/>
                    <a:gd name="csX8" fmla="*/ 630224 w 630224"/>
                    <a:gd name="csY8" fmla="*/ 275072 h 690177"/>
                    <a:gd name="csX9" fmla="*/ 315112 w 630224"/>
                    <a:gd name="csY9" fmla="*/ 0 h 69017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</a:cxnLst>
                  <a:rect l="l" t="t" r="r" b="b"/>
                  <a:pathLst>
                    <a:path w="630224" h="690177">
                      <a:moveTo>
                        <a:pt x="315112" y="0"/>
                      </a:moveTo>
                      <a:cubicBezTo>
                        <a:pt x="110073" y="0"/>
                        <a:pt x="0" y="76116"/>
                        <a:pt x="0" y="275072"/>
                      </a:cubicBezTo>
                      <a:cubicBezTo>
                        <a:pt x="0" y="452751"/>
                        <a:pt x="92728" y="588970"/>
                        <a:pt x="315112" y="588970"/>
                      </a:cubicBezTo>
                      <a:lnTo>
                        <a:pt x="331407" y="588970"/>
                      </a:lnTo>
                      <a:cubicBezTo>
                        <a:pt x="331407" y="614762"/>
                        <a:pt x="331471" y="647910"/>
                        <a:pt x="331471" y="676439"/>
                      </a:cubicBezTo>
                      <a:cubicBezTo>
                        <a:pt x="331471" y="683524"/>
                        <a:pt x="337178" y="690178"/>
                        <a:pt x="345803" y="690178"/>
                      </a:cubicBezTo>
                      <a:cubicBezTo>
                        <a:pt x="352567" y="690178"/>
                        <a:pt x="354465" y="687652"/>
                        <a:pt x="359911" y="683021"/>
                      </a:cubicBezTo>
                      <a:cubicBezTo>
                        <a:pt x="399153" y="649646"/>
                        <a:pt x="514768" y="546056"/>
                        <a:pt x="514768" y="546056"/>
                      </a:cubicBezTo>
                      <a:cubicBezTo>
                        <a:pt x="572413" y="491891"/>
                        <a:pt x="630224" y="427331"/>
                        <a:pt x="630224" y="275072"/>
                      </a:cubicBezTo>
                      <a:cubicBezTo>
                        <a:pt x="630224" y="76116"/>
                        <a:pt x="520153" y="0"/>
                        <a:pt x="315112" y="0"/>
                      </a:cubicBezTo>
                      <a:close/>
                    </a:path>
                  </a:pathLst>
                </a:custGeom>
                <a:solidFill>
                  <a:srgbClr val="0096FA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  <p:sp>
              <p:nvSpPr>
                <p:cNvPr id="17" name="Forma Livre 16">
                  <a:extLst>
                    <a:ext uri="{FF2B5EF4-FFF2-40B4-BE49-F238E27FC236}">
                      <a16:creationId xmlns:a16="http://schemas.microsoft.com/office/drawing/2014/main" id="{2BF992C1-3B0B-6ACE-686E-7024B8AFD3F1}"/>
                    </a:ext>
                  </a:extLst>
                </p:cNvPr>
                <p:cNvSpPr/>
                <p:nvPr/>
              </p:nvSpPr>
              <p:spPr>
                <a:xfrm>
                  <a:off x="11486073" y="4141464"/>
                  <a:ext cx="362004" cy="475760"/>
                </a:xfrm>
                <a:custGeom>
                  <a:avLst/>
                  <a:gdLst>
                    <a:gd name="csX0" fmla="*/ 362005 w 362004"/>
                    <a:gd name="csY0" fmla="*/ 296519 h 475760"/>
                    <a:gd name="csX1" fmla="*/ 213347 w 362004"/>
                    <a:gd name="csY1" fmla="*/ 475760 h 475760"/>
                    <a:gd name="csX2" fmla="*/ 92224 w 362004"/>
                    <a:gd name="csY2" fmla="*/ 398359 h 475760"/>
                    <a:gd name="csX3" fmla="*/ 79144 w 362004"/>
                    <a:gd name="csY3" fmla="*/ 469650 h 475760"/>
                    <a:gd name="csX4" fmla="*/ 0 w 362004"/>
                    <a:gd name="csY4" fmla="*/ 469650 h 475760"/>
                    <a:gd name="csX5" fmla="*/ 0 w 362004"/>
                    <a:gd name="csY5" fmla="*/ 396324 h 475760"/>
                    <a:gd name="csX6" fmla="*/ 0 w 362004"/>
                    <a:gd name="csY6" fmla="*/ 0 h 475760"/>
                    <a:gd name="csX7" fmla="*/ 94975 w 362004"/>
                    <a:gd name="csY7" fmla="*/ 0 h 475760"/>
                    <a:gd name="csX8" fmla="*/ 94975 w 362004"/>
                    <a:gd name="csY8" fmla="*/ 189928 h 475760"/>
                    <a:gd name="csX9" fmla="*/ 213347 w 362004"/>
                    <a:gd name="csY9" fmla="*/ 119317 h 475760"/>
                    <a:gd name="csX10" fmla="*/ 362005 w 362004"/>
                    <a:gd name="csY10" fmla="*/ 296519 h 475760"/>
                    <a:gd name="csX11" fmla="*/ 266343 w 362004"/>
                    <a:gd name="csY11" fmla="*/ 296519 h 475760"/>
                    <a:gd name="csX12" fmla="*/ 180316 w 362004"/>
                    <a:gd name="csY12" fmla="*/ 197397 h 475760"/>
                    <a:gd name="csX13" fmla="*/ 94975 w 362004"/>
                    <a:gd name="csY13" fmla="*/ 296519 h 475760"/>
                    <a:gd name="csX14" fmla="*/ 180316 w 362004"/>
                    <a:gd name="csY14" fmla="*/ 397682 h 475760"/>
                    <a:gd name="csX15" fmla="*/ 266343 w 362004"/>
                    <a:gd name="csY15" fmla="*/ 296519 h 47576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362004" h="475760">
                      <a:moveTo>
                        <a:pt x="362005" y="296519"/>
                      </a:moveTo>
                      <a:cubicBezTo>
                        <a:pt x="362005" y="403115"/>
                        <a:pt x="308320" y="475760"/>
                        <a:pt x="213347" y="475760"/>
                      </a:cubicBezTo>
                      <a:cubicBezTo>
                        <a:pt x="156911" y="475760"/>
                        <a:pt x="114247" y="449280"/>
                        <a:pt x="92224" y="398359"/>
                      </a:cubicBezTo>
                      <a:lnTo>
                        <a:pt x="79144" y="469650"/>
                      </a:lnTo>
                      <a:lnTo>
                        <a:pt x="0" y="469650"/>
                      </a:lnTo>
                      <a:lnTo>
                        <a:pt x="0" y="396324"/>
                      </a:lnTo>
                      <a:lnTo>
                        <a:pt x="0" y="0"/>
                      </a:lnTo>
                      <a:lnTo>
                        <a:pt x="94975" y="0"/>
                      </a:lnTo>
                      <a:lnTo>
                        <a:pt x="94975" y="189928"/>
                      </a:lnTo>
                      <a:cubicBezTo>
                        <a:pt x="118374" y="143760"/>
                        <a:pt x="158981" y="119317"/>
                        <a:pt x="213347" y="119317"/>
                      </a:cubicBezTo>
                      <a:cubicBezTo>
                        <a:pt x="308320" y="119317"/>
                        <a:pt x="362005" y="191964"/>
                        <a:pt x="362005" y="296519"/>
                      </a:cubicBezTo>
                      <a:close/>
                      <a:moveTo>
                        <a:pt x="266343" y="296519"/>
                      </a:moveTo>
                      <a:cubicBezTo>
                        <a:pt x="266343" y="234057"/>
                        <a:pt x="234677" y="197397"/>
                        <a:pt x="180316" y="197397"/>
                      </a:cubicBezTo>
                      <a:cubicBezTo>
                        <a:pt x="126631" y="197397"/>
                        <a:pt x="94975" y="234057"/>
                        <a:pt x="94975" y="296519"/>
                      </a:cubicBezTo>
                      <a:cubicBezTo>
                        <a:pt x="94975" y="361019"/>
                        <a:pt x="126631" y="397682"/>
                        <a:pt x="180316" y="397682"/>
                      </a:cubicBezTo>
                      <a:cubicBezTo>
                        <a:pt x="234677" y="397682"/>
                        <a:pt x="266343" y="361019"/>
                        <a:pt x="266343" y="29651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495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endParaRPr lang="pt-BR"/>
                </a:p>
              </p:txBody>
            </p:sp>
          </p:grpSp>
          <p:sp>
            <p:nvSpPr>
              <p:cNvPr id="9" name="Forma Livre 8">
                <a:extLst>
                  <a:ext uri="{FF2B5EF4-FFF2-40B4-BE49-F238E27FC236}">
                    <a16:creationId xmlns:a16="http://schemas.microsoft.com/office/drawing/2014/main" id="{3C7FAD96-BD16-5AB9-C408-BDB9AC09DB1C}"/>
                  </a:ext>
                </a:extLst>
              </p:cNvPr>
              <p:cNvSpPr/>
              <p:nvPr/>
            </p:nvSpPr>
            <p:spPr>
              <a:xfrm>
                <a:off x="12723275" y="4265527"/>
                <a:ext cx="369837" cy="499571"/>
              </a:xfrm>
              <a:custGeom>
                <a:avLst/>
                <a:gdLst>
                  <a:gd name="csX0" fmla="*/ 82834 w 369837"/>
                  <a:gd name="csY0" fmla="*/ 455244 h 499571"/>
                  <a:gd name="csX1" fmla="*/ 183101 w 369837"/>
                  <a:gd name="csY1" fmla="*/ 455244 h 499571"/>
                  <a:gd name="csX2" fmla="*/ 280462 w 369837"/>
                  <a:gd name="csY2" fmla="*/ 422173 h 499571"/>
                  <a:gd name="csX3" fmla="*/ 313884 w 369837"/>
                  <a:gd name="csY3" fmla="*/ 320852 h 499571"/>
                  <a:gd name="csX4" fmla="*/ 313884 w 369837"/>
                  <a:gd name="csY4" fmla="*/ 275819 h 499571"/>
                  <a:gd name="csX5" fmla="*/ 255034 w 369837"/>
                  <a:gd name="csY5" fmla="*/ 330702 h 499571"/>
                  <a:gd name="csX6" fmla="*/ 170748 w 369837"/>
                  <a:gd name="csY6" fmla="*/ 349700 h 499571"/>
                  <a:gd name="csX7" fmla="*/ 79919 w 369837"/>
                  <a:gd name="csY7" fmla="*/ 327184 h 499571"/>
                  <a:gd name="csX8" fmla="*/ 20338 w 369837"/>
                  <a:gd name="csY8" fmla="*/ 264562 h 499571"/>
                  <a:gd name="csX9" fmla="*/ 0 w 369837"/>
                  <a:gd name="csY9" fmla="*/ 173795 h 499571"/>
                  <a:gd name="csX10" fmla="*/ 20338 w 369837"/>
                  <a:gd name="csY10" fmla="*/ 84435 h 499571"/>
                  <a:gd name="csX11" fmla="*/ 79919 w 369837"/>
                  <a:gd name="csY11" fmla="*/ 22516 h 499571"/>
                  <a:gd name="csX12" fmla="*/ 170748 w 369837"/>
                  <a:gd name="csY12" fmla="*/ 0 h 499571"/>
                  <a:gd name="csX13" fmla="*/ 257209 w 369837"/>
                  <a:gd name="csY13" fmla="*/ 19701 h 499571"/>
                  <a:gd name="csX14" fmla="*/ 316068 w 369837"/>
                  <a:gd name="csY14" fmla="*/ 76695 h 499571"/>
                  <a:gd name="csX15" fmla="*/ 324784 w 369837"/>
                  <a:gd name="csY15" fmla="*/ 4925 h 499571"/>
                  <a:gd name="csX16" fmla="*/ 369838 w 369837"/>
                  <a:gd name="csY16" fmla="*/ 4925 h 499571"/>
                  <a:gd name="csX17" fmla="*/ 369838 w 369837"/>
                  <a:gd name="csY17" fmla="*/ 306779 h 499571"/>
                  <a:gd name="csX18" fmla="*/ 182370 w 369837"/>
                  <a:gd name="csY18" fmla="*/ 499572 h 499571"/>
                  <a:gd name="csX19" fmla="*/ 82834 w 369837"/>
                  <a:gd name="csY19" fmla="*/ 499572 h 499571"/>
                  <a:gd name="csX20" fmla="*/ 82834 w 369837"/>
                  <a:gd name="csY20" fmla="*/ 455244 h 499571"/>
                  <a:gd name="csX21" fmla="*/ 57397 w 369837"/>
                  <a:gd name="csY21" fmla="*/ 173795 h 499571"/>
                  <a:gd name="csX22" fmla="*/ 90098 w 369837"/>
                  <a:gd name="csY22" fmla="*/ 268783 h 499571"/>
                  <a:gd name="csX23" fmla="*/ 180195 w 369837"/>
                  <a:gd name="csY23" fmla="*/ 303965 h 499571"/>
                  <a:gd name="csX24" fmla="*/ 270293 w 369837"/>
                  <a:gd name="csY24" fmla="*/ 268783 h 499571"/>
                  <a:gd name="csX25" fmla="*/ 303715 w 369837"/>
                  <a:gd name="csY25" fmla="*/ 173795 h 499571"/>
                  <a:gd name="csX26" fmla="*/ 270293 w 369837"/>
                  <a:gd name="csY26" fmla="*/ 80917 h 499571"/>
                  <a:gd name="csX27" fmla="*/ 180195 w 369837"/>
                  <a:gd name="csY27" fmla="*/ 45735 h 499571"/>
                  <a:gd name="csX28" fmla="*/ 90098 w 369837"/>
                  <a:gd name="csY28" fmla="*/ 80917 h 499571"/>
                  <a:gd name="csX29" fmla="*/ 57397 w 369837"/>
                  <a:gd name="csY29" fmla="*/ 173795 h 4995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  <a:cxn ang="0">
                    <a:pos x="csX29" y="csY29"/>
                  </a:cxn>
                </a:cxnLst>
                <a:rect l="l" t="t" r="r" b="b"/>
                <a:pathLst>
                  <a:path w="369837" h="499571">
                    <a:moveTo>
                      <a:pt x="82834" y="455244"/>
                    </a:moveTo>
                    <a:lnTo>
                      <a:pt x="183101" y="455244"/>
                    </a:lnTo>
                    <a:cubicBezTo>
                      <a:pt x="226208" y="455244"/>
                      <a:pt x="258662" y="444220"/>
                      <a:pt x="280462" y="422173"/>
                    </a:cubicBezTo>
                    <a:cubicBezTo>
                      <a:pt x="302747" y="400595"/>
                      <a:pt x="313884" y="366822"/>
                      <a:pt x="313884" y="320852"/>
                    </a:cubicBezTo>
                    <a:lnTo>
                      <a:pt x="313884" y="275819"/>
                    </a:lnTo>
                    <a:cubicBezTo>
                      <a:pt x="299357" y="299743"/>
                      <a:pt x="279740" y="318037"/>
                      <a:pt x="255034" y="330702"/>
                    </a:cubicBezTo>
                    <a:cubicBezTo>
                      <a:pt x="230813" y="343367"/>
                      <a:pt x="202717" y="349700"/>
                      <a:pt x="170748" y="349700"/>
                    </a:cubicBezTo>
                    <a:cubicBezTo>
                      <a:pt x="136357" y="349700"/>
                      <a:pt x="106078" y="342194"/>
                      <a:pt x="79919" y="327184"/>
                    </a:cubicBezTo>
                    <a:cubicBezTo>
                      <a:pt x="54254" y="312173"/>
                      <a:pt x="34391" y="291299"/>
                      <a:pt x="20338" y="264562"/>
                    </a:cubicBezTo>
                    <a:cubicBezTo>
                      <a:pt x="6779" y="237824"/>
                      <a:pt x="0" y="207568"/>
                      <a:pt x="0" y="173795"/>
                    </a:cubicBezTo>
                    <a:cubicBezTo>
                      <a:pt x="0" y="140490"/>
                      <a:pt x="6779" y="110703"/>
                      <a:pt x="20338" y="84435"/>
                    </a:cubicBezTo>
                    <a:cubicBezTo>
                      <a:pt x="34391" y="58166"/>
                      <a:pt x="54254" y="37527"/>
                      <a:pt x="79919" y="22516"/>
                    </a:cubicBezTo>
                    <a:cubicBezTo>
                      <a:pt x="106078" y="7505"/>
                      <a:pt x="136357" y="0"/>
                      <a:pt x="170748" y="0"/>
                    </a:cubicBezTo>
                    <a:cubicBezTo>
                      <a:pt x="203686" y="0"/>
                      <a:pt x="232503" y="6567"/>
                      <a:pt x="257209" y="19701"/>
                    </a:cubicBezTo>
                    <a:cubicBezTo>
                      <a:pt x="282399" y="32836"/>
                      <a:pt x="302015" y="51833"/>
                      <a:pt x="316068" y="76695"/>
                    </a:cubicBezTo>
                    <a:lnTo>
                      <a:pt x="324784" y="4925"/>
                    </a:lnTo>
                    <a:lnTo>
                      <a:pt x="369838" y="4925"/>
                    </a:lnTo>
                    <a:lnTo>
                      <a:pt x="369838" y="306779"/>
                    </a:lnTo>
                    <a:cubicBezTo>
                      <a:pt x="369838" y="435308"/>
                      <a:pt x="307342" y="499572"/>
                      <a:pt x="182370" y="499572"/>
                    </a:cubicBezTo>
                    <a:lnTo>
                      <a:pt x="82834" y="499572"/>
                    </a:lnTo>
                    <a:lnTo>
                      <a:pt x="82834" y="455244"/>
                    </a:lnTo>
                    <a:close/>
                    <a:moveTo>
                      <a:pt x="57397" y="173795"/>
                    </a:moveTo>
                    <a:cubicBezTo>
                      <a:pt x="57397" y="213666"/>
                      <a:pt x="68297" y="245330"/>
                      <a:pt x="90098" y="268783"/>
                    </a:cubicBezTo>
                    <a:cubicBezTo>
                      <a:pt x="112373" y="292238"/>
                      <a:pt x="142405" y="303965"/>
                      <a:pt x="180195" y="303965"/>
                    </a:cubicBezTo>
                    <a:cubicBezTo>
                      <a:pt x="218460" y="303965"/>
                      <a:pt x="248492" y="292238"/>
                      <a:pt x="270293" y="268783"/>
                    </a:cubicBezTo>
                    <a:cubicBezTo>
                      <a:pt x="292568" y="245330"/>
                      <a:pt x="303715" y="213666"/>
                      <a:pt x="303715" y="173795"/>
                    </a:cubicBezTo>
                    <a:cubicBezTo>
                      <a:pt x="303715" y="134861"/>
                      <a:pt x="292568" y="103902"/>
                      <a:pt x="270293" y="80917"/>
                    </a:cubicBezTo>
                    <a:cubicBezTo>
                      <a:pt x="248008" y="57462"/>
                      <a:pt x="217976" y="45735"/>
                      <a:pt x="180195" y="45735"/>
                    </a:cubicBezTo>
                    <a:cubicBezTo>
                      <a:pt x="142405" y="45735"/>
                      <a:pt x="112373" y="57462"/>
                      <a:pt x="90098" y="80917"/>
                    </a:cubicBezTo>
                    <a:cubicBezTo>
                      <a:pt x="68297" y="103902"/>
                      <a:pt x="57397" y="134861"/>
                      <a:pt x="57397" y="173795"/>
                    </a:cubicBezTo>
                    <a:close/>
                  </a:path>
                </a:pathLst>
              </a:custGeom>
              <a:solidFill>
                <a:schemeClr val="tx1"/>
              </a:solidFill>
              <a:ln w="949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0" name="Forma Livre 9">
                <a:extLst>
                  <a:ext uri="{FF2B5EF4-FFF2-40B4-BE49-F238E27FC236}">
                    <a16:creationId xmlns:a16="http://schemas.microsoft.com/office/drawing/2014/main" id="{8DC212E5-A81F-B1F7-884D-C8E1D861FC74}"/>
                  </a:ext>
                </a:extLst>
              </p:cNvPr>
              <p:cNvSpPr/>
              <p:nvPr/>
            </p:nvSpPr>
            <p:spPr>
              <a:xfrm>
                <a:off x="13157593" y="4265527"/>
                <a:ext cx="374195" cy="363772"/>
              </a:xfrm>
              <a:custGeom>
                <a:avLst/>
                <a:gdLst>
                  <a:gd name="csX0" fmla="*/ 186737 w 374195"/>
                  <a:gd name="csY0" fmla="*/ 363772 h 363772"/>
                  <a:gd name="csX1" fmla="*/ 87192 w 374195"/>
                  <a:gd name="csY1" fmla="*/ 340553 h 363772"/>
                  <a:gd name="csX2" fmla="*/ 22522 w 374195"/>
                  <a:gd name="csY2" fmla="*/ 275819 h 363772"/>
                  <a:gd name="csX3" fmla="*/ 0 w 374195"/>
                  <a:gd name="csY3" fmla="*/ 180831 h 363772"/>
                  <a:gd name="csX4" fmla="*/ 22522 w 374195"/>
                  <a:gd name="csY4" fmla="*/ 87249 h 363772"/>
                  <a:gd name="csX5" fmla="*/ 87192 w 374195"/>
                  <a:gd name="csY5" fmla="*/ 23219 h 363772"/>
                  <a:gd name="csX6" fmla="*/ 186737 w 374195"/>
                  <a:gd name="csY6" fmla="*/ 0 h 363772"/>
                  <a:gd name="csX7" fmla="*/ 286273 w 374195"/>
                  <a:gd name="csY7" fmla="*/ 23219 h 363772"/>
                  <a:gd name="csX8" fmla="*/ 351674 w 374195"/>
                  <a:gd name="csY8" fmla="*/ 87249 h 363772"/>
                  <a:gd name="csX9" fmla="*/ 374196 w 374195"/>
                  <a:gd name="csY9" fmla="*/ 180831 h 363772"/>
                  <a:gd name="csX10" fmla="*/ 351674 w 374195"/>
                  <a:gd name="csY10" fmla="*/ 275819 h 363772"/>
                  <a:gd name="csX11" fmla="*/ 286273 w 374195"/>
                  <a:gd name="csY11" fmla="*/ 340553 h 363772"/>
                  <a:gd name="csX12" fmla="*/ 186737 w 374195"/>
                  <a:gd name="csY12" fmla="*/ 363772 h 363772"/>
                  <a:gd name="csX13" fmla="*/ 57397 w 374195"/>
                  <a:gd name="csY13" fmla="*/ 180831 h 363772"/>
                  <a:gd name="csX14" fmla="*/ 91550 w 374195"/>
                  <a:gd name="csY14" fmla="*/ 281448 h 363772"/>
                  <a:gd name="csX15" fmla="*/ 186006 w 374195"/>
                  <a:gd name="csY15" fmla="*/ 317334 h 363772"/>
                  <a:gd name="csX16" fmla="*/ 281915 w 374195"/>
                  <a:gd name="csY16" fmla="*/ 281448 h 363772"/>
                  <a:gd name="csX17" fmla="*/ 316790 w 374195"/>
                  <a:gd name="csY17" fmla="*/ 180831 h 363772"/>
                  <a:gd name="csX18" fmla="*/ 281915 w 374195"/>
                  <a:gd name="csY18" fmla="*/ 81620 h 363772"/>
                  <a:gd name="csX19" fmla="*/ 186006 w 374195"/>
                  <a:gd name="csY19" fmla="*/ 45735 h 363772"/>
                  <a:gd name="csX20" fmla="*/ 91550 w 374195"/>
                  <a:gd name="csY20" fmla="*/ 81620 h 363772"/>
                  <a:gd name="csX21" fmla="*/ 57397 w 374195"/>
                  <a:gd name="csY21" fmla="*/ 180831 h 36377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374195" h="363772">
                    <a:moveTo>
                      <a:pt x="186737" y="363772"/>
                    </a:moveTo>
                    <a:cubicBezTo>
                      <a:pt x="148463" y="363772"/>
                      <a:pt x="115288" y="356032"/>
                      <a:pt x="87192" y="340553"/>
                    </a:cubicBezTo>
                    <a:cubicBezTo>
                      <a:pt x="59097" y="325073"/>
                      <a:pt x="37543" y="303496"/>
                      <a:pt x="22522" y="275819"/>
                    </a:cubicBezTo>
                    <a:cubicBezTo>
                      <a:pt x="7511" y="248144"/>
                      <a:pt x="0" y="216481"/>
                      <a:pt x="0" y="180831"/>
                    </a:cubicBezTo>
                    <a:cubicBezTo>
                      <a:pt x="0" y="145650"/>
                      <a:pt x="7511" y="114456"/>
                      <a:pt x="22522" y="87249"/>
                    </a:cubicBezTo>
                    <a:cubicBezTo>
                      <a:pt x="37543" y="59573"/>
                      <a:pt x="59097" y="38230"/>
                      <a:pt x="87192" y="23219"/>
                    </a:cubicBezTo>
                    <a:cubicBezTo>
                      <a:pt x="115288" y="7740"/>
                      <a:pt x="148463" y="0"/>
                      <a:pt x="186737" y="0"/>
                    </a:cubicBezTo>
                    <a:cubicBezTo>
                      <a:pt x="225002" y="0"/>
                      <a:pt x="258177" y="7740"/>
                      <a:pt x="286273" y="23219"/>
                    </a:cubicBezTo>
                    <a:cubicBezTo>
                      <a:pt x="314853" y="38230"/>
                      <a:pt x="336653" y="59573"/>
                      <a:pt x="351674" y="87249"/>
                    </a:cubicBezTo>
                    <a:cubicBezTo>
                      <a:pt x="366686" y="114456"/>
                      <a:pt x="374196" y="145650"/>
                      <a:pt x="374196" y="180831"/>
                    </a:cubicBezTo>
                    <a:cubicBezTo>
                      <a:pt x="374196" y="216481"/>
                      <a:pt x="366686" y="248144"/>
                      <a:pt x="351674" y="275819"/>
                    </a:cubicBezTo>
                    <a:cubicBezTo>
                      <a:pt x="336653" y="303496"/>
                      <a:pt x="314853" y="325073"/>
                      <a:pt x="286273" y="340553"/>
                    </a:cubicBezTo>
                    <a:cubicBezTo>
                      <a:pt x="258177" y="356032"/>
                      <a:pt x="225002" y="363772"/>
                      <a:pt x="186737" y="363772"/>
                    </a:cubicBezTo>
                    <a:close/>
                    <a:moveTo>
                      <a:pt x="57397" y="180831"/>
                    </a:moveTo>
                    <a:cubicBezTo>
                      <a:pt x="57397" y="223986"/>
                      <a:pt x="68781" y="257526"/>
                      <a:pt x="91550" y="281448"/>
                    </a:cubicBezTo>
                    <a:cubicBezTo>
                      <a:pt x="114319" y="305372"/>
                      <a:pt x="145805" y="317334"/>
                      <a:pt x="186006" y="317334"/>
                    </a:cubicBezTo>
                    <a:cubicBezTo>
                      <a:pt x="226692" y="317334"/>
                      <a:pt x="258661" y="305372"/>
                      <a:pt x="281915" y="281448"/>
                    </a:cubicBezTo>
                    <a:cubicBezTo>
                      <a:pt x="305168" y="257526"/>
                      <a:pt x="316790" y="223986"/>
                      <a:pt x="316790" y="180831"/>
                    </a:cubicBezTo>
                    <a:cubicBezTo>
                      <a:pt x="316790" y="138614"/>
                      <a:pt x="305168" y="105543"/>
                      <a:pt x="281915" y="81620"/>
                    </a:cubicBezTo>
                    <a:cubicBezTo>
                      <a:pt x="258661" y="57696"/>
                      <a:pt x="226692" y="45735"/>
                      <a:pt x="186006" y="45735"/>
                    </a:cubicBezTo>
                    <a:cubicBezTo>
                      <a:pt x="145805" y="45735"/>
                      <a:pt x="114319" y="57696"/>
                      <a:pt x="91550" y="81620"/>
                    </a:cubicBezTo>
                    <a:cubicBezTo>
                      <a:pt x="68781" y="105543"/>
                      <a:pt x="57397" y="138614"/>
                      <a:pt x="57397" y="180831"/>
                    </a:cubicBezTo>
                    <a:close/>
                  </a:path>
                </a:pathLst>
              </a:custGeom>
              <a:solidFill>
                <a:schemeClr val="tx1"/>
              </a:solidFill>
              <a:ln w="949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1" name="Forma Livre 10">
                <a:extLst>
                  <a:ext uri="{FF2B5EF4-FFF2-40B4-BE49-F238E27FC236}">
                    <a16:creationId xmlns:a16="http://schemas.microsoft.com/office/drawing/2014/main" id="{DEE05A33-2E70-379C-AC81-23AAA57EBB25}"/>
                  </a:ext>
                </a:extLst>
              </p:cNvPr>
              <p:cNvSpPr/>
              <p:nvPr/>
            </p:nvSpPr>
            <p:spPr>
              <a:xfrm>
                <a:off x="13600580" y="4131839"/>
                <a:ext cx="100997" cy="497460"/>
              </a:xfrm>
              <a:custGeom>
                <a:avLst/>
                <a:gdLst>
                  <a:gd name="csX0" fmla="*/ 50855 w 100997"/>
                  <a:gd name="csY0" fmla="*/ 497461 h 497460"/>
                  <a:gd name="csX1" fmla="*/ 13805 w 100997"/>
                  <a:gd name="csY1" fmla="*/ 484092 h 497460"/>
                  <a:gd name="csX2" fmla="*/ 0 w 100997"/>
                  <a:gd name="csY2" fmla="*/ 447504 h 497460"/>
                  <a:gd name="csX3" fmla="*/ 13805 w 100997"/>
                  <a:gd name="csY3" fmla="*/ 412322 h 497460"/>
                  <a:gd name="csX4" fmla="*/ 50855 w 100997"/>
                  <a:gd name="csY4" fmla="*/ 398954 h 497460"/>
                  <a:gd name="csX5" fmla="*/ 87192 w 100997"/>
                  <a:gd name="csY5" fmla="*/ 412322 h 497460"/>
                  <a:gd name="csX6" fmla="*/ 100998 w 100997"/>
                  <a:gd name="csY6" fmla="*/ 447504 h 497460"/>
                  <a:gd name="csX7" fmla="*/ 87192 w 100997"/>
                  <a:gd name="csY7" fmla="*/ 484092 h 497460"/>
                  <a:gd name="csX8" fmla="*/ 50855 w 100997"/>
                  <a:gd name="csY8" fmla="*/ 497461 h 497460"/>
                  <a:gd name="csX9" fmla="*/ 84287 w 100997"/>
                  <a:gd name="csY9" fmla="*/ 0 h 497460"/>
                  <a:gd name="csX10" fmla="*/ 77745 w 100997"/>
                  <a:gd name="csY10" fmla="*/ 351812 h 497460"/>
                  <a:gd name="csX11" fmla="*/ 28333 w 100997"/>
                  <a:gd name="csY11" fmla="*/ 351812 h 497460"/>
                  <a:gd name="csX12" fmla="*/ 23253 w 100997"/>
                  <a:gd name="csY12" fmla="*/ 0 h 497460"/>
                  <a:gd name="csX13" fmla="*/ 84287 w 100997"/>
                  <a:gd name="csY13" fmla="*/ 0 h 49746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100997" h="497460">
                    <a:moveTo>
                      <a:pt x="50855" y="497461"/>
                    </a:moveTo>
                    <a:cubicBezTo>
                      <a:pt x="35359" y="497461"/>
                      <a:pt x="23006" y="493005"/>
                      <a:pt x="13805" y="484092"/>
                    </a:cubicBezTo>
                    <a:cubicBezTo>
                      <a:pt x="4595" y="475179"/>
                      <a:pt x="0" y="462984"/>
                      <a:pt x="0" y="447504"/>
                    </a:cubicBezTo>
                    <a:cubicBezTo>
                      <a:pt x="0" y="432493"/>
                      <a:pt x="4595" y="420766"/>
                      <a:pt x="13805" y="412322"/>
                    </a:cubicBezTo>
                    <a:cubicBezTo>
                      <a:pt x="23006" y="403411"/>
                      <a:pt x="35359" y="398954"/>
                      <a:pt x="50855" y="398954"/>
                    </a:cubicBezTo>
                    <a:cubicBezTo>
                      <a:pt x="66360" y="398954"/>
                      <a:pt x="78466" y="403411"/>
                      <a:pt x="87192" y="412322"/>
                    </a:cubicBezTo>
                    <a:cubicBezTo>
                      <a:pt x="96393" y="420766"/>
                      <a:pt x="100998" y="432493"/>
                      <a:pt x="100998" y="447504"/>
                    </a:cubicBezTo>
                    <a:cubicBezTo>
                      <a:pt x="100998" y="462984"/>
                      <a:pt x="96393" y="475179"/>
                      <a:pt x="87192" y="484092"/>
                    </a:cubicBezTo>
                    <a:cubicBezTo>
                      <a:pt x="78466" y="493005"/>
                      <a:pt x="66360" y="497461"/>
                      <a:pt x="50855" y="497461"/>
                    </a:cubicBezTo>
                    <a:close/>
                    <a:moveTo>
                      <a:pt x="84287" y="0"/>
                    </a:moveTo>
                    <a:lnTo>
                      <a:pt x="77745" y="351812"/>
                    </a:lnTo>
                    <a:lnTo>
                      <a:pt x="28333" y="351812"/>
                    </a:lnTo>
                    <a:lnTo>
                      <a:pt x="23253" y="0"/>
                    </a:lnTo>
                    <a:lnTo>
                      <a:pt x="84287" y="0"/>
                    </a:lnTo>
                    <a:close/>
                  </a:path>
                </a:pathLst>
              </a:custGeom>
              <a:solidFill>
                <a:schemeClr val="tx1"/>
              </a:solidFill>
              <a:ln w="9495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pt-BR"/>
              </a:p>
            </p:txBody>
          </p:sp>
        </p:grp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908D81DF-219A-D25F-0BA8-E80973DFD60C}"/>
              </a:ext>
            </a:extLst>
          </p:cNvPr>
          <p:cNvGrpSpPr/>
          <p:nvPr/>
        </p:nvGrpSpPr>
        <p:grpSpPr>
          <a:xfrm>
            <a:off x="2057400" y="5072648"/>
            <a:ext cx="2806580" cy="1278974"/>
            <a:chOff x="6094141" y="6231336"/>
            <a:chExt cx="2806580" cy="1278974"/>
          </a:xfrm>
        </p:grpSpPr>
        <p:grpSp>
          <p:nvGrpSpPr>
            <p:cNvPr id="21" name="Agrupar 20">
              <a:extLst>
                <a:ext uri="{FF2B5EF4-FFF2-40B4-BE49-F238E27FC236}">
                  <a16:creationId xmlns:a16="http://schemas.microsoft.com/office/drawing/2014/main" id="{AC37146E-9133-2D47-D6F9-ECB98FBE1EB2}"/>
                </a:ext>
              </a:extLst>
            </p:cNvPr>
            <p:cNvGrpSpPr/>
            <p:nvPr/>
          </p:nvGrpSpPr>
          <p:grpSpPr>
            <a:xfrm>
              <a:off x="6094141" y="6231336"/>
              <a:ext cx="2806580" cy="1278974"/>
              <a:chOff x="5483550" y="4317582"/>
              <a:chExt cx="3118711" cy="1421213"/>
            </a:xfrm>
          </p:grpSpPr>
          <p:sp>
            <p:nvSpPr>
              <p:cNvPr id="23" name="Retângulo Arredondado 22">
                <a:extLst>
                  <a:ext uri="{FF2B5EF4-FFF2-40B4-BE49-F238E27FC236}">
                    <a16:creationId xmlns:a16="http://schemas.microsoft.com/office/drawing/2014/main" id="{E2A5B74F-D478-D9C0-F9A5-054F837136AE}"/>
                  </a:ext>
                </a:extLst>
              </p:cNvPr>
              <p:cNvSpPr/>
              <p:nvPr/>
            </p:nvSpPr>
            <p:spPr>
              <a:xfrm>
                <a:off x="5483550" y="4317582"/>
                <a:ext cx="2977402" cy="140562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24" name="Imagem 23">
                <a:extLst>
                  <a:ext uri="{FF2B5EF4-FFF2-40B4-BE49-F238E27FC236}">
                    <a16:creationId xmlns:a16="http://schemas.microsoft.com/office/drawing/2014/main" id="{6F27EC74-298E-9913-2D16-82C8384E7A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91061" y="5052995"/>
                <a:ext cx="711200" cy="685800"/>
              </a:xfrm>
              <a:prstGeom prst="rect">
                <a:avLst/>
              </a:prstGeom>
            </p:spPr>
          </p:pic>
        </p:grp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86E98674-499C-FEE8-F79E-0F83F056E660}"/>
                </a:ext>
              </a:extLst>
            </p:cNvPr>
            <p:cNvSpPr txBox="1"/>
            <p:nvPr/>
          </p:nvSpPr>
          <p:spPr>
            <a:xfrm>
              <a:off x="6274399" y="6386476"/>
              <a:ext cx="244304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pt-BR" sz="2000" dirty="0">
                  <a:latin typeface="AMX" pitchFamily="2" charset="0"/>
                </a:rPr>
                <a:t>Data: </a:t>
              </a:r>
              <a:r>
                <a:rPr lang="pt-BR" sz="2000" b="1" dirty="0">
                  <a:latin typeface="AMX" pitchFamily="2" charset="0"/>
                </a:rPr>
                <a:t>XX/XX/XXXX</a:t>
              </a:r>
              <a:br>
                <a:rPr lang="pt-BR" sz="2000" b="1" dirty="0">
                  <a:latin typeface="AMX" pitchFamily="2" charset="0"/>
                </a:rPr>
              </a:br>
              <a:r>
                <a:rPr lang="pt-BR" sz="2000" dirty="0">
                  <a:latin typeface="AMX" pitchFamily="2" charset="0"/>
                </a:rPr>
                <a:t>Hora: </a:t>
              </a:r>
              <a:r>
                <a:rPr lang="pt-BR" sz="2000" b="1" dirty="0" err="1">
                  <a:latin typeface="AMX" pitchFamily="2" charset="0"/>
                </a:rPr>
                <a:t>XXhXX</a:t>
              </a:r>
              <a:br>
                <a:rPr lang="pt-BR" sz="2000" b="1" dirty="0">
                  <a:latin typeface="AMX" pitchFamily="2" charset="0"/>
                </a:rPr>
              </a:br>
              <a:r>
                <a:rPr lang="pt-BR" sz="2000" dirty="0">
                  <a:latin typeface="AMX" pitchFamily="2" charset="0"/>
                </a:rPr>
                <a:t>Link: </a:t>
              </a:r>
              <a:r>
                <a:rPr lang="pt-BR" sz="2000" b="1" dirty="0">
                  <a:latin typeface="AMX" pitchFamily="2" charset="0"/>
                </a:rPr>
                <a:t>XXXXXXXX</a:t>
              </a:r>
              <a:endParaRPr lang="pt-BR" sz="2000" dirty="0">
                <a:latin typeface="AMX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05796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C42A15-DD20-47E8-9811-52730631E5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619079E-7364-4C3F-808B-8F89F555597B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A2F6EF44-B949-407F-B013-4F78CBF9A0A3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688</TotalTime>
  <Words>27</Words>
  <Application>Microsoft Macintosh PowerPoint</Application>
  <PresentationFormat>Personalizar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Calibri</vt:lpstr>
      <vt:lpstr>AMX</vt:lpstr>
      <vt:lpstr>Tema do Office 2013 - 2022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Lauren Cirello</cp:lastModifiedBy>
  <cp:revision>63</cp:revision>
  <dcterms:created xsi:type="dcterms:W3CDTF">2020-01-08T12:57:17Z</dcterms:created>
  <dcterms:modified xsi:type="dcterms:W3CDTF">2026-05-14T16:48:51Z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