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9"/>
  </p:normalViewPr>
  <p:slideViewPr>
    <p:cSldViewPr snapToGrid="0">
      <p:cViewPr>
        <p:scale>
          <a:sx n="25" d="100"/>
          <a:sy n="25" d="100"/>
        </p:scale>
        <p:origin x="2592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DB966DC4-BCA4-E80A-4DAA-8D9D0F13985C}"/>
              </a:ext>
            </a:extLst>
          </p:cNvPr>
          <p:cNvGrpSpPr/>
          <p:nvPr/>
        </p:nvGrpSpPr>
        <p:grpSpPr>
          <a:xfrm>
            <a:off x="-191112" y="0"/>
            <a:ext cx="10349525" cy="10163420"/>
            <a:chOff x="5325358" y="1"/>
            <a:chExt cx="5821947" cy="5717256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20A555B8-F2FA-47A0-558B-19238A6609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30" r="17386" b="16592"/>
            <a:stretch>
              <a:fillRect/>
            </a:stretch>
          </p:blipFill>
          <p:spPr>
            <a:xfrm>
              <a:off x="5333600" y="1"/>
              <a:ext cx="5813705" cy="5713152"/>
            </a:xfrm>
            <a:prstGeom prst="rect">
              <a:avLst/>
            </a:prstGeom>
          </p:spPr>
        </p:pic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D806CF88-E103-A0EB-AB31-E2C5D9C60BFE}"/>
                </a:ext>
              </a:extLst>
            </p:cNvPr>
            <p:cNvSpPr/>
            <p:nvPr userDrawn="1"/>
          </p:nvSpPr>
          <p:spPr>
            <a:xfrm>
              <a:off x="5325358" y="1"/>
              <a:ext cx="5813704" cy="5717256"/>
            </a:xfrm>
            <a:prstGeom prst="rect">
              <a:avLst/>
            </a:prstGeom>
            <a:solidFill>
              <a:schemeClr val="dk1">
                <a:alpha val="75000"/>
              </a:schemeClr>
            </a:solidFill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pic>
        <p:nvPicPr>
          <p:cNvPr id="14" name="Gráfico 13">
            <a:extLst>
              <a:ext uri="{FF2B5EF4-FFF2-40B4-BE49-F238E27FC236}">
                <a16:creationId xmlns:a16="http://schemas.microsoft.com/office/drawing/2014/main" id="{BD80EBAD-49B3-ACEC-D451-A51BB17EB9E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45504" y="9297366"/>
            <a:ext cx="2500833" cy="402494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C47A7709-EE39-05AC-C348-F9FAFFB75DE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42207" y="458553"/>
            <a:ext cx="1450459" cy="546550"/>
          </a:xfrm>
          <a:prstGeom prst="rect">
            <a:avLst/>
          </a:prstGeom>
        </p:spPr>
      </p:pic>
      <p:grpSp>
        <p:nvGrpSpPr>
          <p:cNvPr id="30" name="Agrupar 29">
            <a:extLst>
              <a:ext uri="{FF2B5EF4-FFF2-40B4-BE49-F238E27FC236}">
                <a16:creationId xmlns:a16="http://schemas.microsoft.com/office/drawing/2014/main" id="{67DA521A-338E-EB17-1FBE-BA077198D4E6}"/>
              </a:ext>
            </a:extLst>
          </p:cNvPr>
          <p:cNvGrpSpPr/>
          <p:nvPr/>
        </p:nvGrpSpPr>
        <p:grpSpPr>
          <a:xfrm>
            <a:off x="2406272" y="1885219"/>
            <a:ext cx="6826220" cy="2315447"/>
            <a:chOff x="1759511" y="1587580"/>
            <a:chExt cx="6826220" cy="2315447"/>
          </a:xfrm>
        </p:grpSpPr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9130B8B5-24B9-4261-C71D-075A25501A5A}"/>
                </a:ext>
              </a:extLst>
            </p:cNvPr>
            <p:cNvSpPr>
              <a:spLocks/>
            </p:cNvSpPr>
            <p:nvPr/>
          </p:nvSpPr>
          <p:spPr>
            <a:xfrm>
              <a:off x="1759511" y="1587580"/>
              <a:ext cx="6826220" cy="2315447"/>
            </a:xfrm>
            <a:prstGeom prst="roundRect">
              <a:avLst>
                <a:gd name="adj" fmla="val 12389"/>
              </a:avLst>
            </a:prstGeom>
            <a:solidFill>
              <a:schemeClr val="tx1"/>
            </a:solidFill>
            <a:ln>
              <a:gradFill>
                <a:gsLst>
                  <a:gs pos="0">
                    <a:srgbClr val="520805"/>
                  </a:gs>
                  <a:gs pos="100000">
                    <a:srgbClr val="D72B1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4085FB21-CB6A-C9E4-176E-A6CDAA4D4CE8}"/>
                </a:ext>
              </a:extLst>
            </p:cNvPr>
            <p:cNvSpPr txBox="1">
              <a:spLocks/>
            </p:cNvSpPr>
            <p:nvPr/>
          </p:nvSpPr>
          <p:spPr>
            <a:xfrm>
              <a:off x="2300865" y="1960473"/>
              <a:ext cx="39522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4800" i="1" dirty="0">
                  <a:solidFill>
                    <a:schemeClr val="bg1"/>
                  </a:solidFill>
                  <a:latin typeface="AMX" pitchFamily="2" charset="0"/>
                </a:rPr>
                <a:t>Atendimento ao Cliente</a:t>
              </a:r>
            </a:p>
          </p:txBody>
        </p:sp>
        <p:pic>
          <p:nvPicPr>
            <p:cNvPr id="19" name="Gráfico 18">
              <a:extLst>
                <a:ext uri="{FF2B5EF4-FFF2-40B4-BE49-F238E27FC236}">
                  <a16:creationId xmlns:a16="http://schemas.microsoft.com/office/drawing/2014/main" id="{E2CB6EE1-1D77-E89C-88E7-8BFE7DFBBD2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865645" y="2774423"/>
              <a:ext cx="2373002" cy="758441"/>
            </a:xfrm>
            <a:prstGeom prst="rect">
              <a:avLst/>
            </a:prstGeom>
          </p:spPr>
        </p:pic>
      </p:grp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503652B2-4A62-F8A0-9E9C-4533C63D2384}"/>
              </a:ext>
            </a:extLst>
          </p:cNvPr>
          <p:cNvGrpSpPr/>
          <p:nvPr/>
        </p:nvGrpSpPr>
        <p:grpSpPr>
          <a:xfrm>
            <a:off x="2421599" y="4637330"/>
            <a:ext cx="5899238" cy="3664615"/>
            <a:chOff x="2300865" y="4906218"/>
            <a:chExt cx="5899238" cy="3664615"/>
          </a:xfrm>
        </p:grpSpPr>
        <p:sp>
          <p:nvSpPr>
            <p:cNvPr id="29" name="Retângulo: Cantos Arredondados 28">
              <a:extLst>
                <a:ext uri="{FF2B5EF4-FFF2-40B4-BE49-F238E27FC236}">
                  <a16:creationId xmlns:a16="http://schemas.microsoft.com/office/drawing/2014/main" id="{9D2C8BF2-8928-0696-7D30-49F17E719EFD}"/>
                </a:ext>
              </a:extLst>
            </p:cNvPr>
            <p:cNvSpPr>
              <a:spLocks/>
            </p:cNvSpPr>
            <p:nvPr/>
          </p:nvSpPr>
          <p:spPr>
            <a:xfrm>
              <a:off x="2300865" y="4906218"/>
              <a:ext cx="5899238" cy="3664615"/>
            </a:xfrm>
            <a:prstGeom prst="roundRect">
              <a:avLst>
                <a:gd name="adj" fmla="val 12389"/>
              </a:avLst>
            </a:prstGeom>
            <a:solidFill>
              <a:schemeClr val="tx1"/>
            </a:solidFill>
            <a:ln>
              <a:gradFill>
                <a:gsLst>
                  <a:gs pos="0">
                    <a:srgbClr val="520805"/>
                  </a:gs>
                  <a:gs pos="100000">
                    <a:srgbClr val="D72B1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552DA7FD-E936-D15F-9937-9E0B361B0BA8}"/>
                </a:ext>
              </a:extLst>
            </p:cNvPr>
            <p:cNvSpPr>
              <a:spLocks/>
            </p:cNvSpPr>
            <p:nvPr/>
          </p:nvSpPr>
          <p:spPr>
            <a:xfrm>
              <a:off x="2942777" y="5264132"/>
              <a:ext cx="4678134" cy="278595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 algn="ctr"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Você foi convidado a participar da capacitação XXXX</a:t>
              </a:r>
            </a:p>
            <a:p>
              <a:pPr rtl="0">
                <a:spcBef>
                  <a:spcPts val="1200"/>
                </a:spcBef>
              </a:pPr>
              <a:endParaRPr lang="pt-BR" sz="2400" dirty="0">
                <a:solidFill>
                  <a:schemeClr val="bg1"/>
                </a:solidFill>
                <a:latin typeface="AMX Medium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Data: XX/XX/XXXX</a:t>
              </a: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Hora: </a:t>
              </a:r>
              <a:r>
                <a:rPr lang="pt-BR" sz="2400" dirty="0" err="1">
                  <a:solidFill>
                    <a:schemeClr val="bg1"/>
                  </a:solidFill>
                  <a:latin typeface="AMX Medium" pitchFamily="2" charset="0"/>
                </a:rPr>
                <a:t>XXhXX</a:t>
              </a:r>
              <a:endParaRPr lang="pt-BR" sz="2400" dirty="0">
                <a:solidFill>
                  <a:schemeClr val="bg1"/>
                </a:solidFill>
                <a:latin typeface="AMX Medium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Link: XXXXXXXX</a:t>
              </a:r>
            </a:p>
          </p:txBody>
        </p:sp>
      </p:grpSp>
      <p:pic>
        <p:nvPicPr>
          <p:cNvPr id="35" name="Imagem 34">
            <a:extLst>
              <a:ext uri="{FF2B5EF4-FFF2-40B4-BE49-F238E27FC236}">
                <a16:creationId xmlns:a16="http://schemas.microsoft.com/office/drawing/2014/main" id="{BB42B164-5CC2-CA1C-405B-9F612CBE89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9417" y="2480545"/>
            <a:ext cx="1122549" cy="112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CFCA18-7E07-451B-9AFF-BBCE746A835F}"/>
</file>

<file path=customXml/itemProps2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</TotalTime>
  <Words>24</Words>
  <Application>Microsoft Office PowerPoint</Application>
  <PresentationFormat>Personalizar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AMX Medium</vt:lpstr>
      <vt:lpstr>Aptos</vt:lpstr>
      <vt:lpstr>Aptos Display</vt:lpstr>
      <vt:lpstr>Arial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Rivania Silva</cp:lastModifiedBy>
  <cp:revision>17</cp:revision>
  <dcterms:created xsi:type="dcterms:W3CDTF">2024-09-17T11:26:27Z</dcterms:created>
  <dcterms:modified xsi:type="dcterms:W3CDTF">2026-05-13T14:57:22Z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