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9" r:id="rId5"/>
    <p:sldId id="270" r:id="rId6"/>
    <p:sldId id="26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729" userDrawn="1">
          <p15:clr>
            <a:srgbClr val="A4A3A4"/>
          </p15:clr>
        </p15:guide>
        <p15:guide id="4" orient="horz" pos="22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0000"/>
    <a:srgbClr val="BD0D14"/>
    <a:srgbClr val="FF6E6E"/>
    <a:srgbClr val="FF0000"/>
    <a:srgbClr val="FFFFFF"/>
    <a:srgbClr val="D19601"/>
    <a:srgbClr val="C91F0D"/>
    <a:srgbClr val="610000"/>
    <a:srgbClr val="E10A18"/>
    <a:srgbClr val="D145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18" autoAdjust="0"/>
    <p:restoredTop sz="94717"/>
  </p:normalViewPr>
  <p:slideViewPr>
    <p:cSldViewPr snapToGrid="0" showGuides="1">
      <p:cViewPr>
        <p:scale>
          <a:sx n="50" d="100"/>
          <a:sy n="50" d="100"/>
        </p:scale>
        <p:origin x="1800" y="342"/>
      </p:cViewPr>
      <p:guideLst>
        <p:guide orient="horz" pos="1207"/>
        <p:guide pos="3840"/>
        <p:guide orient="horz" pos="1729"/>
        <p:guide orient="horz" pos="22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Padrão do plano de fundo&#10;&#10;Descrição gerada automaticamente">
            <a:extLst>
              <a:ext uri="{FF2B5EF4-FFF2-40B4-BE49-F238E27FC236}">
                <a16:creationId xmlns:a16="http://schemas.microsoft.com/office/drawing/2014/main" id="{59F62289-F70D-141B-6B80-D58858D0E5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1724433D-A5BE-9751-46EF-AA240EE51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" b="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0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surface with a black border&#10;&#10;Description automatically generated with medium confidence">
            <a:extLst>
              <a:ext uri="{FF2B5EF4-FFF2-40B4-BE49-F238E27FC236}">
                <a16:creationId xmlns:a16="http://schemas.microsoft.com/office/drawing/2014/main" id="{87AA96B6-DEE1-4A47-5DEA-FC69594604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F218B803-BB9E-2AEC-67D3-E60C5BD98C0A}"/>
              </a:ext>
            </a:extLst>
          </p:cNvPr>
          <p:cNvGrpSpPr/>
          <p:nvPr userDrawn="1"/>
        </p:nvGrpSpPr>
        <p:grpSpPr>
          <a:xfrm>
            <a:off x="0" y="0"/>
            <a:ext cx="12192000" cy="6960358"/>
            <a:chOff x="0" y="0"/>
            <a:chExt cx="12192000" cy="6960358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A7363116-94CC-648C-66C2-D2711C0BC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960358"/>
            </a:xfrm>
            <a:prstGeom prst="rect">
              <a:avLst/>
            </a:prstGeom>
          </p:spPr>
        </p:pic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E0EDA5B7-7443-9E45-F33D-80133FF3DAD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035103" y="6380647"/>
              <a:ext cx="963995" cy="363245"/>
            </a:xfrm>
            <a:prstGeom prst="rect">
              <a:avLst/>
            </a:prstGeom>
          </p:spPr>
        </p:pic>
        <p:pic>
          <p:nvPicPr>
            <p:cNvPr id="5" name="Gráfico 4">
              <a:extLst>
                <a:ext uri="{FF2B5EF4-FFF2-40B4-BE49-F238E27FC236}">
                  <a16:creationId xmlns:a16="http://schemas.microsoft.com/office/drawing/2014/main" id="{D9EC66C4-2CFC-8EF9-5F5E-E6FFF9FD0FD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2902" y="6421663"/>
              <a:ext cx="1747264" cy="281212"/>
            </a:xfrm>
            <a:prstGeom prst="rect">
              <a:avLst/>
            </a:prstGeom>
          </p:spPr>
        </p:pic>
      </p:grp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1DC6374E-13FC-7788-C98B-08BF4DE4D8A8}"/>
              </a:ext>
            </a:extLst>
          </p:cNvPr>
          <p:cNvSpPr/>
          <p:nvPr userDrawn="1"/>
        </p:nvSpPr>
        <p:spPr>
          <a:xfrm>
            <a:off x="-491319" y="1050878"/>
            <a:ext cx="13521519" cy="5215662"/>
          </a:xfrm>
          <a:prstGeom prst="roundRect">
            <a:avLst>
              <a:gd name="adj" fmla="val 8901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5412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5.svg"/><Relationship Id="rId9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svg"/><Relationship Id="rId5" Type="http://schemas.openxmlformats.org/officeDocument/2006/relationships/image" Target="../media/image16.svg"/><Relationship Id="rId4" Type="http://schemas.openxmlformats.org/officeDocument/2006/relationships/image" Target="../media/image1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4B21A-6B66-D8E5-25F3-06D745A34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CC2CCE73-0CBB-8E0E-CF98-B82803D78AAE}"/>
              </a:ext>
            </a:extLst>
          </p:cNvPr>
          <p:cNvGrpSpPr/>
          <p:nvPr/>
        </p:nvGrpSpPr>
        <p:grpSpPr>
          <a:xfrm>
            <a:off x="1" y="-5006"/>
            <a:ext cx="12191999" cy="7058948"/>
            <a:chOff x="5325358" y="-2814"/>
            <a:chExt cx="6858399" cy="3970889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F63F5ADA-0A59-9228-7270-BD21BBFA0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7" r="1050" b="-821"/>
            <a:stretch>
              <a:fillRect/>
            </a:stretch>
          </p:blipFill>
          <p:spPr>
            <a:xfrm>
              <a:off x="5333600" y="0"/>
              <a:ext cx="6850157" cy="3968074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B2637AEC-6569-25C2-DB87-2D7D47966CE7}"/>
                </a:ext>
              </a:extLst>
            </p:cNvPr>
            <p:cNvSpPr/>
            <p:nvPr userDrawn="1"/>
          </p:nvSpPr>
          <p:spPr>
            <a:xfrm>
              <a:off x="5325358" y="-2814"/>
              <a:ext cx="6858399" cy="3970889"/>
            </a:xfrm>
            <a:prstGeom prst="rect">
              <a:avLst/>
            </a:prstGeom>
            <a:solidFill>
              <a:schemeClr val="dk1">
                <a:alpha val="75000"/>
              </a:schemeClr>
            </a:solidFill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18" name="Gráfico 17">
            <a:extLst>
              <a:ext uri="{FF2B5EF4-FFF2-40B4-BE49-F238E27FC236}">
                <a16:creationId xmlns:a16="http://schemas.microsoft.com/office/drawing/2014/main" id="{07F00F23-F52D-5CDD-B683-D23298C5EC6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9151" y="188939"/>
            <a:ext cx="1747264" cy="281212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C22C0E7D-C2A8-CF30-38B5-CCF0E0F8370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13185" y="6334904"/>
            <a:ext cx="963995" cy="363245"/>
          </a:xfrm>
          <a:prstGeom prst="rect">
            <a:avLst/>
          </a:prstGeom>
        </p:spPr>
      </p:pic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26432BC1-23EF-79B3-6CF0-FFB5338D0955}"/>
              </a:ext>
            </a:extLst>
          </p:cNvPr>
          <p:cNvSpPr>
            <a:spLocks/>
          </p:cNvSpPr>
          <p:nvPr/>
        </p:nvSpPr>
        <p:spPr>
          <a:xfrm>
            <a:off x="3787724" y="1108177"/>
            <a:ext cx="7996237" cy="2315447"/>
          </a:xfrm>
          <a:prstGeom prst="roundRect">
            <a:avLst>
              <a:gd name="adj" fmla="val 12389"/>
            </a:avLst>
          </a:prstGeom>
          <a:solidFill>
            <a:schemeClr val="tx1"/>
          </a:solidFill>
          <a:ln>
            <a:gradFill>
              <a:gsLst>
                <a:gs pos="0">
                  <a:srgbClr val="520805"/>
                </a:gs>
                <a:gs pos="100000">
                  <a:srgbClr val="D72B1B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D45AA53C-9A72-EDA7-B307-D2EEAFFD4EF6}"/>
              </a:ext>
            </a:extLst>
          </p:cNvPr>
          <p:cNvSpPr txBox="1">
            <a:spLocks/>
          </p:cNvSpPr>
          <p:nvPr/>
        </p:nvSpPr>
        <p:spPr>
          <a:xfrm>
            <a:off x="4098067" y="1411245"/>
            <a:ext cx="3952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800" i="1" dirty="0">
                <a:solidFill>
                  <a:schemeClr val="bg1"/>
                </a:solidFill>
                <a:latin typeface="AMX" pitchFamily="2" charset="0"/>
              </a:rPr>
              <a:t>Atendimento ao Cliente</a:t>
            </a:r>
          </a:p>
        </p:txBody>
      </p:sp>
      <p:pic>
        <p:nvPicPr>
          <p:cNvPr id="26" name="Gráfico 25">
            <a:extLst>
              <a:ext uri="{FF2B5EF4-FFF2-40B4-BE49-F238E27FC236}">
                <a16:creationId xmlns:a16="http://schemas.microsoft.com/office/drawing/2014/main" id="{4D6F66D0-59DA-C853-4C9F-E26F756DC6F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62847" y="2225195"/>
            <a:ext cx="2373002" cy="758441"/>
          </a:xfrm>
          <a:prstGeom prst="rect">
            <a:avLst/>
          </a:prstGeom>
        </p:spPr>
      </p:pic>
      <p:sp>
        <p:nvSpPr>
          <p:cNvPr id="31" name="Retângulo: Cantos Superiores Arredondados 30">
            <a:extLst>
              <a:ext uri="{FF2B5EF4-FFF2-40B4-BE49-F238E27FC236}">
                <a16:creationId xmlns:a16="http://schemas.microsoft.com/office/drawing/2014/main" id="{F6AB4771-64AF-5A25-5E33-89C5F47A3A2B}"/>
              </a:ext>
            </a:extLst>
          </p:cNvPr>
          <p:cNvSpPr>
            <a:spLocks/>
          </p:cNvSpPr>
          <p:nvPr/>
        </p:nvSpPr>
        <p:spPr>
          <a:xfrm rot="10800000">
            <a:off x="757035" y="-5005"/>
            <a:ext cx="2357305" cy="723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: Cantos Superiores Arredondados 31">
            <a:extLst>
              <a:ext uri="{FF2B5EF4-FFF2-40B4-BE49-F238E27FC236}">
                <a16:creationId xmlns:a16="http://schemas.microsoft.com/office/drawing/2014/main" id="{5D811CBE-35E4-D5ED-3201-AE5A157C730D}"/>
              </a:ext>
            </a:extLst>
          </p:cNvPr>
          <p:cNvSpPr>
            <a:spLocks/>
          </p:cNvSpPr>
          <p:nvPr/>
        </p:nvSpPr>
        <p:spPr>
          <a:xfrm>
            <a:off x="9785370" y="6134100"/>
            <a:ext cx="1649592" cy="723900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E437C630-86A1-80A7-A720-9B4F0DCF2A1C}"/>
              </a:ext>
            </a:extLst>
          </p:cNvPr>
          <p:cNvGrpSpPr/>
          <p:nvPr/>
        </p:nvGrpSpPr>
        <p:grpSpPr>
          <a:xfrm>
            <a:off x="685714" y="3716562"/>
            <a:ext cx="11098247" cy="1831663"/>
            <a:chOff x="685714" y="3429000"/>
            <a:chExt cx="11098247" cy="1831663"/>
          </a:xfrm>
        </p:grpSpPr>
        <p:sp>
          <p:nvSpPr>
            <p:cNvPr id="29" name="Retângulo: Cantos Arredondados 28">
              <a:extLst>
                <a:ext uri="{FF2B5EF4-FFF2-40B4-BE49-F238E27FC236}">
                  <a16:creationId xmlns:a16="http://schemas.microsoft.com/office/drawing/2014/main" id="{922B8E2F-6B22-F679-1C0F-A69F73702B2F}"/>
                </a:ext>
              </a:extLst>
            </p:cNvPr>
            <p:cNvSpPr>
              <a:spLocks/>
            </p:cNvSpPr>
            <p:nvPr/>
          </p:nvSpPr>
          <p:spPr>
            <a:xfrm>
              <a:off x="685714" y="3429000"/>
              <a:ext cx="11098247" cy="1831663"/>
            </a:xfrm>
            <a:prstGeom prst="roundRect">
              <a:avLst/>
            </a:prstGeom>
            <a:solidFill>
              <a:schemeClr val="tx1"/>
            </a:solidFill>
            <a:ln>
              <a:gradFill>
                <a:gsLst>
                  <a:gs pos="0">
                    <a:srgbClr val="520805"/>
                  </a:gs>
                  <a:gs pos="100000">
                    <a:srgbClr val="D72B1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6BCEBD-18CD-A21B-2CF9-8C00E91ECD6C}"/>
                </a:ext>
              </a:extLst>
            </p:cNvPr>
            <p:cNvSpPr txBox="1"/>
            <p:nvPr/>
          </p:nvSpPr>
          <p:spPr>
            <a:xfrm>
              <a:off x="2245403" y="4152028"/>
              <a:ext cx="1285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2400" dirty="0">
                  <a:solidFill>
                    <a:schemeClr val="bg1"/>
                  </a:solidFill>
                  <a:latin typeface="AMX Medium" pitchFamily="2" charset="77"/>
                </a:rPr>
                <a:t>Briefing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1B4AA6A-100B-45F5-9BE4-D3730CAB5A7B}"/>
                </a:ext>
              </a:extLst>
            </p:cNvPr>
            <p:cNvSpPr txBox="1"/>
            <p:nvPr/>
          </p:nvSpPr>
          <p:spPr>
            <a:xfrm>
              <a:off x="5073087" y="4106583"/>
              <a:ext cx="18197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2400" dirty="0" err="1">
                  <a:solidFill>
                    <a:schemeClr val="bg1"/>
                  </a:solidFill>
                  <a:latin typeface="AMX Medium" pitchFamily="2" charset="77"/>
                </a:rPr>
                <a:t>Diagnóstico</a:t>
              </a:r>
              <a:endParaRPr lang="en-US" sz="2400" dirty="0">
                <a:solidFill>
                  <a:schemeClr val="bg1"/>
                </a:solidFill>
                <a:latin typeface="AMX Medium" pitchFamily="2" charset="7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7C2D5DD-EB59-D388-6B0B-801C40A25882}"/>
                </a:ext>
              </a:extLst>
            </p:cNvPr>
            <p:cNvSpPr txBox="1"/>
            <p:nvPr/>
          </p:nvSpPr>
          <p:spPr>
            <a:xfrm>
              <a:off x="8618209" y="4106583"/>
              <a:ext cx="25713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2400" dirty="0" err="1">
                  <a:solidFill>
                    <a:schemeClr val="bg1"/>
                  </a:solidFill>
                  <a:latin typeface="AMX Medium" pitchFamily="2" charset="77"/>
                </a:rPr>
                <a:t>Desenvolvimento</a:t>
              </a:r>
              <a:endParaRPr lang="en-US" sz="2400" dirty="0">
                <a:solidFill>
                  <a:schemeClr val="bg1"/>
                </a:solidFill>
                <a:latin typeface="AMX Medium" pitchFamily="2" charset="77"/>
              </a:endParaRPr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BB37F2E8-126E-C140-D8F0-8A43D1915D5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432575" y="4011371"/>
              <a:ext cx="699016" cy="699016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F4C4E6CA-C720-FD50-1EA2-765BA6AB131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329835" y="4011371"/>
              <a:ext cx="580714" cy="742978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E3E130CD-1348-E9C5-8756-6C8FCAE37B2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7691569" y="3912784"/>
              <a:ext cx="699016" cy="816202"/>
            </a:xfrm>
            <a:prstGeom prst="rect">
              <a:avLst/>
            </a:prstGeom>
          </p:spPr>
        </p:pic>
      </p:grpSp>
      <p:pic>
        <p:nvPicPr>
          <p:cNvPr id="36" name="Imagem 35">
            <a:extLst>
              <a:ext uri="{FF2B5EF4-FFF2-40B4-BE49-F238E27FC236}">
                <a16:creationId xmlns:a16="http://schemas.microsoft.com/office/drawing/2014/main" id="{1C715EDE-4CD4-84B4-FFFB-2E4887DD4A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978" y="1602527"/>
            <a:ext cx="1242850" cy="124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5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0A61F-7BEF-AA73-1E51-E27B12CBD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BC49D27-26DB-A4D2-BD09-7A3DF938D529}"/>
              </a:ext>
            </a:extLst>
          </p:cNvPr>
          <p:cNvCxnSpPr>
            <a:cxnSpLocks/>
          </p:cNvCxnSpPr>
          <p:nvPr/>
        </p:nvCxnSpPr>
        <p:spPr>
          <a:xfrm>
            <a:off x="1051221" y="2374362"/>
            <a:ext cx="0" cy="955306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83AE449-851A-98E5-9EAE-C3F3BC3F7360}"/>
              </a:ext>
            </a:extLst>
          </p:cNvPr>
          <p:cNvCxnSpPr>
            <a:cxnSpLocks/>
          </p:cNvCxnSpPr>
          <p:nvPr/>
        </p:nvCxnSpPr>
        <p:spPr>
          <a:xfrm flipH="1">
            <a:off x="1051221" y="2999051"/>
            <a:ext cx="11140779" cy="0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CaixaDeTexto 11">
            <a:extLst>
              <a:ext uri="{FF2B5EF4-FFF2-40B4-BE49-F238E27FC236}">
                <a16:creationId xmlns:a16="http://schemas.microsoft.com/office/drawing/2014/main" id="{384B5CCC-AF5A-6682-5467-A39EBB00D8B8}"/>
              </a:ext>
            </a:extLst>
          </p:cNvPr>
          <p:cNvSpPr txBox="1"/>
          <p:nvPr/>
        </p:nvSpPr>
        <p:spPr>
          <a:xfrm>
            <a:off x="1690033" y="4350668"/>
            <a:ext cx="1848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Data de entrega</a:t>
            </a:r>
            <a:endParaRPr lang="pt-BR" dirty="0"/>
          </a:p>
        </p:txBody>
      </p:sp>
      <p:sp>
        <p:nvSpPr>
          <p:cNvPr id="42" name="CaixaDeTexto 16">
            <a:extLst>
              <a:ext uri="{FF2B5EF4-FFF2-40B4-BE49-F238E27FC236}">
                <a16:creationId xmlns:a16="http://schemas.microsoft.com/office/drawing/2014/main" id="{402164E9-0D72-5CEA-9B87-CE86934EC2A0}"/>
              </a:ext>
            </a:extLst>
          </p:cNvPr>
          <p:cNvSpPr txBox="1"/>
          <p:nvPr/>
        </p:nvSpPr>
        <p:spPr>
          <a:xfrm>
            <a:off x="1690032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Data de entrega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3A7CD3-CE81-F2AC-6011-D9D48B9ACDC0}"/>
              </a:ext>
            </a:extLst>
          </p:cNvPr>
          <p:cNvSpPr txBox="1"/>
          <p:nvPr/>
        </p:nvSpPr>
        <p:spPr>
          <a:xfrm>
            <a:off x="1502874" y="1738042"/>
            <a:ext cx="2100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>
                <a:latin typeface="AMX" pitchFamily="2" charset="77"/>
              </a:rPr>
              <a:t>Teams/</a:t>
            </a:r>
            <a:r>
              <a:rPr lang="en-US" b="1" dirty="0" err="1">
                <a:latin typeface="AMX" pitchFamily="2" charset="77"/>
              </a:rPr>
              <a:t>presencial</a:t>
            </a:r>
            <a:endParaRPr lang="en-US" b="1" dirty="0">
              <a:latin typeface="AMX" pitchFamily="2" charset="77"/>
            </a:endParaRPr>
          </a:p>
        </p:txBody>
      </p:sp>
      <p:sp>
        <p:nvSpPr>
          <p:cNvPr id="53" name="CaixaDeTexto 11">
            <a:extLst>
              <a:ext uri="{FF2B5EF4-FFF2-40B4-BE49-F238E27FC236}">
                <a16:creationId xmlns:a16="http://schemas.microsoft.com/office/drawing/2014/main" id="{18225B01-84B1-B00A-76D5-A9654B1FAC37}"/>
              </a:ext>
            </a:extLst>
          </p:cNvPr>
          <p:cNvSpPr txBox="1"/>
          <p:nvPr/>
        </p:nvSpPr>
        <p:spPr>
          <a:xfrm>
            <a:off x="4298812" y="4350668"/>
            <a:ext cx="1848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Repasse com os facilitadores</a:t>
            </a:r>
          </a:p>
        </p:txBody>
      </p:sp>
      <p:sp>
        <p:nvSpPr>
          <p:cNvPr id="54" name="CaixaDeTexto 16">
            <a:extLst>
              <a:ext uri="{FF2B5EF4-FFF2-40B4-BE49-F238E27FC236}">
                <a16:creationId xmlns:a16="http://schemas.microsoft.com/office/drawing/2014/main" id="{BEA9EC82-CAC0-9F6B-5216-3204F5000EE0}"/>
              </a:ext>
            </a:extLst>
          </p:cNvPr>
          <p:cNvSpPr txBox="1"/>
          <p:nvPr/>
        </p:nvSpPr>
        <p:spPr>
          <a:xfrm>
            <a:off x="4298810" y="3704337"/>
            <a:ext cx="1848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Repasse com</a:t>
            </a:r>
            <a:br>
              <a:rPr lang="pt-BR" b="1" dirty="0">
                <a:latin typeface="AMX" pitchFamily="2" charset="0"/>
              </a:rPr>
            </a:br>
            <a:r>
              <a:rPr lang="pt-BR" b="1" dirty="0">
                <a:latin typeface="AMX" pitchFamily="2" charset="0"/>
              </a:rPr>
              <a:t>os facilitadores</a:t>
            </a:r>
          </a:p>
        </p:txBody>
      </p:sp>
      <p:sp>
        <p:nvSpPr>
          <p:cNvPr id="58" name="CaixaDeTexto 11">
            <a:extLst>
              <a:ext uri="{FF2B5EF4-FFF2-40B4-BE49-F238E27FC236}">
                <a16:creationId xmlns:a16="http://schemas.microsoft.com/office/drawing/2014/main" id="{F7013007-B8A5-4A51-F6AA-D4EF840E9A23}"/>
              </a:ext>
            </a:extLst>
          </p:cNvPr>
          <p:cNvSpPr txBox="1"/>
          <p:nvPr/>
        </p:nvSpPr>
        <p:spPr>
          <a:xfrm>
            <a:off x="6898536" y="4350668"/>
            <a:ext cx="1848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será feita a comunicação para que os vendedores participem</a:t>
            </a:r>
          </a:p>
        </p:txBody>
      </p:sp>
      <p:sp>
        <p:nvSpPr>
          <p:cNvPr id="59" name="CaixaDeTexto 16">
            <a:extLst>
              <a:ext uri="{FF2B5EF4-FFF2-40B4-BE49-F238E27FC236}">
                <a16:creationId xmlns:a16="http://schemas.microsoft.com/office/drawing/2014/main" id="{E0449957-47B6-27F9-50E5-727304AB6F5C}"/>
              </a:ext>
            </a:extLst>
          </p:cNvPr>
          <p:cNvSpPr txBox="1"/>
          <p:nvPr/>
        </p:nvSpPr>
        <p:spPr>
          <a:xfrm>
            <a:off x="6898535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Comunicação</a:t>
            </a:r>
          </a:p>
        </p:txBody>
      </p:sp>
      <p:sp>
        <p:nvSpPr>
          <p:cNvPr id="63" name="CaixaDeTexto 11">
            <a:extLst>
              <a:ext uri="{FF2B5EF4-FFF2-40B4-BE49-F238E27FC236}">
                <a16:creationId xmlns:a16="http://schemas.microsoft.com/office/drawing/2014/main" id="{A1F1F365-23C6-51E5-B015-BEBB7B07B9DF}"/>
              </a:ext>
            </a:extLst>
          </p:cNvPr>
          <p:cNvSpPr txBox="1"/>
          <p:nvPr/>
        </p:nvSpPr>
        <p:spPr>
          <a:xfrm>
            <a:off x="9503260" y="4350668"/>
            <a:ext cx="1848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Parte da força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de venda testa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o treinamento</a:t>
            </a:r>
          </a:p>
        </p:txBody>
      </p:sp>
      <p:sp>
        <p:nvSpPr>
          <p:cNvPr id="64" name="CaixaDeTexto 16">
            <a:extLst>
              <a:ext uri="{FF2B5EF4-FFF2-40B4-BE49-F238E27FC236}">
                <a16:creationId xmlns:a16="http://schemas.microsoft.com/office/drawing/2014/main" id="{089844F9-69B5-F73B-8641-5A9D82DB89A3}"/>
              </a:ext>
            </a:extLst>
          </p:cNvPr>
          <p:cNvSpPr txBox="1"/>
          <p:nvPr/>
        </p:nvSpPr>
        <p:spPr>
          <a:xfrm>
            <a:off x="9503259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Piloto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AFE6D85-A45F-22C2-474B-CF7AB3688B51}"/>
              </a:ext>
            </a:extLst>
          </p:cNvPr>
          <p:cNvGrpSpPr/>
          <p:nvPr/>
        </p:nvGrpSpPr>
        <p:grpSpPr>
          <a:xfrm>
            <a:off x="599567" y="1471054"/>
            <a:ext cx="903308" cy="903308"/>
            <a:chOff x="599567" y="1471054"/>
            <a:chExt cx="903308" cy="90330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993AFCA-14B9-DF62-3B96-A244EBA66667}"/>
                </a:ext>
              </a:extLst>
            </p:cNvPr>
            <p:cNvSpPr/>
            <p:nvPr/>
          </p:nvSpPr>
          <p:spPr>
            <a:xfrm>
              <a:off x="599567" y="1471054"/>
              <a:ext cx="903308" cy="903308"/>
            </a:xfrm>
            <a:prstGeom prst="ellipse">
              <a:avLst/>
            </a:prstGeom>
            <a:solidFill>
              <a:srgbClr val="A80000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9A80AF4-D3A8-53FE-2E25-ACB5D647F29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814798" y="1702047"/>
              <a:ext cx="472846" cy="44132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C5A4743-0A7F-699A-6617-503C100CCFA7}"/>
              </a:ext>
            </a:extLst>
          </p:cNvPr>
          <p:cNvGrpSpPr/>
          <p:nvPr/>
        </p:nvGrpSpPr>
        <p:grpSpPr>
          <a:xfrm>
            <a:off x="1984514" y="2369051"/>
            <a:ext cx="1260000" cy="1260000"/>
            <a:chOff x="1984514" y="2369051"/>
            <a:chExt cx="1260000" cy="12600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D8BB143-29F3-106B-B173-2777B5F90A48}"/>
                </a:ext>
              </a:extLst>
            </p:cNvPr>
            <p:cNvSpPr/>
            <p:nvPr/>
          </p:nvSpPr>
          <p:spPr>
            <a:xfrm>
              <a:off x="1984514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5D87CA2-DDAA-7396-8EFF-AC2A46C43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2514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C67983D-7D8D-4E7B-C403-907F569103D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2306846" y="2668435"/>
              <a:ext cx="615337" cy="661233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761ADED-ECE2-49C0-C53C-46BAB9CE576B}"/>
              </a:ext>
            </a:extLst>
          </p:cNvPr>
          <p:cNvGrpSpPr/>
          <p:nvPr/>
        </p:nvGrpSpPr>
        <p:grpSpPr>
          <a:xfrm>
            <a:off x="4588923" y="2369051"/>
            <a:ext cx="1260000" cy="1260000"/>
            <a:chOff x="4588923" y="2369051"/>
            <a:chExt cx="1260000" cy="126000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44CAA5E-A0DC-C742-133E-DA7650D5BD46}"/>
                </a:ext>
              </a:extLst>
            </p:cNvPr>
            <p:cNvSpPr/>
            <p:nvPr/>
          </p:nvSpPr>
          <p:spPr>
            <a:xfrm>
              <a:off x="4588923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CA4FB54-E300-1BB3-C11D-1EDE34AA63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6923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9BBABD41-2322-80F3-4DDE-B680DCE6F09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 flipH="1">
              <a:off x="4781072" y="2788069"/>
              <a:ext cx="875702" cy="444018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1235CF7-ED3F-3219-2CF2-2D549D5E11FC}"/>
              </a:ext>
            </a:extLst>
          </p:cNvPr>
          <p:cNvGrpSpPr/>
          <p:nvPr/>
        </p:nvGrpSpPr>
        <p:grpSpPr>
          <a:xfrm>
            <a:off x="7193332" y="2369051"/>
            <a:ext cx="1260000" cy="1260000"/>
            <a:chOff x="7193332" y="2369051"/>
            <a:chExt cx="1260000" cy="126000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5068252-9FFB-605A-ED31-D24DA5E07641}"/>
                </a:ext>
              </a:extLst>
            </p:cNvPr>
            <p:cNvSpPr/>
            <p:nvPr/>
          </p:nvSpPr>
          <p:spPr>
            <a:xfrm>
              <a:off x="7193332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5705BB75-A514-2CF7-E7BA-AD0220336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1332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7909F843-0982-BC8F-2619-F33336145A4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7391348" y="2693062"/>
              <a:ext cx="863969" cy="611978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0D8D05-B6C5-F895-A202-3E1EC60D9D42}"/>
              </a:ext>
            </a:extLst>
          </p:cNvPr>
          <p:cNvGrpSpPr/>
          <p:nvPr/>
        </p:nvGrpSpPr>
        <p:grpSpPr>
          <a:xfrm>
            <a:off x="9797741" y="2369051"/>
            <a:ext cx="1260000" cy="1260000"/>
            <a:chOff x="9797741" y="2369051"/>
            <a:chExt cx="1260000" cy="1260000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76475617-1A0C-37AB-0404-F5A412BC635E}"/>
                </a:ext>
              </a:extLst>
            </p:cNvPr>
            <p:cNvSpPr/>
            <p:nvPr/>
          </p:nvSpPr>
          <p:spPr>
            <a:xfrm>
              <a:off x="9797741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A87E437-A708-2B23-AACD-0EFB22D8B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05741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4A9BC76A-0D4C-CE2E-78CA-9306CFF544E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0030998" y="2668433"/>
              <a:ext cx="793487" cy="661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05625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53" grpId="0"/>
      <p:bldP spid="54" grpId="0"/>
      <p:bldP spid="58" grpId="0"/>
      <p:bldP spid="59" grpId="0"/>
      <p:bldP spid="63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1CBB0-716B-114C-34C4-9EA408FF7AC0}"/>
              </a:ext>
            </a:extLst>
          </p:cNvPr>
          <p:cNvCxnSpPr>
            <a:cxnSpLocks/>
          </p:cNvCxnSpPr>
          <p:nvPr/>
        </p:nvCxnSpPr>
        <p:spPr>
          <a:xfrm flipH="1">
            <a:off x="0" y="2999051"/>
            <a:ext cx="11602505" cy="0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CaixaDeTexto 11">
            <a:extLst>
              <a:ext uri="{FF2B5EF4-FFF2-40B4-BE49-F238E27FC236}">
                <a16:creationId xmlns:a16="http://schemas.microsoft.com/office/drawing/2014/main" id="{B89A21FF-33BD-0999-EB9B-0C08F79587FC}"/>
              </a:ext>
            </a:extLst>
          </p:cNvPr>
          <p:cNvSpPr txBox="1"/>
          <p:nvPr/>
        </p:nvSpPr>
        <p:spPr>
          <a:xfrm>
            <a:off x="1100538" y="4350668"/>
            <a:ext cx="1848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a área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de TRN vai acompanhar essas turmas</a:t>
            </a:r>
          </a:p>
        </p:txBody>
      </p:sp>
      <p:sp>
        <p:nvSpPr>
          <p:cNvPr id="42" name="CaixaDeTexto 16">
            <a:extLst>
              <a:ext uri="{FF2B5EF4-FFF2-40B4-BE49-F238E27FC236}">
                <a16:creationId xmlns:a16="http://schemas.microsoft.com/office/drawing/2014/main" id="{018FD520-01C1-C602-3016-0AAFF54E5E0A}"/>
              </a:ext>
            </a:extLst>
          </p:cNvPr>
          <p:cNvSpPr txBox="1"/>
          <p:nvPr/>
        </p:nvSpPr>
        <p:spPr>
          <a:xfrm>
            <a:off x="971860" y="3704337"/>
            <a:ext cx="21063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Acompanhamento</a:t>
            </a:r>
          </a:p>
        </p:txBody>
      </p:sp>
      <p:sp>
        <p:nvSpPr>
          <p:cNvPr id="53" name="CaixaDeTexto 11">
            <a:extLst>
              <a:ext uri="{FF2B5EF4-FFF2-40B4-BE49-F238E27FC236}">
                <a16:creationId xmlns:a16="http://schemas.microsoft.com/office/drawing/2014/main" id="{E61A7733-4485-70A2-9948-46B69629B96C}"/>
              </a:ext>
            </a:extLst>
          </p:cNvPr>
          <p:cNvSpPr txBox="1"/>
          <p:nvPr/>
        </p:nvSpPr>
        <p:spPr>
          <a:xfrm>
            <a:off x="3627287" y="4350668"/>
            <a:ext cx="20130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54" name="CaixaDeTexto 16">
            <a:extLst>
              <a:ext uri="{FF2B5EF4-FFF2-40B4-BE49-F238E27FC236}">
                <a16:creationId xmlns:a16="http://schemas.microsoft.com/office/drawing/2014/main" id="{4ECC0E80-2F28-9798-E8F0-2149795A1E34}"/>
              </a:ext>
            </a:extLst>
          </p:cNvPr>
          <p:cNvSpPr txBox="1"/>
          <p:nvPr/>
        </p:nvSpPr>
        <p:spPr>
          <a:xfrm>
            <a:off x="3627285" y="3704337"/>
            <a:ext cx="2013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Alinhamento/</a:t>
            </a:r>
            <a:br>
              <a:rPr lang="pt-BR" b="1" dirty="0">
                <a:latin typeface="AMX" pitchFamily="2" charset="0"/>
              </a:rPr>
            </a:br>
            <a:r>
              <a:rPr lang="pt-BR" b="1" dirty="0">
                <a:latin typeface="AMX" pitchFamily="2" charset="0"/>
              </a:rPr>
              <a:t>correção de rota</a:t>
            </a:r>
          </a:p>
        </p:txBody>
      </p:sp>
      <p:sp>
        <p:nvSpPr>
          <p:cNvPr id="58" name="CaixaDeTexto 11">
            <a:extLst>
              <a:ext uri="{FF2B5EF4-FFF2-40B4-BE49-F238E27FC236}">
                <a16:creationId xmlns:a16="http://schemas.microsoft.com/office/drawing/2014/main" id="{CA3436AB-772A-E354-7F95-3B39A409C500}"/>
              </a:ext>
            </a:extLst>
          </p:cNvPr>
          <p:cNvSpPr txBox="1"/>
          <p:nvPr/>
        </p:nvSpPr>
        <p:spPr>
          <a:xfrm>
            <a:off x="6309041" y="4350668"/>
            <a:ext cx="1848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Quando todos vão receber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esse TRN</a:t>
            </a:r>
          </a:p>
        </p:txBody>
      </p:sp>
      <p:sp>
        <p:nvSpPr>
          <p:cNvPr id="59" name="CaixaDeTexto 16">
            <a:extLst>
              <a:ext uri="{FF2B5EF4-FFF2-40B4-BE49-F238E27FC236}">
                <a16:creationId xmlns:a16="http://schemas.microsoft.com/office/drawing/2014/main" id="{FA912A68-BCD2-EF79-98B9-BE01BB4DE815}"/>
              </a:ext>
            </a:extLst>
          </p:cNvPr>
          <p:cNvSpPr txBox="1"/>
          <p:nvPr/>
        </p:nvSpPr>
        <p:spPr>
          <a:xfrm>
            <a:off x="6309040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 err="1">
                <a:latin typeface="AMX" pitchFamily="2" charset="0"/>
              </a:rPr>
              <a:t>Rollout</a:t>
            </a:r>
            <a:endParaRPr lang="pt-BR" b="1" dirty="0">
              <a:latin typeface="AMX" pitchFamily="2" charset="0"/>
            </a:endParaRPr>
          </a:p>
        </p:txBody>
      </p:sp>
      <p:sp>
        <p:nvSpPr>
          <p:cNvPr id="63" name="CaixaDeTexto 11">
            <a:extLst>
              <a:ext uri="{FF2B5EF4-FFF2-40B4-BE49-F238E27FC236}">
                <a16:creationId xmlns:a16="http://schemas.microsoft.com/office/drawing/2014/main" id="{24C2C9D1-17DC-F0CD-C7A0-0A4CA8EEFB77}"/>
              </a:ext>
            </a:extLst>
          </p:cNvPr>
          <p:cNvSpPr txBox="1"/>
          <p:nvPr/>
        </p:nvSpPr>
        <p:spPr>
          <a:xfrm>
            <a:off x="8913765" y="4350668"/>
            <a:ext cx="1848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MX" pitchFamily="2" charset="0"/>
              </a:rPr>
              <a:t>Como eles vão medir e com que frequência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o resultado</a:t>
            </a:r>
            <a:br>
              <a:rPr lang="pt-BR" dirty="0">
                <a:latin typeface="AMX" pitchFamily="2" charset="0"/>
              </a:rPr>
            </a:br>
            <a:r>
              <a:rPr lang="pt-BR" dirty="0">
                <a:latin typeface="AMX" pitchFamily="2" charset="0"/>
              </a:rPr>
              <a:t>desse TRN</a:t>
            </a:r>
          </a:p>
        </p:txBody>
      </p:sp>
      <p:sp>
        <p:nvSpPr>
          <p:cNvPr id="64" name="CaixaDeTexto 16">
            <a:extLst>
              <a:ext uri="{FF2B5EF4-FFF2-40B4-BE49-F238E27FC236}">
                <a16:creationId xmlns:a16="http://schemas.microsoft.com/office/drawing/2014/main" id="{4C94E2E1-0B04-7784-287F-840D2A6E3742}"/>
              </a:ext>
            </a:extLst>
          </p:cNvPr>
          <p:cNvSpPr txBox="1"/>
          <p:nvPr/>
        </p:nvSpPr>
        <p:spPr>
          <a:xfrm>
            <a:off x="8913764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MX" pitchFamily="2" charset="0"/>
              </a:rPr>
              <a:t>Resultados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778944-3034-C4A6-DAFD-B8FFD1A6B1CE}"/>
              </a:ext>
            </a:extLst>
          </p:cNvPr>
          <p:cNvCxnSpPr>
            <a:cxnSpLocks/>
          </p:cNvCxnSpPr>
          <p:nvPr/>
        </p:nvCxnSpPr>
        <p:spPr>
          <a:xfrm>
            <a:off x="11602505" y="2680748"/>
            <a:ext cx="0" cy="636606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ED9B8C-E316-4254-27B7-A830CE3BC62D}"/>
              </a:ext>
            </a:extLst>
          </p:cNvPr>
          <p:cNvGrpSpPr/>
          <p:nvPr/>
        </p:nvGrpSpPr>
        <p:grpSpPr>
          <a:xfrm>
            <a:off x="1395019" y="2369051"/>
            <a:ext cx="1260000" cy="1260000"/>
            <a:chOff x="1395019" y="2369051"/>
            <a:chExt cx="1260000" cy="12600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89D7089-F4F6-A906-D4FD-05BF219EFF26}"/>
                </a:ext>
              </a:extLst>
            </p:cNvPr>
            <p:cNvSpPr/>
            <p:nvPr/>
          </p:nvSpPr>
          <p:spPr>
            <a:xfrm>
              <a:off x="1395019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D8B884B-99BE-BCB2-A401-6BA56841B3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3019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23E26412-0F1F-5C0D-65EE-7F3F9589343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stretch/>
          </p:blipFill>
          <p:spPr>
            <a:xfrm>
              <a:off x="1668977" y="2648023"/>
              <a:ext cx="712085" cy="702056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EE0BC84-26DA-8932-8AFE-952CCB7FDD40}"/>
              </a:ext>
            </a:extLst>
          </p:cNvPr>
          <p:cNvGrpSpPr/>
          <p:nvPr/>
        </p:nvGrpSpPr>
        <p:grpSpPr>
          <a:xfrm>
            <a:off x="3999428" y="2369051"/>
            <a:ext cx="1260000" cy="1260000"/>
            <a:chOff x="3999428" y="2369051"/>
            <a:chExt cx="1260000" cy="126000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911CF60-05A2-06C8-7D5D-B6FE99971EDE}"/>
                </a:ext>
              </a:extLst>
            </p:cNvPr>
            <p:cNvSpPr/>
            <p:nvPr/>
          </p:nvSpPr>
          <p:spPr>
            <a:xfrm>
              <a:off x="3999428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E066ED7-91FF-3898-B5AA-F0F65B4AB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7428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1D21E6F5-6E58-F50A-4A69-88082E7A4C4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4269022" y="2726016"/>
              <a:ext cx="720813" cy="546070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ECB9F16-34BA-F09A-288E-AEE245AD536E}"/>
              </a:ext>
            </a:extLst>
          </p:cNvPr>
          <p:cNvGrpSpPr/>
          <p:nvPr/>
        </p:nvGrpSpPr>
        <p:grpSpPr>
          <a:xfrm>
            <a:off x="6603837" y="2369051"/>
            <a:ext cx="1260000" cy="1260000"/>
            <a:chOff x="6603837" y="2369051"/>
            <a:chExt cx="1260000" cy="126000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BD001F62-2586-C5BF-E2C6-8D84FC42285D}"/>
                </a:ext>
              </a:extLst>
            </p:cNvPr>
            <p:cNvSpPr/>
            <p:nvPr/>
          </p:nvSpPr>
          <p:spPr>
            <a:xfrm>
              <a:off x="6603837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88FD002-8B1E-21BD-F7D1-320B6885AC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11837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22BF2F38-776C-C7AE-1258-56F907CC0D3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6856639" y="2556012"/>
              <a:ext cx="754396" cy="77954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31862A4-BB8F-BE26-B633-F46D6FC75A86}"/>
              </a:ext>
            </a:extLst>
          </p:cNvPr>
          <p:cNvGrpSpPr/>
          <p:nvPr/>
        </p:nvGrpSpPr>
        <p:grpSpPr>
          <a:xfrm>
            <a:off x="9208246" y="2369051"/>
            <a:ext cx="1260000" cy="1260000"/>
            <a:chOff x="9208246" y="2369051"/>
            <a:chExt cx="1260000" cy="1260000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4317BBF-F894-F857-1A9C-88F30B677A65}"/>
                </a:ext>
              </a:extLst>
            </p:cNvPr>
            <p:cNvSpPr/>
            <p:nvPr/>
          </p:nvSpPr>
          <p:spPr>
            <a:xfrm>
              <a:off x="9208246" y="2369051"/>
              <a:ext cx="1260000" cy="1260000"/>
            </a:xfrm>
            <a:prstGeom prst="ellipse">
              <a:avLst/>
            </a:prstGeom>
            <a:solidFill>
              <a:srgbClr val="A80000">
                <a:alpha val="60000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" panose="020F050202020403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16B46-D6B2-5C9D-910E-770D00E2EA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6246" y="2477051"/>
              <a:ext cx="1044000" cy="1044000"/>
            </a:xfrm>
            <a:prstGeom prst="ellipse">
              <a:avLst/>
            </a:prstGeom>
            <a:solidFill>
              <a:srgbClr val="A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104637D0-2E66-FC8F-175B-8C4571D56F4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9481416" y="2689853"/>
              <a:ext cx="713661" cy="618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09689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3" grpId="0"/>
      <p:bldP spid="54" grpId="0"/>
      <p:bldP spid="58" grpId="0"/>
      <p:bldP spid="59" grpId="0"/>
      <p:bldP spid="63" grpId="0"/>
      <p:bldP spid="64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9265EA2F-08A6-4E75-973D-F42E0599EB5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FE2F7A-E6E9-4A4B-B296-4EEA5B6BC5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F5B0BB1-2063-45EA-A16A-3BFCF613C59D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106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AMX</vt:lpstr>
      <vt:lpstr>AMX Medium</vt:lpstr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Rivania Silva</cp:lastModifiedBy>
  <cp:revision>30</cp:revision>
  <dcterms:created xsi:type="dcterms:W3CDTF">2024-04-25T20:14:21Z</dcterms:created>
  <dcterms:modified xsi:type="dcterms:W3CDTF">2026-05-13T14:59:29Z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