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"/>
  </p:notesMasterIdLst>
  <p:sldIdLst>
    <p:sldId id="256" r:id="rId2"/>
  </p:sldIdLst>
  <p:sldSz cx="6156325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840" userDrawn="1">
          <p15:clr>
            <a:srgbClr val="A4A3A4"/>
          </p15:clr>
        </p15:guide>
        <p15:guide id="4" pos="1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6C6D6D"/>
    <a:srgbClr val="E73122"/>
    <a:srgbClr val="FB0000"/>
    <a:srgbClr val="AF272F"/>
    <a:srgbClr val="F6F8FC"/>
    <a:srgbClr val="A2A3A7"/>
    <a:srgbClr val="F0F0F0"/>
    <a:srgbClr val="5F656D"/>
    <a:srgbClr val="2D29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84" autoAdjust="0"/>
    <p:restoredTop sz="92641" autoAdjust="0"/>
  </p:normalViewPr>
  <p:slideViewPr>
    <p:cSldViewPr snapToGrid="0" showGuides="1">
      <p:cViewPr varScale="1">
        <p:scale>
          <a:sx n="37" d="100"/>
          <a:sy n="37" d="100"/>
        </p:scale>
        <p:origin x="2148" y="54"/>
      </p:cViewPr>
      <p:guideLst>
        <p:guide orient="horz" pos="3840"/>
        <p:guide pos="19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242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994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98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05620" y="649111"/>
            <a:ext cx="1327458" cy="1033215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248" y="649111"/>
            <a:ext cx="3905419" cy="1033215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39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362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41" y="3039537"/>
            <a:ext cx="5309830" cy="5071532"/>
          </a:xfrm>
        </p:spPr>
        <p:txBody>
          <a:bodyPr anchor="b"/>
          <a:lstStyle>
            <a:lvl1pPr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041" y="8159048"/>
            <a:ext cx="5309830" cy="2666999"/>
          </a:xfrm>
        </p:spPr>
        <p:txBody>
          <a:bodyPr/>
          <a:lstStyle>
            <a:lvl1pPr marL="0" indent="0">
              <a:buNone/>
              <a:defRPr sz="1616">
                <a:solidFill>
                  <a:schemeClr val="tx1"/>
                </a:solidFill>
              </a:defRPr>
            </a:lvl1pPr>
            <a:lvl2pPr marL="30783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15666" indent="0">
              <a:buNone/>
              <a:defRPr sz="1212">
                <a:solidFill>
                  <a:schemeClr val="tx1">
                    <a:tint val="75000"/>
                  </a:schemeClr>
                </a:solidFill>
              </a:defRPr>
            </a:lvl3pPr>
            <a:lvl4pPr marL="923498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4pPr>
            <a:lvl5pPr marL="1231331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5pPr>
            <a:lvl6pPr marL="153916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6pPr>
            <a:lvl7pPr marL="1846997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7pPr>
            <a:lvl8pPr marL="2154829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8pPr>
            <a:lvl9pPr marL="2462662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506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247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16640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649114"/>
            <a:ext cx="5309830" cy="235655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050" y="2988734"/>
            <a:ext cx="2604414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50" y="4453467"/>
            <a:ext cx="2604414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16640" y="2988734"/>
            <a:ext cx="2617240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16640" y="4453467"/>
            <a:ext cx="2617240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8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240" y="1755425"/>
            <a:ext cx="3116640" cy="8664222"/>
          </a:xfrm>
        </p:spPr>
        <p:txBody>
          <a:bodyPr/>
          <a:lstStyle>
            <a:lvl1pPr>
              <a:defRPr sz="2155"/>
            </a:lvl1pPr>
            <a:lvl2pPr>
              <a:defRPr sz="1885"/>
            </a:lvl2pPr>
            <a:lvl3pPr>
              <a:defRPr sz="1616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012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17240" y="1755425"/>
            <a:ext cx="3116640" cy="8664222"/>
          </a:xfrm>
        </p:spPr>
        <p:txBody>
          <a:bodyPr anchor="t"/>
          <a:lstStyle>
            <a:lvl1pPr marL="0" indent="0">
              <a:buNone/>
              <a:defRPr sz="2155"/>
            </a:lvl1pPr>
            <a:lvl2pPr marL="307833" indent="0">
              <a:buNone/>
              <a:defRPr sz="1885"/>
            </a:lvl2pPr>
            <a:lvl3pPr marL="615666" indent="0">
              <a:buNone/>
              <a:defRPr sz="1616"/>
            </a:lvl3pPr>
            <a:lvl4pPr marL="923498" indent="0">
              <a:buNone/>
              <a:defRPr sz="1347"/>
            </a:lvl4pPr>
            <a:lvl5pPr marL="1231331" indent="0">
              <a:buNone/>
              <a:defRPr sz="1347"/>
            </a:lvl5pPr>
            <a:lvl6pPr marL="1539164" indent="0">
              <a:buNone/>
              <a:defRPr sz="1347"/>
            </a:lvl6pPr>
            <a:lvl7pPr marL="1846997" indent="0">
              <a:buNone/>
              <a:defRPr sz="1347"/>
            </a:lvl7pPr>
            <a:lvl8pPr marL="2154829" indent="0">
              <a:buNone/>
              <a:defRPr sz="1347"/>
            </a:lvl8pPr>
            <a:lvl9pPr marL="2462662" indent="0">
              <a:buNone/>
              <a:defRPr sz="134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30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13/05/2026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svg"/><Relationship Id="rId4" Type="http://schemas.openxmlformats.org/officeDocument/2006/relationships/image" Target="../media/image2.jpeg"/><Relationship Id="rId9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6000" r="-1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0A85FB91-F51C-5DFB-AC03-40785F0FBA7E}"/>
              </a:ext>
            </a:extLst>
          </p:cNvPr>
          <p:cNvGrpSpPr/>
          <p:nvPr/>
        </p:nvGrpSpPr>
        <p:grpSpPr>
          <a:xfrm>
            <a:off x="0" y="2289"/>
            <a:ext cx="6156328" cy="12205407"/>
            <a:chOff x="5333600" y="0"/>
            <a:chExt cx="3463136" cy="6865941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52ED1E69-0701-D2E6-19EF-60A16CC7A9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31" r="36664"/>
            <a:stretch>
              <a:fillRect/>
            </a:stretch>
          </p:blipFill>
          <p:spPr>
            <a:xfrm>
              <a:off x="5333600" y="0"/>
              <a:ext cx="3463136" cy="6849599"/>
            </a:xfrm>
            <a:prstGeom prst="rect">
              <a:avLst/>
            </a:prstGeom>
          </p:spPr>
        </p:pic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31A55848-C72E-224F-613F-8AD96B58FCA4}"/>
                </a:ext>
              </a:extLst>
            </p:cNvPr>
            <p:cNvSpPr/>
            <p:nvPr userDrawn="1"/>
          </p:nvSpPr>
          <p:spPr>
            <a:xfrm>
              <a:off x="5333601" y="0"/>
              <a:ext cx="3463135" cy="6865941"/>
            </a:xfrm>
            <a:prstGeom prst="rect">
              <a:avLst/>
            </a:prstGeom>
            <a:solidFill>
              <a:schemeClr val="dk1">
                <a:alpha val="75000"/>
              </a:schemeClr>
            </a:solidFill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pic>
        <p:nvPicPr>
          <p:cNvPr id="12" name="Gráfico 11">
            <a:extLst>
              <a:ext uri="{FF2B5EF4-FFF2-40B4-BE49-F238E27FC236}">
                <a16:creationId xmlns:a16="http://schemas.microsoft.com/office/drawing/2014/main" id="{A18A5CAA-AF05-6DD9-B31B-2DBBF040B8A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41429" y="11273552"/>
            <a:ext cx="2873466" cy="462467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0822FF25-D4AE-1F90-A73D-BE93DB1E5CFA}"/>
              </a:ext>
            </a:extLst>
          </p:cNvPr>
          <p:cNvGrpSpPr/>
          <p:nvPr/>
        </p:nvGrpSpPr>
        <p:grpSpPr>
          <a:xfrm>
            <a:off x="159898" y="3700955"/>
            <a:ext cx="5899238" cy="2315447"/>
            <a:chOff x="1759511" y="1587580"/>
            <a:chExt cx="5899238" cy="2315447"/>
          </a:xfrm>
        </p:grpSpPr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B63017B4-BDAA-43C7-300B-2B5BC70E8F8D}"/>
                </a:ext>
              </a:extLst>
            </p:cNvPr>
            <p:cNvSpPr>
              <a:spLocks/>
            </p:cNvSpPr>
            <p:nvPr/>
          </p:nvSpPr>
          <p:spPr>
            <a:xfrm>
              <a:off x="1759511" y="1587580"/>
              <a:ext cx="5899238" cy="2315447"/>
            </a:xfrm>
            <a:prstGeom prst="roundRect">
              <a:avLst>
                <a:gd name="adj" fmla="val 12389"/>
              </a:avLst>
            </a:prstGeom>
            <a:solidFill>
              <a:schemeClr val="tx1"/>
            </a:solidFill>
            <a:ln>
              <a:gradFill>
                <a:gsLst>
                  <a:gs pos="0">
                    <a:srgbClr val="520805"/>
                  </a:gs>
                  <a:gs pos="100000">
                    <a:srgbClr val="D72B1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471D3419-1767-9F24-1646-5298107D5B3E}"/>
                </a:ext>
              </a:extLst>
            </p:cNvPr>
            <p:cNvSpPr txBox="1">
              <a:spLocks/>
            </p:cNvSpPr>
            <p:nvPr/>
          </p:nvSpPr>
          <p:spPr>
            <a:xfrm>
              <a:off x="2300865" y="1960473"/>
              <a:ext cx="395220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pt-BR" sz="4800" i="1" dirty="0">
                  <a:solidFill>
                    <a:schemeClr val="bg1"/>
                  </a:solidFill>
                  <a:latin typeface="AMX" pitchFamily="2" charset="0"/>
                </a:rPr>
                <a:t>Atendimento ao Cliente</a:t>
              </a:r>
            </a:p>
          </p:txBody>
        </p:sp>
        <p:pic>
          <p:nvPicPr>
            <p:cNvPr id="18" name="Gráfico 17">
              <a:extLst>
                <a:ext uri="{FF2B5EF4-FFF2-40B4-BE49-F238E27FC236}">
                  <a16:creationId xmlns:a16="http://schemas.microsoft.com/office/drawing/2014/main" id="{6BAFD60A-9AC2-760F-FE57-2E3B1884F7D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865645" y="2774423"/>
              <a:ext cx="2373002" cy="758441"/>
            </a:xfrm>
            <a:prstGeom prst="rect">
              <a:avLst/>
            </a:prstGeom>
          </p:spPr>
        </p:pic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A5B6E834-8B25-F9BE-A16D-7D88D8B32CED}"/>
              </a:ext>
            </a:extLst>
          </p:cNvPr>
          <p:cNvGrpSpPr/>
          <p:nvPr/>
        </p:nvGrpSpPr>
        <p:grpSpPr>
          <a:xfrm>
            <a:off x="128538" y="6749847"/>
            <a:ext cx="5899238" cy="3664615"/>
            <a:chOff x="2300865" y="4906218"/>
            <a:chExt cx="5899238" cy="3664615"/>
          </a:xfrm>
        </p:grpSpPr>
        <p:sp>
          <p:nvSpPr>
            <p:cNvPr id="20" name="Retângulo: Cantos Arredondados 19">
              <a:extLst>
                <a:ext uri="{FF2B5EF4-FFF2-40B4-BE49-F238E27FC236}">
                  <a16:creationId xmlns:a16="http://schemas.microsoft.com/office/drawing/2014/main" id="{5C0CB863-79D4-4082-6FDB-15614D385CD2}"/>
                </a:ext>
              </a:extLst>
            </p:cNvPr>
            <p:cNvSpPr>
              <a:spLocks/>
            </p:cNvSpPr>
            <p:nvPr/>
          </p:nvSpPr>
          <p:spPr>
            <a:xfrm>
              <a:off x="2300865" y="4906218"/>
              <a:ext cx="5899238" cy="3664615"/>
            </a:xfrm>
            <a:prstGeom prst="roundRect">
              <a:avLst>
                <a:gd name="adj" fmla="val 12389"/>
              </a:avLst>
            </a:prstGeom>
            <a:solidFill>
              <a:schemeClr val="tx1"/>
            </a:solidFill>
            <a:ln>
              <a:gradFill>
                <a:gsLst>
                  <a:gs pos="0">
                    <a:srgbClr val="520805"/>
                  </a:gs>
                  <a:gs pos="100000">
                    <a:srgbClr val="D72B1B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5BA81688-A3AB-BB4F-5D46-760820A57199}"/>
                </a:ext>
              </a:extLst>
            </p:cNvPr>
            <p:cNvSpPr>
              <a:spLocks/>
            </p:cNvSpPr>
            <p:nvPr/>
          </p:nvSpPr>
          <p:spPr>
            <a:xfrm>
              <a:off x="2942777" y="5264132"/>
              <a:ext cx="4678134" cy="278595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Ins="360000" anchor="t">
              <a:noAutofit/>
            </a:bodyPr>
            <a:lstStyle/>
            <a:p>
              <a:pPr algn="ctr"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 Medium" pitchFamily="2" charset="0"/>
                </a:rPr>
                <a:t>Você foi convidado a participar da capacitação XXXX</a:t>
              </a:r>
            </a:p>
            <a:p>
              <a:pPr rtl="0">
                <a:spcBef>
                  <a:spcPts val="1200"/>
                </a:spcBef>
              </a:pPr>
              <a:endParaRPr lang="pt-BR" sz="2400" dirty="0">
                <a:solidFill>
                  <a:schemeClr val="bg1"/>
                </a:solidFill>
                <a:latin typeface="AMX Medium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 Medium" pitchFamily="2" charset="0"/>
                </a:rPr>
                <a:t>Data: XX/XX/XXXX</a:t>
              </a: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 Medium" pitchFamily="2" charset="0"/>
                </a:rPr>
                <a:t>Hora: </a:t>
              </a:r>
              <a:r>
                <a:rPr lang="pt-BR" sz="2400" dirty="0" err="1">
                  <a:solidFill>
                    <a:schemeClr val="bg1"/>
                  </a:solidFill>
                  <a:latin typeface="AMX Medium" pitchFamily="2" charset="0"/>
                </a:rPr>
                <a:t>XXhXX</a:t>
              </a:r>
              <a:endParaRPr lang="pt-BR" sz="2400" dirty="0">
                <a:solidFill>
                  <a:schemeClr val="bg1"/>
                </a:solidFill>
                <a:latin typeface="AMX Medium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400" dirty="0">
                  <a:solidFill>
                    <a:schemeClr val="bg1"/>
                  </a:solidFill>
                  <a:latin typeface="AMX Medium" pitchFamily="2" charset="0"/>
                </a:rPr>
                <a:t>Link: XXXXXXXX</a:t>
              </a:r>
            </a:p>
          </p:txBody>
        </p:sp>
      </p:grpSp>
      <p:pic>
        <p:nvPicPr>
          <p:cNvPr id="22" name="Imagem 21">
            <a:extLst>
              <a:ext uri="{FF2B5EF4-FFF2-40B4-BE49-F238E27FC236}">
                <a16:creationId xmlns:a16="http://schemas.microsoft.com/office/drawing/2014/main" id="{D8416A5A-0103-9EC0-B3E3-EE2969A8D4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6882" y="2089964"/>
            <a:ext cx="1122549" cy="1124794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C18F2D7A-09AE-4660-0E21-1584C63E8D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26011E5C-9657-1AA9-5170-2E8DE3E222B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58100" y="7319485"/>
            <a:ext cx="5011003" cy="3381551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0BFA9A3E-AB76-7D5E-9B0E-3781D5BC671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56622" y="455981"/>
            <a:ext cx="1643068" cy="61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796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Props1.xml><?xml version="1.0" encoding="utf-8"?>
<ds:datastoreItem xmlns:ds="http://schemas.openxmlformats.org/officeDocument/2006/customXml" ds:itemID="{AE0DEC30-BA74-4859-AA43-D64D352B384A}"/>
</file>

<file path=customXml/itemProps2.xml><?xml version="1.0" encoding="utf-8"?>
<ds:datastoreItem xmlns:ds="http://schemas.openxmlformats.org/officeDocument/2006/customXml" ds:itemID="{0104E662-3E9B-470C-B5B4-F638F5CEEF81}"/>
</file>

<file path=customXml/itemProps3.xml><?xml version="1.0" encoding="utf-8"?>
<ds:datastoreItem xmlns:ds="http://schemas.openxmlformats.org/officeDocument/2006/customXml" ds:itemID="{31B49FAE-5D29-4469-8E2C-AEEAFAAE5CF2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628</TotalTime>
  <Words>25</Words>
  <Application>Microsoft Office PowerPoint</Application>
  <PresentationFormat>Personalizar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AMX</vt:lpstr>
      <vt:lpstr>AMX Medium</vt:lpstr>
      <vt:lpstr>Arial</vt:lpstr>
      <vt:lpstr>Calibri</vt:lpstr>
      <vt:lpstr>Calibri Light</vt:lpstr>
      <vt:lpstr>Tema do Office 2013 - 2022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Rivania Silva</cp:lastModifiedBy>
  <cp:revision>58</cp:revision>
  <dcterms:created xsi:type="dcterms:W3CDTF">2020-01-08T12:57:17Z</dcterms:created>
  <dcterms:modified xsi:type="dcterms:W3CDTF">2026-05-13T14:56:04Z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