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4062" r:id="rId4"/>
    <p:sldMasterId id="2147484083" r:id="rId5"/>
    <p:sldMasterId id="2147484093" r:id="rId6"/>
    <p:sldMasterId id="2147484113" r:id="rId7"/>
    <p:sldMasterId id="2147484133" r:id="rId8"/>
  </p:sldMasterIdLst>
  <p:notesMasterIdLst>
    <p:notesMasterId r:id="rId70"/>
  </p:notesMasterIdLst>
  <p:handoutMasterIdLst>
    <p:handoutMasterId r:id="rId71"/>
  </p:handoutMasterIdLst>
  <p:sldIdLst>
    <p:sldId id="4692" r:id="rId9"/>
    <p:sldId id="4631" r:id="rId10"/>
    <p:sldId id="4675" r:id="rId11"/>
    <p:sldId id="4681" r:id="rId12"/>
    <p:sldId id="4635" r:id="rId13"/>
    <p:sldId id="4684" r:id="rId14"/>
    <p:sldId id="265" r:id="rId15"/>
    <p:sldId id="4637" r:id="rId16"/>
    <p:sldId id="1411" r:id="rId17"/>
    <p:sldId id="4640" r:id="rId18"/>
    <p:sldId id="4693" r:id="rId19"/>
    <p:sldId id="4643" r:id="rId20"/>
    <p:sldId id="4669" r:id="rId21"/>
    <p:sldId id="4666" r:id="rId22"/>
    <p:sldId id="4668" r:id="rId23"/>
    <p:sldId id="4670" r:id="rId24"/>
    <p:sldId id="4671" r:id="rId25"/>
    <p:sldId id="4672" r:id="rId26"/>
    <p:sldId id="4691" r:id="rId27"/>
    <p:sldId id="287" r:id="rId28"/>
    <p:sldId id="288" r:id="rId29"/>
    <p:sldId id="289" r:id="rId30"/>
    <p:sldId id="290" r:id="rId31"/>
    <p:sldId id="291" r:id="rId32"/>
    <p:sldId id="4673" r:id="rId33"/>
    <p:sldId id="4674" r:id="rId34"/>
    <p:sldId id="301" r:id="rId35"/>
    <p:sldId id="302" r:id="rId36"/>
    <p:sldId id="303" r:id="rId37"/>
    <p:sldId id="304" r:id="rId38"/>
    <p:sldId id="305" r:id="rId39"/>
    <p:sldId id="306" r:id="rId40"/>
    <p:sldId id="4655" r:id="rId41"/>
    <p:sldId id="4650" r:id="rId42"/>
    <p:sldId id="4685" r:id="rId43"/>
    <p:sldId id="4687" r:id="rId44"/>
    <p:sldId id="4689" r:id="rId45"/>
    <p:sldId id="4688" r:id="rId46"/>
    <p:sldId id="4649" r:id="rId47"/>
    <p:sldId id="4651" r:id="rId48"/>
    <p:sldId id="4652" r:id="rId49"/>
    <p:sldId id="4653" r:id="rId50"/>
    <p:sldId id="4661" r:id="rId51"/>
    <p:sldId id="4656" r:id="rId52"/>
    <p:sldId id="4657" r:id="rId53"/>
    <p:sldId id="4658" r:id="rId54"/>
    <p:sldId id="4659" r:id="rId55"/>
    <p:sldId id="4647" r:id="rId56"/>
    <p:sldId id="4660" r:id="rId57"/>
    <p:sldId id="4663" r:id="rId58"/>
    <p:sldId id="4690" r:id="rId59"/>
    <p:sldId id="444" r:id="rId60"/>
    <p:sldId id="445" r:id="rId61"/>
    <p:sldId id="446" r:id="rId62"/>
    <p:sldId id="447" r:id="rId63"/>
    <p:sldId id="448" r:id="rId64"/>
    <p:sldId id="449" r:id="rId65"/>
    <p:sldId id="450" r:id="rId66"/>
    <p:sldId id="4682" r:id="rId67"/>
    <p:sldId id="272" r:id="rId68"/>
    <p:sldId id="4511" r:id="rId69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agramado" id="{277CD4CE-21A5-BB4E-A451-4A9EF5B42602}">
          <p14:sldIdLst>
            <p14:sldId id="4692"/>
            <p14:sldId id="4631"/>
            <p14:sldId id="4675"/>
            <p14:sldId id="4681"/>
            <p14:sldId id="4635"/>
            <p14:sldId id="4684"/>
            <p14:sldId id="265"/>
            <p14:sldId id="4637"/>
            <p14:sldId id="1411"/>
            <p14:sldId id="4640"/>
            <p14:sldId id="4693"/>
            <p14:sldId id="4643"/>
            <p14:sldId id="4669"/>
            <p14:sldId id="4666"/>
            <p14:sldId id="4668"/>
            <p14:sldId id="4670"/>
            <p14:sldId id="4671"/>
            <p14:sldId id="4672"/>
            <p14:sldId id="4691"/>
            <p14:sldId id="287"/>
            <p14:sldId id="288"/>
            <p14:sldId id="289"/>
            <p14:sldId id="290"/>
            <p14:sldId id="291"/>
            <p14:sldId id="4673"/>
            <p14:sldId id="4674"/>
            <p14:sldId id="301"/>
            <p14:sldId id="302"/>
            <p14:sldId id="303"/>
            <p14:sldId id="304"/>
            <p14:sldId id="305"/>
            <p14:sldId id="306"/>
            <p14:sldId id="4655"/>
            <p14:sldId id="4650"/>
            <p14:sldId id="4685"/>
            <p14:sldId id="4687"/>
            <p14:sldId id="4689"/>
            <p14:sldId id="4688"/>
            <p14:sldId id="4649"/>
            <p14:sldId id="4651"/>
            <p14:sldId id="4652"/>
            <p14:sldId id="4653"/>
            <p14:sldId id="4661"/>
            <p14:sldId id="4656"/>
            <p14:sldId id="4657"/>
            <p14:sldId id="4658"/>
            <p14:sldId id="4659"/>
            <p14:sldId id="4647"/>
            <p14:sldId id="4660"/>
            <p14:sldId id="4663"/>
            <p14:sldId id="4690"/>
            <p14:sldId id="444"/>
            <p14:sldId id="445"/>
            <p14:sldId id="446"/>
            <p14:sldId id="447"/>
            <p14:sldId id="448"/>
            <p14:sldId id="449"/>
            <p14:sldId id="450"/>
            <p14:sldId id="4682"/>
            <p14:sldId id="272"/>
            <p14:sldId id="45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745" userDrawn="1">
          <p15:clr>
            <a:srgbClr val="A4A3A4"/>
          </p15:clr>
        </p15:guide>
        <p15:guide id="4" pos="1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pe Guimarães" initials="F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22B2C"/>
    <a:srgbClr val="252525"/>
    <a:srgbClr val="C00000"/>
    <a:srgbClr val="E6E6E6"/>
    <a:srgbClr val="7DCE7D"/>
    <a:srgbClr val="C42824"/>
    <a:srgbClr val="CC2F3A"/>
    <a:srgbClr val="FFFFFF"/>
    <a:srgbClr val="0E1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218F71-90FB-4FB3-93B5-216F623BABE2}" v="11" dt="2025-11-19T18:51:47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5" autoAdjust="0"/>
    <p:restoredTop sz="90664" autoAdjust="0"/>
  </p:normalViewPr>
  <p:slideViewPr>
    <p:cSldViewPr snapToGrid="0">
      <p:cViewPr varScale="1">
        <p:scale>
          <a:sx n="57" d="100"/>
          <a:sy n="57" d="100"/>
        </p:scale>
        <p:origin x="828" y="12"/>
      </p:cViewPr>
      <p:guideLst>
        <p:guide orient="horz" pos="2160"/>
        <p:guide pos="3840"/>
        <p:guide pos="5745"/>
        <p:guide pos="195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295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microsoft.com/office/2016/11/relationships/changesInfo" Target="changesInfos/changesInfo1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3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A CINTIA SERPA SANTIAGO" userId="cc19aca6-cb0e-4bb9-8de0-f399b6b24b6b" providerId="ADAL" clId="{80A76004-CB50-4D17-B43E-E2ED96BD2545}"/>
    <pc:docChg chg="undo custSel addSld delSld modSld modSection">
      <pc:chgData name="PAMELA CINTIA SERPA SANTIAGO" userId="cc19aca6-cb0e-4bb9-8de0-f399b6b24b6b" providerId="ADAL" clId="{80A76004-CB50-4D17-B43E-E2ED96BD2545}" dt="2025-11-19T18:51:47.954" v="102" actId="164"/>
      <pc:docMkLst>
        <pc:docMk/>
      </pc:docMkLst>
      <pc:sldChg chg="addSp modSp del mod">
        <pc:chgData name="PAMELA CINTIA SERPA SANTIAGO" userId="cc19aca6-cb0e-4bb9-8de0-f399b6b24b6b" providerId="ADAL" clId="{80A76004-CB50-4D17-B43E-E2ED96BD2545}" dt="2025-11-19T18:41:04.436" v="13" actId="47"/>
        <pc:sldMkLst>
          <pc:docMk/>
          <pc:sldMk cId="1615418109" sldId="4678"/>
        </pc:sldMkLst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4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93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07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46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53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58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59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3:53.391" v="1" actId="20577"/>
          <ac:spMkLst>
            <pc:docMk/>
            <pc:sldMk cId="1615418109" sldId="4678"/>
            <ac:spMk id="160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66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71" creationId="{00000000-0000-0000-0000-000000000000}"/>
          </ac:spMkLst>
        </pc:spChg>
        <pc:spChg chg="mod">
          <ac:chgData name="PAMELA CINTIA SERPA SANTIAGO" userId="cc19aca6-cb0e-4bb9-8de0-f399b6b24b6b" providerId="ADAL" clId="{80A76004-CB50-4D17-B43E-E2ED96BD2545}" dt="2025-11-19T18:36:17.945" v="3" actId="164"/>
          <ac:spMkLst>
            <pc:docMk/>
            <pc:sldMk cId="1615418109" sldId="4678"/>
            <ac:spMk id="173" creationId="{00000000-0000-0000-0000-000000000000}"/>
          </ac:spMkLst>
        </pc:spChg>
      </pc:sldChg>
      <pc:sldChg chg="addSp delSp modSp add mod">
        <pc:chgData name="PAMELA CINTIA SERPA SANTIAGO" userId="cc19aca6-cb0e-4bb9-8de0-f399b6b24b6b" providerId="ADAL" clId="{80A76004-CB50-4D17-B43E-E2ED96BD2545}" dt="2025-11-19T18:51:47.954" v="102" actId="164"/>
        <pc:sldMkLst>
          <pc:docMk/>
          <pc:sldMk cId="1645084767" sldId="4693"/>
        </pc:sldMkLst>
        <pc:spChg chg="add mod">
          <ac:chgData name="PAMELA CINTIA SERPA SANTIAGO" userId="cc19aca6-cb0e-4bb9-8de0-f399b6b24b6b" providerId="ADAL" clId="{80A76004-CB50-4D17-B43E-E2ED96BD2545}" dt="2025-11-19T18:44:49.993" v="69" actId="1076"/>
          <ac:spMkLst>
            <pc:docMk/>
            <pc:sldMk cId="1645084767" sldId="4693"/>
            <ac:spMk id="17" creationId="{66DB6EB1-18F4-4952-906D-028E6802D8CD}"/>
          </ac:spMkLst>
        </pc:spChg>
        <pc:spChg chg="add mod">
          <ac:chgData name="PAMELA CINTIA SERPA SANTIAGO" userId="cc19aca6-cb0e-4bb9-8de0-f399b6b24b6b" providerId="ADAL" clId="{80A76004-CB50-4D17-B43E-E2ED96BD2545}" dt="2025-11-19T18:44:42.092" v="68"/>
          <ac:spMkLst>
            <pc:docMk/>
            <pc:sldMk cId="1645084767" sldId="4693"/>
            <ac:spMk id="22" creationId="{B368E1B7-3AC2-35D0-19DA-5ACFBF833ED3}"/>
          </ac:spMkLst>
        </pc:spChg>
        <pc:spChg chg="mod">
          <ac:chgData name="PAMELA CINTIA SERPA SANTIAGO" userId="cc19aca6-cb0e-4bb9-8de0-f399b6b24b6b" providerId="ADAL" clId="{80A76004-CB50-4D17-B43E-E2ED96BD2545}" dt="2025-11-19T18:47:07.350" v="95" actId="14100"/>
          <ac:spMkLst>
            <pc:docMk/>
            <pc:sldMk cId="1645084767" sldId="4693"/>
            <ac:spMk id="76" creationId="{6ED75261-9468-FDEB-CFF9-EFA7AB36DCD0}"/>
          </ac:spMkLst>
        </pc:spChg>
        <pc:spChg chg="mod">
          <ac:chgData name="PAMELA CINTIA SERPA SANTIAGO" userId="cc19aca6-cb0e-4bb9-8de0-f399b6b24b6b" providerId="ADAL" clId="{80A76004-CB50-4D17-B43E-E2ED96BD2545}" dt="2025-11-19T18:51:47.954" v="102" actId="164"/>
          <ac:spMkLst>
            <pc:docMk/>
            <pc:sldMk cId="1645084767" sldId="4693"/>
            <ac:spMk id="93" creationId="{73C6EAB4-DF3D-8007-2C0E-DC850F5F95FE}"/>
          </ac:spMkLst>
        </pc:spChg>
        <pc:spChg chg="del mod">
          <ac:chgData name="PAMELA CINTIA SERPA SANTIAGO" userId="cc19aca6-cb0e-4bb9-8de0-f399b6b24b6b" providerId="ADAL" clId="{80A76004-CB50-4D17-B43E-E2ED96BD2545}" dt="2025-11-19T18:41:55.092" v="21" actId="478"/>
          <ac:spMkLst>
            <pc:docMk/>
            <pc:sldMk cId="1645084767" sldId="4693"/>
            <ac:spMk id="94" creationId="{34DFB1B0-F615-6625-B00D-0AD439BC803E}"/>
          </ac:spMkLst>
        </pc:spChg>
        <pc:spChg chg="del mod">
          <ac:chgData name="PAMELA CINTIA SERPA SANTIAGO" userId="cc19aca6-cb0e-4bb9-8de0-f399b6b24b6b" providerId="ADAL" clId="{80A76004-CB50-4D17-B43E-E2ED96BD2545}" dt="2025-11-19T18:46:51.882" v="91" actId="478"/>
          <ac:spMkLst>
            <pc:docMk/>
            <pc:sldMk cId="1645084767" sldId="4693"/>
            <ac:spMk id="100" creationId="{77E1E2D1-2FCF-BCFC-CDAB-289B8CA8EC49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04" creationId="{3C100D86-414F-D3C4-1FC2-E3A62C26FE71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05" creationId="{DDF49B93-9724-8871-10DB-5DB2A8F7209F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08" creationId="{D6240C2B-0E7C-C4AF-1C34-B05C14ADA342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46" creationId="{0C1EA957-2040-C07C-F381-C3A7960CD4F2}"/>
          </ac:spMkLst>
        </pc:spChg>
        <pc:spChg chg="mod">
          <ac:chgData name="PAMELA CINTIA SERPA SANTIAGO" userId="cc19aca6-cb0e-4bb9-8de0-f399b6b24b6b" providerId="ADAL" clId="{80A76004-CB50-4D17-B43E-E2ED96BD2545}" dt="2025-11-19T18:47:15.980" v="98" actId="1076"/>
          <ac:spMkLst>
            <pc:docMk/>
            <pc:sldMk cId="1645084767" sldId="4693"/>
            <ac:spMk id="153" creationId="{1FE6E9BC-0222-9D31-7520-A4D2C7AF4D55}"/>
          </ac:spMkLst>
        </pc:spChg>
        <pc:spChg chg="mod">
          <ac:chgData name="PAMELA CINTIA SERPA SANTIAGO" userId="cc19aca6-cb0e-4bb9-8de0-f399b6b24b6b" providerId="ADAL" clId="{80A76004-CB50-4D17-B43E-E2ED96BD2545}" dt="2025-11-19T18:47:13.510" v="97" actId="1076"/>
          <ac:spMkLst>
            <pc:docMk/>
            <pc:sldMk cId="1645084767" sldId="4693"/>
            <ac:spMk id="154" creationId="{BFFFB0B8-C8C2-DB53-0906-B627A27DD085}"/>
          </ac:spMkLst>
        </pc:spChg>
        <pc:spChg chg="mod">
          <ac:chgData name="PAMELA CINTIA SERPA SANTIAGO" userId="cc19aca6-cb0e-4bb9-8de0-f399b6b24b6b" providerId="ADAL" clId="{80A76004-CB50-4D17-B43E-E2ED96BD2545}" dt="2025-11-19T18:47:10.748" v="96" actId="1076"/>
          <ac:spMkLst>
            <pc:docMk/>
            <pc:sldMk cId="1645084767" sldId="4693"/>
            <ac:spMk id="155" creationId="{648D785A-29E2-686B-EB12-AE7D87C0D776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62" creationId="{56C1C277-FE52-C1B9-89DD-59AE57A7D105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64" creationId="{769FBB23-96A8-CE28-15AE-41DC5761B85E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65" creationId="{5869DF59-28FB-2ECA-18E0-B5611591447B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69" creationId="{B3ED1CC5-F54B-C658-D565-3F2AB0B81ADB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74" creationId="{E2545792-188E-4CAA-7234-1CC6BF016581}"/>
          </ac:spMkLst>
        </pc:spChg>
        <pc:spChg chg="mod">
          <ac:chgData name="PAMELA CINTIA SERPA SANTIAGO" userId="cc19aca6-cb0e-4bb9-8de0-f399b6b24b6b" providerId="ADAL" clId="{80A76004-CB50-4D17-B43E-E2ED96BD2545}" dt="2025-11-19T18:51:35.439" v="99" actId="164"/>
          <ac:spMkLst>
            <pc:docMk/>
            <pc:sldMk cId="1645084767" sldId="4693"/>
            <ac:spMk id="175" creationId="{990E0A3B-0925-CCD0-905A-AF518BAA880B}"/>
          </ac:spMkLst>
        </pc:spChg>
        <pc:spChg chg="mod">
          <ac:chgData name="PAMELA CINTIA SERPA SANTIAGO" userId="cc19aca6-cb0e-4bb9-8de0-f399b6b24b6b" providerId="ADAL" clId="{80A76004-CB50-4D17-B43E-E2ED96BD2545}" dt="2025-11-19T18:38:34.085" v="9" actId="1076"/>
          <ac:spMkLst>
            <pc:docMk/>
            <pc:sldMk cId="1645084767" sldId="4693"/>
            <ac:spMk id="200" creationId="{844F91D7-C73E-D123-1E9E-D3D063396C72}"/>
          </ac:spMkLst>
        </pc:spChg>
        <pc:grpChg chg="mod">
          <ac:chgData name="PAMELA CINTIA SERPA SANTIAGO" userId="cc19aca6-cb0e-4bb9-8de0-f399b6b24b6b" providerId="ADAL" clId="{80A76004-CB50-4D17-B43E-E2ED96BD2545}" dt="2025-11-19T18:51:47.954" v="102" actId="164"/>
          <ac:grpSpMkLst>
            <pc:docMk/>
            <pc:sldMk cId="1645084767" sldId="4693"/>
            <ac:grpSpMk id="41" creationId="{F684EAA8-74F2-245E-97BF-3BEF7118CC08}"/>
          </ac:grpSpMkLst>
        </pc:grpChg>
        <pc:grpChg chg="add mod">
          <ac:chgData name="PAMELA CINTIA SERPA SANTIAGO" userId="cc19aca6-cb0e-4bb9-8de0-f399b6b24b6b" providerId="ADAL" clId="{80A76004-CB50-4D17-B43E-E2ED96BD2545}" dt="2025-11-19T18:51:47.954" v="102" actId="164"/>
          <ac:grpSpMkLst>
            <pc:docMk/>
            <pc:sldMk cId="1645084767" sldId="4693"/>
            <ac:grpSpMk id="42" creationId="{B6160710-0CD6-81B4-07BC-E32F30730EE6}"/>
          </ac:grpSpMkLst>
        </pc:grpChg>
        <pc:picChg chg="mod">
          <ac:chgData name="PAMELA CINTIA SERPA SANTIAGO" userId="cc19aca6-cb0e-4bb9-8de0-f399b6b24b6b" providerId="ADAL" clId="{80A76004-CB50-4D17-B43E-E2ED96BD2545}" dt="2025-11-19T18:41:21.255" v="16" actId="1076"/>
          <ac:picMkLst>
            <pc:docMk/>
            <pc:sldMk cId="1645084767" sldId="4693"/>
            <ac:picMk id="2" creationId="{BF0E906C-22DD-696C-E86A-0951F8DBEA36}"/>
          </ac:picMkLst>
        </pc:picChg>
        <pc:picChg chg="mod">
          <ac:chgData name="PAMELA CINTIA SERPA SANTIAGO" userId="cc19aca6-cb0e-4bb9-8de0-f399b6b24b6b" providerId="ADAL" clId="{80A76004-CB50-4D17-B43E-E2ED96BD2545}" dt="2025-11-19T18:38:26.106" v="8" actId="1076"/>
          <ac:picMkLst>
            <pc:docMk/>
            <pc:sldMk cId="1645084767" sldId="4693"/>
            <ac:picMk id="181" creationId="{5D5D6451-370E-2C2F-6FFA-1D6F02403EF6}"/>
          </ac:picMkLst>
        </pc:picChg>
        <pc:cxnChg chg="add del">
          <ac:chgData name="PAMELA CINTIA SERPA SANTIAGO" userId="cc19aca6-cb0e-4bb9-8de0-f399b6b24b6b" providerId="ADAL" clId="{80A76004-CB50-4D17-B43E-E2ED96BD2545}" dt="2025-11-19T18:40:37.415" v="11" actId="478"/>
          <ac:cxnSpMkLst>
            <pc:docMk/>
            <pc:sldMk cId="1645084767" sldId="4693"/>
            <ac:cxnSpMk id="8" creationId="{24D3A437-3A3F-342C-4387-25211905619F}"/>
          </ac:cxnSpMkLst>
        </pc:cxnChg>
        <pc:cxnChg chg="add mod">
          <ac:chgData name="PAMELA CINTIA SERPA SANTIAGO" userId="cc19aca6-cb0e-4bb9-8de0-f399b6b24b6b" providerId="ADAL" clId="{80A76004-CB50-4D17-B43E-E2ED96BD2545}" dt="2025-11-19T18:45:23.349" v="76" actId="13822"/>
          <ac:cxnSpMkLst>
            <pc:docMk/>
            <pc:sldMk cId="1645084767" sldId="4693"/>
            <ac:cxnSpMk id="10" creationId="{9891BF8A-9176-F049-B2D0-34E3A71FC571}"/>
          </ac:cxnSpMkLst>
        </pc:cxnChg>
        <pc:cxnChg chg="add del mod">
          <ac:chgData name="PAMELA CINTIA SERPA SANTIAGO" userId="cc19aca6-cb0e-4bb9-8de0-f399b6b24b6b" providerId="ADAL" clId="{80A76004-CB50-4D17-B43E-E2ED96BD2545}" dt="2025-11-19T18:44:01.385" v="64" actId="478"/>
          <ac:cxnSpMkLst>
            <pc:docMk/>
            <pc:sldMk cId="1645084767" sldId="4693"/>
            <ac:cxnSpMk id="13" creationId="{D4136876-68DF-F5C4-7F93-FC5335C04A33}"/>
          </ac:cxnSpMkLst>
        </pc:cxnChg>
        <pc:cxnChg chg="add mod">
          <ac:chgData name="PAMELA CINTIA SERPA SANTIAGO" userId="cc19aca6-cb0e-4bb9-8de0-f399b6b24b6b" providerId="ADAL" clId="{80A76004-CB50-4D17-B43E-E2ED96BD2545}" dt="2025-11-19T18:42:47.727" v="28"/>
          <ac:cxnSpMkLst>
            <pc:docMk/>
            <pc:sldMk cId="1645084767" sldId="4693"/>
            <ac:cxnSpMk id="16" creationId="{02384BF8-FB01-8934-B538-9527BE0687E6}"/>
          </ac:cxnSpMkLst>
        </pc:cxnChg>
        <pc:cxnChg chg="add mod">
          <ac:chgData name="PAMELA CINTIA SERPA SANTIAGO" userId="cc19aca6-cb0e-4bb9-8de0-f399b6b24b6b" providerId="ADAL" clId="{80A76004-CB50-4D17-B43E-E2ED96BD2545}" dt="2025-11-19T18:45:01.229" v="71" actId="14100"/>
          <ac:cxnSpMkLst>
            <pc:docMk/>
            <pc:sldMk cId="1645084767" sldId="4693"/>
            <ac:cxnSpMk id="20" creationId="{FD7A0A14-DD30-BBBC-C532-0E8F500F54E9}"/>
          </ac:cxnSpMkLst>
        </pc:cxnChg>
        <pc:cxnChg chg="add mod">
          <ac:chgData name="PAMELA CINTIA SERPA SANTIAGO" userId="cc19aca6-cb0e-4bb9-8de0-f399b6b24b6b" providerId="ADAL" clId="{80A76004-CB50-4D17-B43E-E2ED96BD2545}" dt="2025-11-19T18:46:24.618" v="88" actId="14100"/>
          <ac:cxnSpMkLst>
            <pc:docMk/>
            <pc:sldMk cId="1645084767" sldId="4693"/>
            <ac:cxnSpMk id="25" creationId="{0E726DE3-1B32-61F9-C507-DA0ECA899255}"/>
          </ac:cxnSpMkLst>
        </pc:cxnChg>
        <pc:cxnChg chg="add mod">
          <ac:chgData name="PAMELA CINTIA SERPA SANTIAGO" userId="cc19aca6-cb0e-4bb9-8de0-f399b6b24b6b" providerId="ADAL" clId="{80A76004-CB50-4D17-B43E-E2ED96BD2545}" dt="2025-11-19T18:46:07.660" v="84" actId="14100"/>
          <ac:cxnSpMkLst>
            <pc:docMk/>
            <pc:sldMk cId="1645084767" sldId="4693"/>
            <ac:cxnSpMk id="30" creationId="{14E3FA89-C555-703D-135C-74D0A726CCB5}"/>
          </ac:cxnSpMkLst>
        </pc:cxnChg>
        <pc:cxnChg chg="del mod">
          <ac:chgData name="PAMELA CINTIA SERPA SANTIAGO" userId="cc19aca6-cb0e-4bb9-8de0-f399b6b24b6b" providerId="ADAL" clId="{80A76004-CB50-4D17-B43E-E2ED96BD2545}" dt="2025-11-19T18:42:51.682" v="29" actId="478"/>
          <ac:cxnSpMkLst>
            <pc:docMk/>
            <pc:sldMk cId="1645084767" sldId="4693"/>
            <ac:cxnSpMk id="98" creationId="{25E595CC-3C89-34F1-D570-24C5ADA28D53}"/>
          </ac:cxnSpMkLst>
        </pc:cxnChg>
        <pc:cxnChg chg="del">
          <ac:chgData name="PAMELA CINTIA SERPA SANTIAGO" userId="cc19aca6-cb0e-4bb9-8de0-f399b6b24b6b" providerId="ADAL" clId="{80A76004-CB50-4D17-B43E-E2ED96BD2545}" dt="2025-11-19T18:38:20.792" v="7" actId="478"/>
          <ac:cxnSpMkLst>
            <pc:docMk/>
            <pc:sldMk cId="1645084767" sldId="4693"/>
            <ac:cxnSpMk id="184" creationId="{141BDA70-4D36-FA8F-BC1F-48634D7BAF54}"/>
          </ac:cxnSpMkLst>
        </pc:cxnChg>
        <pc:cxnChg chg="del">
          <ac:chgData name="PAMELA CINTIA SERPA SANTIAGO" userId="cc19aca6-cb0e-4bb9-8de0-f399b6b24b6b" providerId="ADAL" clId="{80A76004-CB50-4D17-B43E-E2ED96BD2545}" dt="2025-11-19T18:38:16.715" v="4" actId="478"/>
          <ac:cxnSpMkLst>
            <pc:docMk/>
            <pc:sldMk cId="1645084767" sldId="4693"/>
            <ac:cxnSpMk id="186" creationId="{7B35D603-3E02-8944-4559-E13441A8CAF0}"/>
          </ac:cxnSpMkLst>
        </pc:cxnChg>
        <pc:cxnChg chg="mod">
          <ac:chgData name="PAMELA CINTIA SERPA SANTIAGO" userId="cc19aca6-cb0e-4bb9-8de0-f399b6b24b6b" providerId="ADAL" clId="{80A76004-CB50-4D17-B43E-E2ED96BD2545}" dt="2025-11-19T18:42:38.704" v="27" actId="14100"/>
          <ac:cxnSpMkLst>
            <pc:docMk/>
            <pc:sldMk cId="1645084767" sldId="4693"/>
            <ac:cxnSpMk id="194" creationId="{79626BBF-10D5-AE5E-A3D7-CCA55C1680EB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pt-BR" sz="1800" b="1" dirty="0">
                <a:solidFill>
                  <a:schemeClr val="tx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 QUEBRA</a:t>
            </a:r>
            <a:r>
              <a:rPr lang="pt-BR" sz="1800" b="1" baseline="0" dirty="0">
                <a:solidFill>
                  <a:schemeClr val="tx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AGENDA</a:t>
            </a:r>
            <a:endParaRPr lang="pt-BR" sz="1800" b="1" dirty="0">
              <a:solidFill>
                <a:schemeClr val="tx1">
                  <a:lumMod val="9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985627734033246"/>
          <c:y val="0.16708333333333336"/>
          <c:w val="0.40287467191601051"/>
          <c:h val="0.6714577865266842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7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73-47E5-9692-43241B04E5F1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73-47E5-9692-43241B04E5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E3B36826-89D7-439E-AB10-12ABA93C4788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73-47E5-9692-43241B04E5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69%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873-47E5-9692-43241B04E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Plan1!$G$40:$G$41</c:f>
              <c:strCache>
                <c:ptCount val="2"/>
                <c:pt idx="0">
                  <c:v>COM QUEBRA</c:v>
                </c:pt>
                <c:pt idx="1">
                  <c:v>SEM QUEBRA</c:v>
                </c:pt>
              </c:strCache>
            </c:strRef>
          </c:cat>
          <c:val>
            <c:numRef>
              <c:f>Plan1!$H$40:$H$41</c:f>
              <c:numCache>
                <c:formatCode>General</c:formatCode>
                <c:ptCount val="2"/>
                <c:pt idx="0">
                  <c:v>31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73-47E5-9692-43241B04E5F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1" i="0" u="none" strike="noStrike" kern="1200" baseline="0">
              <a:solidFill>
                <a:schemeClr val="tx1">
                  <a:lumMod val="7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2455CC8-4559-412A-8F86-FD412921E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1F9026D-78F3-4DF9-9779-7E5D935003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AA2F7-5DEC-4430-A092-990EFA504E40}" type="datetimeFigureOut">
              <a:rPr lang="pt-BR" smtClean="0"/>
              <a:t>19/11/2025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29A4A2F-3E35-4F7F-B27B-1AB2BF2F3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2AB268-4474-4227-A0AB-06C84AC3D3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71E48-1744-486A-A251-84546D070E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840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2A1DD6A-24D5-479D-A932-433AD721DB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4E169D-13CC-4D83-8381-93B7F6005F1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818775-42C4-4A32-8B6F-95EE928599D2}" type="datetimeFigureOut">
              <a:rPr lang="pt-BR"/>
              <a:pPr>
                <a:defRPr/>
              </a:pPr>
              <a:t>19/11/2025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408C8479-64BD-484A-8841-80FBB8EDE2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7426ED4-6C2D-4FF3-A00B-08AF39522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A31655-F791-4861-8959-55957AECE2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263F77-17E3-46BA-8303-3F0130516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5188F4-FBB5-45D9-8E47-6DA6AB9C94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759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09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88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7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8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</a:t>
            </a:r>
            <a:endParaRPr dirty="0"/>
          </a:p>
        </p:txBody>
      </p:sp>
      <p:sp>
        <p:nvSpPr>
          <p:cNvPr id="398" name="Google Shape;39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595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FACILITADOR: Explique que não pode ter abreviações nos sobrenomes e a grafia precisa ser igual a do documento.</a:t>
            </a:r>
            <a:endParaRPr/>
          </a:p>
        </p:txBody>
      </p:sp>
      <p:sp>
        <p:nvSpPr>
          <p:cNvPr id="407" name="Google Shape;40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850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FACILITADOR:</a:t>
            </a:r>
            <a:endParaRPr/>
          </a:p>
        </p:txBody>
      </p:sp>
      <p:sp>
        <p:nvSpPr>
          <p:cNvPr id="418" name="Google Shape;418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666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FACILITADOR:</a:t>
            </a:r>
            <a:endParaRPr/>
          </a:p>
        </p:txBody>
      </p:sp>
      <p:sp>
        <p:nvSpPr>
          <p:cNvPr id="431" name="Google Shape;43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693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dirty="0"/>
              <a:t>FACILITADOR: Complemente com “Pode acontecer de o endereço</a:t>
            </a:r>
            <a:r>
              <a:rPr lang="pt-BR" sz="1200" dirty="0"/>
              <a:t> que deseja cadastrar a venda esteja bloqueado, neste caso, devemos solicitar liberação conforme fluxo da companhia. </a:t>
            </a:r>
            <a:r>
              <a:rPr lang="pt-BR" sz="1200" b="1" dirty="0"/>
              <a:t>NÃO DEVEMOS GERAR COMPLEMENTO PARA FORÇAR A INSTALAÇÃO.  ESTÁ PRÁTICA PODE GERAR VARIOS TRANSTORNOS PARA O CLIENTE</a:t>
            </a:r>
            <a:r>
              <a:rPr lang="pt-BR" sz="1200" dirty="0"/>
              <a:t>. (Não localizar endereço para entregar fatura, para visita técnica)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476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D9C8D-8160-4C28-B26B-A47B4288474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9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1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219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D9C8D-8160-4C28-B26B-A47B42884744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9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9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Deixe que os participantes falem caso saibam do que se trata, explique que: HP único – quando se trata de uma única casa; HP – múltiplo se trata de um condomínio. E aproveite o gancho para ir para o próximo tema.</a:t>
            </a:r>
            <a:endParaRPr dirty="0"/>
          </a:p>
        </p:txBody>
      </p:sp>
      <p:sp>
        <p:nvSpPr>
          <p:cNvPr id="536" name="Google Shape;536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73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</a:t>
            </a:r>
            <a:endParaRPr dirty="0"/>
          </a:p>
        </p:txBody>
      </p:sp>
      <p:sp>
        <p:nvSpPr>
          <p:cNvPr id="545" name="Google Shape;545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321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FACILITADOR:</a:t>
            </a:r>
            <a:endParaRPr/>
          </a:p>
        </p:txBody>
      </p:sp>
      <p:sp>
        <p:nvSpPr>
          <p:cNvPr id="558" name="Google Shape;558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463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FACILITADOR: Explique que MDU é – prédio ou local com várias casas.</a:t>
            </a:r>
            <a:endParaRPr/>
          </a:p>
        </p:txBody>
      </p:sp>
      <p:sp>
        <p:nvSpPr>
          <p:cNvPr id="565" name="Google Shape;565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997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FACILITADOR: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Legenda das equipes responsáveis –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b="1"/>
              <a:t>Canal</a:t>
            </a:r>
            <a:r>
              <a:rPr lang="pt-BR"/>
              <a:t> que realizou o cadastro – correto.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b="1"/>
              <a:t>GED </a:t>
            </a:r>
            <a:r>
              <a:rPr lang="pt-BR"/>
              <a:t>é quem avalia as viabilidades técnicas.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 b="1"/>
              <a:t>Operação técnica: </a:t>
            </a:r>
            <a:r>
              <a:rPr lang="pt-BR"/>
              <a:t>é a técnica que realiza a vistoria para saber o que precisar ser feito no local para atender o cliente ou clientes.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SDU </a:t>
            </a:r>
            <a:r>
              <a:rPr lang="pt-BR"/>
              <a:t>– Casa ( instalação do poste direto para casa).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MDU</a:t>
            </a:r>
            <a:r>
              <a:rPr lang="pt-BR"/>
              <a:t> – Prédios ou varias casas que precisam de um projeto com distribuição para ser atendido Com Construção – que precise ser realizado um projeto de rede para construção de bakbone (distribuição).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66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524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65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12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FACILITADOR: Explique que D é o dia do cadastro.</a:t>
            </a:r>
            <a:endParaRPr/>
          </a:p>
        </p:txBody>
      </p:sp>
      <p:sp>
        <p:nvSpPr>
          <p:cNvPr id="885" name="Google Shape;885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78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5baf52b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5baf52b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8110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09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10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73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47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6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137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80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57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606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6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63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868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5708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4001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560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9037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661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8347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FACILITADOR: PDF 4 – Tutorial </a:t>
            </a:r>
            <a:r>
              <a:rPr lang="pt-BR" dirty="0" err="1"/>
              <a:t>Backlog</a:t>
            </a:r>
            <a:r>
              <a:rPr lang="pt-BR" dirty="0"/>
              <a:t> </a:t>
            </a: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9816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2399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DBBB-69D4-C545-AF1A-EB5A7C2B9DE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1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CDBBB-69D4-C545-AF1A-EB5A7C2B9DE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956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87B2AE88-A9C2-F1AA-8525-E77D300C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5baf52b69_0_0:notes">
            <a:extLst>
              <a:ext uri="{FF2B5EF4-FFF2-40B4-BE49-F238E27FC236}">
                <a16:creationId xmlns:a16="http://schemas.microsoft.com/office/drawing/2014/main" id="{8103F834-4DAE-BF05-CD0D-76867796BB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5baf52b69_0_0:notes">
            <a:extLst>
              <a:ext uri="{FF2B5EF4-FFF2-40B4-BE49-F238E27FC236}">
                <a16:creationId xmlns:a16="http://schemas.microsoft.com/office/drawing/2014/main" id="{F8B4466A-A1E1-AC10-E3E8-25F40D324C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06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324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188F4-FBB5-45D9-8E47-6DA6AB9C9410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9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1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79AA3B6-1EB8-49F6-99B4-704D29A90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F4FD865-3A7D-4844-BDA6-6F4F6AD8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4D8156A-F9C5-4A61-98A1-A65ABC03A6F1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18" name="Conector Reto 6">
              <a:extLst>
                <a:ext uri="{FF2B5EF4-FFF2-40B4-BE49-F238E27FC236}">
                  <a16:creationId xmlns:a16="http://schemas.microsoft.com/office/drawing/2014/main" id="{B4B3F165-AF00-413F-B50E-C585D12F226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7">
              <a:extLst>
                <a:ext uri="{FF2B5EF4-FFF2-40B4-BE49-F238E27FC236}">
                  <a16:creationId xmlns:a16="http://schemas.microsoft.com/office/drawing/2014/main" id="{3D5880D3-4C97-4BA3-ADEC-A77C8C5AC61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FA7EF561-B607-42A7-BAF0-9B571A7B1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9BB9C7A-D0FA-A147-9EE9-37EF03855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3655" y="6153149"/>
            <a:ext cx="963980" cy="349000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CFE7E8C-55EF-AE45-A54F-24B5BE9017E2}"/>
              </a:ext>
            </a:extLst>
          </p:cNvPr>
          <p:cNvGrpSpPr/>
          <p:nvPr userDrawn="1"/>
        </p:nvGrpSpPr>
        <p:grpSpPr>
          <a:xfrm rot="5400000">
            <a:off x="6114292" y="5922105"/>
            <a:ext cx="62653" cy="914400"/>
            <a:chOff x="4513006" y="5152103"/>
            <a:chExt cx="58994" cy="1705897"/>
          </a:xfrm>
        </p:grpSpPr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A1777A50-FD3A-574B-B2B5-812CB23D3D12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2986BE18-0A11-4140-8C70-CA58D3E45DFA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91C285A-9C19-7843-927A-AC5AB7966D4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94998" y="5975563"/>
            <a:ext cx="792000" cy="792000"/>
            <a:chOff x="3345929" y="1945291"/>
            <a:chExt cx="1620000" cy="1620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85FA0E-F7E7-AA40-AE1D-94543669F21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345929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70222B47-3560-FF44-8ED2-7AB14F3B2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613739" y="2251066"/>
              <a:ext cx="1084380" cy="1008450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10E5413-A360-1447-8A4B-B9ABAE374E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72374" y="6047563"/>
            <a:ext cx="648000" cy="648000"/>
            <a:chOff x="7226071" y="1945291"/>
            <a:chExt cx="1620000" cy="1620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8789D34-1431-1748-893C-5D55D74081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26071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7BADFECB-3658-0A45-9717-432F44B4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1899" y="2311119"/>
              <a:ext cx="888345" cy="888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F4FD865-3A7D-4844-BDA6-6F4F6AD8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59B905D-6287-4C81-A26A-446BFA390E3E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18" name="Conector Reto 6">
              <a:extLst>
                <a:ext uri="{FF2B5EF4-FFF2-40B4-BE49-F238E27FC236}">
                  <a16:creationId xmlns:a16="http://schemas.microsoft.com/office/drawing/2014/main" id="{EB9A7B8D-C7A7-45A6-88CD-680A6469CA7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7">
              <a:extLst>
                <a:ext uri="{FF2B5EF4-FFF2-40B4-BE49-F238E27FC236}">
                  <a16:creationId xmlns:a16="http://schemas.microsoft.com/office/drawing/2014/main" id="{0909FF9D-D9CD-4541-A0DF-2FB0D7979DB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9BB9C7A-D0FA-A147-9EE9-37EF03855B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655" y="6153149"/>
            <a:ext cx="963980" cy="349000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CFE7E8C-55EF-AE45-A54F-24B5BE9017E2}"/>
              </a:ext>
            </a:extLst>
          </p:cNvPr>
          <p:cNvGrpSpPr/>
          <p:nvPr userDrawn="1"/>
        </p:nvGrpSpPr>
        <p:grpSpPr>
          <a:xfrm rot="5400000">
            <a:off x="6114292" y="5922105"/>
            <a:ext cx="62653" cy="914400"/>
            <a:chOff x="4513006" y="5152103"/>
            <a:chExt cx="58994" cy="1705897"/>
          </a:xfrm>
        </p:grpSpPr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A1777A50-FD3A-574B-B2B5-812CB23D3D12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2986BE18-0A11-4140-8C70-CA58D3E45DFA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10E5413-A360-1447-8A4B-B9ABAE374E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00373" y="5975563"/>
            <a:ext cx="792000" cy="792000"/>
            <a:chOff x="7226071" y="1945291"/>
            <a:chExt cx="1620000" cy="1620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8789D34-1431-1748-893C-5D55D74081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26071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7BADFECB-3658-0A45-9717-432F44B4A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591899" y="2311119"/>
              <a:ext cx="888345" cy="888345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59A0AED-6D31-E546-A09E-97FDFE2C1C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71627" y="6047563"/>
            <a:ext cx="648000" cy="648000"/>
            <a:chOff x="3345929" y="1945291"/>
            <a:chExt cx="1620000" cy="16200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286F249-8428-9846-BF11-49FFD6FF1E7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345929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8B423075-1ACD-B845-A54D-3878054756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3739" y="2251066"/>
              <a:ext cx="1084380" cy="1008450"/>
            </a:xfrm>
            <a:prstGeom prst="rect">
              <a:avLst/>
            </a:prstGeom>
          </p:spPr>
        </p:pic>
      </p:grpSp>
      <p:pic>
        <p:nvPicPr>
          <p:cNvPr id="20" name="Gráfico 19">
            <a:extLst>
              <a:ext uri="{FF2B5EF4-FFF2-40B4-BE49-F238E27FC236}">
                <a16:creationId xmlns:a16="http://schemas.microsoft.com/office/drawing/2014/main" id="{B1E4C840-0341-46FA-8FE3-A9D89737A2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F4FD865-3A7D-4844-BDA6-6F4F6AD8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AEDA16-37D4-6349-8811-06B11B1DB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5C2F3E3-2B79-4C58-ADF3-FD69050511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F4FD865-3A7D-4844-BDA6-6F4F6AD8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1889C3E-9689-ED47-8DBC-B8EE7FA6C818}"/>
              </a:ext>
            </a:extLst>
          </p:cNvPr>
          <p:cNvGrpSpPr/>
          <p:nvPr userDrawn="1"/>
        </p:nvGrpSpPr>
        <p:grpSpPr>
          <a:xfrm rot="5400000">
            <a:off x="4748385" y="1594688"/>
            <a:ext cx="67560" cy="9564331"/>
            <a:chOff x="4513006" y="5152103"/>
            <a:chExt cx="58994" cy="1705897"/>
          </a:xfrm>
        </p:grpSpPr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080EAC71-D4B9-0C42-AB8A-7B3402208C93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461F0A6C-7BE8-C04B-910D-4144365B87E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A8AEDA16-37D4-6349-8811-06B11B1DB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1003CEC-111C-8D40-9E23-9F4BDB1D196B}"/>
              </a:ext>
            </a:extLst>
          </p:cNvPr>
          <p:cNvGrpSpPr/>
          <p:nvPr userDrawn="1"/>
        </p:nvGrpSpPr>
        <p:grpSpPr>
          <a:xfrm rot="5400000">
            <a:off x="9761710" y="5922107"/>
            <a:ext cx="62653" cy="914400"/>
            <a:chOff x="4513006" y="5152103"/>
            <a:chExt cx="58994" cy="1705897"/>
          </a:xfrm>
        </p:grpSpPr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8050D564-1361-334E-B4FE-D947D6A35EF9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8BFC82AB-0127-6D4D-9E05-6FDDBC3AD646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56949EE6-0EDE-E84F-84B1-10A97FB23F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842416" y="5975565"/>
            <a:ext cx="792000" cy="792000"/>
            <a:chOff x="3345929" y="1945291"/>
            <a:chExt cx="1620000" cy="1620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5F61A2-4D06-8745-AF2F-FE7610B2EB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345929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6BC71C0D-23A2-F74D-9813-BD731E0B34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613739" y="2251066"/>
              <a:ext cx="1084380" cy="1008450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BB2056FA-1D86-6541-B623-3A8B9334E60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19792" y="6047565"/>
            <a:ext cx="648000" cy="648000"/>
            <a:chOff x="7226071" y="1945291"/>
            <a:chExt cx="1620000" cy="1620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495B931-FCA2-FF4D-B189-4EC480A2EA7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26071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5E1B4FAC-1932-AD49-B986-3213C1C01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1899" y="2311119"/>
              <a:ext cx="888345" cy="888345"/>
            </a:xfrm>
            <a:prstGeom prst="rect">
              <a:avLst/>
            </a:prstGeom>
          </p:spPr>
        </p:pic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7C68E958-800D-4FF5-A905-590135CDA9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F4FD865-3A7D-4844-BDA6-6F4F6AD8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71889C3E-9689-ED47-8DBC-B8EE7FA6C818}"/>
              </a:ext>
            </a:extLst>
          </p:cNvPr>
          <p:cNvGrpSpPr/>
          <p:nvPr userDrawn="1"/>
        </p:nvGrpSpPr>
        <p:grpSpPr>
          <a:xfrm rot="5400000">
            <a:off x="4748385" y="1594688"/>
            <a:ext cx="67560" cy="9564331"/>
            <a:chOff x="4513006" y="5152103"/>
            <a:chExt cx="58994" cy="1705897"/>
          </a:xfrm>
        </p:grpSpPr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080EAC71-D4B9-0C42-AB8A-7B3402208C93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461F0A6C-7BE8-C04B-910D-4144365B87E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A8AEDA16-37D4-6349-8811-06B11B1DB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ACBB4FB-4107-5F40-A8E7-586D4CF62929}"/>
              </a:ext>
            </a:extLst>
          </p:cNvPr>
          <p:cNvGrpSpPr/>
          <p:nvPr userDrawn="1"/>
        </p:nvGrpSpPr>
        <p:grpSpPr>
          <a:xfrm rot="5400000">
            <a:off x="9779923" y="5922107"/>
            <a:ext cx="62653" cy="914400"/>
            <a:chOff x="4513006" y="5152103"/>
            <a:chExt cx="58994" cy="1705897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732D1A8-03C5-864E-AD0D-0A912158BADF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6256C035-67F7-FE46-8BF2-B070C86C08CE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1095A67-DF97-6F4A-9148-412A60A7FE4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6004" y="5975565"/>
            <a:ext cx="792000" cy="792000"/>
            <a:chOff x="7226071" y="1945291"/>
            <a:chExt cx="1620000" cy="1620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D75770A-CC02-C64C-908C-7E17BFAC07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26071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E5E1FE9A-35D5-D148-9DB9-C46ED90549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591899" y="2311119"/>
              <a:ext cx="888345" cy="888345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7BBFE638-F467-7D45-988E-4858A0B54E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37258" y="6047565"/>
            <a:ext cx="648000" cy="648000"/>
            <a:chOff x="3345929" y="1945291"/>
            <a:chExt cx="1620000" cy="162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345C462-8F2D-194C-88EA-0ABAA9D977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345929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9F5FEC84-863F-214B-A791-880613663D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3739" y="2251066"/>
              <a:ext cx="1084380" cy="1008450"/>
            </a:xfrm>
            <a:prstGeom prst="rect">
              <a:avLst/>
            </a:prstGeom>
          </p:spPr>
        </p:pic>
      </p:grpSp>
      <p:pic>
        <p:nvPicPr>
          <p:cNvPr id="27" name="Gráfico 26">
            <a:extLst>
              <a:ext uri="{FF2B5EF4-FFF2-40B4-BE49-F238E27FC236}">
                <a16:creationId xmlns:a16="http://schemas.microsoft.com/office/drawing/2014/main" id="{CF6EEA7A-E7F8-4093-8345-9593DCB2FF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925302-7668-48DE-9F1F-C1F54D7B6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0AE8DC-CBC0-4FBA-8A64-8FA14057D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4" y="171993"/>
            <a:ext cx="963977" cy="349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C8D0505-99B5-4D06-9428-61A0414EC4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46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925302-7668-48DE-9F1F-C1F54D7B6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0AE8DC-CBC0-4FBA-8A64-8FA14057D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4" y="171993"/>
            <a:ext cx="963977" cy="3490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A270516-BE14-A745-8E8E-9043180D06B0}"/>
              </a:ext>
            </a:extLst>
          </p:cNvPr>
          <p:cNvGrpSpPr/>
          <p:nvPr userDrawn="1"/>
        </p:nvGrpSpPr>
        <p:grpSpPr>
          <a:xfrm rot="5400000">
            <a:off x="4748385" y="1594688"/>
            <a:ext cx="67560" cy="9564331"/>
            <a:chOff x="4513006" y="5152103"/>
            <a:chExt cx="58994" cy="1705897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CFAB5052-3BE2-FC44-9B54-CFC1136B706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59178E0-B60F-4742-8A11-3E1D2208755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ECC027C-A17D-9A4A-A308-511708331CDD}"/>
              </a:ext>
            </a:extLst>
          </p:cNvPr>
          <p:cNvGrpSpPr/>
          <p:nvPr userDrawn="1"/>
        </p:nvGrpSpPr>
        <p:grpSpPr>
          <a:xfrm rot="5400000">
            <a:off x="9761710" y="5922107"/>
            <a:ext cx="62653" cy="914400"/>
            <a:chOff x="4513006" y="5152103"/>
            <a:chExt cx="58994" cy="1705897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67EE48B9-4972-E14A-BBF8-CE49CF492537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E6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35DEB6E7-4433-DD4A-B47B-26FC04076020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E6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AA9F609-9547-C24C-B917-752D2BB52B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842416" y="5975565"/>
            <a:ext cx="792000" cy="792000"/>
            <a:chOff x="3345929" y="1945291"/>
            <a:chExt cx="1620000" cy="1620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163169-D86A-4942-95F4-402A7C9A77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345929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8AFD4070-ED6A-454C-B8F6-E34872B86D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613739" y="2251066"/>
              <a:ext cx="1084380" cy="1008450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6BB9DCC-4FDB-E04E-82DA-BC233EAA4CF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19792" y="6047565"/>
            <a:ext cx="648000" cy="648000"/>
            <a:chOff x="7226071" y="1945291"/>
            <a:chExt cx="1620000" cy="162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E539CD-AA62-3F4A-BDCD-995D084096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26071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3244E89-42F3-914A-9B79-997D27D4A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91899" y="2311119"/>
              <a:ext cx="888345" cy="888345"/>
            </a:xfrm>
            <a:prstGeom prst="rect">
              <a:avLst/>
            </a:prstGeom>
          </p:spPr>
        </p:pic>
      </p:grpSp>
      <p:pic>
        <p:nvPicPr>
          <p:cNvPr id="19" name="Gráfico 18">
            <a:extLst>
              <a:ext uri="{FF2B5EF4-FFF2-40B4-BE49-F238E27FC236}">
                <a16:creationId xmlns:a16="http://schemas.microsoft.com/office/drawing/2014/main" id="{F90B7EE1-00A2-41BA-AA9E-C5B154BEDC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861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925302-7668-48DE-9F1F-C1F54D7B6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0AE8DC-CBC0-4FBA-8A64-8FA14057D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4" y="171993"/>
            <a:ext cx="963977" cy="3490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A270516-BE14-A745-8E8E-9043180D06B0}"/>
              </a:ext>
            </a:extLst>
          </p:cNvPr>
          <p:cNvGrpSpPr/>
          <p:nvPr userDrawn="1"/>
        </p:nvGrpSpPr>
        <p:grpSpPr>
          <a:xfrm rot="5400000">
            <a:off x="4748385" y="1594688"/>
            <a:ext cx="67560" cy="9564331"/>
            <a:chOff x="4513006" y="5152103"/>
            <a:chExt cx="58994" cy="1705897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CFAB5052-3BE2-FC44-9B54-CFC1136B706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59178E0-B60F-4742-8A11-3E1D2208755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CE43795-518E-724D-A7A2-6090DC546211}"/>
              </a:ext>
            </a:extLst>
          </p:cNvPr>
          <p:cNvGrpSpPr/>
          <p:nvPr userDrawn="1"/>
        </p:nvGrpSpPr>
        <p:grpSpPr>
          <a:xfrm rot="5400000">
            <a:off x="9779923" y="5922107"/>
            <a:ext cx="62653" cy="914400"/>
            <a:chOff x="4513006" y="5152103"/>
            <a:chExt cx="58994" cy="1705897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3179B695-3582-2F43-82A3-DA078801DA17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E6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2DACF2F3-327C-B54B-AA1B-4F3FE0E51E2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E6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6F116F1-1A87-884D-973A-F7AF6C3A06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866004" y="5975565"/>
            <a:ext cx="792000" cy="792000"/>
            <a:chOff x="7226071" y="1945291"/>
            <a:chExt cx="1620000" cy="1620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41862B-F652-AB4C-94C0-F13D8DA243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26071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AEDBA1C0-91D0-F947-9E3A-B19936333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591899" y="2311119"/>
              <a:ext cx="888345" cy="888345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D87051B2-E795-8C49-AC36-9C51A5262B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37258" y="6047565"/>
            <a:ext cx="648000" cy="648000"/>
            <a:chOff x="3345929" y="1945291"/>
            <a:chExt cx="1620000" cy="162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56605B-DA2B-B742-9C2A-0887541434B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345929" y="1945291"/>
              <a:ext cx="1620000" cy="1620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253253E6-4200-4A4B-8DFE-01D705EE8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13739" y="2251066"/>
              <a:ext cx="1084380" cy="1008450"/>
            </a:xfrm>
            <a:prstGeom prst="rect">
              <a:avLst/>
            </a:prstGeom>
          </p:spPr>
        </p:pic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296A9168-DFDF-4840-9347-FAD2064702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345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34773AB-F072-4575-8662-0E2D89758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F4A35A-B0A1-4983-B5B2-7662C2999B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3655" y="6153149"/>
            <a:ext cx="963977" cy="3490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BBAEE5F-4E48-4C99-B843-5B804AF1BF0C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9" name="Conector Reto 6">
              <a:extLst>
                <a:ext uri="{FF2B5EF4-FFF2-40B4-BE49-F238E27FC236}">
                  <a16:creationId xmlns:a16="http://schemas.microsoft.com/office/drawing/2014/main" id="{A0B7E599-33C3-48BB-BB51-87573723F6DE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7">
              <a:extLst>
                <a:ext uri="{FF2B5EF4-FFF2-40B4-BE49-F238E27FC236}">
                  <a16:creationId xmlns:a16="http://schemas.microsoft.com/office/drawing/2014/main" id="{03CBFB51-C971-4CD0-95A7-962C06D810F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5DFB6669-E9A5-4850-9B57-CE9FD234A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34773AB-F072-4575-8662-0E2D89758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F4A35A-B0A1-4983-B5B2-7662C2999B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3655" y="6153149"/>
            <a:ext cx="963977" cy="349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609C3FB-5127-495C-B5FE-950E6B5261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3E1053-9F50-485F-A7C1-C3233C378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7064B9-9B1E-4089-A64F-96A250055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655" y="6153149"/>
            <a:ext cx="963980" cy="349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AF687645-26F7-4880-BEE5-CA03CAC0185C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10" name="Conector Reto 6">
              <a:extLst>
                <a:ext uri="{FF2B5EF4-FFF2-40B4-BE49-F238E27FC236}">
                  <a16:creationId xmlns:a16="http://schemas.microsoft.com/office/drawing/2014/main" id="{74392438-3301-467C-AE71-6A0998CF9AE9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7">
              <a:extLst>
                <a:ext uri="{FF2B5EF4-FFF2-40B4-BE49-F238E27FC236}">
                  <a16:creationId xmlns:a16="http://schemas.microsoft.com/office/drawing/2014/main" id="{7142D5B1-0351-4933-A6FF-B427AFC82BB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áfico 11">
            <a:extLst>
              <a:ext uri="{FF2B5EF4-FFF2-40B4-BE49-F238E27FC236}">
                <a16:creationId xmlns:a16="http://schemas.microsoft.com/office/drawing/2014/main" id="{081558DC-983D-447B-954F-2821E4164F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00CCB98-499D-6046-8271-860B4F8A5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6011A3F-F9F3-D84B-A806-74C8FA89C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655" y="6153149"/>
            <a:ext cx="963980" cy="34900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3CE6292-110B-414D-A056-792F76D3434C}"/>
              </a:ext>
            </a:extLst>
          </p:cNvPr>
          <p:cNvSpPr/>
          <p:nvPr userDrawn="1"/>
        </p:nvSpPr>
        <p:spPr>
          <a:xfrm>
            <a:off x="0" y="0"/>
            <a:ext cx="12192000" cy="3179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sx="108000" sy="108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2829FCF-35B7-7E4A-89AE-9577E424500A}"/>
              </a:ext>
            </a:extLst>
          </p:cNvPr>
          <p:cNvGrpSpPr/>
          <p:nvPr userDrawn="1"/>
        </p:nvGrpSpPr>
        <p:grpSpPr>
          <a:xfrm rot="5400000">
            <a:off x="6063592" y="-4512259"/>
            <a:ext cx="64816" cy="12192002"/>
            <a:chOff x="4513006" y="5152103"/>
            <a:chExt cx="58994" cy="1705897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14B0CC98-433F-134D-95BE-CAFFF651D77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56DF9076-568C-F14A-9C2D-4A6BDABC3BC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563D5BD2-CECF-F546-8B14-02DCC4944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7737" b="15908"/>
          <a:stretch/>
        </p:blipFill>
        <p:spPr>
          <a:xfrm>
            <a:off x="952500" y="0"/>
            <a:ext cx="10287000" cy="317913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43D207E3-591A-7A46-8847-63AA8C463196}"/>
              </a:ext>
            </a:extLst>
          </p:cNvPr>
          <p:cNvSpPr/>
          <p:nvPr userDrawn="1"/>
        </p:nvSpPr>
        <p:spPr>
          <a:xfrm>
            <a:off x="952499" y="0"/>
            <a:ext cx="10287001" cy="3179135"/>
          </a:xfrm>
          <a:prstGeom prst="rect">
            <a:avLst/>
          </a:prstGeom>
          <a:solidFill>
            <a:srgbClr val="25252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364E016-6C62-EA4E-A1EF-33D2948E452A}"/>
              </a:ext>
            </a:extLst>
          </p:cNvPr>
          <p:cNvSpPr txBox="1"/>
          <p:nvPr userDrawn="1"/>
        </p:nvSpPr>
        <p:spPr>
          <a:xfrm>
            <a:off x="4684139" y="1829721"/>
            <a:ext cx="2823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spc="300" dirty="0">
                <a:solidFill>
                  <a:prstClr val="white"/>
                </a:solidFill>
                <a:latin typeface="Calibri"/>
              </a:rPr>
              <a:t>PERGUNTA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8E31FC3-8007-6443-A7C3-6CF4B02A5319}"/>
              </a:ext>
            </a:extLst>
          </p:cNvPr>
          <p:cNvGrpSpPr/>
          <p:nvPr userDrawn="1"/>
        </p:nvGrpSpPr>
        <p:grpSpPr>
          <a:xfrm>
            <a:off x="5412000" y="2498651"/>
            <a:ext cx="1368000" cy="1368000"/>
            <a:chOff x="5412000" y="2498651"/>
            <a:chExt cx="1368000" cy="13680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5BA431E-A8A5-DE4B-B4CF-EF9D2A8DBF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412000" y="2498651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431734D9-C46A-6345-AAE6-864D5019CA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817270" y="2725805"/>
              <a:ext cx="557461" cy="913692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9C6B31A-4CCA-480D-B911-D552589FBA31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25" name="Conector Reto 6">
              <a:extLst>
                <a:ext uri="{FF2B5EF4-FFF2-40B4-BE49-F238E27FC236}">
                  <a16:creationId xmlns:a16="http://schemas.microsoft.com/office/drawing/2014/main" id="{FD7D0546-A9D4-49EE-B40F-E45E07EB1934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7">
              <a:extLst>
                <a:ext uri="{FF2B5EF4-FFF2-40B4-BE49-F238E27FC236}">
                  <a16:creationId xmlns:a16="http://schemas.microsoft.com/office/drawing/2014/main" id="{720C836B-99ED-4435-A91A-42F2BCA502A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áfico 26">
            <a:extLst>
              <a:ext uri="{FF2B5EF4-FFF2-40B4-BE49-F238E27FC236}">
                <a16:creationId xmlns:a16="http://schemas.microsoft.com/office/drawing/2014/main" id="{75B75C63-21E4-4963-BB61-5D90F1061D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7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9A57C06-EFE5-4CE9-8031-551E86CB9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9098283-F9D2-4C89-82F1-8E3B32C71AED}"/>
              </a:ext>
            </a:extLst>
          </p:cNvPr>
          <p:cNvSpPr/>
          <p:nvPr userDrawn="1"/>
        </p:nvSpPr>
        <p:spPr>
          <a:xfrm>
            <a:off x="0" y="0"/>
            <a:ext cx="12192000" cy="3179135"/>
          </a:xfrm>
          <a:prstGeom prst="rect">
            <a:avLst/>
          </a:prstGeom>
          <a:solidFill>
            <a:srgbClr val="252525"/>
          </a:solidFill>
          <a:ln>
            <a:noFill/>
          </a:ln>
          <a:effectLst>
            <a:outerShdw blurRad="444500" sx="108000" sy="108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FB2D685-F66B-4306-87AA-34F4F61CC79B}"/>
              </a:ext>
            </a:extLst>
          </p:cNvPr>
          <p:cNvGrpSpPr/>
          <p:nvPr userDrawn="1"/>
        </p:nvGrpSpPr>
        <p:grpSpPr>
          <a:xfrm rot="5400000">
            <a:off x="6063592" y="-4512259"/>
            <a:ext cx="64816" cy="12192002"/>
            <a:chOff x="4513006" y="5152103"/>
            <a:chExt cx="58994" cy="1705897"/>
          </a:xfrm>
        </p:grpSpPr>
        <p:cxnSp>
          <p:nvCxnSpPr>
            <p:cNvPr id="13" name="Conector Reto 15">
              <a:extLst>
                <a:ext uri="{FF2B5EF4-FFF2-40B4-BE49-F238E27FC236}">
                  <a16:creationId xmlns:a16="http://schemas.microsoft.com/office/drawing/2014/main" id="{E1A6448E-4A21-4C93-8B08-6311ABA27DE7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6">
              <a:extLst>
                <a:ext uri="{FF2B5EF4-FFF2-40B4-BE49-F238E27FC236}">
                  <a16:creationId xmlns:a16="http://schemas.microsoft.com/office/drawing/2014/main" id="{DE9B1D6C-A744-4569-B6F9-1E6CF8C915E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40736A2B-B5EC-4C9B-AE00-4259AB709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t="16824" b="41976"/>
          <a:stretch/>
        </p:blipFill>
        <p:spPr>
          <a:xfrm>
            <a:off x="952498" y="0"/>
            <a:ext cx="10287001" cy="317913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780EBB5-5883-4172-B859-0A31AE447530}"/>
              </a:ext>
            </a:extLst>
          </p:cNvPr>
          <p:cNvSpPr/>
          <p:nvPr userDrawn="1"/>
        </p:nvSpPr>
        <p:spPr>
          <a:xfrm>
            <a:off x="952499" y="0"/>
            <a:ext cx="10287001" cy="3179135"/>
          </a:xfrm>
          <a:prstGeom prst="rect">
            <a:avLst/>
          </a:prstGeom>
          <a:solidFill>
            <a:srgbClr val="25252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3627BF-624F-449F-A5B4-395C02BC5780}"/>
              </a:ext>
            </a:extLst>
          </p:cNvPr>
          <p:cNvSpPr txBox="1"/>
          <p:nvPr userDrawn="1"/>
        </p:nvSpPr>
        <p:spPr>
          <a:xfrm>
            <a:off x="5232207" y="1829721"/>
            <a:ext cx="1727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spc="300" dirty="0">
                <a:solidFill>
                  <a:prstClr val="white"/>
                </a:solidFill>
                <a:latin typeface="Calibri"/>
              </a:rPr>
              <a:t>VÍDEO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3628BB76-8451-4801-9515-3343FC95B2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43655" y="6153149"/>
            <a:ext cx="963980" cy="349000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A0AE504-457F-40DF-9874-D8286DD37821}"/>
              </a:ext>
            </a:extLst>
          </p:cNvPr>
          <p:cNvGrpSpPr/>
          <p:nvPr userDrawn="1"/>
        </p:nvGrpSpPr>
        <p:grpSpPr>
          <a:xfrm>
            <a:off x="5412000" y="2498651"/>
            <a:ext cx="1368000" cy="1368000"/>
            <a:chOff x="5412000" y="2498651"/>
            <a:chExt cx="1368000" cy="1368000"/>
          </a:xfrm>
        </p:grpSpPr>
        <p:sp>
          <p:nvSpPr>
            <p:cNvPr id="24" name="Oval 20">
              <a:extLst>
                <a:ext uri="{FF2B5EF4-FFF2-40B4-BE49-F238E27FC236}">
                  <a16:creationId xmlns:a16="http://schemas.microsoft.com/office/drawing/2014/main" id="{F8412121-88ED-4BD4-8742-B5E31EF94F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412000" y="2498651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FF6F0987-03BC-4253-86DD-0BDFD7CBE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730177" y="2795618"/>
              <a:ext cx="692319" cy="695410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6E479E1-093D-43F5-B52D-D13E8D46FB4C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27" name="Conector Reto 6">
              <a:extLst>
                <a:ext uri="{FF2B5EF4-FFF2-40B4-BE49-F238E27FC236}">
                  <a16:creationId xmlns:a16="http://schemas.microsoft.com/office/drawing/2014/main" id="{B17A2781-EF07-40C4-9ED9-AB2C4E789E33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7">
              <a:extLst>
                <a:ext uri="{FF2B5EF4-FFF2-40B4-BE49-F238E27FC236}">
                  <a16:creationId xmlns:a16="http://schemas.microsoft.com/office/drawing/2014/main" id="{7BCB766A-25A2-4928-B05B-492D1DCD515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áfico 28">
            <a:extLst>
              <a:ext uri="{FF2B5EF4-FFF2-40B4-BE49-F238E27FC236}">
                <a16:creationId xmlns:a16="http://schemas.microsoft.com/office/drawing/2014/main" id="{F46451FF-2E5E-4BDD-A8E5-181FB90E11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925302-7668-48DE-9F1F-C1F54D7B6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B2CA648-E3D8-430A-8761-56F2BDD04BB6}"/>
              </a:ext>
            </a:extLst>
          </p:cNvPr>
          <p:cNvSpPr/>
          <p:nvPr userDrawn="1"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1CA3FBE-0957-49E8-9C93-B2F38DA5B313}"/>
              </a:ext>
            </a:extLst>
          </p:cNvPr>
          <p:cNvGrpSpPr/>
          <p:nvPr userDrawn="1"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5" name="Conector Reto 25">
              <a:extLst>
                <a:ext uri="{FF2B5EF4-FFF2-40B4-BE49-F238E27FC236}">
                  <a16:creationId xmlns:a16="http://schemas.microsoft.com/office/drawing/2014/main" id="{9960EFB1-0806-4987-8997-757A4F110EE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26">
              <a:extLst>
                <a:ext uri="{FF2B5EF4-FFF2-40B4-BE49-F238E27FC236}">
                  <a16:creationId xmlns:a16="http://schemas.microsoft.com/office/drawing/2014/main" id="{1542EB58-978A-43BC-852E-2885E96F9EDB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D987CD22-3B26-4665-9B98-2EDB8EC51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18190" r="18190"/>
          <a:stretch/>
        </p:blipFill>
        <p:spPr>
          <a:xfrm>
            <a:off x="552134" y="574157"/>
            <a:ext cx="4265175" cy="569905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CD19B9C-E217-4E3B-B7ED-2A637F6DD047}"/>
              </a:ext>
            </a:extLst>
          </p:cNvPr>
          <p:cNvSpPr/>
          <p:nvPr userDrawn="1"/>
        </p:nvSpPr>
        <p:spPr>
          <a:xfrm>
            <a:off x="527953" y="574156"/>
            <a:ext cx="4265175" cy="5699052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85BC1D-86F6-4BF8-880A-B190F8398879}"/>
              </a:ext>
            </a:extLst>
          </p:cNvPr>
          <p:cNvSpPr txBox="1"/>
          <p:nvPr userDrawn="1"/>
        </p:nvSpPr>
        <p:spPr>
          <a:xfrm rot="16200000">
            <a:off x="3061413" y="3075057"/>
            <a:ext cx="2487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spc="300" dirty="0">
                <a:solidFill>
                  <a:prstClr val="white"/>
                </a:solidFill>
                <a:latin typeface="Calibri"/>
              </a:rPr>
              <a:t>ATENÇÃO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90AE8DC-CBC0-4FBA-8A64-8FA14057DA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972614" y="171993"/>
            <a:ext cx="963977" cy="34900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CCE501A-C176-4847-9C0E-F761C92E34FC}"/>
              </a:ext>
            </a:extLst>
          </p:cNvPr>
          <p:cNvGrpSpPr/>
          <p:nvPr userDrawn="1"/>
        </p:nvGrpSpPr>
        <p:grpSpPr>
          <a:xfrm>
            <a:off x="4682308" y="2745000"/>
            <a:ext cx="1368000" cy="1368000"/>
            <a:chOff x="4682308" y="2745000"/>
            <a:chExt cx="1368000" cy="1368000"/>
          </a:xfrm>
        </p:grpSpPr>
        <p:sp>
          <p:nvSpPr>
            <p:cNvPr id="13" name="Oval 20">
              <a:extLst>
                <a:ext uri="{FF2B5EF4-FFF2-40B4-BE49-F238E27FC236}">
                  <a16:creationId xmlns:a16="http://schemas.microsoft.com/office/drawing/2014/main" id="{DC0A8BB6-5958-4196-8D11-0EF2231ED4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C7F4DA6-F196-48AB-90EE-6980ED9DD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56075" y="3024811"/>
              <a:ext cx="220467" cy="808379"/>
            </a:xfrm>
            <a:prstGeom prst="rect">
              <a:avLst/>
            </a:prstGeom>
          </p:spPr>
        </p:pic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ED1B67F9-790A-49FA-929C-58A59D1E9D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62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15D9F2-6D70-4F58-BCB7-E3E4058A6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F4BE17F-D00E-432A-A62D-12C161B42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C4D4820-7BD8-43CA-A362-8A31600366DE}"/>
              </a:ext>
            </a:extLst>
          </p:cNvPr>
          <p:cNvSpPr/>
          <p:nvPr userDrawn="1"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252525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81DAD8C-5EE4-4380-BDD3-B989D8A27A7F}"/>
              </a:ext>
            </a:extLst>
          </p:cNvPr>
          <p:cNvGrpSpPr/>
          <p:nvPr userDrawn="1"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25587325-1AA3-4874-A613-B0E476C4D746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74EBB4A8-470F-44D4-9073-1F541E58F46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B1BA50AC-ABBF-41FB-A902-823B6D626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717" r="21415"/>
          <a:stretch/>
        </p:blipFill>
        <p:spPr>
          <a:xfrm>
            <a:off x="552134" y="574155"/>
            <a:ext cx="4265175" cy="569905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493A326-9EDD-4476-83E2-9142999FBCFC}"/>
              </a:ext>
            </a:extLst>
          </p:cNvPr>
          <p:cNvSpPr/>
          <p:nvPr userDrawn="1"/>
        </p:nvSpPr>
        <p:spPr>
          <a:xfrm>
            <a:off x="552134" y="574156"/>
            <a:ext cx="4265175" cy="5699053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ECA962-6C65-4153-8CC2-2599958CE9AA}"/>
              </a:ext>
            </a:extLst>
          </p:cNvPr>
          <p:cNvSpPr txBox="1"/>
          <p:nvPr userDrawn="1"/>
        </p:nvSpPr>
        <p:spPr>
          <a:xfrm rot="16200000">
            <a:off x="2891623" y="3075057"/>
            <a:ext cx="2827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spc="300" dirty="0">
                <a:solidFill>
                  <a:prstClr val="white"/>
                </a:solidFill>
                <a:latin typeface="Calibri"/>
              </a:rPr>
              <a:t>ATIVIDADE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5968189-9C96-435F-A8EA-ACD0C61E97CA}"/>
              </a:ext>
            </a:extLst>
          </p:cNvPr>
          <p:cNvGrpSpPr/>
          <p:nvPr userDrawn="1"/>
        </p:nvGrpSpPr>
        <p:grpSpPr>
          <a:xfrm>
            <a:off x="4682308" y="2745000"/>
            <a:ext cx="1368000" cy="1368000"/>
            <a:chOff x="4682308" y="2745000"/>
            <a:chExt cx="1368000" cy="1368000"/>
          </a:xfrm>
        </p:grpSpPr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B7BB0C-5C2C-4D07-8450-7B31053503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BB50B6C-C325-4AFF-9DF6-CD2061F6E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040263" y="3080653"/>
              <a:ext cx="696695" cy="696695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80FD3F09-D1BF-4129-9846-11234A75D3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1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56CEA78-BFFB-41E3-AF09-601785D43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2A9003F-FAE9-4023-8426-5C3FCFFD5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4" y="171993"/>
            <a:ext cx="963977" cy="349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C4D4820-7BD8-43CA-A362-8A31600366DE}"/>
              </a:ext>
            </a:extLst>
          </p:cNvPr>
          <p:cNvSpPr/>
          <p:nvPr userDrawn="1"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252525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81DAD8C-5EE4-4380-BDD3-B989D8A27A7F}"/>
              </a:ext>
            </a:extLst>
          </p:cNvPr>
          <p:cNvGrpSpPr/>
          <p:nvPr userDrawn="1"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25587325-1AA3-4874-A613-B0E476C4D746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74EBB4A8-470F-44D4-9073-1F541E58F46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B1BA50AC-ABBF-41FB-A902-823B6D626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717" r="21415"/>
          <a:stretch/>
        </p:blipFill>
        <p:spPr>
          <a:xfrm>
            <a:off x="552134" y="574155"/>
            <a:ext cx="4265175" cy="569905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493A326-9EDD-4476-83E2-9142999FBCFC}"/>
              </a:ext>
            </a:extLst>
          </p:cNvPr>
          <p:cNvSpPr/>
          <p:nvPr userDrawn="1"/>
        </p:nvSpPr>
        <p:spPr>
          <a:xfrm>
            <a:off x="552134" y="574156"/>
            <a:ext cx="4265175" cy="5699053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ECA962-6C65-4153-8CC2-2599958CE9AA}"/>
              </a:ext>
            </a:extLst>
          </p:cNvPr>
          <p:cNvSpPr txBox="1"/>
          <p:nvPr userDrawn="1"/>
        </p:nvSpPr>
        <p:spPr>
          <a:xfrm rot="16200000">
            <a:off x="2891623" y="3075057"/>
            <a:ext cx="2827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spc="300" dirty="0">
                <a:solidFill>
                  <a:prstClr val="white"/>
                </a:solidFill>
                <a:latin typeface="Calibri"/>
              </a:rPr>
              <a:t>ATIVIDADE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5968189-9C96-435F-A8EA-ACD0C61E97CA}"/>
              </a:ext>
            </a:extLst>
          </p:cNvPr>
          <p:cNvGrpSpPr/>
          <p:nvPr userDrawn="1"/>
        </p:nvGrpSpPr>
        <p:grpSpPr>
          <a:xfrm>
            <a:off x="4682308" y="2745000"/>
            <a:ext cx="1368000" cy="1368000"/>
            <a:chOff x="4682308" y="2745000"/>
            <a:chExt cx="1368000" cy="1368000"/>
          </a:xfrm>
        </p:grpSpPr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B7BB0C-5C2C-4D07-8450-7B31053503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BB50B6C-C325-4AFF-9DF6-CD2061F6E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040263" y="3080653"/>
              <a:ext cx="696695" cy="696695"/>
            </a:xfrm>
            <a:prstGeom prst="rect">
              <a:avLst/>
            </a:prstGeom>
          </p:spPr>
        </p:pic>
      </p:grpSp>
      <p:pic>
        <p:nvPicPr>
          <p:cNvPr id="21" name="Gráfico 20">
            <a:extLst>
              <a:ext uri="{FF2B5EF4-FFF2-40B4-BE49-F238E27FC236}">
                <a16:creationId xmlns:a16="http://schemas.microsoft.com/office/drawing/2014/main" id="{5CB11B95-EA04-41A4-A85B-AACE16663F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15D9F2-6D70-4F58-BCB7-E3E4058A6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F4BE17F-D00E-432A-A62D-12C161B42E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C4D4820-7BD8-43CA-A362-8A31600366DE}"/>
              </a:ext>
            </a:extLst>
          </p:cNvPr>
          <p:cNvSpPr/>
          <p:nvPr userDrawn="1"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252525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81DAD8C-5EE4-4380-BDD3-B989D8A27A7F}"/>
              </a:ext>
            </a:extLst>
          </p:cNvPr>
          <p:cNvGrpSpPr/>
          <p:nvPr userDrawn="1"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25587325-1AA3-4874-A613-B0E476C4D746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74EBB4A8-470F-44D4-9073-1F541E58F46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B1BA50AC-ABBF-41FB-A902-823B6D626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3" t="2874" r="2330" b="181"/>
          <a:stretch/>
        </p:blipFill>
        <p:spPr>
          <a:xfrm>
            <a:off x="552134" y="584791"/>
            <a:ext cx="4265175" cy="568841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493A326-9EDD-4476-83E2-9142999FBCFC}"/>
              </a:ext>
            </a:extLst>
          </p:cNvPr>
          <p:cNvSpPr/>
          <p:nvPr userDrawn="1"/>
        </p:nvSpPr>
        <p:spPr>
          <a:xfrm>
            <a:off x="552133" y="574156"/>
            <a:ext cx="4265175" cy="5699053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ECA962-6C65-4153-8CC2-2599958CE9AA}"/>
              </a:ext>
            </a:extLst>
          </p:cNvPr>
          <p:cNvSpPr txBox="1"/>
          <p:nvPr userDrawn="1"/>
        </p:nvSpPr>
        <p:spPr>
          <a:xfrm rot="16200000">
            <a:off x="2814711" y="3075057"/>
            <a:ext cx="2981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4000" b="1" spc="300" dirty="0">
                <a:solidFill>
                  <a:prstClr val="white"/>
                </a:solidFill>
                <a:latin typeface="Calibri"/>
              </a:rPr>
              <a:t>AVALIAÇÃO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5968189-9C96-435F-A8EA-ACD0C61E97CA}"/>
              </a:ext>
            </a:extLst>
          </p:cNvPr>
          <p:cNvGrpSpPr/>
          <p:nvPr userDrawn="1"/>
        </p:nvGrpSpPr>
        <p:grpSpPr>
          <a:xfrm>
            <a:off x="4682308" y="2745000"/>
            <a:ext cx="1368000" cy="1368000"/>
            <a:chOff x="4682308" y="2745000"/>
            <a:chExt cx="1368000" cy="1368000"/>
          </a:xfrm>
        </p:grpSpPr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B7BB0C-5C2C-4D07-8450-7B31053503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BB50B6C-C325-4AFF-9DF6-CD2061F6E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8759" y="3080653"/>
              <a:ext cx="659702" cy="696695"/>
            </a:xfrm>
            <a:prstGeom prst="rect">
              <a:avLst/>
            </a:prstGeom>
          </p:spPr>
        </p:pic>
      </p:grpSp>
      <p:pic>
        <p:nvPicPr>
          <p:cNvPr id="15" name="Gráfico 14">
            <a:extLst>
              <a:ext uri="{FF2B5EF4-FFF2-40B4-BE49-F238E27FC236}">
                <a16:creationId xmlns:a16="http://schemas.microsoft.com/office/drawing/2014/main" id="{40AC9DC0-D435-4B1F-9632-FC489F044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9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455D68-8E58-4510-A5C6-07A3C97BC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ECF0AA-DE2C-49AB-BFCB-E62C97E296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7E6A680-0610-4299-B01B-179D24D3AA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 rot="16200000">
            <a:off x="0" y="1640114"/>
            <a:ext cx="5217886" cy="521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384513" y="0"/>
            <a:ext cx="4320000" cy="4320000"/>
          </a:xfrm>
          <a:prstGeom prst="ellipse">
            <a:avLst/>
          </a:prstGeom>
          <a:solidFill>
            <a:srgbClr val="C00000">
              <a:alpha val="96000"/>
            </a:srgb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119056" y="1230054"/>
            <a:ext cx="5506886" cy="5506886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CD77608-3819-479B-BB98-C216BA724EFE}" type="slidenum">
              <a:rPr lang="en-US" smtClean="0">
                <a:solidFill>
                  <a:srgbClr val="FFFFFF"/>
                </a:solidFill>
                <a:latin typeface="Avenir Next LT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1" name="Rectangle 15"/>
          <p:cNvSpPr/>
          <p:nvPr userDrawn="1"/>
        </p:nvSpPr>
        <p:spPr>
          <a:xfrm rot="5400000">
            <a:off x="8762998" y="342900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16"/>
          <p:cNvSpPr/>
          <p:nvPr userDrawn="1"/>
        </p:nvSpPr>
        <p:spPr>
          <a:xfrm rot="5400000" flipH="1">
            <a:off x="8762998" y="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4" name="Imagem 33" descr="Uma imagem contendo luz, verde, pendurado, fio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>
            <a:fillRect/>
          </a:stretch>
        </p:blipFill>
        <p:spPr>
          <a:xfrm>
            <a:off x="-6253" y="-23446"/>
            <a:ext cx="12234369" cy="688144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17"/>
          <p:cNvSpPr/>
          <p:nvPr/>
        </p:nvSpPr>
        <p:spPr>
          <a:xfrm flipV="1">
            <a:off x="-10865" y="2"/>
            <a:ext cx="6083810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4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18"/>
          <p:cNvSpPr/>
          <p:nvPr/>
        </p:nvSpPr>
        <p:spPr>
          <a:xfrm flipH="1" flipV="1">
            <a:off x="6612944" y="2"/>
            <a:ext cx="5622343" cy="6857998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45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16"/>
          <p:cNvSpPr/>
          <p:nvPr/>
        </p:nvSpPr>
        <p:spPr>
          <a:xfrm flipH="1">
            <a:off x="8807403" y="-14280"/>
            <a:ext cx="3429000" cy="2552465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86000"/>
                </a:srgbClr>
              </a:gs>
              <a:gs pos="4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1"/>
          <p:cNvSpPr/>
          <p:nvPr userDrawn="1"/>
        </p:nvSpPr>
        <p:spPr>
          <a:xfrm>
            <a:off x="246000" y="243000"/>
            <a:ext cx="11700000" cy="6372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4" descr="Resultado de imagem para claro brasil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53589" r="41509"/>
          <a:stretch>
            <a:fillRect/>
          </a:stretch>
        </p:blipFill>
        <p:spPr bwMode="auto">
          <a:xfrm>
            <a:off x="11282783" y="224996"/>
            <a:ext cx="663217" cy="7495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72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 rot="16200000">
            <a:off x="0" y="1640114"/>
            <a:ext cx="5217886" cy="521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384513" y="0"/>
            <a:ext cx="4320000" cy="4320000"/>
          </a:xfrm>
          <a:prstGeom prst="ellipse">
            <a:avLst/>
          </a:prstGeom>
          <a:solidFill>
            <a:srgbClr val="C00000">
              <a:alpha val="96000"/>
            </a:srgb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119056" y="1230054"/>
            <a:ext cx="5506886" cy="5506886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CD77608-3819-479B-BB98-C216BA724EFE}" type="slidenum">
              <a:rPr lang="en-US" smtClean="0">
                <a:solidFill>
                  <a:srgbClr val="FFFFFF"/>
                </a:solidFill>
                <a:latin typeface="Avenir Next LT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1" name="Rectangle 15"/>
          <p:cNvSpPr/>
          <p:nvPr userDrawn="1"/>
        </p:nvSpPr>
        <p:spPr>
          <a:xfrm rot="5400000">
            <a:off x="8762998" y="342900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16"/>
          <p:cNvSpPr/>
          <p:nvPr userDrawn="1"/>
        </p:nvSpPr>
        <p:spPr>
          <a:xfrm rot="5400000" flipH="1">
            <a:off x="8762998" y="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4" name="Imagem 33" descr="Uma imagem contendo luz, verde, pendurado, fio&#10;&#10;Descrição gerada automaticamente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>
            <a:fillRect/>
          </a:stretch>
        </p:blipFill>
        <p:spPr>
          <a:xfrm>
            <a:off x="-6253" y="-23446"/>
            <a:ext cx="12234369" cy="688144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Rectangle 17"/>
          <p:cNvSpPr/>
          <p:nvPr/>
        </p:nvSpPr>
        <p:spPr>
          <a:xfrm flipV="1">
            <a:off x="-10865" y="2"/>
            <a:ext cx="6083810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4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18"/>
          <p:cNvSpPr/>
          <p:nvPr/>
        </p:nvSpPr>
        <p:spPr>
          <a:xfrm flipH="1" flipV="1">
            <a:off x="6612944" y="2"/>
            <a:ext cx="5622343" cy="6857998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45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16"/>
          <p:cNvSpPr/>
          <p:nvPr/>
        </p:nvSpPr>
        <p:spPr>
          <a:xfrm flipH="1">
            <a:off x="8807403" y="-14280"/>
            <a:ext cx="3429000" cy="2552465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86000"/>
                </a:srgbClr>
              </a:gs>
              <a:gs pos="4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1"/>
          <p:cNvSpPr/>
          <p:nvPr userDrawn="1"/>
        </p:nvSpPr>
        <p:spPr>
          <a:xfrm>
            <a:off x="246000" y="243000"/>
            <a:ext cx="11700000" cy="6372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4" descr="Resultado de imagem para claro brasil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53589" r="41509"/>
          <a:stretch>
            <a:fillRect/>
          </a:stretch>
        </p:blipFill>
        <p:spPr bwMode="auto">
          <a:xfrm>
            <a:off x="11282783" y="224996"/>
            <a:ext cx="663217" cy="7495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 userDrawn="1"/>
        </p:nvSpPr>
        <p:spPr>
          <a:xfrm>
            <a:off x="-14514" y="-14281"/>
            <a:ext cx="12235287" cy="687228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79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 rot="16200000">
            <a:off x="0" y="1640114"/>
            <a:ext cx="5217886" cy="521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384513" y="0"/>
            <a:ext cx="4320000" cy="4320000"/>
          </a:xfrm>
          <a:prstGeom prst="ellipse">
            <a:avLst/>
          </a:prstGeom>
          <a:solidFill>
            <a:srgbClr val="C00000">
              <a:alpha val="96000"/>
            </a:srgb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119056" y="1230054"/>
            <a:ext cx="5506886" cy="5506886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15"/>
          <p:cNvSpPr/>
          <p:nvPr userDrawn="1"/>
        </p:nvSpPr>
        <p:spPr>
          <a:xfrm rot="5400000">
            <a:off x="8762998" y="342900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16"/>
          <p:cNvSpPr/>
          <p:nvPr userDrawn="1"/>
        </p:nvSpPr>
        <p:spPr>
          <a:xfrm rot="5400000" flipH="1">
            <a:off x="8762998" y="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17"/>
          <p:cNvSpPr/>
          <p:nvPr userDrawn="1"/>
        </p:nvSpPr>
        <p:spPr>
          <a:xfrm flipV="1">
            <a:off x="-10865" y="2"/>
            <a:ext cx="4550967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18"/>
          <p:cNvSpPr/>
          <p:nvPr/>
        </p:nvSpPr>
        <p:spPr>
          <a:xfrm flipH="1" flipV="1">
            <a:off x="7527851" y="2"/>
            <a:ext cx="4707437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1"/>
          <p:cNvSpPr/>
          <p:nvPr userDrawn="1"/>
        </p:nvSpPr>
        <p:spPr>
          <a:xfrm>
            <a:off x="246000" y="243000"/>
            <a:ext cx="11700000" cy="6372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4" descr="Resultado de imagem para claro brasil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53589" r="41509"/>
          <a:stretch>
            <a:fillRect/>
          </a:stretch>
        </p:blipFill>
        <p:spPr bwMode="auto">
          <a:xfrm>
            <a:off x="11282783" y="224996"/>
            <a:ext cx="663217" cy="7495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72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455D68-8E58-4510-A5C6-07A3C97BC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ECF0AA-DE2C-49AB-BFCB-E62C97E296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7E6A680-0610-4299-B01B-179D24D3AA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 rot="16200000">
            <a:off x="0" y="1640114"/>
            <a:ext cx="5217886" cy="521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384513" y="0"/>
            <a:ext cx="4320000" cy="4320000"/>
          </a:xfrm>
          <a:prstGeom prst="ellipse">
            <a:avLst/>
          </a:prstGeom>
          <a:solidFill>
            <a:srgbClr val="C00000">
              <a:alpha val="96000"/>
            </a:srgb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119056" y="1230054"/>
            <a:ext cx="5506886" cy="5506886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CD77608-3819-479B-BB98-C216BA724EFE}" type="slidenum">
              <a:rPr lang="en-US" smtClean="0">
                <a:solidFill>
                  <a:srgbClr val="FFFFFF"/>
                </a:solidFill>
                <a:latin typeface="Avenir Next LT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1" name="Rectangle 15"/>
          <p:cNvSpPr/>
          <p:nvPr userDrawn="1"/>
        </p:nvSpPr>
        <p:spPr>
          <a:xfrm rot="5400000">
            <a:off x="8762998" y="342900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16"/>
          <p:cNvSpPr/>
          <p:nvPr userDrawn="1"/>
        </p:nvSpPr>
        <p:spPr>
          <a:xfrm rot="5400000" flipH="1">
            <a:off x="8762998" y="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17"/>
          <p:cNvSpPr/>
          <p:nvPr/>
        </p:nvSpPr>
        <p:spPr>
          <a:xfrm flipV="1">
            <a:off x="-10865" y="2"/>
            <a:ext cx="4550967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18"/>
          <p:cNvSpPr/>
          <p:nvPr/>
        </p:nvSpPr>
        <p:spPr>
          <a:xfrm flipH="1" flipV="1">
            <a:off x="7527851" y="2"/>
            <a:ext cx="4707437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1"/>
          <p:cNvSpPr/>
          <p:nvPr userDrawn="1"/>
        </p:nvSpPr>
        <p:spPr>
          <a:xfrm>
            <a:off x="246000" y="243000"/>
            <a:ext cx="11700000" cy="6372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82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12192002" cy="6861600"/>
            <a:chOff x="1" y="0"/>
            <a:chExt cx="12192002" cy="6861600"/>
          </a:xfrm>
        </p:grpSpPr>
        <p:sp>
          <p:nvSpPr>
            <p:cNvPr id="6" name="Rectangle 5"/>
            <p:cNvSpPr>
              <a:spLocks noChangeAspect="1"/>
            </p:cNvSpPr>
            <p:nvPr userDrawn="1"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 userDrawn="1"/>
          </p:nvGrpSpPr>
          <p:grpSpPr>
            <a:xfrm>
              <a:off x="690092" y="0"/>
              <a:ext cx="10800001" cy="6858000"/>
              <a:chOff x="2328000" y="0"/>
              <a:chExt cx="2880000" cy="1440000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4"/>
              <p:cNvSpPr/>
              <p:nvPr userDrawn="1"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"/>
            <p:cNvGrpSpPr>
              <a:grpSpLocks noChangeAspect="1"/>
            </p:cNvGrpSpPr>
            <p:nvPr userDrawn="1"/>
          </p:nvGrpSpPr>
          <p:grpSpPr>
            <a:xfrm rot="5400000">
              <a:off x="7048501" y="1714500"/>
              <a:ext cx="6858001" cy="3429002"/>
              <a:chOff x="0" y="0"/>
              <a:chExt cx="2880000" cy="1440001"/>
            </a:xfrm>
          </p:grpSpPr>
          <p:sp>
            <p:nvSpPr>
              <p:cNvPr id="12" name="Rectangle 11"/>
              <p:cNvSpPr/>
              <p:nvPr userDrawn="1"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spect="1"/>
            </p:cNvSpPr>
            <p:nvPr userDrawn="1"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CD77608-3819-479B-BB98-C216BA724EFE}" type="slidenum">
              <a:rPr lang="en-US" smtClean="0">
                <a:solidFill>
                  <a:srgbClr val="FFFFFF"/>
                </a:solidFill>
                <a:latin typeface="Avenir Next LT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srgbClr val="FFFFFF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57645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620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38100" y="-19050"/>
            <a:ext cx="12351657" cy="701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13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pt-BR" smtClean="0">
                <a:solidFill>
                  <a:srgbClr val="FFFFFF"/>
                </a:solidFill>
                <a:latin typeface="Avenir Next LT Pro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srgbClr val="FFFFFF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97375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4CEA04-7836-424D-B5E2-E51B2E13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45CC16-A43A-4E3B-ABF7-B462FE00D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B7BD67-05BE-46B2-B784-003F921C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65C2EA-203E-4422-8867-D9FA4772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714B6F-B8AB-47DC-A3AF-118D267F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6C40652-257A-4485-ADBD-3AA60F6B1074}" type="slidenum">
              <a:rPr lang="pt-BR" smtClean="0">
                <a:solidFill>
                  <a:srgbClr val="FFFFFF"/>
                </a:solidFill>
                <a:latin typeface="Avenir Next LT Pro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srgbClr val="FFFFFF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767618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>
  <p:cSld name="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AB3CE87-1903-4315-BF89-C568765A13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2" name="Imagem 51" descr="Forma&#10;&#10;Descrição gerada automaticamente com confiança média">
            <a:extLst>
              <a:ext uri="{FF2B5EF4-FFF2-40B4-BE49-F238E27FC236}">
                <a16:creationId xmlns:a16="http://schemas.microsoft.com/office/drawing/2014/main" id="{7A18D8A5-D72C-4E8A-8455-2A7EE1971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53" name="Imagem 52" descr="Forma&#10;&#10;Descrição gerada automaticamente com confiança média">
            <a:extLst>
              <a:ext uri="{FF2B5EF4-FFF2-40B4-BE49-F238E27FC236}">
                <a16:creationId xmlns:a16="http://schemas.microsoft.com/office/drawing/2014/main" id="{D5312D45-6E08-4CCC-AF30-B1B180D0B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91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AB3CE87-1903-4315-BF89-C568765A13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0" name="Imagem 49" descr="Forma&#10;&#10;Descrição gerada automaticamente com confiança média">
            <a:extLst>
              <a:ext uri="{FF2B5EF4-FFF2-40B4-BE49-F238E27FC236}">
                <a16:creationId xmlns:a16="http://schemas.microsoft.com/office/drawing/2014/main" id="{3AEB42D1-CD64-4560-8ADA-32B226B7E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351314" y="231518"/>
            <a:ext cx="792563" cy="273039"/>
          </a:xfrm>
          <a:prstGeom prst="rect">
            <a:avLst/>
          </a:prstGeom>
        </p:spPr>
      </p:pic>
      <p:pic>
        <p:nvPicPr>
          <p:cNvPr id="51" name="Imagem 50" descr="Forma&#10;&#10;Descrição gerada automaticamente com confiança média">
            <a:extLst>
              <a:ext uri="{FF2B5EF4-FFF2-40B4-BE49-F238E27FC236}">
                <a16:creationId xmlns:a16="http://schemas.microsoft.com/office/drawing/2014/main" id="{5DB20BD3-0132-4AF4-B383-520AC952C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11071961" y="229123"/>
            <a:ext cx="792563" cy="273039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C094F3-0C1B-4D89-ABF2-37A184CE01AD}"/>
              </a:ext>
            </a:extLst>
          </p:cNvPr>
          <p:cNvGrpSpPr/>
          <p:nvPr userDrawn="1"/>
        </p:nvGrpSpPr>
        <p:grpSpPr>
          <a:xfrm>
            <a:off x="-931" y="6609812"/>
            <a:ext cx="12192932" cy="248188"/>
            <a:chOff x="-543858" y="7451940"/>
            <a:chExt cx="14936931" cy="248188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A8BBE19-2235-4088-B9D5-4E25747DDED7}"/>
                </a:ext>
              </a:extLst>
            </p:cNvPr>
            <p:cNvSpPr/>
            <p:nvPr/>
          </p:nvSpPr>
          <p:spPr>
            <a:xfrm>
              <a:off x="2443528" y="7451940"/>
              <a:ext cx="2987386" cy="248188"/>
            </a:xfrm>
            <a:prstGeom prst="rect">
              <a:avLst/>
            </a:prstGeom>
            <a:solidFill>
              <a:srgbClr val="F89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496BF93-169D-4BCD-8058-661C3870CDB7}"/>
                </a:ext>
              </a:extLst>
            </p:cNvPr>
            <p:cNvSpPr/>
            <p:nvPr/>
          </p:nvSpPr>
          <p:spPr>
            <a:xfrm>
              <a:off x="5430914" y="7451940"/>
              <a:ext cx="2987386" cy="248188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C16E116-E0E5-46B5-985D-3987E983AE62}"/>
                </a:ext>
              </a:extLst>
            </p:cNvPr>
            <p:cNvSpPr/>
            <p:nvPr/>
          </p:nvSpPr>
          <p:spPr>
            <a:xfrm>
              <a:off x="8418300" y="7451940"/>
              <a:ext cx="2987386" cy="248188"/>
            </a:xfrm>
            <a:prstGeom prst="rect">
              <a:avLst/>
            </a:prstGeom>
            <a:solidFill>
              <a:srgbClr val="0DF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99F0B74-607D-4C65-BD31-ED4F28ACBCE9}"/>
                </a:ext>
              </a:extLst>
            </p:cNvPr>
            <p:cNvSpPr/>
            <p:nvPr/>
          </p:nvSpPr>
          <p:spPr>
            <a:xfrm>
              <a:off x="11405687" y="7451940"/>
              <a:ext cx="2987386" cy="248188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4C291F5B-F18F-48DC-93EE-C259B56A749E}"/>
                </a:ext>
              </a:extLst>
            </p:cNvPr>
            <p:cNvSpPr/>
            <p:nvPr/>
          </p:nvSpPr>
          <p:spPr>
            <a:xfrm>
              <a:off x="-543858" y="7451940"/>
              <a:ext cx="2987386" cy="248188"/>
            </a:xfrm>
            <a:prstGeom prst="rect">
              <a:avLst/>
            </a:prstGeom>
            <a:solidFill>
              <a:srgbClr val="F76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036952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ângulo 71">
            <a:extLst>
              <a:ext uri="{FF2B5EF4-FFF2-40B4-BE49-F238E27FC236}">
                <a16:creationId xmlns:a16="http://schemas.microsoft.com/office/drawing/2014/main" id="{D6E996B3-3C77-4842-9551-4E9989A764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17E283-55BA-40AD-A955-EDFD885EBB85}"/>
              </a:ext>
            </a:extLst>
          </p:cNvPr>
          <p:cNvGrpSpPr/>
          <p:nvPr userDrawn="1"/>
        </p:nvGrpSpPr>
        <p:grpSpPr>
          <a:xfrm>
            <a:off x="-690834" y="0"/>
            <a:ext cx="1790140" cy="6858000"/>
            <a:chOff x="10420664" y="0"/>
            <a:chExt cx="1790140" cy="6858000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D3F06613-533D-42C4-999E-19680F2807C7}"/>
                </a:ext>
              </a:extLst>
            </p:cNvPr>
            <p:cNvGrpSpPr/>
            <p:nvPr/>
          </p:nvGrpSpPr>
          <p:grpSpPr>
            <a:xfrm>
              <a:off x="10420664" y="0"/>
              <a:ext cx="1771336" cy="6858000"/>
              <a:chOff x="10420664" y="0"/>
              <a:chExt cx="1771336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8A269FE9-9DB6-48C9-958C-E51C5E20DFBC}"/>
                  </a:ext>
                </a:extLst>
              </p:cNvPr>
              <p:cNvSpPr/>
              <p:nvPr/>
            </p:nvSpPr>
            <p:spPr>
              <a:xfrm>
                <a:off x="10420664" y="0"/>
                <a:ext cx="1771335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D19BFD86-30C9-43E0-AF20-682C09517D7E}"/>
                  </a:ext>
                </a:extLst>
              </p:cNvPr>
              <p:cNvSpPr/>
              <p:nvPr/>
            </p:nvSpPr>
            <p:spPr>
              <a:xfrm>
                <a:off x="10421622" y="0"/>
                <a:ext cx="177037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6F195434-68A7-49C8-94E5-99EB521AE6E9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9D2A3440-30F8-4D20-B576-F3A8A1A3EC84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5BBBBF0-EAC0-49C5-AC00-F366CC332F95}"/>
              </a:ext>
            </a:extLst>
          </p:cNvPr>
          <p:cNvGrpSpPr/>
          <p:nvPr userDrawn="1"/>
        </p:nvGrpSpPr>
        <p:grpSpPr>
          <a:xfrm>
            <a:off x="-689876" y="0"/>
            <a:ext cx="1497254" cy="6858000"/>
            <a:chOff x="10696660" y="0"/>
            <a:chExt cx="1497254" cy="6858000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7A6219E8-A723-4370-BCDF-F72F7C246982}"/>
                </a:ext>
              </a:extLst>
            </p:cNvPr>
            <p:cNvGrpSpPr/>
            <p:nvPr/>
          </p:nvGrpSpPr>
          <p:grpSpPr>
            <a:xfrm>
              <a:off x="10696660" y="0"/>
              <a:ext cx="1495340" cy="6858000"/>
              <a:chOff x="10696660" y="0"/>
              <a:chExt cx="149534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39E63AB9-6BD5-44C1-83BA-DEB5EDDE3E0F}"/>
                  </a:ext>
                </a:extLst>
              </p:cNvPr>
              <p:cNvSpPr/>
              <p:nvPr/>
            </p:nvSpPr>
            <p:spPr>
              <a:xfrm>
                <a:off x="10696660" y="0"/>
                <a:ext cx="149534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534E091-371B-4C17-A799-36D6BF78A01A}"/>
                  </a:ext>
                </a:extLst>
              </p:cNvPr>
              <p:cNvSpPr/>
              <p:nvPr/>
            </p:nvSpPr>
            <p:spPr>
              <a:xfrm>
                <a:off x="10696660" y="0"/>
                <a:ext cx="149534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953CDEC7-B5CE-429E-9AB1-1FA3A201BC0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9026C2D7-4950-42E8-A7F5-6CEC250EB4AD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9256DA14-358A-44EF-A5CC-908FECE26884}"/>
              </a:ext>
            </a:extLst>
          </p:cNvPr>
          <p:cNvGrpSpPr/>
          <p:nvPr userDrawn="1"/>
        </p:nvGrpSpPr>
        <p:grpSpPr>
          <a:xfrm>
            <a:off x="-688919" y="0"/>
            <a:ext cx="1248311" cy="6858000"/>
            <a:chOff x="10975020" y="0"/>
            <a:chExt cx="1248311" cy="6858000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ED521E4C-2138-4E1D-97AD-03B2DE09A56D}"/>
                </a:ext>
              </a:extLst>
            </p:cNvPr>
            <p:cNvGrpSpPr/>
            <p:nvPr/>
          </p:nvGrpSpPr>
          <p:grpSpPr>
            <a:xfrm>
              <a:off x="10975020" y="0"/>
              <a:ext cx="1216980" cy="6858000"/>
              <a:chOff x="10975020" y="0"/>
              <a:chExt cx="121698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BCE8BBC4-69D1-4662-9331-171B8EA340FB}"/>
                  </a:ext>
                </a:extLst>
              </p:cNvPr>
              <p:cNvSpPr/>
              <p:nvPr/>
            </p:nvSpPr>
            <p:spPr>
              <a:xfrm>
                <a:off x="10975020" y="0"/>
                <a:ext cx="121698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56CA8BB-3259-45E1-89C0-6FB9ED061766}"/>
                  </a:ext>
                </a:extLst>
              </p:cNvPr>
              <p:cNvSpPr/>
              <p:nvPr/>
            </p:nvSpPr>
            <p:spPr>
              <a:xfrm>
                <a:off x="10975020" y="0"/>
                <a:ext cx="121698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087778A2-BDF4-459C-A506-6019A9B3A14A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E83E0E5B-A8BA-4037-A547-12CF23A6BFC0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97C8A082-DF40-40BA-863E-985B753F57A1}"/>
              </a:ext>
            </a:extLst>
          </p:cNvPr>
          <p:cNvGrpSpPr/>
          <p:nvPr userDrawn="1"/>
        </p:nvGrpSpPr>
        <p:grpSpPr>
          <a:xfrm>
            <a:off x="-688919" y="0"/>
            <a:ext cx="940534" cy="6858000"/>
            <a:chOff x="11251466" y="0"/>
            <a:chExt cx="940534" cy="6858000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B2925A8-B44C-41DE-AB72-CD1BAC18045D}"/>
                </a:ext>
              </a:extLst>
            </p:cNvPr>
            <p:cNvGrpSpPr/>
            <p:nvPr/>
          </p:nvGrpSpPr>
          <p:grpSpPr>
            <a:xfrm>
              <a:off x="11251466" y="0"/>
              <a:ext cx="940534" cy="6858000"/>
              <a:chOff x="11251466" y="0"/>
              <a:chExt cx="94053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F23B8905-6142-4617-9BF9-6697F52500B1}"/>
                  </a:ext>
                </a:extLst>
              </p:cNvPr>
              <p:cNvSpPr/>
              <p:nvPr/>
            </p:nvSpPr>
            <p:spPr>
              <a:xfrm>
                <a:off x="11266510" y="0"/>
                <a:ext cx="9254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AF20B78F-8DAD-4473-84F3-5B6C91CEA1A5}"/>
                  </a:ext>
                </a:extLst>
              </p:cNvPr>
              <p:cNvSpPr/>
              <p:nvPr/>
            </p:nvSpPr>
            <p:spPr>
              <a:xfrm>
                <a:off x="11251466" y="0"/>
                <a:ext cx="94053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EEA1BC68-6B9B-47E2-8105-B54EDAC2691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DA793DC5-0AAE-41AC-B652-06AED878BA92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sp>
        <p:nvSpPr>
          <p:cNvPr id="70" name="Retângulo 69">
            <a:extLst>
              <a:ext uri="{FF2B5EF4-FFF2-40B4-BE49-F238E27FC236}">
                <a16:creationId xmlns:a16="http://schemas.microsoft.com/office/drawing/2014/main" id="{01E89871-7655-41EF-8F7F-50BDCF1C3D0F}"/>
              </a:ext>
            </a:extLst>
          </p:cNvPr>
          <p:cNvSpPr/>
          <p:nvPr userDrawn="1"/>
        </p:nvSpPr>
        <p:spPr>
          <a:xfrm>
            <a:off x="11914622" y="0"/>
            <a:ext cx="276446" cy="6858000"/>
          </a:xfrm>
          <a:prstGeom prst="rect">
            <a:avLst/>
          </a:prstGeom>
          <a:solidFill>
            <a:srgbClr val="62B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928692FE-4CBE-4B88-AFF4-875B2504E41E}"/>
              </a:ext>
            </a:extLst>
          </p:cNvPr>
          <p:cNvSpPr txBox="1"/>
          <p:nvPr userDrawn="1"/>
        </p:nvSpPr>
        <p:spPr>
          <a:xfrm rot="16200000">
            <a:off x="11414962" y="3275111"/>
            <a:ext cx="1307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 CLARO</a:t>
            </a:r>
          </a:p>
        </p:txBody>
      </p:sp>
      <p:pic>
        <p:nvPicPr>
          <p:cNvPr id="73" name="Imagem 72" descr="Forma&#10;&#10;Descrição gerada automaticamente com confiança média">
            <a:extLst>
              <a:ext uri="{FF2B5EF4-FFF2-40B4-BE49-F238E27FC236}">
                <a16:creationId xmlns:a16="http://schemas.microsoft.com/office/drawing/2014/main" id="{D776B298-24E0-44EB-AD82-5FDB5891D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74" name="Imagem 73" descr="Forma&#10;&#10;Descrição gerada automaticamente com confiança média">
            <a:extLst>
              <a:ext uri="{FF2B5EF4-FFF2-40B4-BE49-F238E27FC236}">
                <a16:creationId xmlns:a16="http://schemas.microsoft.com/office/drawing/2014/main" id="{FB1D8F49-BD14-4351-AC22-291494B57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45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C05CA82-4F84-41F6-B88B-D2DD476A3F78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5BDCA49-D5E4-4E3A-B3F7-7C1C0991CE1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904FE1C-9212-4DB4-BD5F-68BF1100AB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665B469-986E-4CF9-AEA2-79E55D362D10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F8BB4F6-A9BF-47C3-BD51-3557B23B36A2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CDAF375-683F-4EA2-94DE-8684F0FC90FC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EBFF5390-9DCF-448D-9009-04F4D9128D0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E8D254BE-1625-49E8-B70B-66FA4C226CFA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FE430703-FA70-4E23-9A97-B4FAB62C1E5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BAD281B3-75B7-4001-BE93-3538DD8EDCE1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329B2A6-6292-4A3B-B5F6-EE428DEB3591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DC3A6FB-A17B-457C-8628-F445C3934E4B}"/>
              </a:ext>
            </a:extLst>
          </p:cNvPr>
          <p:cNvGrpSpPr/>
          <p:nvPr userDrawn="1"/>
        </p:nvGrpSpPr>
        <p:grpSpPr>
          <a:xfrm>
            <a:off x="-638721" y="0"/>
            <a:ext cx="1467462" cy="6858000"/>
            <a:chOff x="10726452" y="0"/>
            <a:chExt cx="1467462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54340CE-F1D2-4C36-A488-3B65D1A19A73}"/>
                </a:ext>
              </a:extLst>
            </p:cNvPr>
            <p:cNvGrpSpPr/>
            <p:nvPr/>
          </p:nvGrpSpPr>
          <p:grpSpPr>
            <a:xfrm>
              <a:off x="10726452" y="0"/>
              <a:ext cx="1465548" cy="6858000"/>
              <a:chOff x="10726452" y="0"/>
              <a:chExt cx="146554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F22EC5F-FD0D-4CAC-9118-ABCDFCBBD03A}"/>
                  </a:ext>
                </a:extLst>
              </p:cNvPr>
              <p:cNvSpPr/>
              <p:nvPr/>
            </p:nvSpPr>
            <p:spPr>
              <a:xfrm>
                <a:off x="10822918" y="0"/>
                <a:ext cx="1369081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E54DD6C-BEF7-4F00-A6D8-C57E097284ED}"/>
                  </a:ext>
                </a:extLst>
              </p:cNvPr>
              <p:cNvSpPr/>
              <p:nvPr/>
            </p:nvSpPr>
            <p:spPr>
              <a:xfrm>
                <a:off x="10726452" y="0"/>
                <a:ext cx="1465547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79A10C34-780D-4731-936F-34DBC7EB9F8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F02850-C170-462E-B219-D0F334EB0518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2CDA33E-AD7C-44DB-8A5A-F1FA53AA044E}"/>
              </a:ext>
            </a:extLst>
          </p:cNvPr>
          <p:cNvGrpSpPr/>
          <p:nvPr userDrawn="1"/>
        </p:nvGrpSpPr>
        <p:grpSpPr>
          <a:xfrm>
            <a:off x="-638720" y="0"/>
            <a:ext cx="1219475" cy="6858000"/>
            <a:chOff x="11003856" y="0"/>
            <a:chExt cx="1219475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B94AD3C2-ED9C-4269-A932-243349CB23A9}"/>
                </a:ext>
              </a:extLst>
            </p:cNvPr>
            <p:cNvGrpSpPr/>
            <p:nvPr/>
          </p:nvGrpSpPr>
          <p:grpSpPr>
            <a:xfrm>
              <a:off x="11003856" y="0"/>
              <a:ext cx="1188144" cy="6858000"/>
              <a:chOff x="11003856" y="0"/>
              <a:chExt cx="118814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47B19621-3758-4C4E-94E8-B9934A541C7B}"/>
                  </a:ext>
                </a:extLst>
              </p:cNvPr>
              <p:cNvSpPr/>
              <p:nvPr/>
            </p:nvSpPr>
            <p:spPr>
              <a:xfrm>
                <a:off x="11003856" y="0"/>
                <a:ext cx="118814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8DDDAB49-5FB5-414C-BC73-9D2D757294A6}"/>
                  </a:ext>
                </a:extLst>
              </p:cNvPr>
              <p:cNvSpPr/>
              <p:nvPr/>
            </p:nvSpPr>
            <p:spPr>
              <a:xfrm>
                <a:off x="11003856" y="0"/>
                <a:ext cx="118814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078CA61A-6EEE-441E-AAB6-3CA8B23FF609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B4B86497-0182-4948-93E7-F511F30FF78A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D313C5C-BA2D-459B-AC22-3A0E7CA4CDE0}"/>
              </a:ext>
            </a:extLst>
          </p:cNvPr>
          <p:cNvGrpSpPr/>
          <p:nvPr userDrawn="1"/>
        </p:nvGrpSpPr>
        <p:grpSpPr>
          <a:xfrm>
            <a:off x="-638720" y="0"/>
            <a:ext cx="911698" cy="6858000"/>
            <a:chOff x="11280302" y="0"/>
            <a:chExt cx="911698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52211332-D9DC-4E8D-97D8-985763B63EB5}"/>
                </a:ext>
              </a:extLst>
            </p:cNvPr>
            <p:cNvGrpSpPr/>
            <p:nvPr/>
          </p:nvGrpSpPr>
          <p:grpSpPr>
            <a:xfrm>
              <a:off x="11280302" y="0"/>
              <a:ext cx="911698" cy="6858000"/>
              <a:chOff x="11280302" y="0"/>
              <a:chExt cx="91169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DA8DC69A-C8EB-45A8-B439-0188043564E6}"/>
                  </a:ext>
                </a:extLst>
              </p:cNvPr>
              <p:cNvSpPr/>
              <p:nvPr/>
            </p:nvSpPr>
            <p:spPr>
              <a:xfrm>
                <a:off x="11280302" y="0"/>
                <a:ext cx="91169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A6F0E5CC-3C97-40FF-B195-2D053EFBB85A}"/>
                  </a:ext>
                </a:extLst>
              </p:cNvPr>
              <p:cNvSpPr/>
              <p:nvPr/>
            </p:nvSpPr>
            <p:spPr>
              <a:xfrm>
                <a:off x="11312400" y="0"/>
                <a:ext cx="8796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30B5E41B-34CE-4853-A9CB-F5A684E69F2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87BCA63-35D4-4C31-99EF-F81A67D970DA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8" name="Imagem 67" descr="Forma&#10;&#10;Descrição gerada automaticamente com confiança média">
            <a:extLst>
              <a:ext uri="{FF2B5EF4-FFF2-40B4-BE49-F238E27FC236}">
                <a16:creationId xmlns:a16="http://schemas.microsoft.com/office/drawing/2014/main" id="{9A73F3FA-834A-4C6A-8BA9-ABAFBCC5E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9" name="Imagem 68" descr="Forma&#10;&#10;Descrição gerada automaticamente com confiança média">
            <a:extLst>
              <a:ext uri="{FF2B5EF4-FFF2-40B4-BE49-F238E27FC236}">
                <a16:creationId xmlns:a16="http://schemas.microsoft.com/office/drawing/2014/main" id="{A7A771B3-1DFF-46DF-B21D-5CC12A1DD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15D9F2-6D70-4F58-BCB7-E3E4058A6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F5DB514-EB76-4AF5-AC0D-00613BAA1AB0}"/>
              </a:ext>
            </a:extLst>
          </p:cNvPr>
          <p:cNvSpPr/>
          <p:nvPr userDrawn="1"/>
        </p:nvSpPr>
        <p:spPr>
          <a:xfrm>
            <a:off x="5040263" y="2556577"/>
            <a:ext cx="7151737" cy="1734207"/>
          </a:xfrm>
          <a:prstGeom prst="rect">
            <a:avLst/>
          </a:prstGeom>
          <a:solidFill>
            <a:srgbClr val="D22B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4BE17F-D00E-432A-A62D-12C161B42E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C4D4820-7BD8-43CA-A362-8A31600366DE}"/>
              </a:ext>
            </a:extLst>
          </p:cNvPr>
          <p:cNvSpPr/>
          <p:nvPr userDrawn="1"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252525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81DAD8C-5EE4-4380-BDD3-B989D8A27A7F}"/>
              </a:ext>
            </a:extLst>
          </p:cNvPr>
          <p:cNvGrpSpPr/>
          <p:nvPr userDrawn="1"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25587325-1AA3-4874-A613-B0E476C4D746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74EBB4A8-470F-44D4-9073-1F541E58F46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B1BA50AC-ABBF-41FB-A902-823B6D626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717" r="21415"/>
          <a:stretch/>
        </p:blipFill>
        <p:spPr>
          <a:xfrm>
            <a:off x="552134" y="574155"/>
            <a:ext cx="4265175" cy="569905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493A326-9EDD-4476-83E2-9142999FBCFC}"/>
              </a:ext>
            </a:extLst>
          </p:cNvPr>
          <p:cNvSpPr/>
          <p:nvPr userDrawn="1"/>
        </p:nvSpPr>
        <p:spPr>
          <a:xfrm>
            <a:off x="552134" y="574156"/>
            <a:ext cx="4265175" cy="5699053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ECA962-6C65-4153-8CC2-2599958CE9AA}"/>
              </a:ext>
            </a:extLst>
          </p:cNvPr>
          <p:cNvSpPr txBox="1"/>
          <p:nvPr userDrawn="1"/>
        </p:nvSpPr>
        <p:spPr>
          <a:xfrm rot="16200000">
            <a:off x="2891623" y="3075057"/>
            <a:ext cx="2827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spc="300" dirty="0">
                <a:solidFill>
                  <a:schemeClr val="bg1"/>
                </a:solidFill>
              </a:rPr>
              <a:t>ATIVIDADE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5968189-9C96-435F-A8EA-ACD0C61E97CA}"/>
              </a:ext>
            </a:extLst>
          </p:cNvPr>
          <p:cNvGrpSpPr/>
          <p:nvPr userDrawn="1"/>
        </p:nvGrpSpPr>
        <p:grpSpPr>
          <a:xfrm>
            <a:off x="4682308" y="2745000"/>
            <a:ext cx="1368000" cy="1368000"/>
            <a:chOff x="4682308" y="2745000"/>
            <a:chExt cx="1368000" cy="1368000"/>
          </a:xfrm>
        </p:grpSpPr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9AB7BB0C-5C2C-4D07-8450-7B31053503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6BB50B6C-C325-4AFF-9DF6-CD2061F6E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040263" y="3080653"/>
              <a:ext cx="696695" cy="696695"/>
            </a:xfrm>
            <a:prstGeom prst="rect">
              <a:avLst/>
            </a:prstGeom>
          </p:spPr>
        </p:pic>
      </p:grpSp>
      <p:sp>
        <p:nvSpPr>
          <p:cNvPr id="17" name="Subtítulo 2">
            <a:extLst>
              <a:ext uri="{FF2B5EF4-FFF2-40B4-BE49-F238E27FC236}">
                <a16:creationId xmlns:a16="http://schemas.microsoft.com/office/drawing/2014/main" id="{7E0F0C23-8210-404F-A857-18CE4AF02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3262" y="2869682"/>
            <a:ext cx="5440546" cy="1107996"/>
          </a:xfrm>
        </p:spPr>
        <p:txBody>
          <a:bodyPr/>
          <a:lstStyle>
            <a:lvl1pPr marL="0" indent="0" algn="ctr">
              <a:buNone/>
              <a:defRPr sz="6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BA112388-D440-47FA-9D57-758245C45D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30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0" grpId="0" animBg="1"/>
      <p:bldP spid="11" grpId="0"/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-950946" y="0"/>
            <a:ext cx="1531701" cy="6858000"/>
            <a:chOff x="10691630" y="0"/>
            <a:chExt cx="153170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10691630" y="0"/>
              <a:ext cx="1500370" cy="6858000"/>
              <a:chOff x="10691630" y="0"/>
              <a:chExt cx="150037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950946" y="0"/>
            <a:ext cx="1223924" cy="6858000"/>
            <a:chOff x="10968076" y="0"/>
            <a:chExt cx="1223924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10968076" y="0"/>
              <a:ext cx="1223924" cy="6858000"/>
              <a:chOff x="10968076" y="0"/>
              <a:chExt cx="122392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84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-950947" y="0"/>
            <a:ext cx="12326581" cy="6858000"/>
            <a:chOff x="-121722" y="0"/>
            <a:chExt cx="1232658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-121722" y="0"/>
              <a:ext cx="12313722" cy="6858000"/>
              <a:chOff x="-121722" y="0"/>
              <a:chExt cx="12313722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-121722" y="0"/>
                <a:ext cx="1231372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885873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950946" y="0"/>
            <a:ext cx="1223924" cy="6858000"/>
            <a:chOff x="10968076" y="0"/>
            <a:chExt cx="1223924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10968076" y="0"/>
              <a:ext cx="1223924" cy="6858000"/>
              <a:chOff x="10968076" y="0"/>
              <a:chExt cx="122392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1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9860648" y="0"/>
            <a:ext cx="1531701" cy="6858000"/>
            <a:chOff x="10691630" y="0"/>
            <a:chExt cx="153170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10691630" y="0"/>
              <a:ext cx="1500370" cy="6858000"/>
              <a:chOff x="10691630" y="0"/>
              <a:chExt cx="150037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533376" y="0"/>
            <a:ext cx="11617948" cy="6858000"/>
            <a:chOff x="574052" y="0"/>
            <a:chExt cx="11617948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574052" y="0"/>
              <a:ext cx="11617948" cy="6858000"/>
              <a:chOff x="574052" y="0"/>
              <a:chExt cx="1161794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574052" y="0"/>
                <a:ext cx="11617947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06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EC1DF6-927C-4FF1-A891-6ABAD7CD84F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Forma&#10;&#10;Descrição gerada automaticamente com confiança média">
            <a:extLst>
              <a:ext uri="{FF2B5EF4-FFF2-40B4-BE49-F238E27FC236}">
                <a16:creationId xmlns:a16="http://schemas.microsoft.com/office/drawing/2014/main" id="{E72E4076-CEBF-455A-9313-F1B24F2AC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351314" y="231518"/>
            <a:ext cx="792563" cy="273039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A324BD9B-CDEB-49D1-806E-CC097AD15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11071961" y="229123"/>
            <a:ext cx="792563" cy="273039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D516533-CEE8-431B-B487-86933FA38D4B}"/>
              </a:ext>
            </a:extLst>
          </p:cNvPr>
          <p:cNvGrpSpPr/>
          <p:nvPr userDrawn="1"/>
        </p:nvGrpSpPr>
        <p:grpSpPr>
          <a:xfrm>
            <a:off x="-932" y="6616706"/>
            <a:ext cx="12204222" cy="248188"/>
            <a:chOff x="-2429162" y="7016215"/>
            <a:chExt cx="14621163" cy="24818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B0B9078-A3AC-4DB1-B288-C014429A2902}"/>
                </a:ext>
              </a:extLst>
            </p:cNvPr>
            <p:cNvSpPr/>
            <p:nvPr/>
          </p:nvSpPr>
          <p:spPr>
            <a:xfrm>
              <a:off x="2437655" y="7016215"/>
              <a:ext cx="2438586" cy="248188"/>
            </a:xfrm>
            <a:prstGeom prst="rect">
              <a:avLst/>
            </a:prstGeom>
            <a:solidFill>
              <a:srgbClr val="F89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0C82830-F04A-4FD9-87FF-6DEBBC8606DE}"/>
                </a:ext>
              </a:extLst>
            </p:cNvPr>
            <p:cNvSpPr/>
            <p:nvPr/>
          </p:nvSpPr>
          <p:spPr>
            <a:xfrm>
              <a:off x="4876241" y="7016215"/>
              <a:ext cx="2438586" cy="248188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59EF33A-1654-4513-86A8-517431A842A0}"/>
                </a:ext>
              </a:extLst>
            </p:cNvPr>
            <p:cNvSpPr/>
            <p:nvPr/>
          </p:nvSpPr>
          <p:spPr>
            <a:xfrm>
              <a:off x="7314828" y="7016215"/>
              <a:ext cx="2438586" cy="248188"/>
            </a:xfrm>
            <a:prstGeom prst="rect">
              <a:avLst/>
            </a:prstGeom>
            <a:solidFill>
              <a:srgbClr val="0DF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B135864-B2BF-434E-9141-BB7BC37ECF17}"/>
                </a:ext>
              </a:extLst>
            </p:cNvPr>
            <p:cNvSpPr/>
            <p:nvPr/>
          </p:nvSpPr>
          <p:spPr>
            <a:xfrm>
              <a:off x="9753415" y="7016215"/>
              <a:ext cx="2438586" cy="248188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054817E-C50E-4FA7-9E8E-6FF9D2E493ED}"/>
                </a:ext>
              </a:extLst>
            </p:cNvPr>
            <p:cNvSpPr/>
            <p:nvPr/>
          </p:nvSpPr>
          <p:spPr>
            <a:xfrm>
              <a:off x="-931" y="7016215"/>
              <a:ext cx="2438586" cy="248188"/>
            </a:xfrm>
            <a:prstGeom prst="rect">
              <a:avLst/>
            </a:prstGeom>
            <a:solidFill>
              <a:srgbClr val="F76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AD40A8D-0931-4191-8B18-1C08B0F999AE}"/>
                </a:ext>
              </a:extLst>
            </p:cNvPr>
            <p:cNvSpPr/>
            <p:nvPr userDrawn="1"/>
          </p:nvSpPr>
          <p:spPr>
            <a:xfrm>
              <a:off x="-2429162" y="7016215"/>
              <a:ext cx="2438586" cy="248188"/>
            </a:xfrm>
            <a:prstGeom prst="rect">
              <a:avLst/>
            </a:prstGeom>
            <a:solidFill>
              <a:srgbClr val="BBC9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371707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234036" y="0"/>
            <a:ext cx="1608878" cy="6858000"/>
            <a:chOff x="10601926" y="0"/>
            <a:chExt cx="1608878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10601926" y="0"/>
              <a:ext cx="1590074" cy="6858000"/>
              <a:chOff x="10601926" y="0"/>
              <a:chExt cx="159007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10633258" y="0"/>
                <a:ext cx="155874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162532" y="-1"/>
            <a:ext cx="1250236" cy="6858001"/>
            <a:chOff x="10953010" y="-1"/>
            <a:chExt cx="1250236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10953010" y="0"/>
              <a:ext cx="1238990" cy="6858000"/>
              <a:chOff x="10953010" y="0"/>
              <a:chExt cx="123899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60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162532" y="-1"/>
            <a:ext cx="1250236" cy="6858001"/>
            <a:chOff x="10953010" y="-1"/>
            <a:chExt cx="1250236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10953010" y="0"/>
              <a:ext cx="1238990" cy="6858000"/>
              <a:chOff x="10953010" y="0"/>
              <a:chExt cx="123899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05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99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492670" y="0"/>
            <a:ext cx="11610700" cy="6858000"/>
            <a:chOff x="581300" y="0"/>
            <a:chExt cx="11610700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581300" y="0"/>
              <a:ext cx="11610700" cy="6858000"/>
              <a:chOff x="581300" y="0"/>
              <a:chExt cx="116107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581300" y="0"/>
                <a:ext cx="1161069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7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492670" y="0"/>
            <a:ext cx="11610700" cy="6858000"/>
            <a:chOff x="581300" y="0"/>
            <a:chExt cx="11610700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581300" y="0"/>
              <a:ext cx="11610700" cy="6858000"/>
              <a:chOff x="581300" y="0"/>
              <a:chExt cx="116107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581300" y="0"/>
                <a:ext cx="1161069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524001" y="3108"/>
            <a:ext cx="11355892" cy="6858000"/>
            <a:chOff x="836108" y="0"/>
            <a:chExt cx="11355892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836108" y="0"/>
              <a:ext cx="11355892" cy="6858000"/>
              <a:chOff x="836108" y="0"/>
              <a:chExt cx="11355892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836108" y="0"/>
                <a:ext cx="1135589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521884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925302-7668-48DE-9F1F-C1F54D7B60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0AE8DC-CBC0-4FBA-8A64-8FA14057D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2614" y="171993"/>
            <a:ext cx="963977" cy="349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8433F2D-D60C-415C-B81A-871722CAA0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2270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ividade">
  <p:cSld name="Ativida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C393AA3-5CF0-4857-AEED-26A330E33F5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7EECC502-43F2-42A2-883D-0BAF977BE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1" name="Imagem 30" descr="Forma&#10;&#10;Descrição gerada automaticamente com confiança média">
            <a:extLst>
              <a:ext uri="{FF2B5EF4-FFF2-40B4-BE49-F238E27FC236}">
                <a16:creationId xmlns:a16="http://schemas.microsoft.com/office/drawing/2014/main" id="{FB96B58F-B7F8-46CD-8F0A-4A21D806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189E5C5-45F6-45CD-8FF4-9742F991B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8698"/>
          <a:stretch/>
        </p:blipFill>
        <p:spPr>
          <a:xfrm>
            <a:off x="3887124" y="2596482"/>
            <a:ext cx="3346657" cy="16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3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ividade" preserve="1">
  <p:cSld name="1_Ativida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C393AA3-5CF0-4857-AEED-26A330E33F5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7EECC502-43F2-42A2-883D-0BAF977BE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1" name="Imagem 30" descr="Forma&#10;&#10;Descrição gerada automaticamente com confiança média">
            <a:extLst>
              <a:ext uri="{FF2B5EF4-FFF2-40B4-BE49-F238E27FC236}">
                <a16:creationId xmlns:a16="http://schemas.microsoft.com/office/drawing/2014/main" id="{FB96B58F-B7F8-46CD-8F0A-4A21D806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69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enção/Dica">
  <p:cSld name="Atenção/Dica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6A2B3C59-FB18-426D-A0EF-84C94C3C512F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7910634-5F23-4BD6-89C3-1489AAC3D150}"/>
              </a:ext>
            </a:extLst>
          </p:cNvPr>
          <p:cNvGrpSpPr/>
          <p:nvPr userDrawn="1"/>
        </p:nvGrpSpPr>
        <p:grpSpPr>
          <a:xfrm>
            <a:off x="659802" y="-81785"/>
            <a:ext cx="3589309" cy="7116428"/>
            <a:chOff x="1071570" y="6640"/>
            <a:chExt cx="3589309" cy="7116428"/>
          </a:xfrm>
        </p:grpSpPr>
        <p:pic>
          <p:nvPicPr>
            <p:cNvPr id="15" name="Imagem 1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884917F3-1189-4285-A5F1-2FE8BDE44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989841"/>
              <a:ext cx="3589309" cy="707661"/>
            </a:xfrm>
            <a:prstGeom prst="rect">
              <a:avLst/>
            </a:prstGeom>
          </p:spPr>
        </p:pic>
        <p:pic>
          <p:nvPicPr>
            <p:cNvPr id="16" name="Imagem 1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7D90254-D55B-451A-B08A-BACBCBDC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5054"/>
              <a:ext cx="3589309" cy="707661"/>
            </a:xfrm>
            <a:prstGeom prst="rect">
              <a:avLst/>
            </a:prstGeom>
          </p:spPr>
        </p:pic>
        <p:pic>
          <p:nvPicPr>
            <p:cNvPr id="17" name="Imagem 1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B229FB18-B750-4694-B9E3-4C4E38106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640"/>
              <a:ext cx="3589309" cy="707661"/>
            </a:xfrm>
            <a:prstGeom prst="rect">
              <a:avLst/>
            </a:prstGeom>
          </p:spPr>
        </p:pic>
        <p:pic>
          <p:nvPicPr>
            <p:cNvPr id="18" name="Imagem 1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A43CF2CB-5516-4DEA-B2FB-E4E4B8D6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462180"/>
              <a:ext cx="3589309" cy="707661"/>
            </a:xfrm>
            <a:prstGeom prst="rect">
              <a:avLst/>
            </a:prstGeom>
          </p:spPr>
        </p:pic>
        <p:pic>
          <p:nvPicPr>
            <p:cNvPr id="19" name="Imagem 18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CD991DE-D903-4987-B314-05725AEA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967393"/>
              <a:ext cx="3589309" cy="707661"/>
            </a:xfrm>
            <a:prstGeom prst="rect">
              <a:avLst/>
            </a:prstGeom>
          </p:spPr>
        </p:pic>
        <p:pic>
          <p:nvPicPr>
            <p:cNvPr id="20" name="Imagem 19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CFB8E3B-708B-457F-80BA-A5087E1F0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478979"/>
              <a:ext cx="3589309" cy="707661"/>
            </a:xfrm>
            <a:prstGeom prst="rect">
              <a:avLst/>
            </a:prstGeom>
          </p:spPr>
        </p:pic>
        <p:pic>
          <p:nvPicPr>
            <p:cNvPr id="21" name="Imagem 20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76F2A986-D8B7-4A62-B58E-999C2413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965516"/>
              <a:ext cx="3589309" cy="707661"/>
            </a:xfrm>
            <a:prstGeom prst="rect">
              <a:avLst/>
            </a:prstGeom>
          </p:spPr>
        </p:pic>
        <p:pic>
          <p:nvPicPr>
            <p:cNvPr id="22" name="Imagem 21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E2BBB86-3CCB-44D4-9906-49483A5D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470729"/>
              <a:ext cx="3589309" cy="707661"/>
            </a:xfrm>
            <a:prstGeom prst="rect">
              <a:avLst/>
            </a:prstGeom>
          </p:spPr>
        </p:pic>
        <p:pic>
          <p:nvPicPr>
            <p:cNvPr id="23" name="Imagem 2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F24B967-8B9F-457F-9B2E-F7FDE80A8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982315"/>
              <a:ext cx="3589309" cy="707661"/>
            </a:xfrm>
            <a:prstGeom prst="rect">
              <a:avLst/>
            </a:prstGeom>
          </p:spPr>
        </p:pic>
        <p:pic>
          <p:nvPicPr>
            <p:cNvPr id="24" name="Imagem 2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21792DAE-3DB9-4D64-9184-F6D4FF1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437855"/>
              <a:ext cx="3589309" cy="707661"/>
            </a:xfrm>
            <a:prstGeom prst="rect">
              <a:avLst/>
            </a:prstGeom>
          </p:spPr>
        </p:pic>
        <p:pic>
          <p:nvPicPr>
            <p:cNvPr id="25" name="Imagem 2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E6DEE061-18ED-4FB0-B178-B7FC01679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43068"/>
              <a:ext cx="3589309" cy="707661"/>
            </a:xfrm>
            <a:prstGeom prst="rect">
              <a:avLst/>
            </a:prstGeom>
          </p:spPr>
        </p:pic>
        <p:pic>
          <p:nvPicPr>
            <p:cNvPr id="26" name="Imagem 2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367C0CC-44FD-460C-A2DD-84741FABE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454654"/>
              <a:ext cx="3589309" cy="707661"/>
            </a:xfrm>
            <a:prstGeom prst="rect">
              <a:avLst/>
            </a:prstGeom>
          </p:spPr>
        </p:pic>
        <p:pic>
          <p:nvPicPr>
            <p:cNvPr id="27" name="Imagem 2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CF11C3D-D2F4-4A94-8C44-48E2C6EE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415407"/>
              <a:ext cx="3589309" cy="707661"/>
            </a:xfrm>
            <a:prstGeom prst="rect">
              <a:avLst/>
            </a:prstGeom>
          </p:spPr>
        </p:pic>
        <p:pic>
          <p:nvPicPr>
            <p:cNvPr id="28" name="Imagem 2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56398FC-4066-46EE-82E3-8E5759E2C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926993"/>
              <a:ext cx="3589309" cy="707661"/>
            </a:xfrm>
            <a:prstGeom prst="rect">
              <a:avLst/>
            </a:prstGeom>
          </p:spPr>
        </p:pic>
      </p:grpSp>
      <p:pic>
        <p:nvPicPr>
          <p:cNvPr id="29" name="Imagem 28" descr="Forma&#10;&#10;Descrição gerada automaticamente com confiança média">
            <a:extLst>
              <a:ext uri="{FF2B5EF4-FFF2-40B4-BE49-F238E27FC236}">
                <a16:creationId xmlns:a16="http://schemas.microsoft.com/office/drawing/2014/main" id="{34AEAA6C-9600-49DF-AE2D-2E883ADB6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E5659744-2535-4C8C-B958-FA6751FEF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7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xão/Provocação">
  <p:cSld name="Reflexão/Provocaçã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359A9C67-9E17-4374-9F99-134461CF9157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 descr="Forma&#10;&#10;Descrição gerada automaticamente com confiança baixa">
            <a:extLst>
              <a:ext uri="{FF2B5EF4-FFF2-40B4-BE49-F238E27FC236}">
                <a16:creationId xmlns:a16="http://schemas.microsoft.com/office/drawing/2014/main" id="{9C14E91A-06C5-40ED-9754-5EC9EE1BB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1190714" y="0"/>
            <a:ext cx="3911600" cy="6858000"/>
          </a:xfrm>
          <a:prstGeom prst="rect">
            <a:avLst/>
          </a:prstGeom>
        </p:spPr>
      </p:pic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id="{750015ED-AC84-4CF1-AC6D-58E127E3B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98F6F2F0-CBC5-4460-8885-6F4BFAFD7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744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ídeo" preserve="1">
  <p:cSld name="Víde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702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>
  <p:cSld name="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AB3CE87-1903-4315-BF89-C568765A13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2" name="Imagem 51" descr="Forma&#10;&#10;Descrição gerada automaticamente com confiança média">
            <a:extLst>
              <a:ext uri="{FF2B5EF4-FFF2-40B4-BE49-F238E27FC236}">
                <a16:creationId xmlns:a16="http://schemas.microsoft.com/office/drawing/2014/main" id="{7A18D8A5-D72C-4E8A-8455-2A7EE1971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53" name="Imagem 52" descr="Forma&#10;&#10;Descrição gerada automaticamente com confiança média">
            <a:extLst>
              <a:ext uri="{FF2B5EF4-FFF2-40B4-BE49-F238E27FC236}">
                <a16:creationId xmlns:a16="http://schemas.microsoft.com/office/drawing/2014/main" id="{D5312D45-6E08-4CCC-AF30-B1B180D0B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46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AB3CE87-1903-4315-BF89-C568765A13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0" name="Imagem 49" descr="Forma&#10;&#10;Descrição gerada automaticamente com confiança média">
            <a:extLst>
              <a:ext uri="{FF2B5EF4-FFF2-40B4-BE49-F238E27FC236}">
                <a16:creationId xmlns:a16="http://schemas.microsoft.com/office/drawing/2014/main" id="{3AEB42D1-CD64-4560-8ADA-32B226B7E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351314" y="231518"/>
            <a:ext cx="792563" cy="273039"/>
          </a:xfrm>
          <a:prstGeom prst="rect">
            <a:avLst/>
          </a:prstGeom>
        </p:spPr>
      </p:pic>
      <p:pic>
        <p:nvPicPr>
          <p:cNvPr id="51" name="Imagem 50" descr="Forma&#10;&#10;Descrição gerada automaticamente com confiança média">
            <a:extLst>
              <a:ext uri="{FF2B5EF4-FFF2-40B4-BE49-F238E27FC236}">
                <a16:creationId xmlns:a16="http://schemas.microsoft.com/office/drawing/2014/main" id="{5DB20BD3-0132-4AF4-B383-520AC952C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11071961" y="229123"/>
            <a:ext cx="792563" cy="273039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C094F3-0C1B-4D89-ABF2-37A184CE01AD}"/>
              </a:ext>
            </a:extLst>
          </p:cNvPr>
          <p:cNvGrpSpPr/>
          <p:nvPr userDrawn="1"/>
        </p:nvGrpSpPr>
        <p:grpSpPr>
          <a:xfrm>
            <a:off x="-931" y="6609812"/>
            <a:ext cx="12192932" cy="248188"/>
            <a:chOff x="-543858" y="7451940"/>
            <a:chExt cx="14936931" cy="248188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A8BBE19-2235-4088-B9D5-4E25747DDED7}"/>
                </a:ext>
              </a:extLst>
            </p:cNvPr>
            <p:cNvSpPr/>
            <p:nvPr/>
          </p:nvSpPr>
          <p:spPr>
            <a:xfrm>
              <a:off x="2443528" y="7451940"/>
              <a:ext cx="2987386" cy="248188"/>
            </a:xfrm>
            <a:prstGeom prst="rect">
              <a:avLst/>
            </a:prstGeom>
            <a:solidFill>
              <a:srgbClr val="F89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496BF93-169D-4BCD-8058-661C3870CDB7}"/>
                </a:ext>
              </a:extLst>
            </p:cNvPr>
            <p:cNvSpPr/>
            <p:nvPr/>
          </p:nvSpPr>
          <p:spPr>
            <a:xfrm>
              <a:off x="5430914" y="7451940"/>
              <a:ext cx="2987386" cy="248188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C16E116-E0E5-46B5-985D-3987E983AE62}"/>
                </a:ext>
              </a:extLst>
            </p:cNvPr>
            <p:cNvSpPr/>
            <p:nvPr/>
          </p:nvSpPr>
          <p:spPr>
            <a:xfrm>
              <a:off x="8418300" y="7451940"/>
              <a:ext cx="2987386" cy="248188"/>
            </a:xfrm>
            <a:prstGeom prst="rect">
              <a:avLst/>
            </a:prstGeom>
            <a:solidFill>
              <a:srgbClr val="0DF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99F0B74-607D-4C65-BD31-ED4F28ACBCE9}"/>
                </a:ext>
              </a:extLst>
            </p:cNvPr>
            <p:cNvSpPr/>
            <p:nvPr/>
          </p:nvSpPr>
          <p:spPr>
            <a:xfrm>
              <a:off x="11405687" y="7451940"/>
              <a:ext cx="2987386" cy="248188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4C291F5B-F18F-48DC-93EE-C259B56A749E}"/>
                </a:ext>
              </a:extLst>
            </p:cNvPr>
            <p:cNvSpPr/>
            <p:nvPr/>
          </p:nvSpPr>
          <p:spPr>
            <a:xfrm>
              <a:off x="-543858" y="7451940"/>
              <a:ext cx="2987386" cy="248188"/>
            </a:xfrm>
            <a:prstGeom prst="rect">
              <a:avLst/>
            </a:prstGeom>
            <a:solidFill>
              <a:srgbClr val="F76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64598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ângulo 71">
            <a:extLst>
              <a:ext uri="{FF2B5EF4-FFF2-40B4-BE49-F238E27FC236}">
                <a16:creationId xmlns:a16="http://schemas.microsoft.com/office/drawing/2014/main" id="{D6E996B3-3C77-4842-9551-4E9989A764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17E283-55BA-40AD-A955-EDFD885EBB85}"/>
              </a:ext>
            </a:extLst>
          </p:cNvPr>
          <p:cNvGrpSpPr/>
          <p:nvPr userDrawn="1"/>
        </p:nvGrpSpPr>
        <p:grpSpPr>
          <a:xfrm>
            <a:off x="-690834" y="0"/>
            <a:ext cx="1790140" cy="6858000"/>
            <a:chOff x="10420664" y="0"/>
            <a:chExt cx="1790140" cy="6858000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D3F06613-533D-42C4-999E-19680F2807C7}"/>
                </a:ext>
              </a:extLst>
            </p:cNvPr>
            <p:cNvGrpSpPr/>
            <p:nvPr/>
          </p:nvGrpSpPr>
          <p:grpSpPr>
            <a:xfrm>
              <a:off x="10420664" y="0"/>
              <a:ext cx="1771336" cy="6858000"/>
              <a:chOff x="10420664" y="0"/>
              <a:chExt cx="1771336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8A269FE9-9DB6-48C9-958C-E51C5E20DFBC}"/>
                  </a:ext>
                </a:extLst>
              </p:cNvPr>
              <p:cNvSpPr/>
              <p:nvPr/>
            </p:nvSpPr>
            <p:spPr>
              <a:xfrm>
                <a:off x="10420664" y="0"/>
                <a:ext cx="1771335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D19BFD86-30C9-43E0-AF20-682C09517D7E}"/>
                  </a:ext>
                </a:extLst>
              </p:cNvPr>
              <p:cNvSpPr/>
              <p:nvPr/>
            </p:nvSpPr>
            <p:spPr>
              <a:xfrm>
                <a:off x="10421622" y="0"/>
                <a:ext cx="177037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6F195434-68A7-49C8-94E5-99EB521AE6E9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9D2A3440-30F8-4D20-B576-F3A8A1A3EC84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5BBBBF0-EAC0-49C5-AC00-F366CC332F95}"/>
              </a:ext>
            </a:extLst>
          </p:cNvPr>
          <p:cNvGrpSpPr/>
          <p:nvPr userDrawn="1"/>
        </p:nvGrpSpPr>
        <p:grpSpPr>
          <a:xfrm>
            <a:off x="-689876" y="0"/>
            <a:ext cx="1497254" cy="6858000"/>
            <a:chOff x="10696660" y="0"/>
            <a:chExt cx="1497254" cy="6858000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7A6219E8-A723-4370-BCDF-F72F7C246982}"/>
                </a:ext>
              </a:extLst>
            </p:cNvPr>
            <p:cNvGrpSpPr/>
            <p:nvPr/>
          </p:nvGrpSpPr>
          <p:grpSpPr>
            <a:xfrm>
              <a:off x="10696660" y="0"/>
              <a:ext cx="1495340" cy="6858000"/>
              <a:chOff x="10696660" y="0"/>
              <a:chExt cx="149534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39E63AB9-6BD5-44C1-83BA-DEB5EDDE3E0F}"/>
                  </a:ext>
                </a:extLst>
              </p:cNvPr>
              <p:cNvSpPr/>
              <p:nvPr/>
            </p:nvSpPr>
            <p:spPr>
              <a:xfrm>
                <a:off x="10696660" y="0"/>
                <a:ext cx="149534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534E091-371B-4C17-A799-36D6BF78A01A}"/>
                  </a:ext>
                </a:extLst>
              </p:cNvPr>
              <p:cNvSpPr/>
              <p:nvPr/>
            </p:nvSpPr>
            <p:spPr>
              <a:xfrm>
                <a:off x="10696660" y="0"/>
                <a:ext cx="149534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953CDEC7-B5CE-429E-9AB1-1FA3A201BC0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9026C2D7-4950-42E8-A7F5-6CEC250EB4AD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9256DA14-358A-44EF-A5CC-908FECE26884}"/>
              </a:ext>
            </a:extLst>
          </p:cNvPr>
          <p:cNvGrpSpPr/>
          <p:nvPr userDrawn="1"/>
        </p:nvGrpSpPr>
        <p:grpSpPr>
          <a:xfrm>
            <a:off x="-688919" y="0"/>
            <a:ext cx="1248311" cy="6858000"/>
            <a:chOff x="10975020" y="0"/>
            <a:chExt cx="1248311" cy="6858000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ED521E4C-2138-4E1D-97AD-03B2DE09A56D}"/>
                </a:ext>
              </a:extLst>
            </p:cNvPr>
            <p:cNvGrpSpPr/>
            <p:nvPr/>
          </p:nvGrpSpPr>
          <p:grpSpPr>
            <a:xfrm>
              <a:off x="10975020" y="0"/>
              <a:ext cx="1216980" cy="6858000"/>
              <a:chOff x="10975020" y="0"/>
              <a:chExt cx="121698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BCE8BBC4-69D1-4662-9331-171B8EA340FB}"/>
                  </a:ext>
                </a:extLst>
              </p:cNvPr>
              <p:cNvSpPr/>
              <p:nvPr/>
            </p:nvSpPr>
            <p:spPr>
              <a:xfrm>
                <a:off x="10975020" y="0"/>
                <a:ext cx="121698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56CA8BB-3259-45E1-89C0-6FB9ED061766}"/>
                  </a:ext>
                </a:extLst>
              </p:cNvPr>
              <p:cNvSpPr/>
              <p:nvPr/>
            </p:nvSpPr>
            <p:spPr>
              <a:xfrm>
                <a:off x="10975020" y="0"/>
                <a:ext cx="121698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087778A2-BDF4-459C-A506-6019A9B3A14A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E83E0E5B-A8BA-4037-A547-12CF23A6BFC0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97C8A082-DF40-40BA-863E-985B753F57A1}"/>
              </a:ext>
            </a:extLst>
          </p:cNvPr>
          <p:cNvGrpSpPr/>
          <p:nvPr userDrawn="1"/>
        </p:nvGrpSpPr>
        <p:grpSpPr>
          <a:xfrm>
            <a:off x="-688919" y="0"/>
            <a:ext cx="940534" cy="6858000"/>
            <a:chOff x="11251466" y="0"/>
            <a:chExt cx="940534" cy="6858000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B2925A8-B44C-41DE-AB72-CD1BAC18045D}"/>
                </a:ext>
              </a:extLst>
            </p:cNvPr>
            <p:cNvGrpSpPr/>
            <p:nvPr/>
          </p:nvGrpSpPr>
          <p:grpSpPr>
            <a:xfrm>
              <a:off x="11251466" y="0"/>
              <a:ext cx="940534" cy="6858000"/>
              <a:chOff x="11251466" y="0"/>
              <a:chExt cx="94053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F23B8905-6142-4617-9BF9-6697F52500B1}"/>
                  </a:ext>
                </a:extLst>
              </p:cNvPr>
              <p:cNvSpPr/>
              <p:nvPr/>
            </p:nvSpPr>
            <p:spPr>
              <a:xfrm>
                <a:off x="11266510" y="0"/>
                <a:ext cx="9254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AF20B78F-8DAD-4473-84F3-5B6C91CEA1A5}"/>
                  </a:ext>
                </a:extLst>
              </p:cNvPr>
              <p:cNvSpPr/>
              <p:nvPr/>
            </p:nvSpPr>
            <p:spPr>
              <a:xfrm>
                <a:off x="11251466" y="0"/>
                <a:ext cx="94053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EEA1BC68-6B9B-47E2-8105-B54EDAC2691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DA793DC5-0AAE-41AC-B652-06AED878BA92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sp>
        <p:nvSpPr>
          <p:cNvPr id="70" name="Retângulo 69">
            <a:extLst>
              <a:ext uri="{FF2B5EF4-FFF2-40B4-BE49-F238E27FC236}">
                <a16:creationId xmlns:a16="http://schemas.microsoft.com/office/drawing/2014/main" id="{01E89871-7655-41EF-8F7F-50BDCF1C3D0F}"/>
              </a:ext>
            </a:extLst>
          </p:cNvPr>
          <p:cNvSpPr/>
          <p:nvPr userDrawn="1"/>
        </p:nvSpPr>
        <p:spPr>
          <a:xfrm>
            <a:off x="11914622" y="0"/>
            <a:ext cx="276446" cy="6858000"/>
          </a:xfrm>
          <a:prstGeom prst="rect">
            <a:avLst/>
          </a:prstGeom>
          <a:solidFill>
            <a:srgbClr val="62B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928692FE-4CBE-4B88-AFF4-875B2504E41E}"/>
              </a:ext>
            </a:extLst>
          </p:cNvPr>
          <p:cNvSpPr txBox="1"/>
          <p:nvPr userDrawn="1"/>
        </p:nvSpPr>
        <p:spPr>
          <a:xfrm rot="16200000">
            <a:off x="11414962" y="3275111"/>
            <a:ext cx="1307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 CLARO</a:t>
            </a:r>
          </a:p>
        </p:txBody>
      </p:sp>
      <p:pic>
        <p:nvPicPr>
          <p:cNvPr id="73" name="Imagem 72" descr="Forma&#10;&#10;Descrição gerada automaticamente com confiança média">
            <a:extLst>
              <a:ext uri="{FF2B5EF4-FFF2-40B4-BE49-F238E27FC236}">
                <a16:creationId xmlns:a16="http://schemas.microsoft.com/office/drawing/2014/main" id="{D776B298-24E0-44EB-AD82-5FDB5891D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74" name="Imagem 73" descr="Forma&#10;&#10;Descrição gerada automaticamente com confiança média">
            <a:extLst>
              <a:ext uri="{FF2B5EF4-FFF2-40B4-BE49-F238E27FC236}">
                <a16:creationId xmlns:a16="http://schemas.microsoft.com/office/drawing/2014/main" id="{FB1D8F49-BD14-4351-AC22-291494B57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465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C05CA82-4F84-41F6-B88B-D2DD476A3F78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5BDCA49-D5E4-4E3A-B3F7-7C1C0991CE1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904FE1C-9212-4DB4-BD5F-68BF1100AB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665B469-986E-4CF9-AEA2-79E55D362D10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F8BB4F6-A9BF-47C3-BD51-3557B23B36A2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CDAF375-683F-4EA2-94DE-8684F0FC90FC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EBFF5390-9DCF-448D-9009-04F4D9128D0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E8D254BE-1625-49E8-B70B-66FA4C226CFA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FE430703-FA70-4E23-9A97-B4FAB62C1E5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BAD281B3-75B7-4001-BE93-3538DD8EDCE1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329B2A6-6292-4A3B-B5F6-EE428DEB3591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DC3A6FB-A17B-457C-8628-F445C3934E4B}"/>
              </a:ext>
            </a:extLst>
          </p:cNvPr>
          <p:cNvGrpSpPr/>
          <p:nvPr userDrawn="1"/>
        </p:nvGrpSpPr>
        <p:grpSpPr>
          <a:xfrm>
            <a:off x="-638721" y="0"/>
            <a:ext cx="1467462" cy="6858000"/>
            <a:chOff x="10726452" y="0"/>
            <a:chExt cx="1467462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54340CE-F1D2-4C36-A488-3B65D1A19A73}"/>
                </a:ext>
              </a:extLst>
            </p:cNvPr>
            <p:cNvGrpSpPr/>
            <p:nvPr/>
          </p:nvGrpSpPr>
          <p:grpSpPr>
            <a:xfrm>
              <a:off x="10726452" y="0"/>
              <a:ext cx="1465548" cy="6858000"/>
              <a:chOff x="10726452" y="0"/>
              <a:chExt cx="146554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F22EC5F-FD0D-4CAC-9118-ABCDFCBBD03A}"/>
                  </a:ext>
                </a:extLst>
              </p:cNvPr>
              <p:cNvSpPr/>
              <p:nvPr/>
            </p:nvSpPr>
            <p:spPr>
              <a:xfrm>
                <a:off x="10822918" y="0"/>
                <a:ext cx="1369081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E54DD6C-BEF7-4F00-A6D8-C57E097284ED}"/>
                  </a:ext>
                </a:extLst>
              </p:cNvPr>
              <p:cNvSpPr/>
              <p:nvPr/>
            </p:nvSpPr>
            <p:spPr>
              <a:xfrm>
                <a:off x="10726452" y="0"/>
                <a:ext cx="1465547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79A10C34-780D-4731-936F-34DBC7EB9F8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F02850-C170-462E-B219-D0F334EB0518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2CDA33E-AD7C-44DB-8A5A-F1FA53AA044E}"/>
              </a:ext>
            </a:extLst>
          </p:cNvPr>
          <p:cNvGrpSpPr/>
          <p:nvPr userDrawn="1"/>
        </p:nvGrpSpPr>
        <p:grpSpPr>
          <a:xfrm>
            <a:off x="-638720" y="0"/>
            <a:ext cx="1219475" cy="6858000"/>
            <a:chOff x="11003856" y="0"/>
            <a:chExt cx="1219475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B94AD3C2-ED9C-4269-A932-243349CB23A9}"/>
                </a:ext>
              </a:extLst>
            </p:cNvPr>
            <p:cNvGrpSpPr/>
            <p:nvPr/>
          </p:nvGrpSpPr>
          <p:grpSpPr>
            <a:xfrm>
              <a:off x="11003856" y="0"/>
              <a:ext cx="1188144" cy="6858000"/>
              <a:chOff x="11003856" y="0"/>
              <a:chExt cx="118814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47B19621-3758-4C4E-94E8-B9934A541C7B}"/>
                  </a:ext>
                </a:extLst>
              </p:cNvPr>
              <p:cNvSpPr/>
              <p:nvPr/>
            </p:nvSpPr>
            <p:spPr>
              <a:xfrm>
                <a:off x="11003856" y="0"/>
                <a:ext cx="118814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8DDDAB49-5FB5-414C-BC73-9D2D757294A6}"/>
                  </a:ext>
                </a:extLst>
              </p:cNvPr>
              <p:cNvSpPr/>
              <p:nvPr/>
            </p:nvSpPr>
            <p:spPr>
              <a:xfrm>
                <a:off x="11003856" y="0"/>
                <a:ext cx="118814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078CA61A-6EEE-441E-AAB6-3CA8B23FF609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B4B86497-0182-4948-93E7-F511F30FF78A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D313C5C-BA2D-459B-AC22-3A0E7CA4CDE0}"/>
              </a:ext>
            </a:extLst>
          </p:cNvPr>
          <p:cNvGrpSpPr/>
          <p:nvPr userDrawn="1"/>
        </p:nvGrpSpPr>
        <p:grpSpPr>
          <a:xfrm>
            <a:off x="-638720" y="0"/>
            <a:ext cx="911698" cy="6858000"/>
            <a:chOff x="11280302" y="0"/>
            <a:chExt cx="911698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52211332-D9DC-4E8D-97D8-985763B63EB5}"/>
                </a:ext>
              </a:extLst>
            </p:cNvPr>
            <p:cNvGrpSpPr/>
            <p:nvPr/>
          </p:nvGrpSpPr>
          <p:grpSpPr>
            <a:xfrm>
              <a:off x="11280302" y="0"/>
              <a:ext cx="911698" cy="6858000"/>
              <a:chOff x="11280302" y="0"/>
              <a:chExt cx="91169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DA8DC69A-C8EB-45A8-B439-0188043564E6}"/>
                  </a:ext>
                </a:extLst>
              </p:cNvPr>
              <p:cNvSpPr/>
              <p:nvPr/>
            </p:nvSpPr>
            <p:spPr>
              <a:xfrm>
                <a:off x="11280302" y="0"/>
                <a:ext cx="91169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A6F0E5CC-3C97-40FF-B195-2D053EFBB85A}"/>
                  </a:ext>
                </a:extLst>
              </p:cNvPr>
              <p:cNvSpPr/>
              <p:nvPr/>
            </p:nvSpPr>
            <p:spPr>
              <a:xfrm>
                <a:off x="11312400" y="0"/>
                <a:ext cx="8796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30B5E41B-34CE-4853-A9CB-F5A684E69F2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87BCA63-35D4-4C31-99EF-F81A67D970DA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8" name="Imagem 67" descr="Forma&#10;&#10;Descrição gerada automaticamente com confiança média">
            <a:extLst>
              <a:ext uri="{FF2B5EF4-FFF2-40B4-BE49-F238E27FC236}">
                <a16:creationId xmlns:a16="http://schemas.microsoft.com/office/drawing/2014/main" id="{9A73F3FA-834A-4C6A-8BA9-ABAFBCC5E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9" name="Imagem 68" descr="Forma&#10;&#10;Descrição gerada automaticamente com confiança média">
            <a:extLst>
              <a:ext uri="{FF2B5EF4-FFF2-40B4-BE49-F238E27FC236}">
                <a16:creationId xmlns:a16="http://schemas.microsoft.com/office/drawing/2014/main" id="{A7A771B3-1DFF-46DF-B21D-5CC12A1DD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250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-950946" y="0"/>
            <a:ext cx="1531701" cy="6858000"/>
            <a:chOff x="10691630" y="0"/>
            <a:chExt cx="153170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10691630" y="0"/>
              <a:ext cx="1500370" cy="6858000"/>
              <a:chOff x="10691630" y="0"/>
              <a:chExt cx="150037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950946" y="0"/>
            <a:ext cx="1223924" cy="6858000"/>
            <a:chOff x="10968076" y="0"/>
            <a:chExt cx="1223924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10968076" y="0"/>
              <a:ext cx="1223924" cy="6858000"/>
              <a:chOff x="10968076" y="0"/>
              <a:chExt cx="122392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3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34773AB-F072-4575-8662-0E2D89758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F4A35A-B0A1-4983-B5B2-7662C2999B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655" y="6153149"/>
            <a:ext cx="963977" cy="349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03DAD7A-42A8-496F-B8CF-3FDD1A5F8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-950947" y="0"/>
            <a:ext cx="12326581" cy="6858000"/>
            <a:chOff x="-121722" y="0"/>
            <a:chExt cx="1232658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-121722" y="0"/>
              <a:ext cx="12313722" cy="6858000"/>
              <a:chOff x="-121722" y="0"/>
              <a:chExt cx="12313722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-121722" y="0"/>
                <a:ext cx="1231372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885873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950946" y="0"/>
            <a:ext cx="1223924" cy="6858000"/>
            <a:chOff x="10968076" y="0"/>
            <a:chExt cx="1223924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10968076" y="0"/>
              <a:ext cx="1223924" cy="6858000"/>
              <a:chOff x="10968076" y="0"/>
              <a:chExt cx="122392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8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9860648" y="0"/>
            <a:ext cx="1531701" cy="6858000"/>
            <a:chOff x="10691630" y="0"/>
            <a:chExt cx="153170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10691630" y="0"/>
              <a:ext cx="1500370" cy="6858000"/>
              <a:chOff x="10691630" y="0"/>
              <a:chExt cx="150037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533376" y="0"/>
            <a:ext cx="11617948" cy="6858000"/>
            <a:chOff x="574052" y="0"/>
            <a:chExt cx="11617948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574052" y="0"/>
              <a:ext cx="11617948" cy="6858000"/>
              <a:chOff x="574052" y="0"/>
              <a:chExt cx="1161794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574052" y="0"/>
                <a:ext cx="11617947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31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EC1DF6-927C-4FF1-A891-6ABAD7CD84F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Forma&#10;&#10;Descrição gerada automaticamente com confiança média">
            <a:extLst>
              <a:ext uri="{FF2B5EF4-FFF2-40B4-BE49-F238E27FC236}">
                <a16:creationId xmlns:a16="http://schemas.microsoft.com/office/drawing/2014/main" id="{E72E4076-CEBF-455A-9313-F1B24F2AC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351314" y="231518"/>
            <a:ext cx="792563" cy="273039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A324BD9B-CDEB-49D1-806E-CC097AD15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11071961" y="229123"/>
            <a:ext cx="792563" cy="273039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D516533-CEE8-431B-B487-86933FA38D4B}"/>
              </a:ext>
            </a:extLst>
          </p:cNvPr>
          <p:cNvGrpSpPr/>
          <p:nvPr userDrawn="1"/>
        </p:nvGrpSpPr>
        <p:grpSpPr>
          <a:xfrm>
            <a:off x="-932" y="6616706"/>
            <a:ext cx="12204222" cy="248188"/>
            <a:chOff x="-2429162" y="7016215"/>
            <a:chExt cx="14621163" cy="24818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B0B9078-A3AC-4DB1-B288-C014429A2902}"/>
                </a:ext>
              </a:extLst>
            </p:cNvPr>
            <p:cNvSpPr/>
            <p:nvPr/>
          </p:nvSpPr>
          <p:spPr>
            <a:xfrm>
              <a:off x="2437655" y="7016215"/>
              <a:ext cx="2438586" cy="248188"/>
            </a:xfrm>
            <a:prstGeom prst="rect">
              <a:avLst/>
            </a:prstGeom>
            <a:solidFill>
              <a:srgbClr val="F89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0C82830-F04A-4FD9-87FF-6DEBBC8606DE}"/>
                </a:ext>
              </a:extLst>
            </p:cNvPr>
            <p:cNvSpPr/>
            <p:nvPr/>
          </p:nvSpPr>
          <p:spPr>
            <a:xfrm>
              <a:off x="4876241" y="7016215"/>
              <a:ext cx="2438586" cy="248188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59EF33A-1654-4513-86A8-517431A842A0}"/>
                </a:ext>
              </a:extLst>
            </p:cNvPr>
            <p:cNvSpPr/>
            <p:nvPr/>
          </p:nvSpPr>
          <p:spPr>
            <a:xfrm>
              <a:off x="7314828" y="7016215"/>
              <a:ext cx="2438586" cy="248188"/>
            </a:xfrm>
            <a:prstGeom prst="rect">
              <a:avLst/>
            </a:prstGeom>
            <a:solidFill>
              <a:srgbClr val="0DF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B135864-B2BF-434E-9141-BB7BC37ECF17}"/>
                </a:ext>
              </a:extLst>
            </p:cNvPr>
            <p:cNvSpPr/>
            <p:nvPr/>
          </p:nvSpPr>
          <p:spPr>
            <a:xfrm>
              <a:off x="9753415" y="7016215"/>
              <a:ext cx="2438586" cy="248188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054817E-C50E-4FA7-9E8E-6FF9D2E493ED}"/>
                </a:ext>
              </a:extLst>
            </p:cNvPr>
            <p:cNvSpPr/>
            <p:nvPr/>
          </p:nvSpPr>
          <p:spPr>
            <a:xfrm>
              <a:off x="-931" y="7016215"/>
              <a:ext cx="2438586" cy="248188"/>
            </a:xfrm>
            <a:prstGeom prst="rect">
              <a:avLst/>
            </a:prstGeom>
            <a:solidFill>
              <a:srgbClr val="F76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AD40A8D-0931-4191-8B18-1C08B0F999AE}"/>
                </a:ext>
              </a:extLst>
            </p:cNvPr>
            <p:cNvSpPr/>
            <p:nvPr userDrawn="1"/>
          </p:nvSpPr>
          <p:spPr>
            <a:xfrm>
              <a:off x="-2429162" y="7016215"/>
              <a:ext cx="2438586" cy="248188"/>
            </a:xfrm>
            <a:prstGeom prst="rect">
              <a:avLst/>
            </a:prstGeom>
            <a:solidFill>
              <a:srgbClr val="BBC9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03427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234036" y="0"/>
            <a:ext cx="1608878" cy="6858000"/>
            <a:chOff x="10601926" y="0"/>
            <a:chExt cx="1608878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10601926" y="0"/>
              <a:ext cx="1590074" cy="6858000"/>
              <a:chOff x="10601926" y="0"/>
              <a:chExt cx="159007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10633258" y="0"/>
                <a:ext cx="155874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162532" y="-1"/>
            <a:ext cx="1250236" cy="6858001"/>
            <a:chOff x="10953010" y="-1"/>
            <a:chExt cx="1250236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10953010" y="0"/>
              <a:ext cx="1238990" cy="6858000"/>
              <a:chOff x="10953010" y="0"/>
              <a:chExt cx="123899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3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162532" y="-1"/>
            <a:ext cx="1250236" cy="6858001"/>
            <a:chOff x="10953010" y="-1"/>
            <a:chExt cx="1250236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10953010" y="0"/>
              <a:ext cx="1238990" cy="6858000"/>
              <a:chOff x="10953010" y="0"/>
              <a:chExt cx="123899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6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56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36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492670" y="0"/>
            <a:ext cx="11610700" cy="6858000"/>
            <a:chOff x="581300" y="0"/>
            <a:chExt cx="11610700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581300" y="0"/>
              <a:ext cx="11610700" cy="6858000"/>
              <a:chOff x="581300" y="0"/>
              <a:chExt cx="116107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581300" y="0"/>
                <a:ext cx="1161069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37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492670" y="0"/>
            <a:ext cx="11610700" cy="6858000"/>
            <a:chOff x="581300" y="0"/>
            <a:chExt cx="11610700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581300" y="0"/>
              <a:ext cx="11610700" cy="6858000"/>
              <a:chOff x="581300" y="0"/>
              <a:chExt cx="116107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581300" y="0"/>
                <a:ext cx="1161069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524001" y="3108"/>
            <a:ext cx="11355892" cy="6858000"/>
            <a:chOff x="836108" y="0"/>
            <a:chExt cx="11355892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836108" y="0"/>
              <a:ext cx="11355892" cy="6858000"/>
              <a:chOff x="836108" y="0"/>
              <a:chExt cx="11355892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836108" y="0"/>
                <a:ext cx="1135589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521884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23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ividade">
  <p:cSld name="Ativida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C393AA3-5CF0-4857-AEED-26A330E33F5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7EECC502-43F2-42A2-883D-0BAF977BE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1" name="Imagem 30" descr="Forma&#10;&#10;Descrição gerada automaticamente com confiança média">
            <a:extLst>
              <a:ext uri="{FF2B5EF4-FFF2-40B4-BE49-F238E27FC236}">
                <a16:creationId xmlns:a16="http://schemas.microsoft.com/office/drawing/2014/main" id="{FB96B58F-B7F8-46CD-8F0A-4A21D806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189E5C5-45F6-45CD-8FF4-9742F991B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8698"/>
          <a:stretch/>
        </p:blipFill>
        <p:spPr>
          <a:xfrm>
            <a:off x="3887124" y="2596482"/>
            <a:ext cx="3346657" cy="16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5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14D16C5-455E-4B16-8C4D-45313E6A6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253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ividade" preserve="1">
  <p:cSld name="1_Ativida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C393AA3-5CF0-4857-AEED-26A330E33F5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7EECC502-43F2-42A2-883D-0BAF977BE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1" name="Imagem 30" descr="Forma&#10;&#10;Descrição gerada automaticamente com confiança média">
            <a:extLst>
              <a:ext uri="{FF2B5EF4-FFF2-40B4-BE49-F238E27FC236}">
                <a16:creationId xmlns:a16="http://schemas.microsoft.com/office/drawing/2014/main" id="{FB96B58F-B7F8-46CD-8F0A-4A21D806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60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enção/Dica">
  <p:cSld name="Atenção/Dica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6A2B3C59-FB18-426D-A0EF-84C94C3C512F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7910634-5F23-4BD6-89C3-1489AAC3D150}"/>
              </a:ext>
            </a:extLst>
          </p:cNvPr>
          <p:cNvGrpSpPr/>
          <p:nvPr userDrawn="1"/>
        </p:nvGrpSpPr>
        <p:grpSpPr>
          <a:xfrm>
            <a:off x="659802" y="-81785"/>
            <a:ext cx="3589309" cy="7116428"/>
            <a:chOff x="1071570" y="6640"/>
            <a:chExt cx="3589309" cy="7116428"/>
          </a:xfrm>
        </p:grpSpPr>
        <p:pic>
          <p:nvPicPr>
            <p:cNvPr id="15" name="Imagem 1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884917F3-1189-4285-A5F1-2FE8BDE44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989841"/>
              <a:ext cx="3589309" cy="707661"/>
            </a:xfrm>
            <a:prstGeom prst="rect">
              <a:avLst/>
            </a:prstGeom>
          </p:spPr>
        </p:pic>
        <p:pic>
          <p:nvPicPr>
            <p:cNvPr id="16" name="Imagem 1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7D90254-D55B-451A-B08A-BACBCBDC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5054"/>
              <a:ext cx="3589309" cy="707661"/>
            </a:xfrm>
            <a:prstGeom prst="rect">
              <a:avLst/>
            </a:prstGeom>
          </p:spPr>
        </p:pic>
        <p:pic>
          <p:nvPicPr>
            <p:cNvPr id="17" name="Imagem 1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B229FB18-B750-4694-B9E3-4C4E38106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640"/>
              <a:ext cx="3589309" cy="707661"/>
            </a:xfrm>
            <a:prstGeom prst="rect">
              <a:avLst/>
            </a:prstGeom>
          </p:spPr>
        </p:pic>
        <p:pic>
          <p:nvPicPr>
            <p:cNvPr id="18" name="Imagem 1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A43CF2CB-5516-4DEA-B2FB-E4E4B8D6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462180"/>
              <a:ext cx="3589309" cy="707661"/>
            </a:xfrm>
            <a:prstGeom prst="rect">
              <a:avLst/>
            </a:prstGeom>
          </p:spPr>
        </p:pic>
        <p:pic>
          <p:nvPicPr>
            <p:cNvPr id="19" name="Imagem 18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CD991DE-D903-4987-B314-05725AEA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967393"/>
              <a:ext cx="3589309" cy="707661"/>
            </a:xfrm>
            <a:prstGeom prst="rect">
              <a:avLst/>
            </a:prstGeom>
          </p:spPr>
        </p:pic>
        <p:pic>
          <p:nvPicPr>
            <p:cNvPr id="20" name="Imagem 19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CFB8E3B-708B-457F-80BA-A5087E1F0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478979"/>
              <a:ext cx="3589309" cy="707661"/>
            </a:xfrm>
            <a:prstGeom prst="rect">
              <a:avLst/>
            </a:prstGeom>
          </p:spPr>
        </p:pic>
        <p:pic>
          <p:nvPicPr>
            <p:cNvPr id="21" name="Imagem 20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76F2A986-D8B7-4A62-B58E-999C2413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965516"/>
              <a:ext cx="3589309" cy="707661"/>
            </a:xfrm>
            <a:prstGeom prst="rect">
              <a:avLst/>
            </a:prstGeom>
          </p:spPr>
        </p:pic>
        <p:pic>
          <p:nvPicPr>
            <p:cNvPr id="22" name="Imagem 21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E2BBB86-3CCB-44D4-9906-49483A5D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470729"/>
              <a:ext cx="3589309" cy="707661"/>
            </a:xfrm>
            <a:prstGeom prst="rect">
              <a:avLst/>
            </a:prstGeom>
          </p:spPr>
        </p:pic>
        <p:pic>
          <p:nvPicPr>
            <p:cNvPr id="23" name="Imagem 2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F24B967-8B9F-457F-9B2E-F7FDE80A8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982315"/>
              <a:ext cx="3589309" cy="707661"/>
            </a:xfrm>
            <a:prstGeom prst="rect">
              <a:avLst/>
            </a:prstGeom>
          </p:spPr>
        </p:pic>
        <p:pic>
          <p:nvPicPr>
            <p:cNvPr id="24" name="Imagem 2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21792DAE-3DB9-4D64-9184-F6D4FF1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437855"/>
              <a:ext cx="3589309" cy="707661"/>
            </a:xfrm>
            <a:prstGeom prst="rect">
              <a:avLst/>
            </a:prstGeom>
          </p:spPr>
        </p:pic>
        <p:pic>
          <p:nvPicPr>
            <p:cNvPr id="25" name="Imagem 2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E6DEE061-18ED-4FB0-B178-B7FC01679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43068"/>
              <a:ext cx="3589309" cy="707661"/>
            </a:xfrm>
            <a:prstGeom prst="rect">
              <a:avLst/>
            </a:prstGeom>
          </p:spPr>
        </p:pic>
        <p:pic>
          <p:nvPicPr>
            <p:cNvPr id="26" name="Imagem 2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367C0CC-44FD-460C-A2DD-84741FABE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454654"/>
              <a:ext cx="3589309" cy="707661"/>
            </a:xfrm>
            <a:prstGeom prst="rect">
              <a:avLst/>
            </a:prstGeom>
          </p:spPr>
        </p:pic>
        <p:pic>
          <p:nvPicPr>
            <p:cNvPr id="27" name="Imagem 2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CF11C3D-D2F4-4A94-8C44-48E2C6EE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415407"/>
              <a:ext cx="3589309" cy="707661"/>
            </a:xfrm>
            <a:prstGeom prst="rect">
              <a:avLst/>
            </a:prstGeom>
          </p:spPr>
        </p:pic>
        <p:pic>
          <p:nvPicPr>
            <p:cNvPr id="28" name="Imagem 2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56398FC-4066-46EE-82E3-8E5759E2C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926993"/>
              <a:ext cx="3589309" cy="707661"/>
            </a:xfrm>
            <a:prstGeom prst="rect">
              <a:avLst/>
            </a:prstGeom>
          </p:spPr>
        </p:pic>
      </p:grpSp>
      <p:pic>
        <p:nvPicPr>
          <p:cNvPr id="29" name="Imagem 28" descr="Forma&#10;&#10;Descrição gerada automaticamente com confiança média">
            <a:extLst>
              <a:ext uri="{FF2B5EF4-FFF2-40B4-BE49-F238E27FC236}">
                <a16:creationId xmlns:a16="http://schemas.microsoft.com/office/drawing/2014/main" id="{34AEAA6C-9600-49DF-AE2D-2E883ADB6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E5659744-2535-4C8C-B958-FA6751FEF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067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xão/Provocação">
  <p:cSld name="Reflexão/Provocaçã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359A9C67-9E17-4374-9F99-134461CF9157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 descr="Forma&#10;&#10;Descrição gerada automaticamente com confiança baixa">
            <a:extLst>
              <a:ext uri="{FF2B5EF4-FFF2-40B4-BE49-F238E27FC236}">
                <a16:creationId xmlns:a16="http://schemas.microsoft.com/office/drawing/2014/main" id="{9C14E91A-06C5-40ED-9754-5EC9EE1BB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1190714" y="0"/>
            <a:ext cx="3911600" cy="6858000"/>
          </a:xfrm>
          <a:prstGeom prst="rect">
            <a:avLst/>
          </a:prstGeom>
        </p:spPr>
      </p:pic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id="{750015ED-AC84-4CF1-AC6D-58E127E3B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98F6F2F0-CBC5-4460-8885-6F4BFAFD7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86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ídeo" preserve="1">
  <p:cSld name="Víde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054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>
  <p:cSld name="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AB3CE87-1903-4315-BF89-C568765A13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2" name="Imagem 51" descr="Forma&#10;&#10;Descrição gerada automaticamente com confiança média">
            <a:extLst>
              <a:ext uri="{FF2B5EF4-FFF2-40B4-BE49-F238E27FC236}">
                <a16:creationId xmlns:a16="http://schemas.microsoft.com/office/drawing/2014/main" id="{7A18D8A5-D72C-4E8A-8455-2A7EE1971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53" name="Imagem 52" descr="Forma&#10;&#10;Descrição gerada automaticamente com confiança média">
            <a:extLst>
              <a:ext uri="{FF2B5EF4-FFF2-40B4-BE49-F238E27FC236}">
                <a16:creationId xmlns:a16="http://schemas.microsoft.com/office/drawing/2014/main" id="{D5312D45-6E08-4CCC-AF30-B1B180D0B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14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AB3CE87-1903-4315-BF89-C568765A13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0" name="Imagem 49" descr="Forma&#10;&#10;Descrição gerada automaticamente com confiança média">
            <a:extLst>
              <a:ext uri="{FF2B5EF4-FFF2-40B4-BE49-F238E27FC236}">
                <a16:creationId xmlns:a16="http://schemas.microsoft.com/office/drawing/2014/main" id="{3AEB42D1-CD64-4560-8ADA-32B226B7E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351314" y="231518"/>
            <a:ext cx="792563" cy="273039"/>
          </a:xfrm>
          <a:prstGeom prst="rect">
            <a:avLst/>
          </a:prstGeom>
        </p:spPr>
      </p:pic>
      <p:pic>
        <p:nvPicPr>
          <p:cNvPr id="51" name="Imagem 50" descr="Forma&#10;&#10;Descrição gerada automaticamente com confiança média">
            <a:extLst>
              <a:ext uri="{FF2B5EF4-FFF2-40B4-BE49-F238E27FC236}">
                <a16:creationId xmlns:a16="http://schemas.microsoft.com/office/drawing/2014/main" id="{5DB20BD3-0132-4AF4-B383-520AC952C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11071961" y="229123"/>
            <a:ext cx="792563" cy="273039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C094F3-0C1B-4D89-ABF2-37A184CE01AD}"/>
              </a:ext>
            </a:extLst>
          </p:cNvPr>
          <p:cNvGrpSpPr/>
          <p:nvPr userDrawn="1"/>
        </p:nvGrpSpPr>
        <p:grpSpPr>
          <a:xfrm>
            <a:off x="-931" y="6609812"/>
            <a:ext cx="12192932" cy="248188"/>
            <a:chOff x="-543858" y="7451940"/>
            <a:chExt cx="14936931" cy="248188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A8BBE19-2235-4088-B9D5-4E25747DDED7}"/>
                </a:ext>
              </a:extLst>
            </p:cNvPr>
            <p:cNvSpPr/>
            <p:nvPr/>
          </p:nvSpPr>
          <p:spPr>
            <a:xfrm>
              <a:off x="2443528" y="7451940"/>
              <a:ext cx="2987386" cy="248188"/>
            </a:xfrm>
            <a:prstGeom prst="rect">
              <a:avLst/>
            </a:prstGeom>
            <a:solidFill>
              <a:srgbClr val="F89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E496BF93-169D-4BCD-8058-661C3870CDB7}"/>
                </a:ext>
              </a:extLst>
            </p:cNvPr>
            <p:cNvSpPr/>
            <p:nvPr/>
          </p:nvSpPr>
          <p:spPr>
            <a:xfrm>
              <a:off x="5430914" y="7451940"/>
              <a:ext cx="2987386" cy="248188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8C16E116-E0E5-46B5-985D-3987E983AE62}"/>
                </a:ext>
              </a:extLst>
            </p:cNvPr>
            <p:cNvSpPr/>
            <p:nvPr/>
          </p:nvSpPr>
          <p:spPr>
            <a:xfrm>
              <a:off x="8418300" y="7451940"/>
              <a:ext cx="2987386" cy="248188"/>
            </a:xfrm>
            <a:prstGeom prst="rect">
              <a:avLst/>
            </a:prstGeom>
            <a:solidFill>
              <a:srgbClr val="0DF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99F0B74-607D-4C65-BD31-ED4F28ACBCE9}"/>
                </a:ext>
              </a:extLst>
            </p:cNvPr>
            <p:cNvSpPr/>
            <p:nvPr/>
          </p:nvSpPr>
          <p:spPr>
            <a:xfrm>
              <a:off x="11405687" y="7451940"/>
              <a:ext cx="2987386" cy="248188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4C291F5B-F18F-48DC-93EE-C259B56A749E}"/>
                </a:ext>
              </a:extLst>
            </p:cNvPr>
            <p:cNvSpPr/>
            <p:nvPr/>
          </p:nvSpPr>
          <p:spPr>
            <a:xfrm>
              <a:off x="-543858" y="7451940"/>
              <a:ext cx="2987386" cy="248188"/>
            </a:xfrm>
            <a:prstGeom prst="rect">
              <a:avLst/>
            </a:prstGeom>
            <a:solidFill>
              <a:srgbClr val="F76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79283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tângulo 71">
            <a:extLst>
              <a:ext uri="{FF2B5EF4-FFF2-40B4-BE49-F238E27FC236}">
                <a16:creationId xmlns:a16="http://schemas.microsoft.com/office/drawing/2014/main" id="{D6E996B3-3C77-4842-9551-4E9989A76425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B17E283-55BA-40AD-A955-EDFD885EBB85}"/>
              </a:ext>
            </a:extLst>
          </p:cNvPr>
          <p:cNvGrpSpPr/>
          <p:nvPr userDrawn="1"/>
        </p:nvGrpSpPr>
        <p:grpSpPr>
          <a:xfrm>
            <a:off x="-690834" y="0"/>
            <a:ext cx="1790140" cy="6858000"/>
            <a:chOff x="10420664" y="0"/>
            <a:chExt cx="1790140" cy="6858000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D3F06613-533D-42C4-999E-19680F2807C7}"/>
                </a:ext>
              </a:extLst>
            </p:cNvPr>
            <p:cNvGrpSpPr/>
            <p:nvPr/>
          </p:nvGrpSpPr>
          <p:grpSpPr>
            <a:xfrm>
              <a:off x="10420664" y="0"/>
              <a:ext cx="1771336" cy="6858000"/>
              <a:chOff x="10420664" y="0"/>
              <a:chExt cx="1771336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8A269FE9-9DB6-48C9-958C-E51C5E20DFBC}"/>
                  </a:ext>
                </a:extLst>
              </p:cNvPr>
              <p:cNvSpPr/>
              <p:nvPr/>
            </p:nvSpPr>
            <p:spPr>
              <a:xfrm>
                <a:off x="10420664" y="0"/>
                <a:ext cx="1771335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D19BFD86-30C9-43E0-AF20-682C09517D7E}"/>
                  </a:ext>
                </a:extLst>
              </p:cNvPr>
              <p:cNvSpPr/>
              <p:nvPr/>
            </p:nvSpPr>
            <p:spPr>
              <a:xfrm>
                <a:off x="10421622" y="0"/>
                <a:ext cx="177037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6F195434-68A7-49C8-94E5-99EB521AE6E9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9D2A3440-30F8-4D20-B576-F3A8A1A3EC84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A5BBBBF0-EAC0-49C5-AC00-F366CC332F95}"/>
              </a:ext>
            </a:extLst>
          </p:cNvPr>
          <p:cNvGrpSpPr/>
          <p:nvPr userDrawn="1"/>
        </p:nvGrpSpPr>
        <p:grpSpPr>
          <a:xfrm>
            <a:off x="-689876" y="0"/>
            <a:ext cx="1497254" cy="6858000"/>
            <a:chOff x="10696660" y="0"/>
            <a:chExt cx="1497254" cy="6858000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7A6219E8-A723-4370-BCDF-F72F7C246982}"/>
                </a:ext>
              </a:extLst>
            </p:cNvPr>
            <p:cNvGrpSpPr/>
            <p:nvPr/>
          </p:nvGrpSpPr>
          <p:grpSpPr>
            <a:xfrm>
              <a:off x="10696660" y="0"/>
              <a:ext cx="1495340" cy="6858000"/>
              <a:chOff x="10696660" y="0"/>
              <a:chExt cx="149534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39E63AB9-6BD5-44C1-83BA-DEB5EDDE3E0F}"/>
                  </a:ext>
                </a:extLst>
              </p:cNvPr>
              <p:cNvSpPr/>
              <p:nvPr/>
            </p:nvSpPr>
            <p:spPr>
              <a:xfrm>
                <a:off x="10696660" y="0"/>
                <a:ext cx="149534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534E091-371B-4C17-A799-36D6BF78A01A}"/>
                  </a:ext>
                </a:extLst>
              </p:cNvPr>
              <p:cNvSpPr/>
              <p:nvPr/>
            </p:nvSpPr>
            <p:spPr>
              <a:xfrm>
                <a:off x="10696660" y="0"/>
                <a:ext cx="149534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953CDEC7-B5CE-429E-9AB1-1FA3A201BC0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9026C2D7-4950-42E8-A7F5-6CEC250EB4AD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9256DA14-358A-44EF-A5CC-908FECE26884}"/>
              </a:ext>
            </a:extLst>
          </p:cNvPr>
          <p:cNvGrpSpPr/>
          <p:nvPr userDrawn="1"/>
        </p:nvGrpSpPr>
        <p:grpSpPr>
          <a:xfrm>
            <a:off x="-688919" y="0"/>
            <a:ext cx="1248311" cy="6858000"/>
            <a:chOff x="10975020" y="0"/>
            <a:chExt cx="1248311" cy="6858000"/>
          </a:xfrm>
        </p:grpSpPr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ED521E4C-2138-4E1D-97AD-03B2DE09A56D}"/>
                </a:ext>
              </a:extLst>
            </p:cNvPr>
            <p:cNvGrpSpPr/>
            <p:nvPr/>
          </p:nvGrpSpPr>
          <p:grpSpPr>
            <a:xfrm>
              <a:off x="10975020" y="0"/>
              <a:ext cx="1216980" cy="6858000"/>
              <a:chOff x="10975020" y="0"/>
              <a:chExt cx="121698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BCE8BBC4-69D1-4662-9331-171B8EA340FB}"/>
                  </a:ext>
                </a:extLst>
              </p:cNvPr>
              <p:cNvSpPr/>
              <p:nvPr/>
            </p:nvSpPr>
            <p:spPr>
              <a:xfrm>
                <a:off x="10975020" y="0"/>
                <a:ext cx="121698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56CA8BB-3259-45E1-89C0-6FB9ED061766}"/>
                  </a:ext>
                </a:extLst>
              </p:cNvPr>
              <p:cNvSpPr/>
              <p:nvPr/>
            </p:nvSpPr>
            <p:spPr>
              <a:xfrm>
                <a:off x="10975020" y="0"/>
                <a:ext cx="121698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087778A2-BDF4-459C-A506-6019A9B3A14A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E83E0E5B-A8BA-4037-A547-12CF23A6BFC0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97C8A082-DF40-40BA-863E-985B753F57A1}"/>
              </a:ext>
            </a:extLst>
          </p:cNvPr>
          <p:cNvGrpSpPr/>
          <p:nvPr userDrawn="1"/>
        </p:nvGrpSpPr>
        <p:grpSpPr>
          <a:xfrm>
            <a:off x="-688919" y="0"/>
            <a:ext cx="940534" cy="6858000"/>
            <a:chOff x="11251466" y="0"/>
            <a:chExt cx="940534" cy="6858000"/>
          </a:xfrm>
        </p:grpSpPr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B2925A8-B44C-41DE-AB72-CD1BAC18045D}"/>
                </a:ext>
              </a:extLst>
            </p:cNvPr>
            <p:cNvGrpSpPr/>
            <p:nvPr/>
          </p:nvGrpSpPr>
          <p:grpSpPr>
            <a:xfrm>
              <a:off x="11251466" y="0"/>
              <a:ext cx="940534" cy="6858000"/>
              <a:chOff x="11251466" y="0"/>
              <a:chExt cx="94053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F23B8905-6142-4617-9BF9-6697F52500B1}"/>
                  </a:ext>
                </a:extLst>
              </p:cNvPr>
              <p:cNvSpPr/>
              <p:nvPr/>
            </p:nvSpPr>
            <p:spPr>
              <a:xfrm>
                <a:off x="11266510" y="0"/>
                <a:ext cx="9254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AF20B78F-8DAD-4473-84F3-5B6C91CEA1A5}"/>
                  </a:ext>
                </a:extLst>
              </p:cNvPr>
              <p:cNvSpPr/>
              <p:nvPr/>
            </p:nvSpPr>
            <p:spPr>
              <a:xfrm>
                <a:off x="11251466" y="0"/>
                <a:ext cx="94053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EEA1BC68-6B9B-47E2-8105-B54EDAC2691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DA793DC5-0AAE-41AC-B652-06AED878BA92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sp>
        <p:nvSpPr>
          <p:cNvPr id="70" name="Retângulo 69">
            <a:extLst>
              <a:ext uri="{FF2B5EF4-FFF2-40B4-BE49-F238E27FC236}">
                <a16:creationId xmlns:a16="http://schemas.microsoft.com/office/drawing/2014/main" id="{01E89871-7655-41EF-8F7F-50BDCF1C3D0F}"/>
              </a:ext>
            </a:extLst>
          </p:cNvPr>
          <p:cNvSpPr/>
          <p:nvPr userDrawn="1"/>
        </p:nvSpPr>
        <p:spPr>
          <a:xfrm>
            <a:off x="11914622" y="0"/>
            <a:ext cx="276446" cy="6858000"/>
          </a:xfrm>
          <a:prstGeom prst="rect">
            <a:avLst/>
          </a:prstGeom>
          <a:solidFill>
            <a:srgbClr val="62B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928692FE-4CBE-4B88-AFF4-875B2504E41E}"/>
              </a:ext>
            </a:extLst>
          </p:cNvPr>
          <p:cNvSpPr txBox="1"/>
          <p:nvPr userDrawn="1"/>
        </p:nvSpPr>
        <p:spPr>
          <a:xfrm rot="16200000">
            <a:off x="11414962" y="3275111"/>
            <a:ext cx="1307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A CLARO</a:t>
            </a:r>
          </a:p>
        </p:txBody>
      </p:sp>
      <p:pic>
        <p:nvPicPr>
          <p:cNvPr id="73" name="Imagem 72" descr="Forma&#10;&#10;Descrição gerada automaticamente com confiança média">
            <a:extLst>
              <a:ext uri="{FF2B5EF4-FFF2-40B4-BE49-F238E27FC236}">
                <a16:creationId xmlns:a16="http://schemas.microsoft.com/office/drawing/2014/main" id="{D776B298-24E0-44EB-AD82-5FDB5891D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74" name="Imagem 73" descr="Forma&#10;&#10;Descrição gerada automaticamente com confiança média">
            <a:extLst>
              <a:ext uri="{FF2B5EF4-FFF2-40B4-BE49-F238E27FC236}">
                <a16:creationId xmlns:a16="http://schemas.microsoft.com/office/drawing/2014/main" id="{FB1D8F49-BD14-4351-AC22-291494B57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C05CA82-4F84-41F6-B88B-D2DD476A3F78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5BDCA49-D5E4-4E3A-B3F7-7C1C0991CE1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904FE1C-9212-4DB4-BD5F-68BF1100AB4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665B469-986E-4CF9-AEA2-79E55D362D10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F8BB4F6-A9BF-47C3-BD51-3557B23B36A2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CDAF375-683F-4EA2-94DE-8684F0FC90FC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EBFF5390-9DCF-448D-9009-04F4D9128D0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E8D254BE-1625-49E8-B70B-66FA4C226CFA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FE430703-FA70-4E23-9A97-B4FAB62C1E5B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BAD281B3-75B7-4001-BE93-3538DD8EDCE1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329B2A6-6292-4A3B-B5F6-EE428DEB3591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DC3A6FB-A17B-457C-8628-F445C3934E4B}"/>
              </a:ext>
            </a:extLst>
          </p:cNvPr>
          <p:cNvGrpSpPr/>
          <p:nvPr userDrawn="1"/>
        </p:nvGrpSpPr>
        <p:grpSpPr>
          <a:xfrm>
            <a:off x="-638721" y="0"/>
            <a:ext cx="1467462" cy="6858000"/>
            <a:chOff x="10726452" y="0"/>
            <a:chExt cx="1467462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854340CE-F1D2-4C36-A488-3B65D1A19A73}"/>
                </a:ext>
              </a:extLst>
            </p:cNvPr>
            <p:cNvGrpSpPr/>
            <p:nvPr/>
          </p:nvGrpSpPr>
          <p:grpSpPr>
            <a:xfrm>
              <a:off x="10726452" y="0"/>
              <a:ext cx="1465548" cy="6858000"/>
              <a:chOff x="10726452" y="0"/>
              <a:chExt cx="146554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F22EC5F-FD0D-4CAC-9118-ABCDFCBBD03A}"/>
                  </a:ext>
                </a:extLst>
              </p:cNvPr>
              <p:cNvSpPr/>
              <p:nvPr/>
            </p:nvSpPr>
            <p:spPr>
              <a:xfrm>
                <a:off x="10822918" y="0"/>
                <a:ext cx="1369081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E54DD6C-BEF7-4F00-A6D8-C57E097284ED}"/>
                  </a:ext>
                </a:extLst>
              </p:cNvPr>
              <p:cNvSpPr/>
              <p:nvPr/>
            </p:nvSpPr>
            <p:spPr>
              <a:xfrm>
                <a:off x="10726452" y="0"/>
                <a:ext cx="1465547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79A10C34-780D-4731-936F-34DBC7EB9F8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F02850-C170-462E-B219-D0F334EB0518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2CDA33E-AD7C-44DB-8A5A-F1FA53AA044E}"/>
              </a:ext>
            </a:extLst>
          </p:cNvPr>
          <p:cNvGrpSpPr/>
          <p:nvPr userDrawn="1"/>
        </p:nvGrpSpPr>
        <p:grpSpPr>
          <a:xfrm>
            <a:off x="-638720" y="0"/>
            <a:ext cx="1219475" cy="6858000"/>
            <a:chOff x="11003856" y="0"/>
            <a:chExt cx="1219475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B94AD3C2-ED9C-4269-A932-243349CB23A9}"/>
                </a:ext>
              </a:extLst>
            </p:cNvPr>
            <p:cNvGrpSpPr/>
            <p:nvPr/>
          </p:nvGrpSpPr>
          <p:grpSpPr>
            <a:xfrm>
              <a:off x="11003856" y="0"/>
              <a:ext cx="1188144" cy="6858000"/>
              <a:chOff x="11003856" y="0"/>
              <a:chExt cx="118814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47B19621-3758-4C4E-94E8-B9934A541C7B}"/>
                  </a:ext>
                </a:extLst>
              </p:cNvPr>
              <p:cNvSpPr/>
              <p:nvPr/>
            </p:nvSpPr>
            <p:spPr>
              <a:xfrm>
                <a:off x="11003856" y="0"/>
                <a:ext cx="118814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8DDDAB49-5FB5-414C-BC73-9D2D757294A6}"/>
                  </a:ext>
                </a:extLst>
              </p:cNvPr>
              <p:cNvSpPr/>
              <p:nvPr/>
            </p:nvSpPr>
            <p:spPr>
              <a:xfrm>
                <a:off x="11003856" y="0"/>
                <a:ext cx="118814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078CA61A-6EEE-441E-AAB6-3CA8B23FF609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B4B86497-0182-4948-93E7-F511F30FF78A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D313C5C-BA2D-459B-AC22-3A0E7CA4CDE0}"/>
              </a:ext>
            </a:extLst>
          </p:cNvPr>
          <p:cNvGrpSpPr/>
          <p:nvPr userDrawn="1"/>
        </p:nvGrpSpPr>
        <p:grpSpPr>
          <a:xfrm>
            <a:off x="-638720" y="0"/>
            <a:ext cx="911698" cy="6858000"/>
            <a:chOff x="11280302" y="0"/>
            <a:chExt cx="911698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52211332-D9DC-4E8D-97D8-985763B63EB5}"/>
                </a:ext>
              </a:extLst>
            </p:cNvPr>
            <p:cNvGrpSpPr/>
            <p:nvPr/>
          </p:nvGrpSpPr>
          <p:grpSpPr>
            <a:xfrm>
              <a:off x="11280302" y="0"/>
              <a:ext cx="911698" cy="6858000"/>
              <a:chOff x="11280302" y="0"/>
              <a:chExt cx="91169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DA8DC69A-C8EB-45A8-B439-0188043564E6}"/>
                  </a:ext>
                </a:extLst>
              </p:cNvPr>
              <p:cNvSpPr/>
              <p:nvPr/>
            </p:nvSpPr>
            <p:spPr>
              <a:xfrm>
                <a:off x="11280302" y="0"/>
                <a:ext cx="911698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A6F0E5CC-3C97-40FF-B195-2D053EFBB85A}"/>
                  </a:ext>
                </a:extLst>
              </p:cNvPr>
              <p:cNvSpPr/>
              <p:nvPr/>
            </p:nvSpPr>
            <p:spPr>
              <a:xfrm>
                <a:off x="11312400" y="0"/>
                <a:ext cx="8796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30B5E41B-34CE-4853-A9CB-F5A684E69F2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687BCA63-35D4-4C31-99EF-F81A67D970DA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8" name="Imagem 67" descr="Forma&#10;&#10;Descrição gerada automaticamente com confiança média">
            <a:extLst>
              <a:ext uri="{FF2B5EF4-FFF2-40B4-BE49-F238E27FC236}">
                <a16:creationId xmlns:a16="http://schemas.microsoft.com/office/drawing/2014/main" id="{9A73F3FA-834A-4C6A-8BA9-ABAFBCC5E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9" name="Imagem 68" descr="Forma&#10;&#10;Descrição gerada automaticamente com confiança média">
            <a:extLst>
              <a:ext uri="{FF2B5EF4-FFF2-40B4-BE49-F238E27FC236}">
                <a16:creationId xmlns:a16="http://schemas.microsoft.com/office/drawing/2014/main" id="{A7A771B3-1DFF-46DF-B21D-5CC12A1DD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48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-950946" y="0"/>
            <a:ext cx="1531701" cy="6858000"/>
            <a:chOff x="10691630" y="0"/>
            <a:chExt cx="153170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10691630" y="0"/>
              <a:ext cx="1500370" cy="6858000"/>
              <a:chOff x="10691630" y="0"/>
              <a:chExt cx="150037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950946" y="0"/>
            <a:ext cx="1223924" cy="6858000"/>
            <a:chOff x="10968076" y="0"/>
            <a:chExt cx="1223924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10968076" y="0"/>
              <a:ext cx="1223924" cy="6858000"/>
              <a:chOff x="10968076" y="0"/>
              <a:chExt cx="122392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8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-950947" y="0"/>
            <a:ext cx="12326581" cy="6858000"/>
            <a:chOff x="-121722" y="0"/>
            <a:chExt cx="1232658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-121722" y="0"/>
              <a:ext cx="12313722" cy="6858000"/>
              <a:chOff x="-121722" y="0"/>
              <a:chExt cx="12313722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-121722" y="0"/>
                <a:ext cx="1231372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885873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950946" y="0"/>
            <a:ext cx="1223924" cy="6858000"/>
            <a:chOff x="10968076" y="0"/>
            <a:chExt cx="1223924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10968076" y="0"/>
              <a:ext cx="1223924" cy="6858000"/>
              <a:chOff x="10968076" y="0"/>
              <a:chExt cx="122392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25C25B4-5F94-4C37-8CB0-63D45B44E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D58420-7174-442C-8135-7D3E2A6F3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72613" y="171993"/>
            <a:ext cx="963980" cy="349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ED0D641-A087-4918-9877-8E94F08803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5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base" preserve="1">
  <p:cSld name="1_Conteúdo bas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4E5232-3816-401A-96A0-35C961ACF550}"/>
              </a:ext>
            </a:extLst>
          </p:cNvPr>
          <p:cNvGrpSpPr/>
          <p:nvPr userDrawn="1"/>
        </p:nvGrpSpPr>
        <p:grpSpPr>
          <a:xfrm>
            <a:off x="-932" y="0"/>
            <a:ext cx="12223331" cy="6858000"/>
            <a:chOff x="0" y="0"/>
            <a:chExt cx="12223331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526C94E-D852-4A9F-8CD8-8D739C0287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4109D0D-A84B-46DE-9835-03DD1ABB535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2982CAF-151D-41C9-A138-A32690200ED9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2CF6A60-883B-430F-A291-39B5E9A98FD3}"/>
                </a:ext>
              </a:extLst>
            </p:cNvPr>
            <p:cNvSpPr txBox="1"/>
            <p:nvPr/>
          </p:nvSpPr>
          <p:spPr>
            <a:xfrm rot="16200000">
              <a:off x="11415894" y="3275111"/>
              <a:ext cx="1307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 CLARO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FBA35A02-C2C1-4AB1-8C85-BCE9C31B2005}"/>
              </a:ext>
            </a:extLst>
          </p:cNvPr>
          <p:cNvGrpSpPr/>
          <p:nvPr userDrawn="1"/>
        </p:nvGrpSpPr>
        <p:grpSpPr>
          <a:xfrm>
            <a:off x="-271593" y="0"/>
            <a:ext cx="12210804" cy="6858000"/>
            <a:chOff x="0" y="0"/>
            <a:chExt cx="12210804" cy="685800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514C0651-714A-4FA0-A94F-65F2FD1B9E50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DBCBFB8D-FAC9-434E-AD0A-2E061418128C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C19892C-641F-4277-97A4-3209B363A31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95058F95-0E40-476F-AA5D-57027854C64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29C219C-DC2F-40C5-926C-7B3367D4451B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BOOK DE PRODUTO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6632ED07-B699-4EA2-993D-8E741EDABE0F}"/>
              </a:ext>
            </a:extLst>
          </p:cNvPr>
          <p:cNvGrpSpPr/>
          <p:nvPr userDrawn="1"/>
        </p:nvGrpSpPr>
        <p:grpSpPr>
          <a:xfrm>
            <a:off x="-556216" y="0"/>
            <a:ext cx="12193914" cy="6858000"/>
            <a:chOff x="0" y="0"/>
            <a:chExt cx="12193914" cy="6858000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B33D2B8-B341-4EBC-AAC7-FE2C51E96CC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0C058FAC-D70F-4733-ABE7-B9823643769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AA5E48E-7522-4357-92DC-1CC71F495611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B3C7D9A2-ACEF-43E2-A478-4EBC84F341F4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A3FFE27D-0398-48C4-AE19-BA9D2BE8BD40}"/>
                </a:ext>
              </a:extLst>
            </p:cNvPr>
            <p:cNvSpPr txBox="1"/>
            <p:nvPr/>
          </p:nvSpPr>
          <p:spPr>
            <a:xfrm rot="16200000">
              <a:off x="1094921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CADASTRO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0DFDED-2AD5-4C89-A505-DED667E1B272}"/>
              </a:ext>
            </a:extLst>
          </p:cNvPr>
          <p:cNvGrpSpPr/>
          <p:nvPr userDrawn="1"/>
        </p:nvGrpSpPr>
        <p:grpSpPr>
          <a:xfrm>
            <a:off x="9860648" y="0"/>
            <a:ext cx="1531701" cy="6858000"/>
            <a:chOff x="10691630" y="0"/>
            <a:chExt cx="1531701" cy="685800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45D4F5F7-6B71-48F4-8C78-05DB0FBE0DDC}"/>
                </a:ext>
              </a:extLst>
            </p:cNvPr>
            <p:cNvGrpSpPr/>
            <p:nvPr/>
          </p:nvGrpSpPr>
          <p:grpSpPr>
            <a:xfrm>
              <a:off x="10691630" y="0"/>
              <a:ext cx="1500370" cy="6858000"/>
              <a:chOff x="10691630" y="0"/>
              <a:chExt cx="150037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4FB18E2-0893-4BCA-B252-1BA4D703A079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0B70629C-BF70-4EDF-9561-E2B77FFB0A65}"/>
                  </a:ext>
                </a:extLst>
              </p:cNvPr>
              <p:cNvSpPr/>
              <p:nvPr/>
            </p:nvSpPr>
            <p:spPr>
              <a:xfrm>
                <a:off x="10691630" y="0"/>
                <a:ext cx="150037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80A5307-9E23-43AE-BBEF-30249CEBBFFC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EF72EF9-26A7-4753-B0CC-2FC3357E79CF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PROCESSO PARA LIBERAÇÃO DE ENDEREÇO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69A67D0-D24E-453D-88BD-6E0D6E520C07}"/>
              </a:ext>
            </a:extLst>
          </p:cNvPr>
          <p:cNvGrpSpPr/>
          <p:nvPr userDrawn="1"/>
        </p:nvGrpSpPr>
        <p:grpSpPr>
          <a:xfrm>
            <a:off x="-533376" y="0"/>
            <a:ext cx="11617948" cy="6858000"/>
            <a:chOff x="574052" y="0"/>
            <a:chExt cx="11617948" cy="685800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E23D4751-E733-4C9A-9223-7A5B8D11042D}"/>
                </a:ext>
              </a:extLst>
            </p:cNvPr>
            <p:cNvGrpSpPr/>
            <p:nvPr/>
          </p:nvGrpSpPr>
          <p:grpSpPr>
            <a:xfrm>
              <a:off x="574052" y="0"/>
              <a:ext cx="11617948" cy="6858000"/>
              <a:chOff x="574052" y="0"/>
              <a:chExt cx="11617948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CFE0FFB-9C5A-4145-88AA-34F8311F0BAB}"/>
                  </a:ext>
                </a:extLst>
              </p:cNvPr>
              <p:cNvSpPr/>
              <p:nvPr/>
            </p:nvSpPr>
            <p:spPr>
              <a:xfrm>
                <a:off x="10968076" y="0"/>
                <a:ext cx="122392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6FF5B75-9D70-469D-9DD1-64664149408B}"/>
                  </a:ext>
                </a:extLst>
              </p:cNvPr>
              <p:cNvSpPr/>
              <p:nvPr/>
            </p:nvSpPr>
            <p:spPr>
              <a:xfrm>
                <a:off x="574052" y="0"/>
                <a:ext cx="11617947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AE290EB-CA71-41C6-8C06-1D5E8D0A9687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6BA34FB-2307-48C6-8B70-ABE29E3EE169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pic>
        <p:nvPicPr>
          <p:cNvPr id="62" name="Imagem 61" descr="Forma&#10;&#10;Descrição gerada automaticamente com confiança média">
            <a:extLst>
              <a:ext uri="{FF2B5EF4-FFF2-40B4-BE49-F238E27FC236}">
                <a16:creationId xmlns:a16="http://schemas.microsoft.com/office/drawing/2014/main" id="{BEB13A04-7CD8-47A1-8658-67332C6C5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63" name="Imagem 62" descr="Forma&#10;&#10;Descrição gerada automaticamente com confiança média">
            <a:extLst>
              <a:ext uri="{FF2B5EF4-FFF2-40B4-BE49-F238E27FC236}">
                <a16:creationId xmlns:a16="http://schemas.microsoft.com/office/drawing/2014/main" id="{D1EE9B1B-D30F-4D41-A6A6-92087225F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855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2EC1DF6-927C-4FF1-A891-6ABAD7CD84F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Forma&#10;&#10;Descrição gerada automaticamente com confiança média">
            <a:extLst>
              <a:ext uri="{FF2B5EF4-FFF2-40B4-BE49-F238E27FC236}">
                <a16:creationId xmlns:a16="http://schemas.microsoft.com/office/drawing/2014/main" id="{E72E4076-CEBF-455A-9313-F1B24F2AC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351314" y="231518"/>
            <a:ext cx="792563" cy="273039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A324BD9B-CDEB-49D1-806E-CC097AD15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11071961" y="229123"/>
            <a:ext cx="792563" cy="273039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D516533-CEE8-431B-B487-86933FA38D4B}"/>
              </a:ext>
            </a:extLst>
          </p:cNvPr>
          <p:cNvGrpSpPr/>
          <p:nvPr userDrawn="1"/>
        </p:nvGrpSpPr>
        <p:grpSpPr>
          <a:xfrm>
            <a:off x="-932" y="6616706"/>
            <a:ext cx="12204222" cy="248188"/>
            <a:chOff x="-2429162" y="7016215"/>
            <a:chExt cx="14621163" cy="24818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B0B9078-A3AC-4DB1-B288-C014429A2902}"/>
                </a:ext>
              </a:extLst>
            </p:cNvPr>
            <p:cNvSpPr/>
            <p:nvPr/>
          </p:nvSpPr>
          <p:spPr>
            <a:xfrm>
              <a:off x="2437655" y="7016215"/>
              <a:ext cx="2438586" cy="248188"/>
            </a:xfrm>
            <a:prstGeom prst="rect">
              <a:avLst/>
            </a:prstGeom>
            <a:solidFill>
              <a:srgbClr val="F89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0C82830-F04A-4FD9-87FF-6DEBBC8606DE}"/>
                </a:ext>
              </a:extLst>
            </p:cNvPr>
            <p:cNvSpPr/>
            <p:nvPr/>
          </p:nvSpPr>
          <p:spPr>
            <a:xfrm>
              <a:off x="4876241" y="7016215"/>
              <a:ext cx="2438586" cy="248188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59EF33A-1654-4513-86A8-517431A842A0}"/>
                </a:ext>
              </a:extLst>
            </p:cNvPr>
            <p:cNvSpPr/>
            <p:nvPr/>
          </p:nvSpPr>
          <p:spPr>
            <a:xfrm>
              <a:off x="7314828" y="7016215"/>
              <a:ext cx="2438586" cy="248188"/>
            </a:xfrm>
            <a:prstGeom prst="rect">
              <a:avLst/>
            </a:prstGeom>
            <a:solidFill>
              <a:srgbClr val="0DF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B135864-B2BF-434E-9141-BB7BC37ECF17}"/>
                </a:ext>
              </a:extLst>
            </p:cNvPr>
            <p:cNvSpPr/>
            <p:nvPr/>
          </p:nvSpPr>
          <p:spPr>
            <a:xfrm>
              <a:off x="9753415" y="7016215"/>
              <a:ext cx="2438586" cy="248188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054817E-C50E-4FA7-9E8E-6FF9D2E493ED}"/>
                </a:ext>
              </a:extLst>
            </p:cNvPr>
            <p:cNvSpPr/>
            <p:nvPr/>
          </p:nvSpPr>
          <p:spPr>
            <a:xfrm>
              <a:off x="-931" y="7016215"/>
              <a:ext cx="2438586" cy="248188"/>
            </a:xfrm>
            <a:prstGeom prst="rect">
              <a:avLst/>
            </a:prstGeom>
            <a:solidFill>
              <a:srgbClr val="F76D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4AD40A8D-0931-4191-8B18-1C08B0F999AE}"/>
                </a:ext>
              </a:extLst>
            </p:cNvPr>
            <p:cNvSpPr/>
            <p:nvPr userDrawn="1"/>
          </p:nvSpPr>
          <p:spPr>
            <a:xfrm>
              <a:off x="-2429162" y="7016215"/>
              <a:ext cx="2438586" cy="248188"/>
            </a:xfrm>
            <a:prstGeom prst="rect">
              <a:avLst/>
            </a:prstGeom>
            <a:solidFill>
              <a:srgbClr val="BBC9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89927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234036" y="0"/>
            <a:ext cx="1608878" cy="6858000"/>
            <a:chOff x="10601926" y="0"/>
            <a:chExt cx="1608878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10601926" y="0"/>
              <a:ext cx="1590074" cy="6858000"/>
              <a:chOff x="10601926" y="0"/>
              <a:chExt cx="159007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10633258" y="0"/>
                <a:ext cx="155874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162532" y="-1"/>
            <a:ext cx="1250236" cy="6858001"/>
            <a:chOff x="10953010" y="-1"/>
            <a:chExt cx="1250236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10953010" y="0"/>
              <a:ext cx="1238990" cy="6858000"/>
              <a:chOff x="10953010" y="0"/>
              <a:chExt cx="123899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3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162532" y="-1"/>
            <a:ext cx="1250236" cy="6858001"/>
            <a:chOff x="10953010" y="-1"/>
            <a:chExt cx="1250236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10953010" y="0"/>
              <a:ext cx="1238990" cy="6858000"/>
              <a:chOff x="10953010" y="0"/>
              <a:chExt cx="123899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8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10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162531" y="0"/>
            <a:ext cx="1007431" cy="6858000"/>
            <a:chOff x="11215900" y="0"/>
            <a:chExt cx="1007431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11215900" y="0"/>
              <a:ext cx="976100" cy="6858000"/>
              <a:chOff x="11215900" y="0"/>
              <a:chExt cx="9761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266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162531" y="0"/>
            <a:ext cx="699654" cy="6858000"/>
            <a:chOff x="11492346" y="0"/>
            <a:chExt cx="699654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304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492670" y="0"/>
            <a:ext cx="11610700" cy="6858000"/>
            <a:chOff x="581300" y="0"/>
            <a:chExt cx="11610700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581300" y="0"/>
              <a:ext cx="11610700" cy="6858000"/>
              <a:chOff x="581300" y="0"/>
              <a:chExt cx="116107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581300" y="0"/>
                <a:ext cx="1161069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439337" y="3108"/>
            <a:ext cx="699654" cy="6858000"/>
            <a:chOff x="11492346" y="0"/>
            <a:chExt cx="699654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11492346" y="0"/>
              <a:ext cx="699654" cy="6858000"/>
              <a:chOff x="11492346" y="0"/>
              <a:chExt cx="69965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65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4DA7C904-F3D1-4022-92C5-A7AEB16CF250}"/>
              </a:ext>
            </a:extLst>
          </p:cNvPr>
          <p:cNvGrpSpPr/>
          <p:nvPr userDrawn="1"/>
        </p:nvGrpSpPr>
        <p:grpSpPr>
          <a:xfrm>
            <a:off x="-47460" y="0"/>
            <a:ext cx="12276784" cy="6858000"/>
            <a:chOff x="-62784" y="0"/>
            <a:chExt cx="12276784" cy="6858000"/>
          </a:xfrm>
          <a:effectLst>
            <a:outerShdw blurRad="340559" dist="38100" sx="99564" sy="99564" algn="l" rotWithShape="0">
              <a:prstClr val="black">
                <a:alpha val="19000"/>
              </a:prstClr>
            </a:outerShdw>
          </a:effectLst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EC4A752-FD5C-4B52-BC1E-50EBA3114E32}"/>
                </a:ext>
              </a:extLst>
            </p:cNvPr>
            <p:cNvSpPr/>
            <p:nvPr/>
          </p:nvSpPr>
          <p:spPr>
            <a:xfrm>
              <a:off x="10400050" y="0"/>
              <a:ext cx="179194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263435B-1949-4709-A28F-4DB4704D6DD8}"/>
                </a:ext>
              </a:extLst>
            </p:cNvPr>
            <p:cNvSpPr/>
            <p:nvPr/>
          </p:nvSpPr>
          <p:spPr>
            <a:xfrm>
              <a:off x="-62784" y="0"/>
              <a:ext cx="12254784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318994" dist="38100" sx="100992" sy="100992" algn="l" rotWithShape="0">
                <a:prstClr val="black">
                  <a:alpha val="13661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E186C3C-D884-49AC-8962-826A31084954}"/>
                </a:ext>
              </a:extLst>
            </p:cNvPr>
            <p:cNvSpPr/>
            <p:nvPr/>
          </p:nvSpPr>
          <p:spPr>
            <a:xfrm>
              <a:off x="11915554" y="0"/>
              <a:ext cx="276446" cy="6858000"/>
            </a:xfrm>
            <a:prstGeom prst="rect">
              <a:avLst/>
            </a:prstGeom>
            <a:solidFill>
              <a:srgbClr val="62B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B74D79-516E-4C99-96B8-54A4CFE991DF}"/>
                </a:ext>
              </a:extLst>
            </p:cNvPr>
            <p:cNvSpPr txBox="1"/>
            <p:nvPr/>
          </p:nvSpPr>
          <p:spPr>
            <a:xfrm rot="16200000">
              <a:off x="10415389" y="3277238"/>
              <a:ext cx="32894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TRATAMENTO DE PENDÊNCIAS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EA4654B-5E74-4E0C-BBCB-33171E00C447}"/>
              </a:ext>
            </a:extLst>
          </p:cNvPr>
          <p:cNvGrpSpPr/>
          <p:nvPr userDrawn="1"/>
        </p:nvGrpSpPr>
        <p:grpSpPr>
          <a:xfrm>
            <a:off x="-439337" y="0"/>
            <a:ext cx="12395083" cy="6858000"/>
            <a:chOff x="-184279" y="0"/>
            <a:chExt cx="12395083" cy="685800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DC63ED3D-8493-4E60-873F-ED86D04CEB68}"/>
                </a:ext>
              </a:extLst>
            </p:cNvPr>
            <p:cNvGrpSpPr/>
            <p:nvPr/>
          </p:nvGrpSpPr>
          <p:grpSpPr>
            <a:xfrm>
              <a:off x="-184279" y="0"/>
              <a:ext cx="12376279" cy="6858000"/>
              <a:chOff x="-184279" y="0"/>
              <a:chExt cx="12376279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C42962A5-D4B5-47B7-9712-B5BF72DB844D}"/>
                  </a:ext>
                </a:extLst>
              </p:cNvPr>
              <p:cNvSpPr/>
              <p:nvPr/>
            </p:nvSpPr>
            <p:spPr>
              <a:xfrm>
                <a:off x="10601926" y="0"/>
                <a:ext cx="159007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7E821FB5-854C-40E3-9545-FF7D9C7B9D03}"/>
                  </a:ext>
                </a:extLst>
              </p:cNvPr>
              <p:cNvSpPr/>
              <p:nvPr/>
            </p:nvSpPr>
            <p:spPr>
              <a:xfrm>
                <a:off x="-184279" y="0"/>
                <a:ext cx="1237627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B76682DC-7D91-4EE2-8FA3-337CDDB9B893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07F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1EC4FA6-A3A3-4B6F-AF2E-25A7ECD7AB87}"/>
                </a:ext>
              </a:extLst>
            </p:cNvPr>
            <p:cNvSpPr txBox="1"/>
            <p:nvPr/>
          </p:nvSpPr>
          <p:spPr>
            <a:xfrm rot="16200000">
              <a:off x="10966106" y="3275112"/>
              <a:ext cx="2181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ANÁLISE ANTIFRAUDE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1D5A4BB-ED54-4E92-8D31-34B324AED91E}"/>
              </a:ext>
            </a:extLst>
          </p:cNvPr>
          <p:cNvGrpSpPr/>
          <p:nvPr userDrawn="1"/>
        </p:nvGrpSpPr>
        <p:grpSpPr>
          <a:xfrm>
            <a:off x="-439337" y="-1"/>
            <a:ext cx="12107950" cy="6858001"/>
            <a:chOff x="95296" y="-1"/>
            <a:chExt cx="12107950" cy="685800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FC5D364-5C2C-4061-B858-7E0E070FDF3B}"/>
                </a:ext>
              </a:extLst>
            </p:cNvPr>
            <p:cNvGrpSpPr/>
            <p:nvPr/>
          </p:nvGrpSpPr>
          <p:grpSpPr>
            <a:xfrm>
              <a:off x="95296" y="0"/>
              <a:ext cx="12096704" cy="6858000"/>
              <a:chOff x="95296" y="0"/>
              <a:chExt cx="12096704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C1216B52-E2E3-4D0E-BB0A-968C73E5338D}"/>
                  </a:ext>
                </a:extLst>
              </p:cNvPr>
              <p:cNvSpPr/>
              <p:nvPr/>
            </p:nvSpPr>
            <p:spPr>
              <a:xfrm>
                <a:off x="10953010" y="0"/>
                <a:ext cx="123899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A296621-0204-4035-8134-F98EAFF3A208}"/>
                  </a:ext>
                </a:extLst>
              </p:cNvPr>
              <p:cNvSpPr/>
              <p:nvPr/>
            </p:nvSpPr>
            <p:spPr>
              <a:xfrm>
                <a:off x="95296" y="0"/>
                <a:ext cx="1209670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0D7C7BA5-B231-4CEB-ACF0-5C90208F68B6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FD8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8CFA683-4463-4456-8521-B92BF1FB1BFB}"/>
                </a:ext>
              </a:extLst>
            </p:cNvPr>
            <p:cNvSpPr txBox="1"/>
            <p:nvPr/>
          </p:nvSpPr>
          <p:spPr>
            <a:xfrm rot="16200000">
              <a:off x="8620357" y="3275111"/>
              <a:ext cx="6858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CANCELAMENTO, RENOVAÇÃO E BLOQUEIO DE PROPOSTA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9322411A-9BFA-412E-B5F3-560C0039E402}"/>
              </a:ext>
            </a:extLst>
          </p:cNvPr>
          <p:cNvGrpSpPr/>
          <p:nvPr userDrawn="1"/>
        </p:nvGrpSpPr>
        <p:grpSpPr>
          <a:xfrm>
            <a:off x="-461338" y="0"/>
            <a:ext cx="11877814" cy="6858000"/>
            <a:chOff x="345517" y="0"/>
            <a:chExt cx="11877814" cy="6858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B78255F-97E7-48B0-8B00-D6A71497DEC1}"/>
                </a:ext>
              </a:extLst>
            </p:cNvPr>
            <p:cNvGrpSpPr/>
            <p:nvPr/>
          </p:nvGrpSpPr>
          <p:grpSpPr>
            <a:xfrm>
              <a:off x="345517" y="0"/>
              <a:ext cx="11846483" cy="6858000"/>
              <a:chOff x="345517" y="0"/>
              <a:chExt cx="11846483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EA76657-E412-441E-B06B-B47870E810A4}"/>
                  </a:ext>
                </a:extLst>
              </p:cNvPr>
              <p:cNvSpPr/>
              <p:nvPr/>
            </p:nvSpPr>
            <p:spPr>
              <a:xfrm>
                <a:off x="11215900" y="0"/>
                <a:ext cx="976100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6C49FFF8-2456-4375-9826-C0BF32EEB966}"/>
                  </a:ext>
                </a:extLst>
              </p:cNvPr>
              <p:cNvSpPr/>
              <p:nvPr/>
            </p:nvSpPr>
            <p:spPr>
              <a:xfrm>
                <a:off x="345517" y="0"/>
                <a:ext cx="11846483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38AB6C50-DD1F-4F6E-A968-39970FC46C3F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89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BDA9DC0-2B21-43C0-8214-3A982DF75281}"/>
                </a:ext>
              </a:extLst>
            </p:cNvPr>
            <p:cNvSpPr txBox="1"/>
            <p:nvPr/>
          </p:nvSpPr>
          <p:spPr>
            <a:xfrm rot="16200000">
              <a:off x="9904345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APP MINHA CLARO RESIDENCIAL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342A8D-1929-4766-BCBD-1265308700E5}"/>
              </a:ext>
            </a:extLst>
          </p:cNvPr>
          <p:cNvGrpSpPr/>
          <p:nvPr userDrawn="1"/>
        </p:nvGrpSpPr>
        <p:grpSpPr>
          <a:xfrm>
            <a:off x="-492670" y="0"/>
            <a:ext cx="11610700" cy="6858000"/>
            <a:chOff x="581300" y="0"/>
            <a:chExt cx="11610700" cy="6858000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965ADD87-2B3D-4989-AA4D-79541AA0CD9B}"/>
                </a:ext>
              </a:extLst>
            </p:cNvPr>
            <p:cNvGrpSpPr/>
            <p:nvPr/>
          </p:nvGrpSpPr>
          <p:grpSpPr>
            <a:xfrm>
              <a:off x="581300" y="0"/>
              <a:ext cx="11610700" cy="6858000"/>
              <a:chOff x="581300" y="0"/>
              <a:chExt cx="11610700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BF1E3047-A384-4BF5-BB4C-A28C0ECF595F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63E76E57-82A2-49DF-B015-D9E2B8EB9669}"/>
                  </a:ext>
                </a:extLst>
              </p:cNvPr>
              <p:cNvSpPr/>
              <p:nvPr/>
            </p:nvSpPr>
            <p:spPr>
              <a:xfrm>
                <a:off x="581300" y="0"/>
                <a:ext cx="11610699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75010905-D738-4C16-9BAE-7E6EFF5C62DB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F76D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D7A0A02-C637-4B31-8CC9-FC133BBC21E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QUEBRA DE AGENDA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2594D4E-9836-4418-BB22-014A0F74C286}"/>
              </a:ext>
            </a:extLst>
          </p:cNvPr>
          <p:cNvGrpSpPr/>
          <p:nvPr userDrawn="1"/>
        </p:nvGrpSpPr>
        <p:grpSpPr>
          <a:xfrm>
            <a:off x="-524001" y="3108"/>
            <a:ext cx="11355892" cy="6858000"/>
            <a:chOff x="836108" y="0"/>
            <a:chExt cx="11355892" cy="6858000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A5F956F-CC71-4AD2-A33E-9390B3AD06F7}"/>
                </a:ext>
              </a:extLst>
            </p:cNvPr>
            <p:cNvGrpSpPr/>
            <p:nvPr/>
          </p:nvGrpSpPr>
          <p:grpSpPr>
            <a:xfrm>
              <a:off x="836108" y="0"/>
              <a:ext cx="11355892" cy="6858000"/>
              <a:chOff x="836108" y="0"/>
              <a:chExt cx="11355892" cy="6858000"/>
            </a:xfrm>
            <a:effectLst>
              <a:outerShdw blurRad="340559" dist="38100" sx="99564" sy="99564" algn="l" rotWithShape="0">
                <a:prstClr val="black">
                  <a:alpha val="19000"/>
                </a:prstClr>
              </a:outerShdw>
            </a:effectLst>
          </p:grpSpPr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36BB0FE6-7832-43BD-8513-31DB4DE94C17}"/>
                  </a:ext>
                </a:extLst>
              </p:cNvPr>
              <p:cNvSpPr/>
              <p:nvPr/>
            </p:nvSpPr>
            <p:spPr>
              <a:xfrm>
                <a:off x="11492346" y="0"/>
                <a:ext cx="699654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91BFB27-F996-461F-8C1D-8028CC2094DD}"/>
                  </a:ext>
                </a:extLst>
              </p:cNvPr>
              <p:cNvSpPr/>
              <p:nvPr/>
            </p:nvSpPr>
            <p:spPr>
              <a:xfrm>
                <a:off x="836108" y="0"/>
                <a:ext cx="11355892" cy="685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318994" dist="38100" sx="100992" sy="100992" algn="l" rotWithShape="0">
                  <a:prstClr val="black">
                    <a:alpha val="13661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7D4861E3-CB1D-4F9C-8371-39EE678CD6B8}"/>
                  </a:ext>
                </a:extLst>
              </p:cNvPr>
              <p:cNvSpPr/>
              <p:nvPr/>
            </p:nvSpPr>
            <p:spPr>
              <a:xfrm>
                <a:off x="11915554" y="0"/>
                <a:ext cx="276446" cy="6858000"/>
              </a:xfrm>
              <a:prstGeom prst="rect">
                <a:avLst/>
              </a:prstGeom>
              <a:solidFill>
                <a:srgbClr val="BBC9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791D1B1B-1EB1-4897-BCF1-C2442A9AA031}"/>
                </a:ext>
              </a:extLst>
            </p:cNvPr>
            <p:cNvSpPr txBox="1"/>
            <p:nvPr/>
          </p:nvSpPr>
          <p:spPr>
            <a:xfrm rot="16200000">
              <a:off x="9873014" y="3275111"/>
              <a:ext cx="4330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INDICADORES DE QUALIDADE</a:t>
              </a:r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310FEC32-4B93-4BD4-906A-DA058179C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F788B6D8-6733-4A19-BC38-1F85728E2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942" t="-2375" r="-1" b="-4"/>
          <a:stretch/>
        </p:blipFill>
        <p:spPr>
          <a:xfrm>
            <a:off x="9521884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003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ividade">
  <p:cSld name="Ativida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C393AA3-5CF0-4857-AEED-26A330E33F5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7EECC502-43F2-42A2-883D-0BAF977BE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1" name="Imagem 30" descr="Forma&#10;&#10;Descrição gerada automaticamente com confiança média">
            <a:extLst>
              <a:ext uri="{FF2B5EF4-FFF2-40B4-BE49-F238E27FC236}">
                <a16:creationId xmlns:a16="http://schemas.microsoft.com/office/drawing/2014/main" id="{FB96B58F-B7F8-46CD-8F0A-4A21D806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189E5C5-45F6-45CD-8FF4-9742F991B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8698"/>
          <a:stretch/>
        </p:blipFill>
        <p:spPr>
          <a:xfrm>
            <a:off x="3887124" y="2596482"/>
            <a:ext cx="3346657" cy="16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3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ividade" preserve="1">
  <p:cSld name="1_Ativida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C393AA3-5CF0-4857-AEED-26A330E33F52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7EECC502-43F2-42A2-883D-0BAF977BE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1" name="Imagem 30" descr="Forma&#10;&#10;Descrição gerada automaticamente com confiança média">
            <a:extLst>
              <a:ext uri="{FF2B5EF4-FFF2-40B4-BE49-F238E27FC236}">
                <a16:creationId xmlns:a16="http://schemas.microsoft.com/office/drawing/2014/main" id="{FB96B58F-B7F8-46CD-8F0A-4A21D806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9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F0FF1C8-420D-43CD-90DD-C757B90B00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370D4CA-5170-44D3-996E-00792888E8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3655" y="6153149"/>
            <a:ext cx="963980" cy="3490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337828A0-7630-48F1-B68F-7812F77C3974}"/>
              </a:ext>
            </a:extLst>
          </p:cNvPr>
          <p:cNvGrpSpPr/>
          <p:nvPr userDrawn="1"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11" name="Conector Reto 5">
              <a:extLst>
                <a:ext uri="{FF2B5EF4-FFF2-40B4-BE49-F238E27FC236}">
                  <a16:creationId xmlns:a16="http://schemas.microsoft.com/office/drawing/2014/main" id="{AFDE3A57-8EDA-49C0-A619-C44E1D186DB9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6">
              <a:extLst>
                <a:ext uri="{FF2B5EF4-FFF2-40B4-BE49-F238E27FC236}">
                  <a16:creationId xmlns:a16="http://schemas.microsoft.com/office/drawing/2014/main" id="{F38B631D-9892-42AF-BEC7-5B6BACD209B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áfico 15">
            <a:extLst>
              <a:ext uri="{FF2B5EF4-FFF2-40B4-BE49-F238E27FC236}">
                <a16:creationId xmlns:a16="http://schemas.microsoft.com/office/drawing/2014/main" id="{85CB7866-1BEA-4CC7-A04F-549AE16D20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824" y="6203328"/>
            <a:ext cx="1188000" cy="2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857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enção/Dica">
  <p:cSld name="Atenção/Dica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6A2B3C59-FB18-426D-A0EF-84C94C3C512F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7910634-5F23-4BD6-89C3-1489AAC3D150}"/>
              </a:ext>
            </a:extLst>
          </p:cNvPr>
          <p:cNvGrpSpPr/>
          <p:nvPr userDrawn="1"/>
        </p:nvGrpSpPr>
        <p:grpSpPr>
          <a:xfrm>
            <a:off x="659802" y="-81785"/>
            <a:ext cx="3589309" cy="7116428"/>
            <a:chOff x="1071570" y="6640"/>
            <a:chExt cx="3589309" cy="7116428"/>
          </a:xfrm>
        </p:grpSpPr>
        <p:pic>
          <p:nvPicPr>
            <p:cNvPr id="15" name="Imagem 1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884917F3-1189-4285-A5F1-2FE8BDE44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989841"/>
              <a:ext cx="3589309" cy="707661"/>
            </a:xfrm>
            <a:prstGeom prst="rect">
              <a:avLst/>
            </a:prstGeom>
          </p:spPr>
        </p:pic>
        <p:pic>
          <p:nvPicPr>
            <p:cNvPr id="16" name="Imagem 1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7D90254-D55B-451A-B08A-BACBCBDC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5054"/>
              <a:ext cx="3589309" cy="707661"/>
            </a:xfrm>
            <a:prstGeom prst="rect">
              <a:avLst/>
            </a:prstGeom>
          </p:spPr>
        </p:pic>
        <p:pic>
          <p:nvPicPr>
            <p:cNvPr id="17" name="Imagem 1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B229FB18-B750-4694-B9E3-4C4E38106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640"/>
              <a:ext cx="3589309" cy="707661"/>
            </a:xfrm>
            <a:prstGeom prst="rect">
              <a:avLst/>
            </a:prstGeom>
          </p:spPr>
        </p:pic>
        <p:pic>
          <p:nvPicPr>
            <p:cNvPr id="18" name="Imagem 1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A43CF2CB-5516-4DEA-B2FB-E4E4B8D6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462180"/>
              <a:ext cx="3589309" cy="707661"/>
            </a:xfrm>
            <a:prstGeom prst="rect">
              <a:avLst/>
            </a:prstGeom>
          </p:spPr>
        </p:pic>
        <p:pic>
          <p:nvPicPr>
            <p:cNvPr id="19" name="Imagem 18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CD991DE-D903-4987-B314-05725AEA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967393"/>
              <a:ext cx="3589309" cy="707661"/>
            </a:xfrm>
            <a:prstGeom prst="rect">
              <a:avLst/>
            </a:prstGeom>
          </p:spPr>
        </p:pic>
        <p:pic>
          <p:nvPicPr>
            <p:cNvPr id="20" name="Imagem 19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CFB8E3B-708B-457F-80BA-A5087E1F0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478979"/>
              <a:ext cx="3589309" cy="707661"/>
            </a:xfrm>
            <a:prstGeom prst="rect">
              <a:avLst/>
            </a:prstGeom>
          </p:spPr>
        </p:pic>
        <p:pic>
          <p:nvPicPr>
            <p:cNvPr id="21" name="Imagem 20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76F2A986-D8B7-4A62-B58E-999C24137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965516"/>
              <a:ext cx="3589309" cy="707661"/>
            </a:xfrm>
            <a:prstGeom prst="rect">
              <a:avLst/>
            </a:prstGeom>
          </p:spPr>
        </p:pic>
        <p:pic>
          <p:nvPicPr>
            <p:cNvPr id="22" name="Imagem 21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E2BBB86-3CCB-44D4-9906-49483A5D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470729"/>
              <a:ext cx="3589309" cy="707661"/>
            </a:xfrm>
            <a:prstGeom prst="rect">
              <a:avLst/>
            </a:prstGeom>
          </p:spPr>
        </p:pic>
        <p:pic>
          <p:nvPicPr>
            <p:cNvPr id="23" name="Imagem 2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F24B967-8B9F-457F-9B2E-F7FDE80A8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982315"/>
              <a:ext cx="3589309" cy="707661"/>
            </a:xfrm>
            <a:prstGeom prst="rect">
              <a:avLst/>
            </a:prstGeom>
          </p:spPr>
        </p:pic>
        <p:pic>
          <p:nvPicPr>
            <p:cNvPr id="24" name="Imagem 2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21792DAE-3DB9-4D64-9184-F6D4FF1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437855"/>
              <a:ext cx="3589309" cy="707661"/>
            </a:xfrm>
            <a:prstGeom prst="rect">
              <a:avLst/>
            </a:prstGeom>
          </p:spPr>
        </p:pic>
        <p:pic>
          <p:nvPicPr>
            <p:cNvPr id="25" name="Imagem 2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E6DEE061-18ED-4FB0-B178-B7FC01679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43068"/>
              <a:ext cx="3589309" cy="707661"/>
            </a:xfrm>
            <a:prstGeom prst="rect">
              <a:avLst/>
            </a:prstGeom>
          </p:spPr>
        </p:pic>
        <p:pic>
          <p:nvPicPr>
            <p:cNvPr id="26" name="Imagem 2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367C0CC-44FD-460C-A2DD-84741FABE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454654"/>
              <a:ext cx="3589309" cy="707661"/>
            </a:xfrm>
            <a:prstGeom prst="rect">
              <a:avLst/>
            </a:prstGeom>
          </p:spPr>
        </p:pic>
        <p:pic>
          <p:nvPicPr>
            <p:cNvPr id="27" name="Imagem 2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CF11C3D-D2F4-4A94-8C44-48E2C6EE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415407"/>
              <a:ext cx="3589309" cy="707661"/>
            </a:xfrm>
            <a:prstGeom prst="rect">
              <a:avLst/>
            </a:prstGeom>
          </p:spPr>
        </p:pic>
        <p:pic>
          <p:nvPicPr>
            <p:cNvPr id="28" name="Imagem 2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56398FC-4066-46EE-82E3-8E5759E2C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926993"/>
              <a:ext cx="3589309" cy="707661"/>
            </a:xfrm>
            <a:prstGeom prst="rect">
              <a:avLst/>
            </a:prstGeom>
          </p:spPr>
        </p:pic>
      </p:grpSp>
      <p:pic>
        <p:nvPicPr>
          <p:cNvPr id="29" name="Imagem 28" descr="Forma&#10;&#10;Descrição gerada automaticamente com confiança média">
            <a:extLst>
              <a:ext uri="{FF2B5EF4-FFF2-40B4-BE49-F238E27FC236}">
                <a16:creationId xmlns:a16="http://schemas.microsoft.com/office/drawing/2014/main" id="{34AEAA6C-9600-49DF-AE2D-2E883ADB6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E5659744-2535-4C8C-B958-FA6751FEF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13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flexão/Provocação">
  <p:cSld name="Reflexão/Provocaçã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359A9C67-9E17-4374-9F99-134461CF9157}"/>
              </a:ext>
            </a:extLst>
          </p:cNvPr>
          <p:cNvSpPr/>
          <p:nvPr userDrawn="1"/>
        </p:nvSpPr>
        <p:spPr>
          <a:xfrm>
            <a:off x="-93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8994" dist="38100" sx="100992" sy="100992" algn="l" rotWithShape="0">
              <a:prstClr val="black">
                <a:alpha val="1366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 descr="Forma&#10;&#10;Descrição gerada automaticamente com confiança baixa">
            <a:extLst>
              <a:ext uri="{FF2B5EF4-FFF2-40B4-BE49-F238E27FC236}">
                <a16:creationId xmlns:a16="http://schemas.microsoft.com/office/drawing/2014/main" id="{9C14E91A-06C5-40ED-9754-5EC9EE1BB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1190714" y="0"/>
            <a:ext cx="3911600" cy="6858000"/>
          </a:xfrm>
          <a:prstGeom prst="rect">
            <a:avLst/>
          </a:prstGeom>
        </p:spPr>
      </p:pic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id="{750015ED-AC84-4CF1-AC6D-58E127E3B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9941" b="-2377"/>
          <a:stretch/>
        </p:blipFill>
        <p:spPr>
          <a:xfrm>
            <a:off x="1773347" y="231518"/>
            <a:ext cx="792563" cy="273039"/>
          </a:xfrm>
          <a:prstGeom prst="rect">
            <a:avLst/>
          </a:prstGeom>
        </p:spPr>
      </p:pic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98F6F2F0-CBC5-4460-8885-6F4BFAFD7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942" t="-2375" r="-1" b="-4"/>
          <a:stretch/>
        </p:blipFill>
        <p:spPr>
          <a:xfrm>
            <a:off x="9848455" y="229123"/>
            <a:ext cx="792563" cy="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908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ídeo" preserve="1">
  <p:cSld name="Vídeo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9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3BE931F1-B088-4AEC-B8D6-F87342AE9C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6134E1FA-307C-4A81-B615-D0449B2F5A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170212-00ED-4411-BB3F-51FD7C55E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F95BF2-F8B1-4929-8D35-9FE266E4F5E5}" type="datetimeFigureOut">
              <a:rPr lang="pt-BR"/>
              <a:pPr>
                <a:defRPr/>
              </a:pPr>
              <a:t>19/11/2025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7D5CDA-8643-45FE-9FDE-0A57BC2B9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E238F2-CEA3-499C-906D-12DAE410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7D082A-47A5-4A46-8943-5ABF1C6407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21" r:id="rId3"/>
    <p:sldLayoutId id="2147484008" r:id="rId4"/>
    <p:sldLayoutId id="2147484007" r:id="rId5"/>
    <p:sldLayoutId id="214748406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D1865D-8AA6-4C1D-AEF4-9DF6443E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D1B7E3-4682-42D8-A0A1-C1B59A376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E99F10-32C7-4515-9C36-9BBE244910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76F32F1-4384-4FE7-8F40-AF735BB1188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19/11/2025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62B100-0BEC-4A4F-BB88-D55B8CE3A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AA87CC-8AFF-486B-9DE2-C4EFA5DF5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3CA76B-CD1D-4FB1-BE72-276CAF0DB49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1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  <p:sldLayoutId id="2147484079" r:id="rId17"/>
    <p:sldLayoutId id="2147484080" r:id="rId18"/>
    <p:sldLayoutId id="2147484081" r:id="rId19"/>
    <p:sldLayoutId id="21474840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spect="1"/>
          </p:cNvSpPr>
          <p:nvPr userDrawn="1"/>
        </p:nvSpPr>
        <p:spPr>
          <a:xfrm rot="16200000">
            <a:off x="0" y="1640114"/>
            <a:ext cx="5217886" cy="521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10"/>
          <p:cNvSpPr>
            <a:spLocks noChangeAspect="1"/>
          </p:cNvSpPr>
          <p:nvPr userDrawn="1"/>
        </p:nvSpPr>
        <p:spPr>
          <a:xfrm>
            <a:off x="6384513" y="0"/>
            <a:ext cx="4320000" cy="4320000"/>
          </a:xfrm>
          <a:prstGeom prst="ellipse">
            <a:avLst/>
          </a:prstGeom>
          <a:solidFill>
            <a:srgbClr val="C00000">
              <a:alpha val="96000"/>
            </a:srgb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11"/>
          <p:cNvSpPr>
            <a:spLocks noChangeAspect="1"/>
          </p:cNvSpPr>
          <p:nvPr userDrawn="1"/>
        </p:nvSpPr>
        <p:spPr>
          <a:xfrm>
            <a:off x="6119056" y="1230054"/>
            <a:ext cx="5506886" cy="5506886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15"/>
          <p:cNvSpPr/>
          <p:nvPr userDrawn="1"/>
        </p:nvSpPr>
        <p:spPr>
          <a:xfrm rot="5400000">
            <a:off x="8762998" y="342900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6"/>
          <p:cNvSpPr/>
          <p:nvPr userDrawn="1"/>
        </p:nvSpPr>
        <p:spPr>
          <a:xfrm rot="5400000" flipH="1">
            <a:off x="8762998" y="0"/>
            <a:ext cx="3429000" cy="3429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60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7"/>
          <p:cNvSpPr/>
          <p:nvPr userDrawn="1"/>
        </p:nvSpPr>
        <p:spPr>
          <a:xfrm flipV="1">
            <a:off x="-10865" y="2"/>
            <a:ext cx="4550967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8"/>
          <p:cNvSpPr/>
          <p:nvPr userDrawn="1"/>
        </p:nvSpPr>
        <p:spPr>
          <a:xfrm flipH="1" flipV="1">
            <a:off x="7527851" y="2"/>
            <a:ext cx="4707437" cy="685799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31"/>
          <p:cNvSpPr/>
          <p:nvPr userDrawn="1"/>
        </p:nvSpPr>
        <p:spPr>
          <a:xfrm>
            <a:off x="246000" y="243000"/>
            <a:ext cx="11700000" cy="6372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5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69875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69875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69875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225" indent="-269875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658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  <p:sldLayoutId id="2147484111" r:id="rId18"/>
    <p:sldLayoutId id="214748411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06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27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png"/><Relationship Id="rId20" Type="http://schemas.openxmlformats.org/officeDocument/2006/relationships/image" Target="../media/image59.gi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gif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chart" Target="../charts/chart1.xml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0.gif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0.gi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gif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9768010-BB72-F74B-37E7-63FD9D8BC669}"/>
              </a:ext>
            </a:extLst>
          </p:cNvPr>
          <p:cNvSpPr/>
          <p:nvPr/>
        </p:nvSpPr>
        <p:spPr>
          <a:xfrm>
            <a:off x="977526" y="4203255"/>
            <a:ext cx="179470" cy="1543597"/>
          </a:xfrm>
          <a:prstGeom prst="rect">
            <a:avLst/>
          </a:prstGeom>
          <a:solidFill>
            <a:srgbClr val="F76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54F769E-043A-2D0C-6638-027094459844}"/>
              </a:ext>
            </a:extLst>
          </p:cNvPr>
          <p:cNvSpPr/>
          <p:nvPr/>
        </p:nvSpPr>
        <p:spPr>
          <a:xfrm rot="5400000">
            <a:off x="7149144" y="1931570"/>
            <a:ext cx="182179" cy="1323169"/>
          </a:xfrm>
          <a:prstGeom prst="rect">
            <a:avLst/>
          </a:prstGeom>
          <a:solidFill>
            <a:srgbClr val="F76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Imagem 3" descr="Forma&#10;&#10;Descrição gerada automaticamente com confiança média">
            <a:extLst>
              <a:ext uri="{FF2B5EF4-FFF2-40B4-BE49-F238E27FC236}">
                <a16:creationId xmlns:a16="http://schemas.microsoft.com/office/drawing/2014/main" id="{DF3C6C7A-06A3-8770-C242-F622E7EE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80" y="1405091"/>
            <a:ext cx="5364000" cy="1543597"/>
          </a:xfrm>
          <a:prstGeom prst="rect">
            <a:avLst/>
          </a:prstGeom>
          <a:ln>
            <a:noFill/>
          </a:ln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F69744C8-4257-23A1-20DA-0310D1008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468" y="3943395"/>
            <a:ext cx="3960000" cy="1555993"/>
          </a:xfrm>
          <a:prstGeom prst="rect">
            <a:avLst/>
          </a:prstGeom>
          <a:ln>
            <a:noFill/>
          </a:ln>
        </p:spPr>
      </p:pic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id="{B842A6BC-9134-0AA2-1CAE-15FDAC2F2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93" y="2665582"/>
            <a:ext cx="9547408" cy="15535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0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889646" y="4069421"/>
            <a:ext cx="1074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4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QUANDO VOCÊ  AGENDA A INSTALAÇÃO NO NETSALES, VOCÊ SABE QUAL É O FLUXO DA SUA SOLICITAÇÃO?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82989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73054A25-3FC4-22A9-150A-A587D02E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>
            <a:extLst>
              <a:ext uri="{FF2B5EF4-FFF2-40B4-BE49-F238E27FC236}">
                <a16:creationId xmlns:a16="http://schemas.microsoft.com/office/drawing/2014/main" id="{5075ED19-EB15-BE58-D104-8089DC54D63D}"/>
              </a:ext>
            </a:extLst>
          </p:cNvPr>
          <p:cNvSpPr/>
          <p:nvPr/>
        </p:nvSpPr>
        <p:spPr>
          <a:xfrm>
            <a:off x="7359074" y="2016384"/>
            <a:ext cx="5826845" cy="273917"/>
          </a:xfrm>
          <a:prstGeom prst="roundRect">
            <a:avLst>
              <a:gd name="adj" fmla="val 4795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kern="0" dirty="0">
                <a:solidFill>
                  <a:srgbClr val="FFFFFF"/>
                </a:solidFill>
                <a:latin typeface="Segoe UI" panose="020B0502040204020203"/>
              </a:rPr>
              <a:t>DIVISÃO GEOGRÁFICA EM 11 REGIONAIS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6160710-0CD6-81B4-07BC-E32F30730EE6}"/>
              </a:ext>
            </a:extLst>
          </p:cNvPr>
          <p:cNvGrpSpPr/>
          <p:nvPr/>
        </p:nvGrpSpPr>
        <p:grpSpPr>
          <a:xfrm>
            <a:off x="110662" y="-251036"/>
            <a:ext cx="12050424" cy="6929260"/>
            <a:chOff x="110662" y="-251036"/>
            <a:chExt cx="12050424" cy="6929260"/>
          </a:xfrm>
        </p:grpSpPr>
        <p:sp>
          <p:nvSpPr>
            <p:cNvPr id="93" name="CaixaDeTexto 92">
              <a:extLst>
                <a:ext uri="{FF2B5EF4-FFF2-40B4-BE49-F238E27FC236}">
                  <a16:creationId xmlns:a16="http://schemas.microsoft.com/office/drawing/2014/main" id="{73C6EAB4-DF3D-8007-2C0E-DC850F5F95FE}"/>
                </a:ext>
              </a:extLst>
            </p:cNvPr>
            <p:cNvSpPr txBox="1"/>
            <p:nvPr/>
          </p:nvSpPr>
          <p:spPr>
            <a:xfrm>
              <a:off x="11081588" y="2921203"/>
              <a:ext cx="1079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 DIAS DE GARANTIA</a:t>
              </a:r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F684EAA8-74F2-245E-97BF-3BEF7118CC08}"/>
                </a:ext>
              </a:extLst>
            </p:cNvPr>
            <p:cNvGrpSpPr/>
            <p:nvPr/>
          </p:nvGrpSpPr>
          <p:grpSpPr>
            <a:xfrm>
              <a:off x="110662" y="-251036"/>
              <a:ext cx="11866264" cy="6929260"/>
              <a:chOff x="110662" y="-251036"/>
              <a:chExt cx="11866264" cy="6929260"/>
            </a:xfrm>
          </p:grpSpPr>
          <p:sp>
            <p:nvSpPr>
              <p:cNvPr id="76" name="Google Shape;76;p15">
                <a:extLst>
                  <a:ext uri="{FF2B5EF4-FFF2-40B4-BE49-F238E27FC236}">
                    <a16:creationId xmlns:a16="http://schemas.microsoft.com/office/drawing/2014/main" id="{6ED75261-9468-FDEB-CFF9-EFA7AB36DCD0}"/>
                  </a:ext>
                </a:extLst>
              </p:cNvPr>
              <p:cNvSpPr txBox="1"/>
              <p:nvPr/>
            </p:nvSpPr>
            <p:spPr>
              <a:xfrm>
                <a:off x="1165442" y="-251036"/>
                <a:ext cx="6919192" cy="931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3200" b="1" dirty="0">
                    <a:solidFill>
                      <a:srgbClr val="E7192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PROCESSO DE INSTALAÇÃO</a:t>
                </a:r>
                <a:endParaRPr sz="3200" b="1" dirty="0">
                  <a:solidFill>
                    <a:srgbClr val="E71922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2800" kern="0" dirty="0">
                    <a:solidFill>
                      <a:srgbClr val="000000"/>
                    </a:solidFill>
                    <a:latin typeface="Segoe UI" panose="020B0502040204020203"/>
                  </a:rPr>
                  <a:t>FLUXO SIMPLES</a:t>
                </a:r>
              </a:p>
            </p:txBody>
          </p:sp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BF0E906C-22DD-696C-E86A-0951F8DBE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27"/>
              <a:stretch/>
            </p:blipFill>
            <p:spPr>
              <a:xfrm>
                <a:off x="319426" y="87163"/>
                <a:ext cx="737357" cy="780377"/>
              </a:xfrm>
              <a:prstGeom prst="rect">
                <a:avLst/>
              </a:prstGeom>
            </p:spPr>
          </p:pic>
          <p:cxnSp>
            <p:nvCxnSpPr>
              <p:cNvPr id="7" name="Conector reto 6">
                <a:extLst>
                  <a:ext uri="{FF2B5EF4-FFF2-40B4-BE49-F238E27FC236}">
                    <a16:creationId xmlns:a16="http://schemas.microsoft.com/office/drawing/2014/main" id="{7D5DE02B-975F-6B38-8BE4-3C509EB54049}"/>
                  </a:ext>
                </a:extLst>
              </p:cNvPr>
              <p:cNvCxnSpPr/>
              <p:nvPr/>
            </p:nvCxnSpPr>
            <p:spPr>
              <a:xfrm>
                <a:off x="1562000" y="1301397"/>
                <a:ext cx="2736850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>
                <a:extLst>
                  <a:ext uri="{FF2B5EF4-FFF2-40B4-BE49-F238E27FC236}">
                    <a16:creationId xmlns:a16="http://schemas.microsoft.com/office/drawing/2014/main" id="{779FEDF3-EFED-E34E-93EB-2611382D15BD}"/>
                  </a:ext>
                </a:extLst>
              </p:cNvPr>
              <p:cNvCxnSpPr/>
              <p:nvPr/>
            </p:nvCxnSpPr>
            <p:spPr>
              <a:xfrm>
                <a:off x="4335888" y="1301397"/>
                <a:ext cx="3010535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>
                <a:extLst>
                  <a:ext uri="{FF2B5EF4-FFF2-40B4-BE49-F238E27FC236}">
                    <a16:creationId xmlns:a16="http://schemas.microsoft.com/office/drawing/2014/main" id="{43125C3E-84DC-57D4-9AD0-FD43E0023C25}"/>
                  </a:ext>
                </a:extLst>
              </p:cNvPr>
              <p:cNvCxnSpPr/>
              <p:nvPr/>
            </p:nvCxnSpPr>
            <p:spPr>
              <a:xfrm>
                <a:off x="7398461" y="1299068"/>
                <a:ext cx="3311589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tângulo 103">
                <a:extLst>
                  <a:ext uri="{FF2B5EF4-FFF2-40B4-BE49-F238E27FC236}">
                    <a16:creationId xmlns:a16="http://schemas.microsoft.com/office/drawing/2014/main" id="{3C100D86-414F-D3C4-1FC2-E3A62C26FE71}"/>
                  </a:ext>
                </a:extLst>
              </p:cNvPr>
              <p:cNvSpPr/>
              <p:nvPr/>
            </p:nvSpPr>
            <p:spPr>
              <a:xfrm>
                <a:off x="1222640" y="1680336"/>
                <a:ext cx="906630" cy="2087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tângulo 104">
                <a:extLst>
                  <a:ext uri="{FF2B5EF4-FFF2-40B4-BE49-F238E27FC236}">
                    <a16:creationId xmlns:a16="http://schemas.microsoft.com/office/drawing/2014/main" id="{DDF49B93-9724-8871-10DB-5DB2A8F7209F}"/>
                  </a:ext>
                </a:extLst>
              </p:cNvPr>
              <p:cNvSpPr/>
              <p:nvPr/>
            </p:nvSpPr>
            <p:spPr>
              <a:xfrm>
                <a:off x="2291013" y="1680336"/>
                <a:ext cx="2549705" cy="2087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tângulo 105">
                <a:extLst>
                  <a:ext uri="{FF2B5EF4-FFF2-40B4-BE49-F238E27FC236}">
                    <a16:creationId xmlns:a16="http://schemas.microsoft.com/office/drawing/2014/main" id="{98802B56-2329-1D7E-C651-B6257CE77602}"/>
                  </a:ext>
                </a:extLst>
              </p:cNvPr>
              <p:cNvSpPr/>
              <p:nvPr/>
            </p:nvSpPr>
            <p:spPr>
              <a:xfrm>
                <a:off x="5815264" y="1680336"/>
                <a:ext cx="739956" cy="208719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tângulo 106">
                <a:extLst>
                  <a:ext uri="{FF2B5EF4-FFF2-40B4-BE49-F238E27FC236}">
                    <a16:creationId xmlns:a16="http://schemas.microsoft.com/office/drawing/2014/main" id="{1FD12AA8-D3D3-3890-2465-DFF809D2F2FE}"/>
                  </a:ext>
                </a:extLst>
              </p:cNvPr>
              <p:cNvSpPr/>
              <p:nvPr/>
            </p:nvSpPr>
            <p:spPr>
              <a:xfrm>
                <a:off x="7167806" y="1680336"/>
                <a:ext cx="854255" cy="2087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tângulo 107">
                <a:extLst>
                  <a:ext uri="{FF2B5EF4-FFF2-40B4-BE49-F238E27FC236}">
                    <a16:creationId xmlns:a16="http://schemas.microsoft.com/office/drawing/2014/main" id="{D6240C2B-0E7C-C4AF-1C34-B05C14ADA342}"/>
                  </a:ext>
                </a:extLst>
              </p:cNvPr>
              <p:cNvSpPr/>
              <p:nvPr/>
            </p:nvSpPr>
            <p:spPr>
              <a:xfrm>
                <a:off x="8097516" y="1680336"/>
                <a:ext cx="854255" cy="2087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tângulo 108">
                <a:extLst>
                  <a:ext uri="{FF2B5EF4-FFF2-40B4-BE49-F238E27FC236}">
                    <a16:creationId xmlns:a16="http://schemas.microsoft.com/office/drawing/2014/main" id="{0714840D-70F3-B436-9689-418554967A0C}"/>
                  </a:ext>
                </a:extLst>
              </p:cNvPr>
              <p:cNvSpPr/>
              <p:nvPr/>
            </p:nvSpPr>
            <p:spPr>
              <a:xfrm>
                <a:off x="9027226" y="1680336"/>
                <a:ext cx="854255" cy="208719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  <p:pic>
            <p:nvPicPr>
              <p:cNvPr id="110" name="Imagem 109">
                <a:extLst>
                  <a:ext uri="{FF2B5EF4-FFF2-40B4-BE49-F238E27FC236}">
                    <a16:creationId xmlns:a16="http://schemas.microsoft.com/office/drawing/2014/main" id="{62C0705F-149E-AB08-A0E2-CC821DFB1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806" y="2130895"/>
                <a:ext cx="307431" cy="307431"/>
              </a:xfrm>
              <a:prstGeom prst="rect">
                <a:avLst/>
              </a:prstGeom>
            </p:spPr>
          </p:pic>
          <p:cxnSp>
            <p:nvCxnSpPr>
              <p:cNvPr id="112" name="Conector de seta reta 111">
                <a:extLst>
                  <a:ext uri="{FF2B5EF4-FFF2-40B4-BE49-F238E27FC236}">
                    <a16:creationId xmlns:a16="http://schemas.microsoft.com/office/drawing/2014/main" id="{37A933FF-90FA-8FDA-85DB-C06168393BBA}"/>
                  </a:ext>
                </a:extLst>
              </p:cNvPr>
              <p:cNvCxnSpPr/>
              <p:nvPr/>
            </p:nvCxnSpPr>
            <p:spPr>
              <a:xfrm flipV="1">
                <a:off x="1054140" y="2284611"/>
                <a:ext cx="426079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de seta reta 112">
                <a:extLst>
                  <a:ext uri="{FF2B5EF4-FFF2-40B4-BE49-F238E27FC236}">
                    <a16:creationId xmlns:a16="http://schemas.microsoft.com/office/drawing/2014/main" id="{D00D3625-B3D1-71F2-2415-F4C8C214AF13}"/>
                  </a:ext>
                </a:extLst>
              </p:cNvPr>
              <p:cNvCxnSpPr/>
              <p:nvPr/>
            </p:nvCxnSpPr>
            <p:spPr>
              <a:xfrm flipV="1">
                <a:off x="1979412" y="2278920"/>
                <a:ext cx="468687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de seta reta 113">
                <a:extLst>
                  <a:ext uri="{FF2B5EF4-FFF2-40B4-BE49-F238E27FC236}">
                    <a16:creationId xmlns:a16="http://schemas.microsoft.com/office/drawing/2014/main" id="{40D6C4C4-33ED-4BDC-CEB1-34B4CF1F60B4}"/>
                  </a:ext>
                </a:extLst>
              </p:cNvPr>
              <p:cNvCxnSpPr/>
              <p:nvPr/>
            </p:nvCxnSpPr>
            <p:spPr>
              <a:xfrm flipV="1">
                <a:off x="2986165" y="2273230"/>
                <a:ext cx="291018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de seta reta 114">
                <a:extLst>
                  <a:ext uri="{FF2B5EF4-FFF2-40B4-BE49-F238E27FC236}">
                    <a16:creationId xmlns:a16="http://schemas.microsoft.com/office/drawing/2014/main" id="{47EC5A02-740F-530D-4339-B950A621F7DD}"/>
                  </a:ext>
                </a:extLst>
              </p:cNvPr>
              <p:cNvCxnSpPr/>
              <p:nvPr/>
            </p:nvCxnSpPr>
            <p:spPr>
              <a:xfrm flipV="1">
                <a:off x="3854573" y="2263371"/>
                <a:ext cx="291018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de seta reta 115">
                <a:extLst>
                  <a:ext uri="{FF2B5EF4-FFF2-40B4-BE49-F238E27FC236}">
                    <a16:creationId xmlns:a16="http://schemas.microsoft.com/office/drawing/2014/main" id="{A33E8142-C2D9-6F01-FCCA-6E7EF0AF13C2}"/>
                  </a:ext>
                </a:extLst>
              </p:cNvPr>
              <p:cNvCxnSpPr/>
              <p:nvPr/>
            </p:nvCxnSpPr>
            <p:spPr>
              <a:xfrm flipV="1">
                <a:off x="4711443" y="2267540"/>
                <a:ext cx="291018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de seta reta 116">
                <a:extLst>
                  <a:ext uri="{FF2B5EF4-FFF2-40B4-BE49-F238E27FC236}">
                    <a16:creationId xmlns:a16="http://schemas.microsoft.com/office/drawing/2014/main" id="{5763DAEE-44F2-1D46-2DF0-380DC1C5B42E}"/>
                  </a:ext>
                </a:extLst>
              </p:cNvPr>
              <p:cNvCxnSpPr/>
              <p:nvPr/>
            </p:nvCxnSpPr>
            <p:spPr>
              <a:xfrm flipV="1">
                <a:off x="6654977" y="2310804"/>
                <a:ext cx="426080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de seta reta 117">
                <a:extLst>
                  <a:ext uri="{FF2B5EF4-FFF2-40B4-BE49-F238E27FC236}">
                    <a16:creationId xmlns:a16="http://schemas.microsoft.com/office/drawing/2014/main" id="{DDB139C7-253A-2B5E-DCE6-DD69BBD357E0}"/>
                  </a:ext>
                </a:extLst>
              </p:cNvPr>
              <p:cNvCxnSpPr/>
              <p:nvPr/>
            </p:nvCxnSpPr>
            <p:spPr>
              <a:xfrm flipV="1">
                <a:off x="6654977" y="3275627"/>
                <a:ext cx="426080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de seta reta 118">
                <a:extLst>
                  <a:ext uri="{FF2B5EF4-FFF2-40B4-BE49-F238E27FC236}">
                    <a16:creationId xmlns:a16="http://schemas.microsoft.com/office/drawing/2014/main" id="{606677BB-1FF6-24C9-6B0E-A9D5B686BE7F}"/>
                  </a:ext>
                </a:extLst>
              </p:cNvPr>
              <p:cNvCxnSpPr/>
              <p:nvPr/>
            </p:nvCxnSpPr>
            <p:spPr>
              <a:xfrm flipV="1">
                <a:off x="7875515" y="2313649"/>
                <a:ext cx="387345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de seta reta 119">
                <a:extLst>
                  <a:ext uri="{FF2B5EF4-FFF2-40B4-BE49-F238E27FC236}">
                    <a16:creationId xmlns:a16="http://schemas.microsoft.com/office/drawing/2014/main" id="{3D9FE602-9139-B8C8-040D-04CC393A2CD0}"/>
                  </a:ext>
                </a:extLst>
              </p:cNvPr>
              <p:cNvCxnSpPr/>
              <p:nvPr/>
            </p:nvCxnSpPr>
            <p:spPr>
              <a:xfrm flipV="1">
                <a:off x="7875515" y="3248594"/>
                <a:ext cx="387345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de seta reta 120">
                <a:extLst>
                  <a:ext uri="{FF2B5EF4-FFF2-40B4-BE49-F238E27FC236}">
                    <a16:creationId xmlns:a16="http://schemas.microsoft.com/office/drawing/2014/main" id="{6062A548-F7C4-77E7-84E5-3ED5331E7591}"/>
                  </a:ext>
                </a:extLst>
              </p:cNvPr>
              <p:cNvCxnSpPr/>
              <p:nvPr/>
            </p:nvCxnSpPr>
            <p:spPr>
              <a:xfrm flipV="1">
                <a:off x="8819542" y="3248594"/>
                <a:ext cx="387345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de seta reta 121">
                <a:extLst>
                  <a:ext uri="{FF2B5EF4-FFF2-40B4-BE49-F238E27FC236}">
                    <a16:creationId xmlns:a16="http://schemas.microsoft.com/office/drawing/2014/main" id="{490214D6-DD34-8A4F-8309-E62F07651B01}"/>
                  </a:ext>
                </a:extLst>
              </p:cNvPr>
              <p:cNvCxnSpPr/>
              <p:nvPr/>
            </p:nvCxnSpPr>
            <p:spPr>
              <a:xfrm flipV="1">
                <a:off x="8816908" y="2313649"/>
                <a:ext cx="387345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de seta reta 122">
                <a:extLst>
                  <a:ext uri="{FF2B5EF4-FFF2-40B4-BE49-F238E27FC236}">
                    <a16:creationId xmlns:a16="http://schemas.microsoft.com/office/drawing/2014/main" id="{5FE4EDAC-7009-3470-3BED-A7E556ED815B}"/>
                  </a:ext>
                </a:extLst>
              </p:cNvPr>
              <p:cNvCxnSpPr/>
              <p:nvPr/>
            </p:nvCxnSpPr>
            <p:spPr>
              <a:xfrm flipV="1">
                <a:off x="9830136" y="2310770"/>
                <a:ext cx="387345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de seta reta 123">
                <a:extLst>
                  <a:ext uri="{FF2B5EF4-FFF2-40B4-BE49-F238E27FC236}">
                    <a16:creationId xmlns:a16="http://schemas.microsoft.com/office/drawing/2014/main" id="{1C444459-11CF-F151-1667-D10602BF99FE}"/>
                  </a:ext>
                </a:extLst>
              </p:cNvPr>
              <p:cNvCxnSpPr/>
              <p:nvPr/>
            </p:nvCxnSpPr>
            <p:spPr>
              <a:xfrm flipV="1">
                <a:off x="9824715" y="3245749"/>
                <a:ext cx="387345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de seta reta 124">
                <a:extLst>
                  <a:ext uri="{FF2B5EF4-FFF2-40B4-BE49-F238E27FC236}">
                    <a16:creationId xmlns:a16="http://schemas.microsoft.com/office/drawing/2014/main" id="{045E82A5-18AA-75F5-A72B-6C4548C73365}"/>
                  </a:ext>
                </a:extLst>
              </p:cNvPr>
              <p:cNvCxnSpPr/>
              <p:nvPr/>
            </p:nvCxnSpPr>
            <p:spPr>
              <a:xfrm flipH="1">
                <a:off x="8524643" y="3630962"/>
                <a:ext cx="7950" cy="38421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de seta reta 127">
                <a:extLst>
                  <a:ext uri="{FF2B5EF4-FFF2-40B4-BE49-F238E27FC236}">
                    <a16:creationId xmlns:a16="http://schemas.microsoft.com/office/drawing/2014/main" id="{6C9EECE3-22C6-1179-EF50-2ADE1E9C7835}"/>
                  </a:ext>
                </a:extLst>
              </p:cNvPr>
              <p:cNvCxnSpPr/>
              <p:nvPr/>
            </p:nvCxnSpPr>
            <p:spPr>
              <a:xfrm flipV="1">
                <a:off x="7505288" y="4327238"/>
                <a:ext cx="623824" cy="569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>
                <a:extLst>
                  <a:ext uri="{FF2B5EF4-FFF2-40B4-BE49-F238E27FC236}">
                    <a16:creationId xmlns:a16="http://schemas.microsoft.com/office/drawing/2014/main" id="{4750CE19-664D-6214-4420-E420003524B0}"/>
                  </a:ext>
                </a:extLst>
              </p:cNvPr>
              <p:cNvCxnSpPr/>
              <p:nvPr/>
            </p:nvCxnSpPr>
            <p:spPr>
              <a:xfrm flipH="1">
                <a:off x="2696491" y="4327238"/>
                <a:ext cx="423511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de seta reta 135">
                <a:extLst>
                  <a:ext uri="{FF2B5EF4-FFF2-40B4-BE49-F238E27FC236}">
                    <a16:creationId xmlns:a16="http://schemas.microsoft.com/office/drawing/2014/main" id="{316C6E69-9AFA-6936-E75B-2C092B211193}"/>
                  </a:ext>
                </a:extLst>
              </p:cNvPr>
              <p:cNvCxnSpPr/>
              <p:nvPr/>
            </p:nvCxnSpPr>
            <p:spPr>
              <a:xfrm flipV="1">
                <a:off x="2715742" y="3177284"/>
                <a:ext cx="6013" cy="1149955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CaixaDeTexto 139">
                <a:extLst>
                  <a:ext uri="{FF2B5EF4-FFF2-40B4-BE49-F238E27FC236}">
                    <a16:creationId xmlns:a16="http://schemas.microsoft.com/office/drawing/2014/main" id="{0E001835-E5A6-5168-7AB5-F632B20C22D3}"/>
                  </a:ext>
                </a:extLst>
              </p:cNvPr>
              <p:cNvSpPr txBox="1"/>
              <p:nvPr/>
            </p:nvSpPr>
            <p:spPr>
              <a:xfrm>
                <a:off x="5689135" y="1720786"/>
                <a:ext cx="10140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32BEA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EXECUÇÃO OK</a:t>
                </a:r>
              </a:p>
            </p:txBody>
          </p:sp>
          <p:sp>
            <p:nvSpPr>
              <p:cNvPr id="141" name="CaixaDeTexto 140">
                <a:extLst>
                  <a:ext uri="{FF2B5EF4-FFF2-40B4-BE49-F238E27FC236}">
                    <a16:creationId xmlns:a16="http://schemas.microsoft.com/office/drawing/2014/main" id="{1D0E7C0C-089E-1204-955F-A1BBDB7BA2F0}"/>
                  </a:ext>
                </a:extLst>
              </p:cNvPr>
              <p:cNvSpPr txBox="1"/>
              <p:nvPr/>
            </p:nvSpPr>
            <p:spPr>
              <a:xfrm>
                <a:off x="5686041" y="2812799"/>
                <a:ext cx="10171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E21B1B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EXECUÇÃO NOK</a:t>
                </a:r>
              </a:p>
            </p:txBody>
          </p:sp>
          <p:pic>
            <p:nvPicPr>
              <p:cNvPr id="142" name="Imagem 141">
                <a:extLst>
                  <a:ext uri="{FF2B5EF4-FFF2-40B4-BE49-F238E27FC236}">
                    <a16:creationId xmlns:a16="http://schemas.microsoft.com/office/drawing/2014/main" id="{54D50BFE-D61C-71EB-9CC5-A2826FA74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9403" y="2118259"/>
                <a:ext cx="396825" cy="396825"/>
              </a:xfrm>
              <a:prstGeom prst="rect">
                <a:avLst/>
              </a:prstGeom>
            </p:spPr>
          </p:pic>
          <p:pic>
            <p:nvPicPr>
              <p:cNvPr id="143" name="Imagem 142">
                <a:extLst>
                  <a:ext uri="{FF2B5EF4-FFF2-40B4-BE49-F238E27FC236}">
                    <a16:creationId xmlns:a16="http://schemas.microsoft.com/office/drawing/2014/main" id="{BF1820FE-EDAE-D4D8-CDE4-FCE8E78D2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9405" y="3185058"/>
                <a:ext cx="396825" cy="396825"/>
              </a:xfrm>
              <a:prstGeom prst="rect">
                <a:avLst/>
              </a:prstGeom>
            </p:spPr>
          </p:pic>
          <p:sp>
            <p:nvSpPr>
              <p:cNvPr id="144" name="CaixaDeTexto 143">
                <a:extLst>
                  <a:ext uri="{FF2B5EF4-FFF2-40B4-BE49-F238E27FC236}">
                    <a16:creationId xmlns:a16="http://schemas.microsoft.com/office/drawing/2014/main" id="{C75961F8-FAD4-4892-B220-384E5B2C9D82}"/>
                  </a:ext>
                </a:extLst>
              </p:cNvPr>
              <p:cNvSpPr txBox="1"/>
              <p:nvPr/>
            </p:nvSpPr>
            <p:spPr>
              <a:xfrm>
                <a:off x="5678214" y="2566578"/>
                <a:ext cx="10140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OU</a:t>
                </a:r>
              </a:p>
            </p:txBody>
          </p:sp>
          <p:sp>
            <p:nvSpPr>
              <p:cNvPr id="145" name="Elipse 144">
                <a:extLst>
                  <a:ext uri="{FF2B5EF4-FFF2-40B4-BE49-F238E27FC236}">
                    <a16:creationId xmlns:a16="http://schemas.microsoft.com/office/drawing/2014/main" id="{AD61E10C-AEA9-BCDE-2781-8E22F1546216}"/>
                  </a:ext>
                </a:extLst>
              </p:cNvPr>
              <p:cNvSpPr/>
              <p:nvPr/>
            </p:nvSpPr>
            <p:spPr>
              <a:xfrm>
                <a:off x="10241858" y="2160730"/>
                <a:ext cx="721192" cy="293677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FIM</a:t>
                </a:r>
              </a:p>
            </p:txBody>
          </p:sp>
          <p:sp>
            <p:nvSpPr>
              <p:cNvPr id="146" name="Elipse 145">
                <a:extLst>
                  <a:ext uri="{FF2B5EF4-FFF2-40B4-BE49-F238E27FC236}">
                    <a16:creationId xmlns:a16="http://schemas.microsoft.com/office/drawing/2014/main" id="{0C1EA957-2040-C07C-F381-C3A7960CD4F2}"/>
                  </a:ext>
                </a:extLst>
              </p:cNvPr>
              <p:cNvSpPr/>
              <p:nvPr/>
            </p:nvSpPr>
            <p:spPr>
              <a:xfrm>
                <a:off x="10241858" y="3098910"/>
                <a:ext cx="721192" cy="293677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FIM</a:t>
                </a:r>
              </a:p>
            </p:txBody>
          </p:sp>
          <p:pic>
            <p:nvPicPr>
              <p:cNvPr id="147" name="Imagem 146">
                <a:extLst>
                  <a:ext uri="{FF2B5EF4-FFF2-40B4-BE49-F238E27FC236}">
                    <a16:creationId xmlns:a16="http://schemas.microsoft.com/office/drawing/2014/main" id="{01608824-161F-E01B-F9CE-0F8065D0F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3773" y="2113824"/>
                <a:ext cx="307431" cy="307431"/>
              </a:xfrm>
              <a:prstGeom prst="rect">
                <a:avLst/>
              </a:prstGeom>
            </p:spPr>
          </p:pic>
          <p:pic>
            <p:nvPicPr>
              <p:cNvPr id="148" name="Imagem 147">
                <a:extLst>
                  <a:ext uri="{FF2B5EF4-FFF2-40B4-BE49-F238E27FC236}">
                    <a16:creationId xmlns:a16="http://schemas.microsoft.com/office/drawing/2014/main" id="{CE8514A1-6454-FF8C-D5DA-28010D2FD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0927" y="3081042"/>
                <a:ext cx="307431" cy="307431"/>
              </a:xfrm>
              <a:prstGeom prst="rect">
                <a:avLst/>
              </a:prstGeom>
            </p:spPr>
          </p:pic>
          <p:pic>
            <p:nvPicPr>
              <p:cNvPr id="149" name="Imagem 148">
                <a:extLst>
                  <a:ext uri="{FF2B5EF4-FFF2-40B4-BE49-F238E27FC236}">
                    <a16:creationId xmlns:a16="http://schemas.microsoft.com/office/drawing/2014/main" id="{469AE293-9A25-224E-F51F-66DEE774F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0442" y="2111649"/>
                <a:ext cx="307431" cy="307431"/>
              </a:xfrm>
              <a:prstGeom prst="rect">
                <a:avLst/>
              </a:prstGeom>
            </p:spPr>
          </p:pic>
          <p:pic>
            <p:nvPicPr>
              <p:cNvPr id="150" name="Imagem 149">
                <a:extLst>
                  <a:ext uri="{FF2B5EF4-FFF2-40B4-BE49-F238E27FC236}">
                    <a16:creationId xmlns:a16="http://schemas.microsoft.com/office/drawing/2014/main" id="{B291E19A-A828-B0E6-A8BB-0610B07DF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0442" y="3037132"/>
                <a:ext cx="307431" cy="307431"/>
              </a:xfrm>
              <a:prstGeom prst="rect">
                <a:avLst/>
              </a:prstGeom>
            </p:spPr>
          </p:pic>
          <p:pic>
            <p:nvPicPr>
              <p:cNvPr id="151" name="Imagem 150">
                <a:extLst>
                  <a:ext uri="{FF2B5EF4-FFF2-40B4-BE49-F238E27FC236}">
                    <a16:creationId xmlns:a16="http://schemas.microsoft.com/office/drawing/2014/main" id="{353A5FD0-B7D5-F647-4BF0-CA51E29D5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5792" y="4550502"/>
                <a:ext cx="371991" cy="371991"/>
              </a:xfrm>
              <a:prstGeom prst="rect">
                <a:avLst/>
              </a:prstGeom>
            </p:spPr>
          </p:pic>
          <p:pic>
            <p:nvPicPr>
              <p:cNvPr id="152" name="Imagem 151">
                <a:extLst>
                  <a:ext uri="{FF2B5EF4-FFF2-40B4-BE49-F238E27FC236}">
                    <a16:creationId xmlns:a16="http://schemas.microsoft.com/office/drawing/2014/main" id="{18895537-5CD8-B71E-5F3F-C7704DDA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9949" y="4091891"/>
                <a:ext cx="371991" cy="371991"/>
              </a:xfrm>
              <a:prstGeom prst="rect">
                <a:avLst/>
              </a:prstGeom>
            </p:spPr>
          </p:pic>
          <p:sp>
            <p:nvSpPr>
              <p:cNvPr id="153" name="CaixaDeTexto 152">
                <a:extLst>
                  <a:ext uri="{FF2B5EF4-FFF2-40B4-BE49-F238E27FC236}">
                    <a16:creationId xmlns:a16="http://schemas.microsoft.com/office/drawing/2014/main" id="{1FE6E9BC-0222-9D31-7520-A4D2C7AF4D55}"/>
                  </a:ext>
                </a:extLst>
              </p:cNvPr>
              <p:cNvSpPr txBox="1"/>
              <p:nvPr/>
            </p:nvSpPr>
            <p:spPr>
              <a:xfrm>
                <a:off x="2263932" y="963253"/>
                <a:ext cx="1176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DIA</a:t>
                </a:r>
              </a:p>
            </p:txBody>
          </p:sp>
          <p:sp>
            <p:nvSpPr>
              <p:cNvPr id="154" name="CaixaDeTexto 153">
                <a:extLst>
                  <a:ext uri="{FF2B5EF4-FFF2-40B4-BE49-F238E27FC236}">
                    <a16:creationId xmlns:a16="http://schemas.microsoft.com/office/drawing/2014/main" id="{BFFFB0B8-C8C2-DB53-0906-B627A27DD085}"/>
                  </a:ext>
                </a:extLst>
              </p:cNvPr>
              <p:cNvSpPr txBox="1"/>
              <p:nvPr/>
            </p:nvSpPr>
            <p:spPr>
              <a:xfrm>
                <a:off x="4735221" y="951549"/>
                <a:ext cx="23775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DATA AGENDADA</a:t>
                </a:r>
              </a:p>
            </p:txBody>
          </p:sp>
          <p:sp>
            <p:nvSpPr>
              <p:cNvPr id="155" name="CaixaDeTexto 154">
                <a:extLst>
                  <a:ext uri="{FF2B5EF4-FFF2-40B4-BE49-F238E27FC236}">
                    <a16:creationId xmlns:a16="http://schemas.microsoft.com/office/drawing/2014/main" id="{648D785A-29E2-686B-EB12-AE7D87C0D776}"/>
                  </a:ext>
                </a:extLst>
              </p:cNvPr>
              <p:cNvSpPr txBox="1"/>
              <p:nvPr/>
            </p:nvSpPr>
            <p:spPr>
              <a:xfrm>
                <a:off x="7262872" y="959523"/>
                <a:ext cx="33524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IMEDIATO – DIA INTEGRAÇÃO</a:t>
                </a:r>
              </a:p>
            </p:txBody>
          </p:sp>
          <p:sp>
            <p:nvSpPr>
              <p:cNvPr id="156" name="CaixaDeTexto 155">
                <a:extLst>
                  <a:ext uri="{FF2B5EF4-FFF2-40B4-BE49-F238E27FC236}">
                    <a16:creationId xmlns:a16="http://schemas.microsoft.com/office/drawing/2014/main" id="{0B039F7E-7A38-5EC3-ADF8-1A25BC5B3235}"/>
                  </a:ext>
                </a:extLst>
              </p:cNvPr>
              <p:cNvSpPr txBox="1"/>
              <p:nvPr/>
            </p:nvSpPr>
            <p:spPr>
              <a:xfrm>
                <a:off x="1284329" y="1549502"/>
                <a:ext cx="778666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NET SMS</a:t>
                </a:r>
              </a:p>
            </p:txBody>
          </p:sp>
          <p:sp>
            <p:nvSpPr>
              <p:cNvPr id="157" name="CaixaDeTexto 156">
                <a:extLst>
                  <a:ext uri="{FF2B5EF4-FFF2-40B4-BE49-F238E27FC236}">
                    <a16:creationId xmlns:a16="http://schemas.microsoft.com/office/drawing/2014/main" id="{1C18B804-4000-7207-A5B9-7FA78DD019C9}"/>
                  </a:ext>
                </a:extLst>
              </p:cNvPr>
              <p:cNvSpPr txBox="1"/>
              <p:nvPr/>
            </p:nvSpPr>
            <p:spPr>
              <a:xfrm>
                <a:off x="2418978" y="1539325"/>
                <a:ext cx="778666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TOA</a:t>
                </a:r>
              </a:p>
            </p:txBody>
          </p:sp>
          <p:sp>
            <p:nvSpPr>
              <p:cNvPr id="158" name="CaixaDeTexto 157">
                <a:extLst>
                  <a:ext uri="{FF2B5EF4-FFF2-40B4-BE49-F238E27FC236}">
                    <a16:creationId xmlns:a16="http://schemas.microsoft.com/office/drawing/2014/main" id="{EC7EC122-12F4-D882-9804-328216068ED7}"/>
                  </a:ext>
                </a:extLst>
              </p:cNvPr>
              <p:cNvSpPr txBox="1"/>
              <p:nvPr/>
            </p:nvSpPr>
            <p:spPr>
              <a:xfrm>
                <a:off x="7207594" y="1590568"/>
                <a:ext cx="778666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TOA</a:t>
                </a:r>
              </a:p>
            </p:txBody>
          </p:sp>
          <p:sp>
            <p:nvSpPr>
              <p:cNvPr id="159" name="CaixaDeTexto 158">
                <a:extLst>
                  <a:ext uri="{FF2B5EF4-FFF2-40B4-BE49-F238E27FC236}">
                    <a16:creationId xmlns:a16="http://schemas.microsoft.com/office/drawing/2014/main" id="{637D8270-EFFE-3047-2A0C-3FFF43302B3A}"/>
                  </a:ext>
                </a:extLst>
              </p:cNvPr>
              <p:cNvSpPr txBox="1"/>
              <p:nvPr/>
            </p:nvSpPr>
            <p:spPr>
              <a:xfrm>
                <a:off x="8156611" y="1590314"/>
                <a:ext cx="778666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NET SMS</a:t>
                </a:r>
              </a:p>
            </p:txBody>
          </p:sp>
          <p:sp>
            <p:nvSpPr>
              <p:cNvPr id="160" name="CaixaDeTexto 159">
                <a:extLst>
                  <a:ext uri="{FF2B5EF4-FFF2-40B4-BE49-F238E27FC236}">
                    <a16:creationId xmlns:a16="http://schemas.microsoft.com/office/drawing/2014/main" id="{5113F75A-8A30-198C-AD9A-CFA1E5FA0D29}"/>
                  </a:ext>
                </a:extLst>
              </p:cNvPr>
              <p:cNvSpPr txBox="1"/>
              <p:nvPr/>
            </p:nvSpPr>
            <p:spPr>
              <a:xfrm>
                <a:off x="9033275" y="1526915"/>
                <a:ext cx="816906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TÉCNICO</a:t>
                </a:r>
              </a:p>
            </p:txBody>
          </p:sp>
          <p:sp>
            <p:nvSpPr>
              <p:cNvPr id="162" name="CaixaDeTexto 161">
                <a:extLst>
                  <a:ext uri="{FF2B5EF4-FFF2-40B4-BE49-F238E27FC236}">
                    <a16:creationId xmlns:a16="http://schemas.microsoft.com/office/drawing/2014/main" id="{56C1C277-FE52-C1B9-89DD-59AE57A7D105}"/>
                  </a:ext>
                </a:extLst>
              </p:cNvPr>
              <p:cNvSpPr txBox="1"/>
              <p:nvPr/>
            </p:nvSpPr>
            <p:spPr>
              <a:xfrm>
                <a:off x="1190347" y="2655193"/>
                <a:ext cx="9666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Registro da OS</a:t>
                </a:r>
              </a:p>
            </p:txBody>
          </p:sp>
          <p:sp>
            <p:nvSpPr>
              <p:cNvPr id="163" name="CaixaDeTexto 162">
                <a:extLst>
                  <a:ext uri="{FF2B5EF4-FFF2-40B4-BE49-F238E27FC236}">
                    <a16:creationId xmlns:a16="http://schemas.microsoft.com/office/drawing/2014/main" id="{3C670EB4-F43D-9520-3120-63EEB4912FA5}"/>
                  </a:ext>
                </a:extLst>
              </p:cNvPr>
              <p:cNvSpPr txBox="1"/>
              <p:nvPr/>
            </p:nvSpPr>
            <p:spPr>
              <a:xfrm>
                <a:off x="2315017" y="2608495"/>
                <a:ext cx="82372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Engine</a:t>
                </a:r>
                <a:endParaRPr lang="pt-BR" sz="1000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4" name="CaixaDeTexto 163">
                <a:extLst>
                  <a:ext uri="{FF2B5EF4-FFF2-40B4-BE49-F238E27FC236}">
                    <a16:creationId xmlns:a16="http://schemas.microsoft.com/office/drawing/2014/main" id="{769FBB23-96A8-CE28-15AE-41DC5761B85E}"/>
                  </a:ext>
                </a:extLst>
              </p:cNvPr>
              <p:cNvSpPr txBox="1"/>
              <p:nvPr/>
            </p:nvSpPr>
            <p:spPr>
              <a:xfrm>
                <a:off x="2999332" y="2637313"/>
                <a:ext cx="11097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Roteirização</a:t>
                </a:r>
              </a:p>
            </p:txBody>
          </p:sp>
          <p:sp>
            <p:nvSpPr>
              <p:cNvPr id="165" name="CaixaDeTexto 164">
                <a:extLst>
                  <a:ext uri="{FF2B5EF4-FFF2-40B4-BE49-F238E27FC236}">
                    <a16:creationId xmlns:a16="http://schemas.microsoft.com/office/drawing/2014/main" id="{5869DF59-28FB-2ECA-18E0-B5611591447B}"/>
                  </a:ext>
                </a:extLst>
              </p:cNvPr>
              <p:cNvSpPr txBox="1"/>
              <p:nvPr/>
            </p:nvSpPr>
            <p:spPr>
              <a:xfrm>
                <a:off x="4005027" y="2637313"/>
                <a:ext cx="7778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Despacho</a:t>
                </a:r>
              </a:p>
            </p:txBody>
          </p:sp>
          <p:sp>
            <p:nvSpPr>
              <p:cNvPr id="166" name="CaixaDeTexto 165">
                <a:extLst>
                  <a:ext uri="{FF2B5EF4-FFF2-40B4-BE49-F238E27FC236}">
                    <a16:creationId xmlns:a16="http://schemas.microsoft.com/office/drawing/2014/main" id="{C9D1D166-6360-58DB-0948-2527671B6B6B}"/>
                  </a:ext>
                </a:extLst>
              </p:cNvPr>
              <p:cNvSpPr txBox="1"/>
              <p:nvPr/>
            </p:nvSpPr>
            <p:spPr>
              <a:xfrm>
                <a:off x="4938733" y="2583094"/>
                <a:ext cx="777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TÉCNICO EXECUTA</a:t>
                </a:r>
              </a:p>
            </p:txBody>
          </p:sp>
          <p:sp>
            <p:nvSpPr>
              <p:cNvPr id="167" name="CaixaDeTexto 166">
                <a:extLst>
                  <a:ext uri="{FF2B5EF4-FFF2-40B4-BE49-F238E27FC236}">
                    <a16:creationId xmlns:a16="http://schemas.microsoft.com/office/drawing/2014/main" id="{5A0B83B4-7888-D442-6B67-F0183730C828}"/>
                  </a:ext>
                </a:extLst>
              </p:cNvPr>
              <p:cNvSpPr txBox="1"/>
              <p:nvPr/>
            </p:nvSpPr>
            <p:spPr>
              <a:xfrm>
                <a:off x="8152372" y="2434577"/>
                <a:ext cx="777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OS Baixada</a:t>
                </a:r>
              </a:p>
            </p:txBody>
          </p:sp>
          <p:sp>
            <p:nvSpPr>
              <p:cNvPr id="168" name="CaixaDeTexto 167">
                <a:extLst>
                  <a:ext uri="{FF2B5EF4-FFF2-40B4-BE49-F238E27FC236}">
                    <a16:creationId xmlns:a16="http://schemas.microsoft.com/office/drawing/2014/main" id="{CB9E131D-6247-F553-9401-81B1AA7E296E}"/>
                  </a:ext>
                </a:extLst>
              </p:cNvPr>
              <p:cNvSpPr txBox="1"/>
              <p:nvPr/>
            </p:nvSpPr>
            <p:spPr>
              <a:xfrm>
                <a:off x="8143652" y="3325270"/>
                <a:ext cx="777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OS Baixada</a:t>
                </a:r>
              </a:p>
            </p:txBody>
          </p:sp>
          <p:sp>
            <p:nvSpPr>
              <p:cNvPr id="169" name="CaixaDeTexto 168">
                <a:extLst>
                  <a:ext uri="{FF2B5EF4-FFF2-40B4-BE49-F238E27FC236}">
                    <a16:creationId xmlns:a16="http://schemas.microsoft.com/office/drawing/2014/main" id="{B3ED1CC5-F54B-C658-D565-3F2AB0B81ADB}"/>
                  </a:ext>
                </a:extLst>
              </p:cNvPr>
              <p:cNvSpPr txBox="1"/>
              <p:nvPr/>
            </p:nvSpPr>
            <p:spPr>
              <a:xfrm>
                <a:off x="9065688" y="2398678"/>
                <a:ext cx="777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Gera OS Digital</a:t>
                </a:r>
              </a:p>
            </p:txBody>
          </p:sp>
          <p:sp>
            <p:nvSpPr>
              <p:cNvPr id="170" name="CaixaDeTexto 169">
                <a:extLst>
                  <a:ext uri="{FF2B5EF4-FFF2-40B4-BE49-F238E27FC236}">
                    <a16:creationId xmlns:a16="http://schemas.microsoft.com/office/drawing/2014/main" id="{295FBB6C-9601-9B9F-37B9-7F850A859D6C}"/>
                  </a:ext>
                </a:extLst>
              </p:cNvPr>
              <p:cNvSpPr txBox="1"/>
              <p:nvPr/>
            </p:nvSpPr>
            <p:spPr>
              <a:xfrm>
                <a:off x="9065688" y="3275668"/>
                <a:ext cx="77788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Gera OS Digital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7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(Improdutiva)</a:t>
                </a:r>
                <a:endParaRPr lang="pt-BR" sz="1000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1" name="CaixaDeTexto 170">
                <a:extLst>
                  <a:ext uri="{FF2B5EF4-FFF2-40B4-BE49-F238E27FC236}">
                    <a16:creationId xmlns:a16="http://schemas.microsoft.com/office/drawing/2014/main" id="{ECDF930A-304F-FFEE-732C-BAAE36A9935A}"/>
                  </a:ext>
                </a:extLst>
              </p:cNvPr>
              <p:cNvSpPr txBox="1"/>
              <p:nvPr/>
            </p:nvSpPr>
            <p:spPr>
              <a:xfrm>
                <a:off x="7877764" y="4444391"/>
                <a:ext cx="132709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BKO COMERCIAL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7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Contato com o cliente</a:t>
                </a:r>
                <a:endParaRPr lang="pt-BR" sz="1000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2" name="CaixaDeTexto 171">
                <a:extLst>
                  <a:ext uri="{FF2B5EF4-FFF2-40B4-BE49-F238E27FC236}">
                    <a16:creationId xmlns:a16="http://schemas.microsoft.com/office/drawing/2014/main" id="{441C3AD4-B2E7-F94B-5296-4480B4302C4E}"/>
                  </a:ext>
                </a:extLst>
              </p:cNvPr>
              <p:cNvSpPr txBox="1"/>
              <p:nvPr/>
            </p:nvSpPr>
            <p:spPr>
              <a:xfrm>
                <a:off x="7986260" y="4863940"/>
                <a:ext cx="11327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SLA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700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Reagendamento</a:t>
                </a:r>
                <a:r>
                  <a:rPr lang="pt-BR" sz="7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médio= 5 dias</a:t>
                </a:r>
                <a:endParaRPr lang="pt-BR" sz="1000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3" name="CaixaDeTexto 172">
                <a:extLst>
                  <a:ext uri="{FF2B5EF4-FFF2-40B4-BE49-F238E27FC236}">
                    <a16:creationId xmlns:a16="http://schemas.microsoft.com/office/drawing/2014/main" id="{3BF8495B-4C74-9C82-39FE-EBEF1935337C}"/>
                  </a:ext>
                </a:extLst>
              </p:cNvPr>
              <p:cNvSpPr txBox="1"/>
              <p:nvPr/>
            </p:nvSpPr>
            <p:spPr>
              <a:xfrm>
                <a:off x="6592795" y="4411359"/>
                <a:ext cx="11327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Reagenda a instalação</a:t>
                </a:r>
              </a:p>
            </p:txBody>
          </p:sp>
          <p:sp>
            <p:nvSpPr>
              <p:cNvPr id="174" name="CaixaDeTexto 173">
                <a:extLst>
                  <a:ext uri="{FF2B5EF4-FFF2-40B4-BE49-F238E27FC236}">
                    <a16:creationId xmlns:a16="http://schemas.microsoft.com/office/drawing/2014/main" id="{E2545792-188E-4CAA-7234-1CC6BF016581}"/>
                  </a:ext>
                </a:extLst>
              </p:cNvPr>
              <p:cNvSpPr txBox="1"/>
              <p:nvPr/>
            </p:nvSpPr>
            <p:spPr>
              <a:xfrm>
                <a:off x="4748361" y="4853969"/>
                <a:ext cx="17942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CAP – Célula de Atendimento ao </a:t>
                </a:r>
                <a:r>
                  <a:rPr lang="pt-BR" sz="1000" b="1" dirty="0" err="1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Prospect</a:t>
                </a:r>
                <a:endParaRPr lang="pt-BR" sz="1000" b="1" dirty="0">
                  <a:solidFill>
                    <a:srgbClr val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5" name="CaixaDeTexto 174">
                <a:extLst>
                  <a:ext uri="{FF2B5EF4-FFF2-40B4-BE49-F238E27FC236}">
                    <a16:creationId xmlns:a16="http://schemas.microsoft.com/office/drawing/2014/main" id="{990E0A3B-0925-CCD0-905A-AF518BAA880B}"/>
                  </a:ext>
                </a:extLst>
              </p:cNvPr>
              <p:cNvSpPr txBox="1"/>
              <p:nvPr/>
            </p:nvSpPr>
            <p:spPr>
              <a:xfrm>
                <a:off x="2816670" y="5307564"/>
                <a:ext cx="13065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Cliente deseja alterar a agenda</a:t>
                </a:r>
              </a:p>
            </p:txBody>
          </p:sp>
          <p:sp>
            <p:nvSpPr>
              <p:cNvPr id="176" name="CaixaDeTexto 175">
                <a:extLst>
                  <a:ext uri="{FF2B5EF4-FFF2-40B4-BE49-F238E27FC236}">
                    <a16:creationId xmlns:a16="http://schemas.microsoft.com/office/drawing/2014/main" id="{39EEB35B-753B-596A-833A-25803AF6D91B}"/>
                  </a:ext>
                </a:extLst>
              </p:cNvPr>
              <p:cNvSpPr txBox="1"/>
              <p:nvPr/>
            </p:nvSpPr>
            <p:spPr>
              <a:xfrm>
                <a:off x="4988519" y="5710891"/>
                <a:ext cx="13065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APP Minha Claro Residencial</a:t>
                </a:r>
              </a:p>
            </p:txBody>
          </p:sp>
          <p:pic>
            <p:nvPicPr>
              <p:cNvPr id="177" name="Imagem 176">
                <a:extLst>
                  <a:ext uri="{FF2B5EF4-FFF2-40B4-BE49-F238E27FC236}">
                    <a16:creationId xmlns:a16="http://schemas.microsoft.com/office/drawing/2014/main" id="{4D8E266F-DA11-A10D-DB37-F220B4746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0739" y="4147213"/>
                <a:ext cx="307431" cy="307431"/>
              </a:xfrm>
              <a:prstGeom prst="rect">
                <a:avLst/>
              </a:prstGeom>
            </p:spPr>
          </p:pic>
          <p:pic>
            <p:nvPicPr>
              <p:cNvPr id="178" name="Imagem 177">
                <a:extLst>
                  <a:ext uri="{FF2B5EF4-FFF2-40B4-BE49-F238E27FC236}">
                    <a16:creationId xmlns:a16="http://schemas.microsoft.com/office/drawing/2014/main" id="{6B7265C3-B7CE-75C6-DAFD-22D3955DB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585" y="1983913"/>
                <a:ext cx="544632" cy="544632"/>
              </a:xfrm>
              <a:prstGeom prst="rect">
                <a:avLst/>
              </a:prstGeom>
            </p:spPr>
          </p:pic>
          <p:pic>
            <p:nvPicPr>
              <p:cNvPr id="179" name="Imagem 178">
                <a:extLst>
                  <a:ext uri="{FF2B5EF4-FFF2-40B4-BE49-F238E27FC236}">
                    <a16:creationId xmlns:a16="http://schemas.microsoft.com/office/drawing/2014/main" id="{92E55E65-FFDA-5226-BE66-3D3C2BD78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324" y="2075689"/>
                <a:ext cx="409190" cy="409190"/>
              </a:xfrm>
              <a:prstGeom prst="rect">
                <a:avLst/>
              </a:prstGeom>
            </p:spPr>
          </p:pic>
          <p:pic>
            <p:nvPicPr>
              <p:cNvPr id="180" name="Imagem 179">
                <a:extLst>
                  <a:ext uri="{FF2B5EF4-FFF2-40B4-BE49-F238E27FC236}">
                    <a16:creationId xmlns:a16="http://schemas.microsoft.com/office/drawing/2014/main" id="{2F21CB99-7026-E51B-3536-DA46E7658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8037" y="2068172"/>
                <a:ext cx="409190" cy="409190"/>
              </a:xfrm>
              <a:prstGeom prst="rect">
                <a:avLst/>
              </a:prstGeom>
            </p:spPr>
          </p:pic>
          <p:pic>
            <p:nvPicPr>
              <p:cNvPr id="181" name="Imagem 180">
                <a:extLst>
                  <a:ext uri="{FF2B5EF4-FFF2-40B4-BE49-F238E27FC236}">
                    <a16:creationId xmlns:a16="http://schemas.microsoft.com/office/drawing/2014/main" id="{5D5D6451-370E-2C2F-6FFA-1D6F024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1762" y="4847688"/>
                <a:ext cx="495120" cy="495120"/>
              </a:xfrm>
              <a:prstGeom prst="rect">
                <a:avLst/>
              </a:prstGeom>
            </p:spPr>
          </p:pic>
          <p:pic>
            <p:nvPicPr>
              <p:cNvPr id="182" name="Imagem 181">
                <a:extLst>
                  <a:ext uri="{FF2B5EF4-FFF2-40B4-BE49-F238E27FC236}">
                    <a16:creationId xmlns:a16="http://schemas.microsoft.com/office/drawing/2014/main" id="{FC1C0E6B-E7DD-A2FD-98CB-19FF07551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2114" y="5341646"/>
                <a:ext cx="450109" cy="450109"/>
              </a:xfrm>
              <a:prstGeom prst="rect">
                <a:avLst/>
              </a:prstGeom>
            </p:spPr>
          </p:pic>
          <p:cxnSp>
            <p:nvCxnSpPr>
              <p:cNvPr id="190" name="Conector reto 189">
                <a:extLst>
                  <a:ext uri="{FF2B5EF4-FFF2-40B4-BE49-F238E27FC236}">
                    <a16:creationId xmlns:a16="http://schemas.microsoft.com/office/drawing/2014/main" id="{09BDA421-9986-6903-4435-28D53ED51F38}"/>
                  </a:ext>
                </a:extLst>
              </p:cNvPr>
              <p:cNvCxnSpPr/>
              <p:nvPr/>
            </p:nvCxnSpPr>
            <p:spPr>
              <a:xfrm>
                <a:off x="6418399" y="5851891"/>
                <a:ext cx="776637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de seta reta 190">
                <a:extLst>
                  <a:ext uri="{FF2B5EF4-FFF2-40B4-BE49-F238E27FC236}">
                    <a16:creationId xmlns:a16="http://schemas.microsoft.com/office/drawing/2014/main" id="{7511D242-E77F-1D79-3A6C-C8E9E37236C8}"/>
                  </a:ext>
                </a:extLst>
              </p:cNvPr>
              <p:cNvCxnSpPr/>
              <p:nvPr/>
            </p:nvCxnSpPr>
            <p:spPr>
              <a:xfrm flipV="1">
                <a:off x="7190219" y="4849346"/>
                <a:ext cx="0" cy="100254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ector reto 193">
                <a:extLst>
                  <a:ext uri="{FF2B5EF4-FFF2-40B4-BE49-F238E27FC236}">
                    <a16:creationId xmlns:a16="http://schemas.microsoft.com/office/drawing/2014/main" id="{79626BBF-10D5-AE5E-A3D7-CCA55C1680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8964" y="5166199"/>
                <a:ext cx="583499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ector reto 195">
                <a:extLst>
                  <a:ext uri="{FF2B5EF4-FFF2-40B4-BE49-F238E27FC236}">
                    <a16:creationId xmlns:a16="http://schemas.microsoft.com/office/drawing/2014/main" id="{18D5BD96-8216-A7EE-97C1-EF7D5E72D06B}"/>
                  </a:ext>
                </a:extLst>
              </p:cNvPr>
              <p:cNvCxnSpPr/>
              <p:nvPr/>
            </p:nvCxnSpPr>
            <p:spPr>
              <a:xfrm>
                <a:off x="8060258" y="5343336"/>
                <a:ext cx="959249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8" name="Imagem 197">
                <a:extLst>
                  <a:ext uri="{FF2B5EF4-FFF2-40B4-BE49-F238E27FC236}">
                    <a16:creationId xmlns:a16="http://schemas.microsoft.com/office/drawing/2014/main" id="{6025A814-A98A-7C8C-B7C8-4970D0EAB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689" y="2018888"/>
                <a:ext cx="599095" cy="599095"/>
              </a:xfrm>
              <a:prstGeom prst="rect">
                <a:avLst/>
              </a:prstGeom>
            </p:spPr>
          </p:pic>
          <p:pic>
            <p:nvPicPr>
              <p:cNvPr id="199" name="Imagem 198">
                <a:extLst>
                  <a:ext uri="{FF2B5EF4-FFF2-40B4-BE49-F238E27FC236}">
                    <a16:creationId xmlns:a16="http://schemas.microsoft.com/office/drawing/2014/main" id="{84A6E083-E5AC-2D6A-0186-922EBCA44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4540" y="2967164"/>
                <a:ext cx="599095" cy="599095"/>
              </a:xfrm>
              <a:prstGeom prst="rect">
                <a:avLst/>
              </a:prstGeom>
            </p:spPr>
          </p:pic>
          <p:sp>
            <p:nvSpPr>
              <p:cNvPr id="200" name="CaixaDeTexto 199">
                <a:extLst>
                  <a:ext uri="{FF2B5EF4-FFF2-40B4-BE49-F238E27FC236}">
                    <a16:creationId xmlns:a16="http://schemas.microsoft.com/office/drawing/2014/main" id="{844F91D7-C73E-D123-1E9E-D3D063396C72}"/>
                  </a:ext>
                </a:extLst>
              </p:cNvPr>
              <p:cNvSpPr txBox="1"/>
              <p:nvPr/>
            </p:nvSpPr>
            <p:spPr>
              <a:xfrm>
                <a:off x="179917" y="5018530"/>
                <a:ext cx="328710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PRINCIPAIS TECNOLOGIAS: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HFC – CABO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GPON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DTH</a:t>
                </a:r>
              </a:p>
            </p:txBody>
          </p:sp>
          <p:pic>
            <p:nvPicPr>
              <p:cNvPr id="130" name="Imagem 129">
                <a:extLst>
                  <a:ext uri="{FF2B5EF4-FFF2-40B4-BE49-F238E27FC236}">
                    <a16:creationId xmlns:a16="http://schemas.microsoft.com/office/drawing/2014/main" id="{6287FD3E-E632-5D36-F935-610CE0B1E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4840" y="2028778"/>
                <a:ext cx="495120" cy="495120"/>
              </a:xfrm>
              <a:prstGeom prst="rect">
                <a:avLst/>
              </a:prstGeom>
            </p:spPr>
          </p:pic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BE43C1C9-8450-2AAE-275B-CEB62E752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134" y="1971823"/>
                <a:ext cx="599095" cy="599095"/>
              </a:xfrm>
              <a:prstGeom prst="rect">
                <a:avLst/>
              </a:prstGeom>
            </p:spPr>
          </p:pic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C898B1E5-27CF-51DB-1974-ED8718D20FF1}"/>
                  </a:ext>
                </a:extLst>
              </p:cNvPr>
              <p:cNvSpPr txBox="1"/>
              <p:nvPr/>
            </p:nvSpPr>
            <p:spPr>
              <a:xfrm>
                <a:off x="110662" y="2535403"/>
                <a:ext cx="10794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PROCESSO DE VENDAS</a:t>
                </a:r>
              </a:p>
            </p:txBody>
          </p:sp>
          <p:pic>
            <p:nvPicPr>
              <p:cNvPr id="6" name="Imagem 5">
                <a:extLst>
                  <a:ext uri="{FF2B5EF4-FFF2-40B4-BE49-F238E27FC236}">
                    <a16:creationId xmlns:a16="http://schemas.microsoft.com/office/drawing/2014/main" id="{256B3940-C646-F373-DC9B-4DBFAF4A8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2020" y="2173132"/>
                <a:ext cx="724906" cy="724906"/>
              </a:xfrm>
              <a:prstGeom prst="rect">
                <a:avLst/>
              </a:prstGeom>
            </p:spPr>
          </p:pic>
          <p:pic>
            <p:nvPicPr>
              <p:cNvPr id="97" name="Imagem 96">
                <a:extLst>
                  <a:ext uri="{FF2B5EF4-FFF2-40B4-BE49-F238E27FC236}">
                    <a16:creationId xmlns:a16="http://schemas.microsoft.com/office/drawing/2014/main" id="{826FD39F-01A6-C84E-6E25-9275D7E67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9774" y="1591380"/>
                <a:ext cx="752468" cy="519204"/>
              </a:xfrm>
              <a:prstGeom prst="rect">
                <a:avLst/>
              </a:prstGeom>
            </p:spPr>
          </p:pic>
          <p:pic>
            <p:nvPicPr>
              <p:cNvPr id="99" name="Imagem 98">
                <a:extLst>
                  <a:ext uri="{FF2B5EF4-FFF2-40B4-BE49-F238E27FC236}">
                    <a16:creationId xmlns:a16="http://schemas.microsoft.com/office/drawing/2014/main" id="{AC81C673-FAB8-545B-F003-37CC840E5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9094" y="3477111"/>
                <a:ext cx="566333" cy="566333"/>
              </a:xfrm>
              <a:prstGeom prst="rect">
                <a:avLst/>
              </a:prstGeom>
            </p:spPr>
          </p:pic>
          <p:cxnSp>
            <p:nvCxnSpPr>
              <p:cNvPr id="10" name="Conector: Angulado 9">
                <a:extLst>
                  <a:ext uri="{FF2B5EF4-FFF2-40B4-BE49-F238E27FC236}">
                    <a16:creationId xmlns:a16="http://schemas.microsoft.com/office/drawing/2014/main" id="{9891BF8A-9176-F049-B2D0-34E3A71FC571}"/>
                  </a:ext>
                </a:extLst>
              </p:cNvPr>
              <p:cNvCxnSpPr>
                <a:cxnSpLocks/>
                <a:stCxn id="175" idx="3"/>
              </p:cNvCxnSpPr>
              <p:nvPr/>
            </p:nvCxnSpPr>
            <p:spPr>
              <a:xfrm flipV="1">
                <a:off x="4123205" y="4716966"/>
                <a:ext cx="1240532" cy="790653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66DB6EB1-18F4-4952-906D-028E6802D8CD}"/>
                  </a:ext>
                </a:extLst>
              </p:cNvPr>
              <p:cNvSpPr txBox="1"/>
              <p:nvPr/>
            </p:nvSpPr>
            <p:spPr>
              <a:xfrm>
                <a:off x="4917894" y="6432003"/>
                <a:ext cx="130653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000" b="1" dirty="0">
                    <a:solidFill>
                      <a:srgbClr val="00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WHATSAPP</a:t>
                </a:r>
              </a:p>
            </p:txBody>
          </p:sp>
          <p:cxnSp>
            <p:nvCxnSpPr>
              <p:cNvPr id="20" name="Conector: Angulado 19">
                <a:extLst>
                  <a:ext uri="{FF2B5EF4-FFF2-40B4-BE49-F238E27FC236}">
                    <a16:creationId xmlns:a16="http://schemas.microsoft.com/office/drawing/2014/main" id="{FD7A0A14-DD30-BBBC-C532-0E8F500F54E9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6224429" y="5843239"/>
                <a:ext cx="945805" cy="711875"/>
              </a:xfrm>
              <a:prstGeom prst="bentConnector3">
                <a:avLst>
                  <a:gd name="adj1" fmla="val 101877"/>
                </a:avLst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Conector: Angulado 24">
                <a:extLst>
                  <a:ext uri="{FF2B5EF4-FFF2-40B4-BE49-F238E27FC236}">
                    <a16:creationId xmlns:a16="http://schemas.microsoft.com/office/drawing/2014/main" id="{0E726DE3-1B32-61F9-C507-DA0ECA8992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438185" y="5820936"/>
                <a:ext cx="1037064" cy="412595"/>
              </a:xfrm>
              <a:prstGeom prst="bentConnector3">
                <a:avLst>
                  <a:gd name="adj1" fmla="val 99462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ector: Angulado 29">
                <a:extLst>
                  <a:ext uri="{FF2B5EF4-FFF2-40B4-BE49-F238E27FC236}">
                    <a16:creationId xmlns:a16="http://schemas.microsoft.com/office/drawing/2014/main" id="{14E3FA89-C555-703D-135C-74D0A726CC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5093" y="5508702"/>
                <a:ext cx="591014" cy="323386"/>
              </a:xfrm>
              <a:prstGeom prst="bentConnector3">
                <a:avLst>
                  <a:gd name="adj1" fmla="val 40566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4508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563415" y="3920758"/>
            <a:ext cx="9129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QUAL É A NOSSA RESPONSABILIDADE PARA DIMÍNUIR A QUEBRA DE AGENDA?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O QUE É  ...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45A30A-50FB-4079-B2A2-9FD53CFB74E9}"/>
              </a:ext>
            </a:extLst>
          </p:cNvPr>
          <p:cNvSpPr/>
          <p:nvPr/>
        </p:nvSpPr>
        <p:spPr>
          <a:xfrm>
            <a:off x="1057737" y="4395760"/>
            <a:ext cx="179470" cy="15435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AB92C77-5740-475E-874C-0E262438C2DA}"/>
              </a:ext>
            </a:extLst>
          </p:cNvPr>
          <p:cNvSpPr/>
          <p:nvPr/>
        </p:nvSpPr>
        <p:spPr>
          <a:xfrm rot="5400000">
            <a:off x="7229355" y="2124075"/>
            <a:ext cx="182179" cy="13231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id="{0FE0586A-D801-4376-B8E4-45C659AD3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4" y="1577784"/>
            <a:ext cx="5364000" cy="1543597"/>
          </a:xfrm>
          <a:prstGeom prst="rect">
            <a:avLst/>
          </a:prstGeom>
        </p:spPr>
      </p:pic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C9D64AA3-FC22-4BB3-B762-5E9FB21A6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679" y="4135900"/>
            <a:ext cx="3960000" cy="1555993"/>
          </a:xfrm>
          <a:prstGeom prst="rect">
            <a:avLst/>
          </a:prstGeom>
        </p:spPr>
      </p:pic>
      <p:pic>
        <p:nvPicPr>
          <p:cNvPr id="19" name="Imagem 18" descr="Forma&#10;&#10;Descrição gerada automaticamente com confiança média">
            <a:extLst>
              <a:ext uri="{FF2B5EF4-FFF2-40B4-BE49-F238E27FC236}">
                <a16:creationId xmlns:a16="http://schemas.microsoft.com/office/drawing/2014/main" id="{C126BA0C-FD1C-4357-8749-C618739F9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4" y="2858087"/>
            <a:ext cx="9547408" cy="1553503"/>
          </a:xfrm>
          <a:prstGeom prst="rect">
            <a:avLst/>
          </a:prstGeom>
        </p:spPr>
      </p:pic>
      <p:sp>
        <p:nvSpPr>
          <p:cNvPr id="20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8095186" y="4015107"/>
            <a:ext cx="62621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150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51082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957" y="0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2763626" y="337522"/>
            <a:ext cx="846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O QUE É QUEBRA DE AGENDA?</a:t>
            </a:r>
          </a:p>
        </p:txBody>
      </p:sp>
      <p:grpSp>
        <p:nvGrpSpPr>
          <p:cNvPr id="8" name="Agrupar 6">
            <a:extLst>
              <a:ext uri="{FF2B5EF4-FFF2-40B4-BE49-F238E27FC236}">
                <a16:creationId xmlns:a16="http://schemas.microsoft.com/office/drawing/2014/main" id="{73531C7E-12AC-4B2E-9382-D3E377F8393B}"/>
              </a:ext>
            </a:extLst>
          </p:cNvPr>
          <p:cNvGrpSpPr/>
          <p:nvPr/>
        </p:nvGrpSpPr>
        <p:grpSpPr>
          <a:xfrm>
            <a:off x="2272048" y="2094294"/>
            <a:ext cx="8278756" cy="2987496"/>
            <a:chOff x="2466017" y="2032747"/>
            <a:chExt cx="8278756" cy="2987496"/>
          </a:xfrm>
        </p:grpSpPr>
        <p:grpSp>
          <p:nvGrpSpPr>
            <p:cNvPr id="9" name="Agrupar 7">
              <a:extLst>
                <a:ext uri="{FF2B5EF4-FFF2-40B4-BE49-F238E27FC236}">
                  <a16:creationId xmlns:a16="http://schemas.microsoft.com/office/drawing/2014/main" id="{566403AA-B04D-4629-9FCF-73824545582E}"/>
                </a:ext>
              </a:extLst>
            </p:cNvPr>
            <p:cNvGrpSpPr/>
            <p:nvPr/>
          </p:nvGrpSpPr>
          <p:grpSpPr>
            <a:xfrm>
              <a:off x="2466017" y="2032747"/>
              <a:ext cx="8278756" cy="2987496"/>
              <a:chOff x="2340525" y="2971149"/>
              <a:chExt cx="8278756" cy="2386201"/>
            </a:xfrm>
            <a:effectLst>
              <a:outerShdw blurRad="217598" dist="38100" dir="2100000" sx="101286" sy="101286" algn="tr" rotWithShape="0">
                <a:prstClr val="black">
                  <a:alpha val="16781"/>
                </a:prstClr>
              </a:outerShdw>
            </a:effectLst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25767125-C9C3-4EE2-A7A7-AC6262312114}"/>
                  </a:ext>
                </a:extLst>
              </p:cNvPr>
              <p:cNvSpPr/>
              <p:nvPr/>
            </p:nvSpPr>
            <p:spPr>
              <a:xfrm>
                <a:off x="2340527" y="2971149"/>
                <a:ext cx="8278754" cy="27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EB514903-6109-4D20-B74C-8ADB5E8D1A45}"/>
                  </a:ext>
                </a:extLst>
              </p:cNvPr>
              <p:cNvSpPr/>
              <p:nvPr/>
            </p:nvSpPr>
            <p:spPr>
              <a:xfrm>
                <a:off x="2340525" y="3250590"/>
                <a:ext cx="8278756" cy="2106760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10" name="Agrupar 8">
              <a:extLst>
                <a:ext uri="{FF2B5EF4-FFF2-40B4-BE49-F238E27FC236}">
                  <a16:creationId xmlns:a16="http://schemas.microsoft.com/office/drawing/2014/main" id="{31D2DD4D-2946-4B77-B73D-BAE38C76FD0A}"/>
                </a:ext>
              </a:extLst>
            </p:cNvPr>
            <p:cNvGrpSpPr/>
            <p:nvPr/>
          </p:nvGrpSpPr>
          <p:grpSpPr>
            <a:xfrm>
              <a:off x="2558819" y="2140122"/>
              <a:ext cx="531960" cy="143203"/>
              <a:chOff x="2558819" y="2124081"/>
              <a:chExt cx="466004" cy="167192"/>
            </a:xfrm>
          </p:grpSpPr>
          <p:sp>
            <p:nvSpPr>
              <p:cNvPr id="12" name="Oval 64">
                <a:extLst>
                  <a:ext uri="{FF2B5EF4-FFF2-40B4-BE49-F238E27FC236}">
                    <a16:creationId xmlns:a16="http://schemas.microsoft.com/office/drawing/2014/main" id="{2A939FEC-3F96-4FAB-830E-1DF5C810279A}"/>
                  </a:ext>
                </a:extLst>
              </p:cNvPr>
              <p:cNvSpPr/>
              <p:nvPr/>
            </p:nvSpPr>
            <p:spPr>
              <a:xfrm>
                <a:off x="2558819" y="2124081"/>
                <a:ext cx="128553" cy="1671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Oval 65">
                <a:extLst>
                  <a:ext uri="{FF2B5EF4-FFF2-40B4-BE49-F238E27FC236}">
                    <a16:creationId xmlns:a16="http://schemas.microsoft.com/office/drawing/2014/main" id="{3436E554-D413-4E72-BAFA-5AC397F2564A}"/>
                  </a:ext>
                </a:extLst>
              </p:cNvPr>
              <p:cNvSpPr/>
              <p:nvPr/>
            </p:nvSpPr>
            <p:spPr>
              <a:xfrm>
                <a:off x="2727545" y="2124081"/>
                <a:ext cx="128553" cy="1671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Oval 66">
                <a:extLst>
                  <a:ext uri="{FF2B5EF4-FFF2-40B4-BE49-F238E27FC236}">
                    <a16:creationId xmlns:a16="http://schemas.microsoft.com/office/drawing/2014/main" id="{50D4F035-0A41-438C-A626-06806CC2089E}"/>
                  </a:ext>
                </a:extLst>
              </p:cNvPr>
              <p:cNvSpPr/>
              <p:nvPr/>
            </p:nvSpPr>
            <p:spPr>
              <a:xfrm>
                <a:off x="2896270" y="2124081"/>
                <a:ext cx="128553" cy="1671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3E1EE3E-B8C7-40ED-8843-740C7C49B09C}"/>
                </a:ext>
              </a:extLst>
            </p:cNvPr>
            <p:cNvSpPr txBox="1"/>
            <p:nvPr/>
          </p:nvSpPr>
          <p:spPr>
            <a:xfrm>
              <a:off x="2879512" y="2704468"/>
              <a:ext cx="7641772" cy="18908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000" dirty="0">
                  <a:solidFill>
                    <a:schemeClr val="dk1"/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CONCEITO...</a:t>
              </a:r>
              <a:endParaRPr lang="pt-BR" sz="4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3683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F91D325-6EEE-44DA-9F1E-5BE89D2ADC04}"/>
              </a:ext>
            </a:extLst>
          </p:cNvPr>
          <p:cNvGrpSpPr/>
          <p:nvPr/>
        </p:nvGrpSpPr>
        <p:grpSpPr>
          <a:xfrm>
            <a:off x="1873675" y="1558837"/>
            <a:ext cx="8362981" cy="2248440"/>
            <a:chOff x="2466017" y="2032748"/>
            <a:chExt cx="8362981" cy="3522968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E0F7486D-2135-4699-BA3A-AF24404274FA}"/>
                </a:ext>
              </a:extLst>
            </p:cNvPr>
            <p:cNvGrpSpPr/>
            <p:nvPr/>
          </p:nvGrpSpPr>
          <p:grpSpPr>
            <a:xfrm>
              <a:off x="2466017" y="2032748"/>
              <a:ext cx="8287615" cy="3522968"/>
              <a:chOff x="2340525" y="2971149"/>
              <a:chExt cx="8287615" cy="2813897"/>
            </a:xfrm>
            <a:effectLst>
              <a:outerShdw blurRad="217598" dist="38100" dir="2100000" sx="101286" sy="101286" algn="tr" rotWithShape="0">
                <a:prstClr val="black">
                  <a:alpha val="16781"/>
                </a:prstClr>
              </a:outerShdw>
            </a:effectLst>
          </p:grpSpPr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97865D84-5568-4DD2-894E-0217DF2A6D0B}"/>
                  </a:ext>
                </a:extLst>
              </p:cNvPr>
              <p:cNvSpPr/>
              <p:nvPr/>
            </p:nvSpPr>
            <p:spPr>
              <a:xfrm>
                <a:off x="2340527" y="2971149"/>
                <a:ext cx="8287613" cy="27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795FD51B-632B-4B11-B1BC-E2A9D7239C3F}"/>
                  </a:ext>
                </a:extLst>
              </p:cNvPr>
              <p:cNvSpPr/>
              <p:nvPr/>
            </p:nvSpPr>
            <p:spPr>
              <a:xfrm>
                <a:off x="2340525" y="3250591"/>
                <a:ext cx="8287615" cy="2534455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13678D0D-D189-4658-87F9-9EE9B5B83679}"/>
                </a:ext>
              </a:extLst>
            </p:cNvPr>
            <p:cNvGrpSpPr/>
            <p:nvPr/>
          </p:nvGrpSpPr>
          <p:grpSpPr>
            <a:xfrm>
              <a:off x="2558819" y="2140122"/>
              <a:ext cx="531960" cy="143203"/>
              <a:chOff x="2558819" y="2124081"/>
              <a:chExt cx="466004" cy="167192"/>
            </a:xfrm>
          </p:grpSpPr>
          <p:sp>
            <p:nvSpPr>
              <p:cNvPr id="12" name="Oval 64">
                <a:extLst>
                  <a:ext uri="{FF2B5EF4-FFF2-40B4-BE49-F238E27FC236}">
                    <a16:creationId xmlns:a16="http://schemas.microsoft.com/office/drawing/2014/main" id="{7D872929-B7FC-4F8C-8649-5459ADBDB048}"/>
                  </a:ext>
                </a:extLst>
              </p:cNvPr>
              <p:cNvSpPr/>
              <p:nvPr/>
            </p:nvSpPr>
            <p:spPr>
              <a:xfrm>
                <a:off x="2558819" y="2124081"/>
                <a:ext cx="128553" cy="1671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Oval 65">
                <a:extLst>
                  <a:ext uri="{FF2B5EF4-FFF2-40B4-BE49-F238E27FC236}">
                    <a16:creationId xmlns:a16="http://schemas.microsoft.com/office/drawing/2014/main" id="{6F410A1E-D35B-4E73-9019-99B3785F0190}"/>
                  </a:ext>
                </a:extLst>
              </p:cNvPr>
              <p:cNvSpPr/>
              <p:nvPr/>
            </p:nvSpPr>
            <p:spPr>
              <a:xfrm>
                <a:off x="2727545" y="2124081"/>
                <a:ext cx="128553" cy="1671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Oval 66">
                <a:extLst>
                  <a:ext uri="{FF2B5EF4-FFF2-40B4-BE49-F238E27FC236}">
                    <a16:creationId xmlns:a16="http://schemas.microsoft.com/office/drawing/2014/main" id="{96601D83-8474-4469-91AD-820A5717EC55}"/>
                  </a:ext>
                </a:extLst>
              </p:cNvPr>
              <p:cNvSpPr/>
              <p:nvPr/>
            </p:nvSpPr>
            <p:spPr>
              <a:xfrm>
                <a:off x="2896270" y="2124081"/>
                <a:ext cx="128553" cy="1671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335B819-4F96-4CF3-AA11-714EEFC3B53B}"/>
                </a:ext>
              </a:extLst>
            </p:cNvPr>
            <p:cNvSpPr txBox="1"/>
            <p:nvPr/>
          </p:nvSpPr>
          <p:spPr>
            <a:xfrm>
              <a:off x="2617293" y="2549280"/>
              <a:ext cx="8211705" cy="25110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ctr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pt-BR" sz="2800" dirty="0">
                  <a:solidFill>
                    <a:schemeClr val="dk1"/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Faz parte da sua rotina </a:t>
              </a:r>
              <a:r>
                <a:rPr lang="pt-BR" sz="2800" b="1" dirty="0">
                  <a:solidFill>
                    <a:srgbClr val="C00000"/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acompanhar</a:t>
              </a:r>
              <a:r>
                <a:rPr lang="pt-BR" sz="2800" dirty="0">
                  <a:solidFill>
                    <a:schemeClr val="dk1"/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 as suas vendas, para entender os motivos de quebra de agenda e realizar os agendamentos respeitando as </a:t>
              </a:r>
            </a:p>
            <a:p>
              <a:pPr marL="0" marR="0" lvl="0" indent="0" algn="ctr" rtl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pt-BR" sz="2800" dirty="0">
                  <a:solidFill>
                    <a:schemeClr val="dk1"/>
                  </a:solidFill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regras e os processos corretos!!! </a:t>
              </a:r>
              <a:endParaRPr lang="pt-BR" sz="28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2940352" y="4358609"/>
            <a:ext cx="6154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C00000"/>
                </a:solidFill>
              </a:rPr>
              <a:t>ESSA AFIRMAÇÃO É: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643901" y="5115861"/>
            <a:ext cx="6154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1- VERDADEIRA</a:t>
            </a:r>
          </a:p>
          <a:p>
            <a:r>
              <a:rPr lang="pt-BR" sz="4400" b="1" dirty="0"/>
              <a:t>2- FALSA</a:t>
            </a:r>
          </a:p>
        </p:txBody>
      </p:sp>
      <p:grpSp>
        <p:nvGrpSpPr>
          <p:cNvPr id="24" name="Agrupar 21">
            <a:extLst>
              <a:ext uri="{FF2B5EF4-FFF2-40B4-BE49-F238E27FC236}">
                <a16:creationId xmlns:a16="http://schemas.microsoft.com/office/drawing/2014/main" id="{714C8D38-58F1-41EC-A52C-3EB7504D9CA7}"/>
              </a:ext>
            </a:extLst>
          </p:cNvPr>
          <p:cNvGrpSpPr/>
          <p:nvPr/>
        </p:nvGrpSpPr>
        <p:grpSpPr>
          <a:xfrm>
            <a:off x="7551669" y="5099681"/>
            <a:ext cx="849420" cy="702000"/>
            <a:chOff x="4682308" y="2745000"/>
            <a:chExt cx="1368000" cy="1368000"/>
          </a:xfrm>
        </p:grpSpPr>
        <p:sp>
          <p:nvSpPr>
            <p:cNvPr id="25" name="Oval 15">
              <a:extLst>
                <a:ext uri="{FF2B5EF4-FFF2-40B4-BE49-F238E27FC236}">
                  <a16:creationId xmlns:a16="http://schemas.microsoft.com/office/drawing/2014/main" id="{6710941E-DCA7-4367-8741-0AEB59B7D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4D15FCB6-509A-4060-94FC-1E1E2607A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4168" y="2983377"/>
              <a:ext cx="782808" cy="83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408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QUAIS MOTIVOS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45A30A-50FB-4079-B2A2-9FD53CFB74E9}"/>
              </a:ext>
            </a:extLst>
          </p:cNvPr>
          <p:cNvSpPr/>
          <p:nvPr/>
        </p:nvSpPr>
        <p:spPr>
          <a:xfrm>
            <a:off x="1057737" y="4395760"/>
            <a:ext cx="179470" cy="154359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AB92C77-5740-475E-874C-0E262438C2DA}"/>
              </a:ext>
            </a:extLst>
          </p:cNvPr>
          <p:cNvSpPr/>
          <p:nvPr/>
        </p:nvSpPr>
        <p:spPr>
          <a:xfrm rot="5400000">
            <a:off x="7229355" y="2124075"/>
            <a:ext cx="182179" cy="13231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id="{0FE0586A-D801-4376-B8E4-45C659AD3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4" y="1577784"/>
            <a:ext cx="5364000" cy="1543597"/>
          </a:xfrm>
          <a:prstGeom prst="rect">
            <a:avLst/>
          </a:prstGeom>
        </p:spPr>
      </p:pic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C9D64AA3-FC22-4BB3-B762-5E9FB21A6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679" y="4135900"/>
            <a:ext cx="3960000" cy="1555993"/>
          </a:xfrm>
          <a:prstGeom prst="rect">
            <a:avLst/>
          </a:prstGeom>
        </p:spPr>
      </p:pic>
      <p:pic>
        <p:nvPicPr>
          <p:cNvPr id="19" name="Imagem 18" descr="Forma&#10;&#10;Descrição gerada automaticamente com confiança média">
            <a:extLst>
              <a:ext uri="{FF2B5EF4-FFF2-40B4-BE49-F238E27FC236}">
                <a16:creationId xmlns:a16="http://schemas.microsoft.com/office/drawing/2014/main" id="{C126BA0C-FD1C-4357-8749-C618739F9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4" y="2858087"/>
            <a:ext cx="9547408" cy="1553503"/>
          </a:xfrm>
          <a:prstGeom prst="rect">
            <a:avLst/>
          </a:prstGeom>
        </p:spPr>
      </p:pic>
      <p:sp>
        <p:nvSpPr>
          <p:cNvPr id="20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8095186" y="4015107"/>
            <a:ext cx="62621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150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20556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03405" y="2297373"/>
            <a:ext cx="197783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CADASTRO INCORRETO.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722631" y="3950001"/>
            <a:ext cx="1977834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SP1.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821735" y="5656528"/>
            <a:ext cx="197783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INFRA ESTRUTURA.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933754" y="2284683"/>
            <a:ext cx="197783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CLIENTE </a:t>
            </a:r>
          </a:p>
          <a:p>
            <a:pPr algn="ctr"/>
            <a:r>
              <a:rPr lang="pt-BR" sz="2000" b="1" dirty="0"/>
              <a:t>DESISTIU.</a:t>
            </a:r>
          </a:p>
        </p:txBody>
      </p:sp>
      <p:sp>
        <p:nvSpPr>
          <p:cNvPr id="24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884403" y="76006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QUAIS MOTIVOS</a:t>
            </a:r>
          </a:p>
        </p:txBody>
      </p:sp>
      <p:pic>
        <p:nvPicPr>
          <p:cNvPr id="25" name="Imagem 24" descr="Forma&#10;&#10;Descrição gerada automaticamente com confiança média">
            <a:extLst>
              <a:ext uri="{FF2B5EF4-FFF2-40B4-BE49-F238E27FC236}">
                <a16:creationId xmlns:a16="http://schemas.microsoft.com/office/drawing/2014/main" id="{0FE0586A-D801-4376-B8E4-45C659AD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780" y="263658"/>
            <a:ext cx="877057" cy="252391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média">
            <a:extLst>
              <a:ext uri="{FF2B5EF4-FFF2-40B4-BE49-F238E27FC236}">
                <a16:creationId xmlns:a16="http://schemas.microsoft.com/office/drawing/2014/main" id="{C9D64AA3-FC22-4BB3-B762-5E9FB21A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774" y="779795"/>
            <a:ext cx="647492" cy="254417"/>
          </a:xfrm>
          <a:prstGeom prst="rect">
            <a:avLst/>
          </a:prstGeom>
        </p:spPr>
      </p:pic>
      <p:pic>
        <p:nvPicPr>
          <p:cNvPr id="27" name="Imagem 26" descr="Forma&#10;&#10;Descrição gerada automaticamente com confiança média">
            <a:extLst>
              <a:ext uri="{FF2B5EF4-FFF2-40B4-BE49-F238E27FC236}">
                <a16:creationId xmlns:a16="http://schemas.microsoft.com/office/drawing/2014/main" id="{C126BA0C-FD1C-4357-8749-C618739F9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201" y="513464"/>
            <a:ext cx="1561078" cy="2540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14" y="1451647"/>
            <a:ext cx="2361571" cy="1889256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8136106" y="5522771"/>
            <a:ext cx="1977834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TECNOLOGIA NÃO ACEITA</a:t>
            </a:r>
          </a:p>
          <a:p>
            <a:pPr algn="ctr"/>
            <a:r>
              <a:rPr lang="pt-BR" sz="2000" b="1" dirty="0"/>
              <a:t>PELO CLIENTE.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3364074" y="2318204"/>
            <a:ext cx="217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14" y="3279954"/>
            <a:ext cx="2361571" cy="18892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14" y="5083195"/>
            <a:ext cx="2361571" cy="188925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3250545" y="4105642"/>
            <a:ext cx="217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3259497" y="5968765"/>
            <a:ext cx="217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04" y="1451647"/>
            <a:ext cx="2361571" cy="188925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04" y="5114549"/>
            <a:ext cx="2361571" cy="188925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8088481" y="3811501"/>
            <a:ext cx="1977834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TÉCNICO NÃO FOI RECEBIDO.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8637286" y="2346314"/>
            <a:ext cx="217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8581696" y="5968766"/>
            <a:ext cx="217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04" y="3279954"/>
            <a:ext cx="2361571" cy="188925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8624558" y="4182012"/>
            <a:ext cx="217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7858212" y="-112737"/>
            <a:ext cx="2816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8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9820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2" grpId="0"/>
      <p:bldP spid="30" grpId="0"/>
      <p:bldP spid="31" grpId="0"/>
      <p:bldP spid="23" grpId="0" animBg="1"/>
      <p:bldP spid="33" grpId="0"/>
      <p:bldP spid="35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A55DB502-1536-D141-950D-AE75F31D7708}"/>
              </a:ext>
            </a:extLst>
          </p:cNvPr>
          <p:cNvSpPr/>
          <p:nvPr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D22B2C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C4C3C48-32FE-8F46-B256-93E520B9C3F0}"/>
              </a:ext>
            </a:extLst>
          </p:cNvPr>
          <p:cNvGrpSpPr/>
          <p:nvPr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FEA99AF0-CCE8-9842-B27F-7A00071B872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501C85F5-22CC-1040-9AB9-5A449BD2ECC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ixaDeTexto 11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6080558" y="2751425"/>
            <a:ext cx="5662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eaLnBrk="1" hangingPunct="1">
              <a:defRPr/>
            </a:pPr>
            <a:r>
              <a:rPr lang="pt-BR" altLang="pt-BR" sz="4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COMO PODEMOS ATUAR NA QUEBRA DE AGENDA?</a:t>
            </a:r>
          </a:p>
          <a:p>
            <a:pPr algn="just" defTabSz="457200" eaLnBrk="1" hangingPunct="1">
              <a:defRPr/>
            </a:pPr>
            <a:endParaRPr lang="pt-BR" altLang="pt-BR" sz="4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  <a:p>
            <a:pPr algn="just" defTabSz="457200" eaLnBrk="1" hangingPunct="1">
              <a:defRPr/>
            </a:pPr>
            <a:endParaRPr lang="pt-BR" altLang="pt-BR" sz="4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5" y="687629"/>
            <a:ext cx="4390273" cy="550545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CF18FA1-72C9-3348-8B1E-3E722AE3F5A0}"/>
              </a:ext>
            </a:extLst>
          </p:cNvPr>
          <p:cNvSpPr/>
          <p:nvPr/>
        </p:nvSpPr>
        <p:spPr>
          <a:xfrm>
            <a:off x="550695" y="670409"/>
            <a:ext cx="4390273" cy="5538712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631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BFBA98B-33E1-1444-DFF2-3C76CB6B6672}"/>
              </a:ext>
            </a:extLst>
          </p:cNvPr>
          <p:cNvSpPr/>
          <p:nvPr/>
        </p:nvSpPr>
        <p:spPr>
          <a:xfrm>
            <a:off x="3866639" y="1348949"/>
            <a:ext cx="182179" cy="1323169"/>
          </a:xfrm>
          <a:prstGeom prst="rect">
            <a:avLst/>
          </a:prstGeom>
          <a:solidFill>
            <a:srgbClr val="FFD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Forma&#10;&#10;Descrição gerada automaticamente com confiança média">
            <a:extLst>
              <a:ext uri="{FF2B5EF4-FFF2-40B4-BE49-F238E27FC236}">
                <a16:creationId xmlns:a16="http://schemas.microsoft.com/office/drawing/2014/main" id="{EED66356-0546-6B63-120A-12B00A5B2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2" t="6391" r="23811" b="14113"/>
          <a:stretch/>
        </p:blipFill>
        <p:spPr>
          <a:xfrm>
            <a:off x="2871373" y="2671749"/>
            <a:ext cx="6382139" cy="1511560"/>
          </a:xfrm>
          <a:prstGeom prst="rect">
            <a:avLst/>
          </a:prstGeom>
        </p:spPr>
      </p:pic>
      <p:pic>
        <p:nvPicPr>
          <p:cNvPr id="4" name="Imagem 3" descr="Forma&#10;&#10;Descrição gerada automaticamente com confiança média">
            <a:extLst>
              <a:ext uri="{FF2B5EF4-FFF2-40B4-BE49-F238E27FC236}">
                <a16:creationId xmlns:a16="http://schemas.microsoft.com/office/drawing/2014/main" id="{4EDB1D6E-22D4-F5E6-4614-F5C852E3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546" y="4002404"/>
            <a:ext cx="6256389" cy="1919138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2B459752-23EE-129A-42DE-CE2D3ED3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037" y="1105893"/>
            <a:ext cx="6256389" cy="19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55">
            <a:extLst>
              <a:ext uri="{FF2B5EF4-FFF2-40B4-BE49-F238E27FC236}">
                <a16:creationId xmlns:a16="http://schemas.microsoft.com/office/drawing/2014/main" id="{1016D10A-9B03-445E-BC7C-17DBB3B9C539}"/>
              </a:ext>
            </a:extLst>
          </p:cNvPr>
          <p:cNvSpPr/>
          <p:nvPr/>
        </p:nvSpPr>
        <p:spPr>
          <a:xfrm>
            <a:off x="2616356" y="1541985"/>
            <a:ext cx="7720629" cy="860597"/>
          </a:xfrm>
          <a:prstGeom prst="roundRect">
            <a:avLst/>
          </a:prstGeom>
          <a:solidFill>
            <a:srgbClr val="D22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61">
            <a:extLst>
              <a:ext uri="{FF2B5EF4-FFF2-40B4-BE49-F238E27FC236}">
                <a16:creationId xmlns:a16="http://schemas.microsoft.com/office/drawing/2014/main" id="{2E359781-F949-4FC9-A0EB-9093A06CF3A8}"/>
              </a:ext>
            </a:extLst>
          </p:cNvPr>
          <p:cNvSpPr/>
          <p:nvPr/>
        </p:nvSpPr>
        <p:spPr>
          <a:xfrm>
            <a:off x="2616356" y="2479627"/>
            <a:ext cx="7720629" cy="782361"/>
          </a:xfrm>
          <a:prstGeom prst="roundRect">
            <a:avLst/>
          </a:prstGeom>
          <a:solidFill>
            <a:srgbClr val="D22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68">
            <a:extLst>
              <a:ext uri="{FF2B5EF4-FFF2-40B4-BE49-F238E27FC236}">
                <a16:creationId xmlns:a16="http://schemas.microsoft.com/office/drawing/2014/main" id="{F454D94D-161C-43B6-98FE-03CC850C2D1D}"/>
              </a:ext>
            </a:extLst>
          </p:cNvPr>
          <p:cNvSpPr/>
          <p:nvPr/>
        </p:nvSpPr>
        <p:spPr>
          <a:xfrm>
            <a:off x="2629646" y="3335632"/>
            <a:ext cx="7720629" cy="860597"/>
          </a:xfrm>
          <a:prstGeom prst="roundRect">
            <a:avLst/>
          </a:prstGeom>
          <a:solidFill>
            <a:srgbClr val="D22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Retângulo Arredondado 8">
            <a:extLst>
              <a:ext uri="{FF2B5EF4-FFF2-40B4-BE49-F238E27FC236}">
                <a16:creationId xmlns:a16="http://schemas.microsoft.com/office/drawing/2014/main" id="{791AB638-DD28-4285-AFBB-B6F51D3A60FC}"/>
              </a:ext>
            </a:extLst>
          </p:cNvPr>
          <p:cNvSpPr/>
          <p:nvPr/>
        </p:nvSpPr>
        <p:spPr>
          <a:xfrm>
            <a:off x="4102396" y="-116959"/>
            <a:ext cx="3987209" cy="287079"/>
          </a:xfrm>
          <a:prstGeom prst="roundRect">
            <a:avLst>
              <a:gd name="adj" fmla="val 31482"/>
            </a:avLst>
          </a:prstGeom>
          <a:solidFill>
            <a:srgbClr val="D22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65378573-F6C8-4065-AD6E-75657673FA26}"/>
              </a:ext>
            </a:extLst>
          </p:cNvPr>
          <p:cNvGrpSpPr/>
          <p:nvPr/>
        </p:nvGrpSpPr>
        <p:grpSpPr>
          <a:xfrm>
            <a:off x="2095728" y="1526251"/>
            <a:ext cx="1188000" cy="892065"/>
            <a:chOff x="2110242" y="1267086"/>
            <a:chExt cx="1188000" cy="1187338"/>
          </a:xfrm>
        </p:grpSpPr>
        <p:sp>
          <p:nvSpPr>
            <p:cNvPr id="75" name="object 56">
              <a:extLst>
                <a:ext uri="{FF2B5EF4-FFF2-40B4-BE49-F238E27FC236}">
                  <a16:creationId xmlns:a16="http://schemas.microsoft.com/office/drawing/2014/main" id="{0A528C27-60B9-4519-B7C7-513888D906D2}"/>
                </a:ext>
              </a:extLst>
            </p:cNvPr>
            <p:cNvSpPr/>
            <p:nvPr/>
          </p:nvSpPr>
          <p:spPr>
            <a:xfrm>
              <a:off x="2110242" y="1267086"/>
              <a:ext cx="1182931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0"/>
                  </a:move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7">
              <a:extLst>
                <a:ext uri="{FF2B5EF4-FFF2-40B4-BE49-F238E27FC236}">
                  <a16:creationId xmlns:a16="http://schemas.microsoft.com/office/drawing/2014/main" id="{6DC90BA3-A310-4B55-8B17-EB64C777C148}"/>
                </a:ext>
              </a:extLst>
            </p:cNvPr>
            <p:cNvSpPr/>
            <p:nvPr/>
          </p:nvSpPr>
          <p:spPr>
            <a:xfrm>
              <a:off x="2110242" y="1267086"/>
              <a:ext cx="1188000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1309154"/>
                  </a:move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57">
              <a:extLst>
                <a:ext uri="{FF2B5EF4-FFF2-40B4-BE49-F238E27FC236}">
                  <a16:creationId xmlns:a16="http://schemas.microsoft.com/office/drawing/2014/main" id="{B6DB18E4-0208-49B8-A0C1-5BFFE081A3DF}"/>
                </a:ext>
              </a:extLst>
            </p:cNvPr>
            <p:cNvSpPr/>
            <p:nvPr/>
          </p:nvSpPr>
          <p:spPr>
            <a:xfrm>
              <a:off x="2494303" y="1519295"/>
              <a:ext cx="412000" cy="682921"/>
            </a:xfrm>
            <a:custGeom>
              <a:avLst/>
              <a:gdLst/>
              <a:ahLst/>
              <a:cxnLst/>
              <a:rect l="l" t="t" r="r" b="b"/>
              <a:pathLst>
                <a:path w="411480" h="753110">
                  <a:moveTo>
                    <a:pt x="385635" y="88569"/>
                  </a:moveTo>
                  <a:lnTo>
                    <a:pt x="381558" y="65366"/>
                  </a:lnTo>
                  <a:lnTo>
                    <a:pt x="370433" y="46393"/>
                  </a:lnTo>
                  <a:lnTo>
                    <a:pt x="353936" y="33604"/>
                  </a:lnTo>
                  <a:lnTo>
                    <a:pt x="333730" y="28917"/>
                  </a:lnTo>
                  <a:lnTo>
                    <a:pt x="226479" y="28917"/>
                  </a:lnTo>
                  <a:lnTo>
                    <a:pt x="226479" y="677075"/>
                  </a:lnTo>
                  <a:lnTo>
                    <a:pt x="226479" y="688721"/>
                  </a:lnTo>
                  <a:lnTo>
                    <a:pt x="224091" y="694029"/>
                  </a:lnTo>
                  <a:lnTo>
                    <a:pt x="216547" y="701560"/>
                  </a:lnTo>
                  <a:lnTo>
                    <a:pt x="211251" y="703948"/>
                  </a:lnTo>
                  <a:lnTo>
                    <a:pt x="205422" y="703948"/>
                  </a:lnTo>
                  <a:lnTo>
                    <a:pt x="197218" y="702297"/>
                  </a:lnTo>
                  <a:lnTo>
                    <a:pt x="190525" y="697788"/>
                  </a:lnTo>
                  <a:lnTo>
                    <a:pt x="186016" y="691095"/>
                  </a:lnTo>
                  <a:lnTo>
                    <a:pt x="184365" y="682891"/>
                  </a:lnTo>
                  <a:lnTo>
                    <a:pt x="184365" y="677075"/>
                  </a:lnTo>
                  <a:lnTo>
                    <a:pt x="186753" y="671766"/>
                  </a:lnTo>
                  <a:lnTo>
                    <a:pt x="194297" y="664222"/>
                  </a:lnTo>
                  <a:lnTo>
                    <a:pt x="199593" y="661835"/>
                  </a:lnTo>
                  <a:lnTo>
                    <a:pt x="211251" y="661835"/>
                  </a:lnTo>
                  <a:lnTo>
                    <a:pt x="216547" y="664222"/>
                  </a:lnTo>
                  <a:lnTo>
                    <a:pt x="224091" y="671766"/>
                  </a:lnTo>
                  <a:lnTo>
                    <a:pt x="226479" y="677075"/>
                  </a:lnTo>
                  <a:lnTo>
                    <a:pt x="226479" y="28917"/>
                  </a:lnTo>
                  <a:lnTo>
                    <a:pt x="77114" y="28917"/>
                  </a:lnTo>
                  <a:lnTo>
                    <a:pt x="56908" y="33604"/>
                  </a:lnTo>
                  <a:lnTo>
                    <a:pt x="40411" y="46393"/>
                  </a:lnTo>
                  <a:lnTo>
                    <a:pt x="29286" y="65366"/>
                  </a:lnTo>
                  <a:lnTo>
                    <a:pt x="25209" y="88569"/>
                  </a:lnTo>
                  <a:lnTo>
                    <a:pt x="25234" y="664222"/>
                  </a:lnTo>
                  <a:lnTo>
                    <a:pt x="29286" y="687285"/>
                  </a:lnTo>
                  <a:lnTo>
                    <a:pt x="40411" y="706234"/>
                  </a:lnTo>
                  <a:lnTo>
                    <a:pt x="56908" y="718997"/>
                  </a:lnTo>
                  <a:lnTo>
                    <a:pt x="77114" y="723684"/>
                  </a:lnTo>
                  <a:lnTo>
                    <a:pt x="333730" y="723684"/>
                  </a:lnTo>
                  <a:lnTo>
                    <a:pt x="370433" y="706234"/>
                  </a:lnTo>
                  <a:lnTo>
                    <a:pt x="385610" y="664222"/>
                  </a:lnTo>
                  <a:lnTo>
                    <a:pt x="385635" y="661835"/>
                  </a:lnTo>
                  <a:lnTo>
                    <a:pt x="385635" y="88569"/>
                  </a:lnTo>
                  <a:close/>
                </a:path>
                <a:path w="411480" h="753110">
                  <a:moveTo>
                    <a:pt x="410883" y="88544"/>
                  </a:moveTo>
                  <a:lnTo>
                    <a:pt x="404812" y="54102"/>
                  </a:lnTo>
                  <a:lnTo>
                    <a:pt x="398272" y="42989"/>
                  </a:lnTo>
                  <a:lnTo>
                    <a:pt x="398272" y="88544"/>
                  </a:lnTo>
                  <a:lnTo>
                    <a:pt x="398272" y="664070"/>
                  </a:lnTo>
                  <a:lnTo>
                    <a:pt x="393192" y="692873"/>
                  </a:lnTo>
                  <a:lnTo>
                    <a:pt x="379349" y="716419"/>
                  </a:lnTo>
                  <a:lnTo>
                    <a:pt x="358851" y="732320"/>
                  </a:lnTo>
                  <a:lnTo>
                    <a:pt x="333768" y="738149"/>
                  </a:lnTo>
                  <a:lnTo>
                    <a:pt x="77114" y="738149"/>
                  </a:lnTo>
                  <a:lnTo>
                    <a:pt x="52019" y="732320"/>
                  </a:lnTo>
                  <a:lnTo>
                    <a:pt x="31521" y="716419"/>
                  </a:lnTo>
                  <a:lnTo>
                    <a:pt x="17678" y="692873"/>
                  </a:lnTo>
                  <a:lnTo>
                    <a:pt x="12611" y="664070"/>
                  </a:lnTo>
                  <a:lnTo>
                    <a:pt x="12611" y="88544"/>
                  </a:lnTo>
                  <a:lnTo>
                    <a:pt x="17678" y="59740"/>
                  </a:lnTo>
                  <a:lnTo>
                    <a:pt x="31521" y="36195"/>
                  </a:lnTo>
                  <a:lnTo>
                    <a:pt x="52019" y="20307"/>
                  </a:lnTo>
                  <a:lnTo>
                    <a:pt x="77114" y="14478"/>
                  </a:lnTo>
                  <a:lnTo>
                    <a:pt x="333768" y="14478"/>
                  </a:lnTo>
                  <a:lnTo>
                    <a:pt x="358851" y="20307"/>
                  </a:lnTo>
                  <a:lnTo>
                    <a:pt x="379349" y="36195"/>
                  </a:lnTo>
                  <a:lnTo>
                    <a:pt x="393192" y="59740"/>
                  </a:lnTo>
                  <a:lnTo>
                    <a:pt x="398272" y="88544"/>
                  </a:lnTo>
                  <a:lnTo>
                    <a:pt x="398272" y="42989"/>
                  </a:lnTo>
                  <a:lnTo>
                    <a:pt x="388264" y="25958"/>
                  </a:lnTo>
                  <a:lnTo>
                    <a:pt x="373443" y="14478"/>
                  </a:lnTo>
                  <a:lnTo>
                    <a:pt x="363753" y="6959"/>
                  </a:lnTo>
                  <a:lnTo>
                    <a:pt x="333768" y="0"/>
                  </a:lnTo>
                  <a:lnTo>
                    <a:pt x="77114" y="0"/>
                  </a:lnTo>
                  <a:lnTo>
                    <a:pt x="47117" y="6959"/>
                  </a:lnTo>
                  <a:lnTo>
                    <a:pt x="22606" y="25958"/>
                  </a:lnTo>
                  <a:lnTo>
                    <a:pt x="6057" y="54102"/>
                  </a:lnTo>
                  <a:lnTo>
                    <a:pt x="0" y="88544"/>
                  </a:lnTo>
                  <a:lnTo>
                    <a:pt x="0" y="664070"/>
                  </a:lnTo>
                  <a:lnTo>
                    <a:pt x="6057" y="698500"/>
                  </a:lnTo>
                  <a:lnTo>
                    <a:pt x="22606" y="726655"/>
                  </a:lnTo>
                  <a:lnTo>
                    <a:pt x="47117" y="745642"/>
                  </a:lnTo>
                  <a:lnTo>
                    <a:pt x="77114" y="752614"/>
                  </a:lnTo>
                  <a:lnTo>
                    <a:pt x="333768" y="752614"/>
                  </a:lnTo>
                  <a:lnTo>
                    <a:pt x="373430" y="738149"/>
                  </a:lnTo>
                  <a:lnTo>
                    <a:pt x="404812" y="698500"/>
                  </a:lnTo>
                  <a:lnTo>
                    <a:pt x="410883" y="664070"/>
                  </a:lnTo>
                  <a:lnTo>
                    <a:pt x="410883" y="88544"/>
                  </a:lnTo>
                  <a:close/>
                </a:path>
              </a:pathLst>
            </a:custGeom>
            <a:solidFill>
              <a:srgbClr val="D12B2B"/>
            </a:solidFill>
          </p:spPr>
          <p:txBody>
            <a:bodyPr wrap="square" lIns="0" tIns="0" rIns="0" bIns="0" rtlCol="0"/>
            <a:lstStyle/>
            <a:p>
              <a:endParaRPr sz="1814"/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object 55">
            <a:extLst>
              <a:ext uri="{FF2B5EF4-FFF2-40B4-BE49-F238E27FC236}">
                <a16:creationId xmlns:a16="http://schemas.microsoft.com/office/drawing/2014/main" id="{1016D10A-9B03-445E-BC7C-17DBB3B9C539}"/>
              </a:ext>
            </a:extLst>
          </p:cNvPr>
          <p:cNvSpPr/>
          <p:nvPr/>
        </p:nvSpPr>
        <p:spPr>
          <a:xfrm>
            <a:off x="2632398" y="4283669"/>
            <a:ext cx="7720629" cy="860597"/>
          </a:xfrm>
          <a:prstGeom prst="roundRect">
            <a:avLst/>
          </a:prstGeom>
          <a:solidFill>
            <a:srgbClr val="D22B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1" name="Agrupar 46">
            <a:extLst>
              <a:ext uri="{FF2B5EF4-FFF2-40B4-BE49-F238E27FC236}">
                <a16:creationId xmlns:a16="http://schemas.microsoft.com/office/drawing/2014/main" id="{65378573-F6C8-4065-AD6E-75657673FA26}"/>
              </a:ext>
            </a:extLst>
          </p:cNvPr>
          <p:cNvGrpSpPr/>
          <p:nvPr/>
        </p:nvGrpSpPr>
        <p:grpSpPr>
          <a:xfrm>
            <a:off x="2111770" y="4267935"/>
            <a:ext cx="1188000" cy="892065"/>
            <a:chOff x="2110242" y="1267086"/>
            <a:chExt cx="1188000" cy="1187338"/>
          </a:xfrm>
        </p:grpSpPr>
        <p:sp>
          <p:nvSpPr>
            <p:cNvPr id="23" name="object 56">
              <a:extLst>
                <a:ext uri="{FF2B5EF4-FFF2-40B4-BE49-F238E27FC236}">
                  <a16:creationId xmlns:a16="http://schemas.microsoft.com/office/drawing/2014/main" id="{0A528C27-60B9-4519-B7C7-513888D906D2}"/>
                </a:ext>
              </a:extLst>
            </p:cNvPr>
            <p:cNvSpPr/>
            <p:nvPr/>
          </p:nvSpPr>
          <p:spPr>
            <a:xfrm>
              <a:off x="2110242" y="1267086"/>
              <a:ext cx="1182931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0"/>
                  </a:move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57">
              <a:extLst>
                <a:ext uri="{FF2B5EF4-FFF2-40B4-BE49-F238E27FC236}">
                  <a16:creationId xmlns:a16="http://schemas.microsoft.com/office/drawing/2014/main" id="{6DC90BA3-A310-4B55-8B17-EB64C777C148}"/>
                </a:ext>
              </a:extLst>
            </p:cNvPr>
            <p:cNvSpPr/>
            <p:nvPr/>
          </p:nvSpPr>
          <p:spPr>
            <a:xfrm>
              <a:off x="2110242" y="1267086"/>
              <a:ext cx="1188000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1309154"/>
                  </a:move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7">
              <a:extLst>
                <a:ext uri="{FF2B5EF4-FFF2-40B4-BE49-F238E27FC236}">
                  <a16:creationId xmlns:a16="http://schemas.microsoft.com/office/drawing/2014/main" id="{B6DB18E4-0208-49B8-A0C1-5BFFE081A3DF}"/>
                </a:ext>
              </a:extLst>
            </p:cNvPr>
            <p:cNvSpPr/>
            <p:nvPr/>
          </p:nvSpPr>
          <p:spPr>
            <a:xfrm>
              <a:off x="2494303" y="1519295"/>
              <a:ext cx="412000" cy="682921"/>
            </a:xfrm>
            <a:custGeom>
              <a:avLst/>
              <a:gdLst/>
              <a:ahLst/>
              <a:cxnLst/>
              <a:rect l="l" t="t" r="r" b="b"/>
              <a:pathLst>
                <a:path w="411480" h="753110">
                  <a:moveTo>
                    <a:pt x="385635" y="88569"/>
                  </a:moveTo>
                  <a:lnTo>
                    <a:pt x="381558" y="65366"/>
                  </a:lnTo>
                  <a:lnTo>
                    <a:pt x="370433" y="46393"/>
                  </a:lnTo>
                  <a:lnTo>
                    <a:pt x="353936" y="33604"/>
                  </a:lnTo>
                  <a:lnTo>
                    <a:pt x="333730" y="28917"/>
                  </a:lnTo>
                  <a:lnTo>
                    <a:pt x="226479" y="28917"/>
                  </a:lnTo>
                  <a:lnTo>
                    <a:pt x="226479" y="677075"/>
                  </a:lnTo>
                  <a:lnTo>
                    <a:pt x="226479" y="688721"/>
                  </a:lnTo>
                  <a:lnTo>
                    <a:pt x="224091" y="694029"/>
                  </a:lnTo>
                  <a:lnTo>
                    <a:pt x="216547" y="701560"/>
                  </a:lnTo>
                  <a:lnTo>
                    <a:pt x="211251" y="703948"/>
                  </a:lnTo>
                  <a:lnTo>
                    <a:pt x="205422" y="703948"/>
                  </a:lnTo>
                  <a:lnTo>
                    <a:pt x="197218" y="702297"/>
                  </a:lnTo>
                  <a:lnTo>
                    <a:pt x="190525" y="697788"/>
                  </a:lnTo>
                  <a:lnTo>
                    <a:pt x="186016" y="691095"/>
                  </a:lnTo>
                  <a:lnTo>
                    <a:pt x="184365" y="682891"/>
                  </a:lnTo>
                  <a:lnTo>
                    <a:pt x="184365" y="677075"/>
                  </a:lnTo>
                  <a:lnTo>
                    <a:pt x="186753" y="671766"/>
                  </a:lnTo>
                  <a:lnTo>
                    <a:pt x="194297" y="664222"/>
                  </a:lnTo>
                  <a:lnTo>
                    <a:pt x="199593" y="661835"/>
                  </a:lnTo>
                  <a:lnTo>
                    <a:pt x="211251" y="661835"/>
                  </a:lnTo>
                  <a:lnTo>
                    <a:pt x="216547" y="664222"/>
                  </a:lnTo>
                  <a:lnTo>
                    <a:pt x="224091" y="671766"/>
                  </a:lnTo>
                  <a:lnTo>
                    <a:pt x="226479" y="677075"/>
                  </a:lnTo>
                  <a:lnTo>
                    <a:pt x="226479" y="28917"/>
                  </a:lnTo>
                  <a:lnTo>
                    <a:pt x="77114" y="28917"/>
                  </a:lnTo>
                  <a:lnTo>
                    <a:pt x="56908" y="33604"/>
                  </a:lnTo>
                  <a:lnTo>
                    <a:pt x="40411" y="46393"/>
                  </a:lnTo>
                  <a:lnTo>
                    <a:pt x="29286" y="65366"/>
                  </a:lnTo>
                  <a:lnTo>
                    <a:pt x="25209" y="88569"/>
                  </a:lnTo>
                  <a:lnTo>
                    <a:pt x="25234" y="664222"/>
                  </a:lnTo>
                  <a:lnTo>
                    <a:pt x="29286" y="687285"/>
                  </a:lnTo>
                  <a:lnTo>
                    <a:pt x="40411" y="706234"/>
                  </a:lnTo>
                  <a:lnTo>
                    <a:pt x="56908" y="718997"/>
                  </a:lnTo>
                  <a:lnTo>
                    <a:pt x="77114" y="723684"/>
                  </a:lnTo>
                  <a:lnTo>
                    <a:pt x="333730" y="723684"/>
                  </a:lnTo>
                  <a:lnTo>
                    <a:pt x="370433" y="706234"/>
                  </a:lnTo>
                  <a:lnTo>
                    <a:pt x="385610" y="664222"/>
                  </a:lnTo>
                  <a:lnTo>
                    <a:pt x="385635" y="661835"/>
                  </a:lnTo>
                  <a:lnTo>
                    <a:pt x="385635" y="88569"/>
                  </a:lnTo>
                  <a:close/>
                </a:path>
                <a:path w="411480" h="753110">
                  <a:moveTo>
                    <a:pt x="410883" y="88544"/>
                  </a:moveTo>
                  <a:lnTo>
                    <a:pt x="404812" y="54102"/>
                  </a:lnTo>
                  <a:lnTo>
                    <a:pt x="398272" y="42989"/>
                  </a:lnTo>
                  <a:lnTo>
                    <a:pt x="398272" y="88544"/>
                  </a:lnTo>
                  <a:lnTo>
                    <a:pt x="398272" y="664070"/>
                  </a:lnTo>
                  <a:lnTo>
                    <a:pt x="393192" y="692873"/>
                  </a:lnTo>
                  <a:lnTo>
                    <a:pt x="379349" y="716419"/>
                  </a:lnTo>
                  <a:lnTo>
                    <a:pt x="358851" y="732320"/>
                  </a:lnTo>
                  <a:lnTo>
                    <a:pt x="333768" y="738149"/>
                  </a:lnTo>
                  <a:lnTo>
                    <a:pt x="77114" y="738149"/>
                  </a:lnTo>
                  <a:lnTo>
                    <a:pt x="52019" y="732320"/>
                  </a:lnTo>
                  <a:lnTo>
                    <a:pt x="31521" y="716419"/>
                  </a:lnTo>
                  <a:lnTo>
                    <a:pt x="17678" y="692873"/>
                  </a:lnTo>
                  <a:lnTo>
                    <a:pt x="12611" y="664070"/>
                  </a:lnTo>
                  <a:lnTo>
                    <a:pt x="12611" y="88544"/>
                  </a:lnTo>
                  <a:lnTo>
                    <a:pt x="17678" y="59740"/>
                  </a:lnTo>
                  <a:lnTo>
                    <a:pt x="31521" y="36195"/>
                  </a:lnTo>
                  <a:lnTo>
                    <a:pt x="52019" y="20307"/>
                  </a:lnTo>
                  <a:lnTo>
                    <a:pt x="77114" y="14478"/>
                  </a:lnTo>
                  <a:lnTo>
                    <a:pt x="333768" y="14478"/>
                  </a:lnTo>
                  <a:lnTo>
                    <a:pt x="358851" y="20307"/>
                  </a:lnTo>
                  <a:lnTo>
                    <a:pt x="379349" y="36195"/>
                  </a:lnTo>
                  <a:lnTo>
                    <a:pt x="393192" y="59740"/>
                  </a:lnTo>
                  <a:lnTo>
                    <a:pt x="398272" y="88544"/>
                  </a:lnTo>
                  <a:lnTo>
                    <a:pt x="398272" y="42989"/>
                  </a:lnTo>
                  <a:lnTo>
                    <a:pt x="388264" y="25958"/>
                  </a:lnTo>
                  <a:lnTo>
                    <a:pt x="373443" y="14478"/>
                  </a:lnTo>
                  <a:lnTo>
                    <a:pt x="363753" y="6959"/>
                  </a:lnTo>
                  <a:lnTo>
                    <a:pt x="333768" y="0"/>
                  </a:lnTo>
                  <a:lnTo>
                    <a:pt x="77114" y="0"/>
                  </a:lnTo>
                  <a:lnTo>
                    <a:pt x="47117" y="6959"/>
                  </a:lnTo>
                  <a:lnTo>
                    <a:pt x="22606" y="25958"/>
                  </a:lnTo>
                  <a:lnTo>
                    <a:pt x="6057" y="54102"/>
                  </a:lnTo>
                  <a:lnTo>
                    <a:pt x="0" y="88544"/>
                  </a:lnTo>
                  <a:lnTo>
                    <a:pt x="0" y="664070"/>
                  </a:lnTo>
                  <a:lnTo>
                    <a:pt x="6057" y="698500"/>
                  </a:lnTo>
                  <a:lnTo>
                    <a:pt x="22606" y="726655"/>
                  </a:lnTo>
                  <a:lnTo>
                    <a:pt x="47117" y="745642"/>
                  </a:lnTo>
                  <a:lnTo>
                    <a:pt x="77114" y="752614"/>
                  </a:lnTo>
                  <a:lnTo>
                    <a:pt x="333768" y="752614"/>
                  </a:lnTo>
                  <a:lnTo>
                    <a:pt x="373430" y="738149"/>
                  </a:lnTo>
                  <a:lnTo>
                    <a:pt x="404812" y="698500"/>
                  </a:lnTo>
                  <a:lnTo>
                    <a:pt x="410883" y="664070"/>
                  </a:lnTo>
                  <a:lnTo>
                    <a:pt x="410883" y="88544"/>
                  </a:lnTo>
                  <a:close/>
                </a:path>
              </a:pathLst>
            </a:custGeom>
            <a:solidFill>
              <a:srgbClr val="D12B2B"/>
            </a:solidFill>
          </p:spPr>
          <p:txBody>
            <a:bodyPr wrap="square" lIns="0" tIns="0" rIns="0" bIns="0" rtlCol="0"/>
            <a:lstStyle/>
            <a:p>
              <a:endParaRPr sz="1814"/>
            </a:p>
          </p:txBody>
        </p:sp>
      </p:grpSp>
      <p:grpSp>
        <p:nvGrpSpPr>
          <p:cNvPr id="26" name="Agrupar 46">
            <a:extLst>
              <a:ext uri="{FF2B5EF4-FFF2-40B4-BE49-F238E27FC236}">
                <a16:creationId xmlns:a16="http://schemas.microsoft.com/office/drawing/2014/main" id="{65378573-F6C8-4065-AD6E-75657673FA26}"/>
              </a:ext>
            </a:extLst>
          </p:cNvPr>
          <p:cNvGrpSpPr/>
          <p:nvPr/>
        </p:nvGrpSpPr>
        <p:grpSpPr>
          <a:xfrm>
            <a:off x="2035646" y="3330740"/>
            <a:ext cx="1188000" cy="892065"/>
            <a:chOff x="2110242" y="1267086"/>
            <a:chExt cx="1188000" cy="1187338"/>
          </a:xfrm>
        </p:grpSpPr>
        <p:sp>
          <p:nvSpPr>
            <p:cNvPr id="27" name="object 56">
              <a:extLst>
                <a:ext uri="{FF2B5EF4-FFF2-40B4-BE49-F238E27FC236}">
                  <a16:creationId xmlns:a16="http://schemas.microsoft.com/office/drawing/2014/main" id="{0A528C27-60B9-4519-B7C7-513888D906D2}"/>
                </a:ext>
              </a:extLst>
            </p:cNvPr>
            <p:cNvSpPr/>
            <p:nvPr/>
          </p:nvSpPr>
          <p:spPr>
            <a:xfrm>
              <a:off x="2110242" y="1267086"/>
              <a:ext cx="1182931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0"/>
                  </a:move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7">
              <a:extLst>
                <a:ext uri="{FF2B5EF4-FFF2-40B4-BE49-F238E27FC236}">
                  <a16:creationId xmlns:a16="http://schemas.microsoft.com/office/drawing/2014/main" id="{6DC90BA3-A310-4B55-8B17-EB64C777C148}"/>
                </a:ext>
              </a:extLst>
            </p:cNvPr>
            <p:cNvSpPr/>
            <p:nvPr/>
          </p:nvSpPr>
          <p:spPr>
            <a:xfrm>
              <a:off x="2110242" y="1267086"/>
              <a:ext cx="1188000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1309154"/>
                  </a:move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57">
              <a:extLst>
                <a:ext uri="{FF2B5EF4-FFF2-40B4-BE49-F238E27FC236}">
                  <a16:creationId xmlns:a16="http://schemas.microsoft.com/office/drawing/2014/main" id="{B6DB18E4-0208-49B8-A0C1-5BFFE081A3DF}"/>
                </a:ext>
              </a:extLst>
            </p:cNvPr>
            <p:cNvSpPr/>
            <p:nvPr/>
          </p:nvSpPr>
          <p:spPr>
            <a:xfrm>
              <a:off x="2494303" y="1519295"/>
              <a:ext cx="412000" cy="682921"/>
            </a:xfrm>
            <a:custGeom>
              <a:avLst/>
              <a:gdLst/>
              <a:ahLst/>
              <a:cxnLst/>
              <a:rect l="l" t="t" r="r" b="b"/>
              <a:pathLst>
                <a:path w="411480" h="753110">
                  <a:moveTo>
                    <a:pt x="385635" y="88569"/>
                  </a:moveTo>
                  <a:lnTo>
                    <a:pt x="381558" y="65366"/>
                  </a:lnTo>
                  <a:lnTo>
                    <a:pt x="370433" y="46393"/>
                  </a:lnTo>
                  <a:lnTo>
                    <a:pt x="353936" y="33604"/>
                  </a:lnTo>
                  <a:lnTo>
                    <a:pt x="333730" y="28917"/>
                  </a:lnTo>
                  <a:lnTo>
                    <a:pt x="226479" y="28917"/>
                  </a:lnTo>
                  <a:lnTo>
                    <a:pt x="226479" y="677075"/>
                  </a:lnTo>
                  <a:lnTo>
                    <a:pt x="226479" y="688721"/>
                  </a:lnTo>
                  <a:lnTo>
                    <a:pt x="224091" y="694029"/>
                  </a:lnTo>
                  <a:lnTo>
                    <a:pt x="216547" y="701560"/>
                  </a:lnTo>
                  <a:lnTo>
                    <a:pt x="211251" y="703948"/>
                  </a:lnTo>
                  <a:lnTo>
                    <a:pt x="205422" y="703948"/>
                  </a:lnTo>
                  <a:lnTo>
                    <a:pt x="197218" y="702297"/>
                  </a:lnTo>
                  <a:lnTo>
                    <a:pt x="190525" y="697788"/>
                  </a:lnTo>
                  <a:lnTo>
                    <a:pt x="186016" y="691095"/>
                  </a:lnTo>
                  <a:lnTo>
                    <a:pt x="184365" y="682891"/>
                  </a:lnTo>
                  <a:lnTo>
                    <a:pt x="184365" y="677075"/>
                  </a:lnTo>
                  <a:lnTo>
                    <a:pt x="186753" y="671766"/>
                  </a:lnTo>
                  <a:lnTo>
                    <a:pt x="194297" y="664222"/>
                  </a:lnTo>
                  <a:lnTo>
                    <a:pt x="199593" y="661835"/>
                  </a:lnTo>
                  <a:lnTo>
                    <a:pt x="211251" y="661835"/>
                  </a:lnTo>
                  <a:lnTo>
                    <a:pt x="216547" y="664222"/>
                  </a:lnTo>
                  <a:lnTo>
                    <a:pt x="224091" y="671766"/>
                  </a:lnTo>
                  <a:lnTo>
                    <a:pt x="226479" y="677075"/>
                  </a:lnTo>
                  <a:lnTo>
                    <a:pt x="226479" y="28917"/>
                  </a:lnTo>
                  <a:lnTo>
                    <a:pt x="77114" y="28917"/>
                  </a:lnTo>
                  <a:lnTo>
                    <a:pt x="56908" y="33604"/>
                  </a:lnTo>
                  <a:lnTo>
                    <a:pt x="40411" y="46393"/>
                  </a:lnTo>
                  <a:lnTo>
                    <a:pt x="29286" y="65366"/>
                  </a:lnTo>
                  <a:lnTo>
                    <a:pt x="25209" y="88569"/>
                  </a:lnTo>
                  <a:lnTo>
                    <a:pt x="25234" y="664222"/>
                  </a:lnTo>
                  <a:lnTo>
                    <a:pt x="29286" y="687285"/>
                  </a:lnTo>
                  <a:lnTo>
                    <a:pt x="40411" y="706234"/>
                  </a:lnTo>
                  <a:lnTo>
                    <a:pt x="56908" y="718997"/>
                  </a:lnTo>
                  <a:lnTo>
                    <a:pt x="77114" y="723684"/>
                  </a:lnTo>
                  <a:lnTo>
                    <a:pt x="333730" y="723684"/>
                  </a:lnTo>
                  <a:lnTo>
                    <a:pt x="370433" y="706234"/>
                  </a:lnTo>
                  <a:lnTo>
                    <a:pt x="385610" y="664222"/>
                  </a:lnTo>
                  <a:lnTo>
                    <a:pt x="385635" y="661835"/>
                  </a:lnTo>
                  <a:lnTo>
                    <a:pt x="385635" y="88569"/>
                  </a:lnTo>
                  <a:close/>
                </a:path>
                <a:path w="411480" h="753110">
                  <a:moveTo>
                    <a:pt x="410883" y="88544"/>
                  </a:moveTo>
                  <a:lnTo>
                    <a:pt x="404812" y="54102"/>
                  </a:lnTo>
                  <a:lnTo>
                    <a:pt x="398272" y="42989"/>
                  </a:lnTo>
                  <a:lnTo>
                    <a:pt x="398272" y="88544"/>
                  </a:lnTo>
                  <a:lnTo>
                    <a:pt x="398272" y="664070"/>
                  </a:lnTo>
                  <a:lnTo>
                    <a:pt x="393192" y="692873"/>
                  </a:lnTo>
                  <a:lnTo>
                    <a:pt x="379349" y="716419"/>
                  </a:lnTo>
                  <a:lnTo>
                    <a:pt x="358851" y="732320"/>
                  </a:lnTo>
                  <a:lnTo>
                    <a:pt x="333768" y="738149"/>
                  </a:lnTo>
                  <a:lnTo>
                    <a:pt x="77114" y="738149"/>
                  </a:lnTo>
                  <a:lnTo>
                    <a:pt x="52019" y="732320"/>
                  </a:lnTo>
                  <a:lnTo>
                    <a:pt x="31521" y="716419"/>
                  </a:lnTo>
                  <a:lnTo>
                    <a:pt x="17678" y="692873"/>
                  </a:lnTo>
                  <a:lnTo>
                    <a:pt x="12611" y="664070"/>
                  </a:lnTo>
                  <a:lnTo>
                    <a:pt x="12611" y="88544"/>
                  </a:lnTo>
                  <a:lnTo>
                    <a:pt x="17678" y="59740"/>
                  </a:lnTo>
                  <a:lnTo>
                    <a:pt x="31521" y="36195"/>
                  </a:lnTo>
                  <a:lnTo>
                    <a:pt x="52019" y="20307"/>
                  </a:lnTo>
                  <a:lnTo>
                    <a:pt x="77114" y="14478"/>
                  </a:lnTo>
                  <a:lnTo>
                    <a:pt x="333768" y="14478"/>
                  </a:lnTo>
                  <a:lnTo>
                    <a:pt x="358851" y="20307"/>
                  </a:lnTo>
                  <a:lnTo>
                    <a:pt x="379349" y="36195"/>
                  </a:lnTo>
                  <a:lnTo>
                    <a:pt x="393192" y="59740"/>
                  </a:lnTo>
                  <a:lnTo>
                    <a:pt x="398272" y="88544"/>
                  </a:lnTo>
                  <a:lnTo>
                    <a:pt x="398272" y="42989"/>
                  </a:lnTo>
                  <a:lnTo>
                    <a:pt x="388264" y="25958"/>
                  </a:lnTo>
                  <a:lnTo>
                    <a:pt x="373443" y="14478"/>
                  </a:lnTo>
                  <a:lnTo>
                    <a:pt x="363753" y="6959"/>
                  </a:lnTo>
                  <a:lnTo>
                    <a:pt x="333768" y="0"/>
                  </a:lnTo>
                  <a:lnTo>
                    <a:pt x="77114" y="0"/>
                  </a:lnTo>
                  <a:lnTo>
                    <a:pt x="47117" y="6959"/>
                  </a:lnTo>
                  <a:lnTo>
                    <a:pt x="22606" y="25958"/>
                  </a:lnTo>
                  <a:lnTo>
                    <a:pt x="6057" y="54102"/>
                  </a:lnTo>
                  <a:lnTo>
                    <a:pt x="0" y="88544"/>
                  </a:lnTo>
                  <a:lnTo>
                    <a:pt x="0" y="664070"/>
                  </a:lnTo>
                  <a:lnTo>
                    <a:pt x="6057" y="698500"/>
                  </a:lnTo>
                  <a:lnTo>
                    <a:pt x="22606" y="726655"/>
                  </a:lnTo>
                  <a:lnTo>
                    <a:pt x="47117" y="745642"/>
                  </a:lnTo>
                  <a:lnTo>
                    <a:pt x="77114" y="752614"/>
                  </a:lnTo>
                  <a:lnTo>
                    <a:pt x="333768" y="752614"/>
                  </a:lnTo>
                  <a:lnTo>
                    <a:pt x="373430" y="738149"/>
                  </a:lnTo>
                  <a:lnTo>
                    <a:pt x="404812" y="698500"/>
                  </a:lnTo>
                  <a:lnTo>
                    <a:pt x="410883" y="664070"/>
                  </a:lnTo>
                  <a:lnTo>
                    <a:pt x="410883" y="88544"/>
                  </a:lnTo>
                  <a:close/>
                </a:path>
              </a:pathLst>
            </a:custGeom>
            <a:solidFill>
              <a:srgbClr val="D12B2B"/>
            </a:solidFill>
          </p:spPr>
          <p:txBody>
            <a:bodyPr wrap="square" lIns="0" tIns="0" rIns="0" bIns="0" rtlCol="0"/>
            <a:lstStyle/>
            <a:p>
              <a:endParaRPr sz="1814"/>
            </a:p>
          </p:txBody>
        </p:sp>
      </p:grpSp>
      <p:grpSp>
        <p:nvGrpSpPr>
          <p:cNvPr id="30" name="Agrupar 46">
            <a:extLst>
              <a:ext uri="{FF2B5EF4-FFF2-40B4-BE49-F238E27FC236}">
                <a16:creationId xmlns:a16="http://schemas.microsoft.com/office/drawing/2014/main" id="{65378573-F6C8-4065-AD6E-75657673FA26}"/>
              </a:ext>
            </a:extLst>
          </p:cNvPr>
          <p:cNvGrpSpPr/>
          <p:nvPr/>
        </p:nvGrpSpPr>
        <p:grpSpPr>
          <a:xfrm>
            <a:off x="2090659" y="2435617"/>
            <a:ext cx="1188000" cy="892065"/>
            <a:chOff x="2110242" y="1267086"/>
            <a:chExt cx="1188000" cy="1187338"/>
          </a:xfrm>
        </p:grpSpPr>
        <p:sp>
          <p:nvSpPr>
            <p:cNvPr id="31" name="object 56">
              <a:extLst>
                <a:ext uri="{FF2B5EF4-FFF2-40B4-BE49-F238E27FC236}">
                  <a16:creationId xmlns:a16="http://schemas.microsoft.com/office/drawing/2014/main" id="{0A528C27-60B9-4519-B7C7-513888D906D2}"/>
                </a:ext>
              </a:extLst>
            </p:cNvPr>
            <p:cNvSpPr/>
            <p:nvPr/>
          </p:nvSpPr>
          <p:spPr>
            <a:xfrm>
              <a:off x="2110242" y="1267086"/>
              <a:ext cx="1182931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0"/>
                  </a:move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7">
              <a:extLst>
                <a:ext uri="{FF2B5EF4-FFF2-40B4-BE49-F238E27FC236}">
                  <a16:creationId xmlns:a16="http://schemas.microsoft.com/office/drawing/2014/main" id="{6DC90BA3-A310-4B55-8B17-EB64C777C148}"/>
                </a:ext>
              </a:extLst>
            </p:cNvPr>
            <p:cNvSpPr/>
            <p:nvPr/>
          </p:nvSpPr>
          <p:spPr>
            <a:xfrm>
              <a:off x="2110242" y="1267086"/>
              <a:ext cx="1188000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1309154"/>
                  </a:move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7">
              <a:extLst>
                <a:ext uri="{FF2B5EF4-FFF2-40B4-BE49-F238E27FC236}">
                  <a16:creationId xmlns:a16="http://schemas.microsoft.com/office/drawing/2014/main" id="{B6DB18E4-0208-49B8-A0C1-5BFFE081A3DF}"/>
                </a:ext>
              </a:extLst>
            </p:cNvPr>
            <p:cNvSpPr/>
            <p:nvPr/>
          </p:nvSpPr>
          <p:spPr>
            <a:xfrm>
              <a:off x="2494303" y="1519295"/>
              <a:ext cx="412000" cy="682921"/>
            </a:xfrm>
            <a:custGeom>
              <a:avLst/>
              <a:gdLst/>
              <a:ahLst/>
              <a:cxnLst/>
              <a:rect l="l" t="t" r="r" b="b"/>
              <a:pathLst>
                <a:path w="411480" h="753110">
                  <a:moveTo>
                    <a:pt x="385635" y="88569"/>
                  </a:moveTo>
                  <a:lnTo>
                    <a:pt x="381558" y="65366"/>
                  </a:lnTo>
                  <a:lnTo>
                    <a:pt x="370433" y="46393"/>
                  </a:lnTo>
                  <a:lnTo>
                    <a:pt x="353936" y="33604"/>
                  </a:lnTo>
                  <a:lnTo>
                    <a:pt x="333730" y="28917"/>
                  </a:lnTo>
                  <a:lnTo>
                    <a:pt x="226479" y="28917"/>
                  </a:lnTo>
                  <a:lnTo>
                    <a:pt x="226479" y="677075"/>
                  </a:lnTo>
                  <a:lnTo>
                    <a:pt x="226479" y="688721"/>
                  </a:lnTo>
                  <a:lnTo>
                    <a:pt x="224091" y="694029"/>
                  </a:lnTo>
                  <a:lnTo>
                    <a:pt x="216547" y="701560"/>
                  </a:lnTo>
                  <a:lnTo>
                    <a:pt x="211251" y="703948"/>
                  </a:lnTo>
                  <a:lnTo>
                    <a:pt x="205422" y="703948"/>
                  </a:lnTo>
                  <a:lnTo>
                    <a:pt x="197218" y="702297"/>
                  </a:lnTo>
                  <a:lnTo>
                    <a:pt x="190525" y="697788"/>
                  </a:lnTo>
                  <a:lnTo>
                    <a:pt x="186016" y="691095"/>
                  </a:lnTo>
                  <a:lnTo>
                    <a:pt x="184365" y="682891"/>
                  </a:lnTo>
                  <a:lnTo>
                    <a:pt x="184365" y="677075"/>
                  </a:lnTo>
                  <a:lnTo>
                    <a:pt x="186753" y="671766"/>
                  </a:lnTo>
                  <a:lnTo>
                    <a:pt x="194297" y="664222"/>
                  </a:lnTo>
                  <a:lnTo>
                    <a:pt x="199593" y="661835"/>
                  </a:lnTo>
                  <a:lnTo>
                    <a:pt x="211251" y="661835"/>
                  </a:lnTo>
                  <a:lnTo>
                    <a:pt x="216547" y="664222"/>
                  </a:lnTo>
                  <a:lnTo>
                    <a:pt x="224091" y="671766"/>
                  </a:lnTo>
                  <a:lnTo>
                    <a:pt x="226479" y="677075"/>
                  </a:lnTo>
                  <a:lnTo>
                    <a:pt x="226479" y="28917"/>
                  </a:lnTo>
                  <a:lnTo>
                    <a:pt x="77114" y="28917"/>
                  </a:lnTo>
                  <a:lnTo>
                    <a:pt x="56908" y="33604"/>
                  </a:lnTo>
                  <a:lnTo>
                    <a:pt x="40411" y="46393"/>
                  </a:lnTo>
                  <a:lnTo>
                    <a:pt x="29286" y="65366"/>
                  </a:lnTo>
                  <a:lnTo>
                    <a:pt x="25209" y="88569"/>
                  </a:lnTo>
                  <a:lnTo>
                    <a:pt x="25234" y="664222"/>
                  </a:lnTo>
                  <a:lnTo>
                    <a:pt x="29286" y="687285"/>
                  </a:lnTo>
                  <a:lnTo>
                    <a:pt x="40411" y="706234"/>
                  </a:lnTo>
                  <a:lnTo>
                    <a:pt x="56908" y="718997"/>
                  </a:lnTo>
                  <a:lnTo>
                    <a:pt x="77114" y="723684"/>
                  </a:lnTo>
                  <a:lnTo>
                    <a:pt x="333730" y="723684"/>
                  </a:lnTo>
                  <a:lnTo>
                    <a:pt x="370433" y="706234"/>
                  </a:lnTo>
                  <a:lnTo>
                    <a:pt x="385610" y="664222"/>
                  </a:lnTo>
                  <a:lnTo>
                    <a:pt x="385635" y="661835"/>
                  </a:lnTo>
                  <a:lnTo>
                    <a:pt x="385635" y="88569"/>
                  </a:lnTo>
                  <a:close/>
                </a:path>
                <a:path w="411480" h="753110">
                  <a:moveTo>
                    <a:pt x="410883" y="88544"/>
                  </a:moveTo>
                  <a:lnTo>
                    <a:pt x="404812" y="54102"/>
                  </a:lnTo>
                  <a:lnTo>
                    <a:pt x="398272" y="42989"/>
                  </a:lnTo>
                  <a:lnTo>
                    <a:pt x="398272" y="88544"/>
                  </a:lnTo>
                  <a:lnTo>
                    <a:pt x="398272" y="664070"/>
                  </a:lnTo>
                  <a:lnTo>
                    <a:pt x="393192" y="692873"/>
                  </a:lnTo>
                  <a:lnTo>
                    <a:pt x="379349" y="716419"/>
                  </a:lnTo>
                  <a:lnTo>
                    <a:pt x="358851" y="732320"/>
                  </a:lnTo>
                  <a:lnTo>
                    <a:pt x="333768" y="738149"/>
                  </a:lnTo>
                  <a:lnTo>
                    <a:pt x="77114" y="738149"/>
                  </a:lnTo>
                  <a:lnTo>
                    <a:pt x="52019" y="732320"/>
                  </a:lnTo>
                  <a:lnTo>
                    <a:pt x="31521" y="716419"/>
                  </a:lnTo>
                  <a:lnTo>
                    <a:pt x="17678" y="692873"/>
                  </a:lnTo>
                  <a:lnTo>
                    <a:pt x="12611" y="664070"/>
                  </a:lnTo>
                  <a:lnTo>
                    <a:pt x="12611" y="88544"/>
                  </a:lnTo>
                  <a:lnTo>
                    <a:pt x="17678" y="59740"/>
                  </a:lnTo>
                  <a:lnTo>
                    <a:pt x="31521" y="36195"/>
                  </a:lnTo>
                  <a:lnTo>
                    <a:pt x="52019" y="20307"/>
                  </a:lnTo>
                  <a:lnTo>
                    <a:pt x="77114" y="14478"/>
                  </a:lnTo>
                  <a:lnTo>
                    <a:pt x="333768" y="14478"/>
                  </a:lnTo>
                  <a:lnTo>
                    <a:pt x="358851" y="20307"/>
                  </a:lnTo>
                  <a:lnTo>
                    <a:pt x="379349" y="36195"/>
                  </a:lnTo>
                  <a:lnTo>
                    <a:pt x="393192" y="59740"/>
                  </a:lnTo>
                  <a:lnTo>
                    <a:pt x="398272" y="88544"/>
                  </a:lnTo>
                  <a:lnTo>
                    <a:pt x="398272" y="42989"/>
                  </a:lnTo>
                  <a:lnTo>
                    <a:pt x="388264" y="25958"/>
                  </a:lnTo>
                  <a:lnTo>
                    <a:pt x="373443" y="14478"/>
                  </a:lnTo>
                  <a:lnTo>
                    <a:pt x="363753" y="6959"/>
                  </a:lnTo>
                  <a:lnTo>
                    <a:pt x="333768" y="0"/>
                  </a:lnTo>
                  <a:lnTo>
                    <a:pt x="77114" y="0"/>
                  </a:lnTo>
                  <a:lnTo>
                    <a:pt x="47117" y="6959"/>
                  </a:lnTo>
                  <a:lnTo>
                    <a:pt x="22606" y="25958"/>
                  </a:lnTo>
                  <a:lnTo>
                    <a:pt x="6057" y="54102"/>
                  </a:lnTo>
                  <a:lnTo>
                    <a:pt x="0" y="88544"/>
                  </a:lnTo>
                  <a:lnTo>
                    <a:pt x="0" y="664070"/>
                  </a:lnTo>
                  <a:lnTo>
                    <a:pt x="6057" y="698500"/>
                  </a:lnTo>
                  <a:lnTo>
                    <a:pt x="22606" y="726655"/>
                  </a:lnTo>
                  <a:lnTo>
                    <a:pt x="47117" y="745642"/>
                  </a:lnTo>
                  <a:lnTo>
                    <a:pt x="77114" y="752614"/>
                  </a:lnTo>
                  <a:lnTo>
                    <a:pt x="333768" y="752614"/>
                  </a:lnTo>
                  <a:lnTo>
                    <a:pt x="373430" y="738149"/>
                  </a:lnTo>
                  <a:lnTo>
                    <a:pt x="404812" y="698500"/>
                  </a:lnTo>
                  <a:lnTo>
                    <a:pt x="410883" y="664070"/>
                  </a:lnTo>
                  <a:lnTo>
                    <a:pt x="410883" y="88544"/>
                  </a:lnTo>
                  <a:close/>
                </a:path>
              </a:pathLst>
            </a:custGeom>
            <a:solidFill>
              <a:srgbClr val="D12B2B"/>
            </a:solidFill>
          </p:spPr>
          <p:txBody>
            <a:bodyPr wrap="square" lIns="0" tIns="0" rIns="0" bIns="0" rtlCol="0"/>
            <a:lstStyle/>
            <a:p>
              <a:endParaRPr sz="1814"/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3287705-0CB6-44F2-ACEA-1BFD7EF848B8}"/>
              </a:ext>
            </a:extLst>
          </p:cNvPr>
          <p:cNvSpPr txBox="1"/>
          <p:nvPr/>
        </p:nvSpPr>
        <p:spPr>
          <a:xfrm>
            <a:off x="2949095" y="1653565"/>
            <a:ext cx="743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300" dirty="0">
                <a:solidFill>
                  <a:schemeClr val="bg1"/>
                </a:solidFill>
              </a:rPr>
              <a:t>EDIÇÃO ESPECIAL TÉCNICA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3287705-0CB6-44F2-ACEA-1BFD7EF848B8}"/>
              </a:ext>
            </a:extLst>
          </p:cNvPr>
          <p:cNvSpPr txBox="1"/>
          <p:nvPr/>
        </p:nvSpPr>
        <p:spPr>
          <a:xfrm>
            <a:off x="3028356" y="2511908"/>
            <a:ext cx="743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300" dirty="0">
                <a:solidFill>
                  <a:schemeClr val="bg1"/>
                </a:solidFill>
              </a:rPr>
              <a:t>FATOS DADOS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3287705-0CB6-44F2-ACEA-1BFD7EF848B8}"/>
              </a:ext>
            </a:extLst>
          </p:cNvPr>
          <p:cNvSpPr txBox="1"/>
          <p:nvPr/>
        </p:nvSpPr>
        <p:spPr>
          <a:xfrm>
            <a:off x="3028356" y="3403028"/>
            <a:ext cx="743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300" dirty="0">
                <a:solidFill>
                  <a:schemeClr val="bg1"/>
                </a:solidFill>
              </a:rPr>
              <a:t>FLUXO DE INSTALAÇÃO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3287705-0CB6-44F2-ACEA-1BFD7EF848B8}"/>
              </a:ext>
            </a:extLst>
          </p:cNvPr>
          <p:cNvSpPr txBox="1"/>
          <p:nvPr/>
        </p:nvSpPr>
        <p:spPr>
          <a:xfrm>
            <a:off x="2920129" y="4356541"/>
            <a:ext cx="743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300" dirty="0">
                <a:solidFill>
                  <a:schemeClr val="bg1"/>
                </a:solidFill>
              </a:rPr>
              <a:t>QUEBRA DE AGENDA</a:t>
            </a:r>
          </a:p>
        </p:txBody>
      </p:sp>
      <p:sp>
        <p:nvSpPr>
          <p:cNvPr id="38" name="object 55">
            <a:extLst>
              <a:ext uri="{FF2B5EF4-FFF2-40B4-BE49-F238E27FC236}">
                <a16:creationId xmlns:a16="http://schemas.microsoft.com/office/drawing/2014/main" id="{1016D10A-9B03-445E-BC7C-17DBB3B9C539}"/>
              </a:ext>
            </a:extLst>
          </p:cNvPr>
          <p:cNvSpPr/>
          <p:nvPr/>
        </p:nvSpPr>
        <p:spPr>
          <a:xfrm>
            <a:off x="2656462" y="5238173"/>
            <a:ext cx="7720629" cy="860597"/>
          </a:xfrm>
          <a:prstGeom prst="roundRect">
            <a:avLst/>
          </a:prstGeom>
          <a:solidFill>
            <a:srgbClr val="D22B2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9" name="Agrupar 46">
            <a:extLst>
              <a:ext uri="{FF2B5EF4-FFF2-40B4-BE49-F238E27FC236}">
                <a16:creationId xmlns:a16="http://schemas.microsoft.com/office/drawing/2014/main" id="{65378573-F6C8-4065-AD6E-75657673FA26}"/>
              </a:ext>
            </a:extLst>
          </p:cNvPr>
          <p:cNvGrpSpPr/>
          <p:nvPr/>
        </p:nvGrpSpPr>
        <p:grpSpPr>
          <a:xfrm>
            <a:off x="2135834" y="5222439"/>
            <a:ext cx="1188000" cy="892065"/>
            <a:chOff x="2110242" y="1267086"/>
            <a:chExt cx="1188000" cy="1187338"/>
          </a:xfrm>
        </p:grpSpPr>
        <p:sp>
          <p:nvSpPr>
            <p:cNvPr id="40" name="object 56">
              <a:extLst>
                <a:ext uri="{FF2B5EF4-FFF2-40B4-BE49-F238E27FC236}">
                  <a16:creationId xmlns:a16="http://schemas.microsoft.com/office/drawing/2014/main" id="{0A528C27-60B9-4519-B7C7-513888D906D2}"/>
                </a:ext>
              </a:extLst>
            </p:cNvPr>
            <p:cNvSpPr/>
            <p:nvPr/>
          </p:nvSpPr>
          <p:spPr>
            <a:xfrm>
              <a:off x="2110242" y="1267086"/>
              <a:ext cx="1182931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0"/>
                  </a:move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57">
              <a:extLst>
                <a:ext uri="{FF2B5EF4-FFF2-40B4-BE49-F238E27FC236}">
                  <a16:creationId xmlns:a16="http://schemas.microsoft.com/office/drawing/2014/main" id="{6DC90BA3-A310-4B55-8B17-EB64C777C148}"/>
                </a:ext>
              </a:extLst>
            </p:cNvPr>
            <p:cNvSpPr/>
            <p:nvPr/>
          </p:nvSpPr>
          <p:spPr>
            <a:xfrm>
              <a:off x="2110242" y="1267086"/>
              <a:ext cx="1188000" cy="1187338"/>
            </a:xfrm>
            <a:custGeom>
              <a:avLst/>
              <a:gdLst/>
              <a:ahLst/>
              <a:cxnLst/>
              <a:rect l="l" t="t" r="r" b="b"/>
              <a:pathLst>
                <a:path w="1309370" h="1309370">
                  <a:moveTo>
                    <a:pt x="654570" y="1309154"/>
                  </a:moveTo>
                  <a:lnTo>
                    <a:pt x="703423" y="1307358"/>
                  </a:lnTo>
                  <a:lnTo>
                    <a:pt x="751300" y="1302056"/>
                  </a:lnTo>
                  <a:lnTo>
                    <a:pt x="798075" y="1293375"/>
                  </a:lnTo>
                  <a:lnTo>
                    <a:pt x="843622" y="1281439"/>
                  </a:lnTo>
                  <a:lnTo>
                    <a:pt x="887814" y="1266378"/>
                  </a:lnTo>
                  <a:lnTo>
                    <a:pt x="930524" y="1248316"/>
                  </a:lnTo>
                  <a:lnTo>
                    <a:pt x="971627" y="1227380"/>
                  </a:lnTo>
                  <a:lnTo>
                    <a:pt x="1010995" y="1203697"/>
                  </a:lnTo>
                  <a:lnTo>
                    <a:pt x="1048501" y="1177394"/>
                  </a:lnTo>
                  <a:lnTo>
                    <a:pt x="1084020" y="1148597"/>
                  </a:lnTo>
                  <a:lnTo>
                    <a:pt x="1117425" y="1117433"/>
                  </a:lnTo>
                  <a:lnTo>
                    <a:pt x="1148589" y="1084028"/>
                  </a:lnTo>
                  <a:lnTo>
                    <a:pt x="1177385" y="1048509"/>
                  </a:lnTo>
                  <a:lnTo>
                    <a:pt x="1203688" y="1011002"/>
                  </a:lnTo>
                  <a:lnTo>
                    <a:pt x="1227370" y="971634"/>
                  </a:lnTo>
                  <a:lnTo>
                    <a:pt x="1248305" y="930532"/>
                  </a:lnTo>
                  <a:lnTo>
                    <a:pt x="1266366" y="887822"/>
                  </a:lnTo>
                  <a:lnTo>
                    <a:pt x="1281428" y="843630"/>
                  </a:lnTo>
                  <a:lnTo>
                    <a:pt x="1293362" y="798084"/>
                  </a:lnTo>
                  <a:lnTo>
                    <a:pt x="1302044" y="751310"/>
                  </a:lnTo>
                  <a:lnTo>
                    <a:pt x="1307346" y="703434"/>
                  </a:lnTo>
                  <a:lnTo>
                    <a:pt x="1309141" y="654583"/>
                  </a:lnTo>
                  <a:lnTo>
                    <a:pt x="1307346" y="605730"/>
                  </a:lnTo>
                  <a:lnTo>
                    <a:pt x="1302044" y="557853"/>
                  </a:lnTo>
                  <a:lnTo>
                    <a:pt x="1293362" y="511077"/>
                  </a:lnTo>
                  <a:lnTo>
                    <a:pt x="1281428" y="465530"/>
                  </a:lnTo>
                  <a:lnTo>
                    <a:pt x="1266366" y="421337"/>
                  </a:lnTo>
                  <a:lnTo>
                    <a:pt x="1248305" y="378626"/>
                  </a:lnTo>
                  <a:lnTo>
                    <a:pt x="1227370" y="337523"/>
                  </a:lnTo>
                  <a:lnTo>
                    <a:pt x="1203688" y="298155"/>
                  </a:lnTo>
                  <a:lnTo>
                    <a:pt x="1177385" y="260647"/>
                  </a:lnTo>
                  <a:lnTo>
                    <a:pt x="1148589" y="225127"/>
                  </a:lnTo>
                  <a:lnTo>
                    <a:pt x="1117425" y="191722"/>
                  </a:lnTo>
                  <a:lnTo>
                    <a:pt x="1084020" y="160557"/>
                  </a:lnTo>
                  <a:lnTo>
                    <a:pt x="1048501" y="131760"/>
                  </a:lnTo>
                  <a:lnTo>
                    <a:pt x="1010995" y="105456"/>
                  </a:lnTo>
                  <a:lnTo>
                    <a:pt x="971627" y="81774"/>
                  </a:lnTo>
                  <a:lnTo>
                    <a:pt x="930524" y="60838"/>
                  </a:lnTo>
                  <a:lnTo>
                    <a:pt x="887814" y="42776"/>
                  </a:lnTo>
                  <a:lnTo>
                    <a:pt x="843622" y="27714"/>
                  </a:lnTo>
                  <a:lnTo>
                    <a:pt x="798075" y="15779"/>
                  </a:lnTo>
                  <a:lnTo>
                    <a:pt x="751300" y="7097"/>
                  </a:lnTo>
                  <a:lnTo>
                    <a:pt x="703423" y="1795"/>
                  </a:lnTo>
                  <a:lnTo>
                    <a:pt x="654570" y="0"/>
                  </a:lnTo>
                  <a:lnTo>
                    <a:pt x="605718" y="1795"/>
                  </a:lnTo>
                  <a:lnTo>
                    <a:pt x="557841" y="7097"/>
                  </a:lnTo>
                  <a:lnTo>
                    <a:pt x="511065" y="15779"/>
                  </a:lnTo>
                  <a:lnTo>
                    <a:pt x="465518" y="27714"/>
                  </a:lnTo>
                  <a:lnTo>
                    <a:pt x="421326" y="42776"/>
                  </a:lnTo>
                  <a:lnTo>
                    <a:pt x="378616" y="60838"/>
                  </a:lnTo>
                  <a:lnTo>
                    <a:pt x="337514" y="81774"/>
                  </a:lnTo>
                  <a:lnTo>
                    <a:pt x="298146" y="105456"/>
                  </a:lnTo>
                  <a:lnTo>
                    <a:pt x="260639" y="131760"/>
                  </a:lnTo>
                  <a:lnTo>
                    <a:pt x="225120" y="160557"/>
                  </a:lnTo>
                  <a:lnTo>
                    <a:pt x="191716" y="191722"/>
                  </a:lnTo>
                  <a:lnTo>
                    <a:pt x="160552" y="225127"/>
                  </a:lnTo>
                  <a:lnTo>
                    <a:pt x="131755" y="260647"/>
                  </a:lnTo>
                  <a:lnTo>
                    <a:pt x="105453" y="298155"/>
                  </a:lnTo>
                  <a:lnTo>
                    <a:pt x="81771" y="337523"/>
                  </a:lnTo>
                  <a:lnTo>
                    <a:pt x="60836" y="378626"/>
                  </a:lnTo>
                  <a:lnTo>
                    <a:pt x="42774" y="421337"/>
                  </a:lnTo>
                  <a:lnTo>
                    <a:pt x="27713" y="465530"/>
                  </a:lnTo>
                  <a:lnTo>
                    <a:pt x="15778" y="511077"/>
                  </a:lnTo>
                  <a:lnTo>
                    <a:pt x="7097" y="557853"/>
                  </a:lnTo>
                  <a:lnTo>
                    <a:pt x="1795" y="605730"/>
                  </a:lnTo>
                  <a:lnTo>
                    <a:pt x="0" y="654583"/>
                  </a:lnTo>
                  <a:lnTo>
                    <a:pt x="1795" y="703434"/>
                  </a:lnTo>
                  <a:lnTo>
                    <a:pt x="7097" y="751310"/>
                  </a:lnTo>
                  <a:lnTo>
                    <a:pt x="15778" y="798084"/>
                  </a:lnTo>
                  <a:lnTo>
                    <a:pt x="27713" y="843630"/>
                  </a:lnTo>
                  <a:lnTo>
                    <a:pt x="42774" y="887822"/>
                  </a:lnTo>
                  <a:lnTo>
                    <a:pt x="60836" y="930532"/>
                  </a:lnTo>
                  <a:lnTo>
                    <a:pt x="81771" y="971634"/>
                  </a:lnTo>
                  <a:lnTo>
                    <a:pt x="105453" y="1011002"/>
                  </a:lnTo>
                  <a:lnTo>
                    <a:pt x="131755" y="1048509"/>
                  </a:lnTo>
                  <a:lnTo>
                    <a:pt x="160552" y="1084028"/>
                  </a:lnTo>
                  <a:lnTo>
                    <a:pt x="191716" y="1117433"/>
                  </a:lnTo>
                  <a:lnTo>
                    <a:pt x="225120" y="1148597"/>
                  </a:lnTo>
                  <a:lnTo>
                    <a:pt x="260639" y="1177394"/>
                  </a:lnTo>
                  <a:lnTo>
                    <a:pt x="298146" y="1203697"/>
                  </a:lnTo>
                  <a:lnTo>
                    <a:pt x="337514" y="1227380"/>
                  </a:lnTo>
                  <a:lnTo>
                    <a:pt x="378616" y="1248316"/>
                  </a:lnTo>
                  <a:lnTo>
                    <a:pt x="421326" y="1266378"/>
                  </a:lnTo>
                  <a:lnTo>
                    <a:pt x="465518" y="1281439"/>
                  </a:lnTo>
                  <a:lnTo>
                    <a:pt x="511065" y="1293375"/>
                  </a:lnTo>
                  <a:lnTo>
                    <a:pt x="557841" y="1302056"/>
                  </a:lnTo>
                  <a:lnTo>
                    <a:pt x="605718" y="1307358"/>
                  </a:lnTo>
                  <a:lnTo>
                    <a:pt x="654570" y="130915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57">
              <a:extLst>
                <a:ext uri="{FF2B5EF4-FFF2-40B4-BE49-F238E27FC236}">
                  <a16:creationId xmlns:a16="http://schemas.microsoft.com/office/drawing/2014/main" id="{B6DB18E4-0208-49B8-A0C1-5BFFE081A3DF}"/>
                </a:ext>
              </a:extLst>
            </p:cNvPr>
            <p:cNvSpPr/>
            <p:nvPr/>
          </p:nvSpPr>
          <p:spPr>
            <a:xfrm>
              <a:off x="2494303" y="1519295"/>
              <a:ext cx="412000" cy="682921"/>
            </a:xfrm>
            <a:custGeom>
              <a:avLst/>
              <a:gdLst/>
              <a:ahLst/>
              <a:cxnLst/>
              <a:rect l="l" t="t" r="r" b="b"/>
              <a:pathLst>
                <a:path w="411480" h="753110">
                  <a:moveTo>
                    <a:pt x="385635" y="88569"/>
                  </a:moveTo>
                  <a:lnTo>
                    <a:pt x="381558" y="65366"/>
                  </a:lnTo>
                  <a:lnTo>
                    <a:pt x="370433" y="46393"/>
                  </a:lnTo>
                  <a:lnTo>
                    <a:pt x="353936" y="33604"/>
                  </a:lnTo>
                  <a:lnTo>
                    <a:pt x="333730" y="28917"/>
                  </a:lnTo>
                  <a:lnTo>
                    <a:pt x="226479" y="28917"/>
                  </a:lnTo>
                  <a:lnTo>
                    <a:pt x="226479" y="677075"/>
                  </a:lnTo>
                  <a:lnTo>
                    <a:pt x="226479" y="688721"/>
                  </a:lnTo>
                  <a:lnTo>
                    <a:pt x="224091" y="694029"/>
                  </a:lnTo>
                  <a:lnTo>
                    <a:pt x="216547" y="701560"/>
                  </a:lnTo>
                  <a:lnTo>
                    <a:pt x="211251" y="703948"/>
                  </a:lnTo>
                  <a:lnTo>
                    <a:pt x="205422" y="703948"/>
                  </a:lnTo>
                  <a:lnTo>
                    <a:pt x="197218" y="702297"/>
                  </a:lnTo>
                  <a:lnTo>
                    <a:pt x="190525" y="697788"/>
                  </a:lnTo>
                  <a:lnTo>
                    <a:pt x="186016" y="691095"/>
                  </a:lnTo>
                  <a:lnTo>
                    <a:pt x="184365" y="682891"/>
                  </a:lnTo>
                  <a:lnTo>
                    <a:pt x="184365" y="677075"/>
                  </a:lnTo>
                  <a:lnTo>
                    <a:pt x="186753" y="671766"/>
                  </a:lnTo>
                  <a:lnTo>
                    <a:pt x="194297" y="664222"/>
                  </a:lnTo>
                  <a:lnTo>
                    <a:pt x="199593" y="661835"/>
                  </a:lnTo>
                  <a:lnTo>
                    <a:pt x="211251" y="661835"/>
                  </a:lnTo>
                  <a:lnTo>
                    <a:pt x="216547" y="664222"/>
                  </a:lnTo>
                  <a:lnTo>
                    <a:pt x="224091" y="671766"/>
                  </a:lnTo>
                  <a:lnTo>
                    <a:pt x="226479" y="677075"/>
                  </a:lnTo>
                  <a:lnTo>
                    <a:pt x="226479" y="28917"/>
                  </a:lnTo>
                  <a:lnTo>
                    <a:pt x="77114" y="28917"/>
                  </a:lnTo>
                  <a:lnTo>
                    <a:pt x="56908" y="33604"/>
                  </a:lnTo>
                  <a:lnTo>
                    <a:pt x="40411" y="46393"/>
                  </a:lnTo>
                  <a:lnTo>
                    <a:pt x="29286" y="65366"/>
                  </a:lnTo>
                  <a:lnTo>
                    <a:pt x="25209" y="88569"/>
                  </a:lnTo>
                  <a:lnTo>
                    <a:pt x="25234" y="664222"/>
                  </a:lnTo>
                  <a:lnTo>
                    <a:pt x="29286" y="687285"/>
                  </a:lnTo>
                  <a:lnTo>
                    <a:pt x="40411" y="706234"/>
                  </a:lnTo>
                  <a:lnTo>
                    <a:pt x="56908" y="718997"/>
                  </a:lnTo>
                  <a:lnTo>
                    <a:pt x="77114" y="723684"/>
                  </a:lnTo>
                  <a:lnTo>
                    <a:pt x="333730" y="723684"/>
                  </a:lnTo>
                  <a:lnTo>
                    <a:pt x="370433" y="706234"/>
                  </a:lnTo>
                  <a:lnTo>
                    <a:pt x="385610" y="664222"/>
                  </a:lnTo>
                  <a:lnTo>
                    <a:pt x="385635" y="661835"/>
                  </a:lnTo>
                  <a:lnTo>
                    <a:pt x="385635" y="88569"/>
                  </a:lnTo>
                  <a:close/>
                </a:path>
                <a:path w="411480" h="753110">
                  <a:moveTo>
                    <a:pt x="410883" y="88544"/>
                  </a:moveTo>
                  <a:lnTo>
                    <a:pt x="404812" y="54102"/>
                  </a:lnTo>
                  <a:lnTo>
                    <a:pt x="398272" y="42989"/>
                  </a:lnTo>
                  <a:lnTo>
                    <a:pt x="398272" y="88544"/>
                  </a:lnTo>
                  <a:lnTo>
                    <a:pt x="398272" y="664070"/>
                  </a:lnTo>
                  <a:lnTo>
                    <a:pt x="393192" y="692873"/>
                  </a:lnTo>
                  <a:lnTo>
                    <a:pt x="379349" y="716419"/>
                  </a:lnTo>
                  <a:lnTo>
                    <a:pt x="358851" y="732320"/>
                  </a:lnTo>
                  <a:lnTo>
                    <a:pt x="333768" y="738149"/>
                  </a:lnTo>
                  <a:lnTo>
                    <a:pt x="77114" y="738149"/>
                  </a:lnTo>
                  <a:lnTo>
                    <a:pt x="52019" y="732320"/>
                  </a:lnTo>
                  <a:lnTo>
                    <a:pt x="31521" y="716419"/>
                  </a:lnTo>
                  <a:lnTo>
                    <a:pt x="17678" y="692873"/>
                  </a:lnTo>
                  <a:lnTo>
                    <a:pt x="12611" y="664070"/>
                  </a:lnTo>
                  <a:lnTo>
                    <a:pt x="12611" y="88544"/>
                  </a:lnTo>
                  <a:lnTo>
                    <a:pt x="17678" y="59740"/>
                  </a:lnTo>
                  <a:lnTo>
                    <a:pt x="31521" y="36195"/>
                  </a:lnTo>
                  <a:lnTo>
                    <a:pt x="52019" y="20307"/>
                  </a:lnTo>
                  <a:lnTo>
                    <a:pt x="77114" y="14478"/>
                  </a:lnTo>
                  <a:lnTo>
                    <a:pt x="333768" y="14478"/>
                  </a:lnTo>
                  <a:lnTo>
                    <a:pt x="358851" y="20307"/>
                  </a:lnTo>
                  <a:lnTo>
                    <a:pt x="379349" y="36195"/>
                  </a:lnTo>
                  <a:lnTo>
                    <a:pt x="393192" y="59740"/>
                  </a:lnTo>
                  <a:lnTo>
                    <a:pt x="398272" y="88544"/>
                  </a:lnTo>
                  <a:lnTo>
                    <a:pt x="398272" y="42989"/>
                  </a:lnTo>
                  <a:lnTo>
                    <a:pt x="388264" y="25958"/>
                  </a:lnTo>
                  <a:lnTo>
                    <a:pt x="373443" y="14478"/>
                  </a:lnTo>
                  <a:lnTo>
                    <a:pt x="363753" y="6959"/>
                  </a:lnTo>
                  <a:lnTo>
                    <a:pt x="333768" y="0"/>
                  </a:lnTo>
                  <a:lnTo>
                    <a:pt x="77114" y="0"/>
                  </a:lnTo>
                  <a:lnTo>
                    <a:pt x="47117" y="6959"/>
                  </a:lnTo>
                  <a:lnTo>
                    <a:pt x="22606" y="25958"/>
                  </a:lnTo>
                  <a:lnTo>
                    <a:pt x="6057" y="54102"/>
                  </a:lnTo>
                  <a:lnTo>
                    <a:pt x="0" y="88544"/>
                  </a:lnTo>
                  <a:lnTo>
                    <a:pt x="0" y="664070"/>
                  </a:lnTo>
                  <a:lnTo>
                    <a:pt x="6057" y="698500"/>
                  </a:lnTo>
                  <a:lnTo>
                    <a:pt x="22606" y="726655"/>
                  </a:lnTo>
                  <a:lnTo>
                    <a:pt x="47117" y="745642"/>
                  </a:lnTo>
                  <a:lnTo>
                    <a:pt x="77114" y="752614"/>
                  </a:lnTo>
                  <a:lnTo>
                    <a:pt x="333768" y="752614"/>
                  </a:lnTo>
                  <a:lnTo>
                    <a:pt x="373430" y="738149"/>
                  </a:lnTo>
                  <a:lnTo>
                    <a:pt x="404812" y="698500"/>
                  </a:lnTo>
                  <a:lnTo>
                    <a:pt x="410883" y="664070"/>
                  </a:lnTo>
                  <a:lnTo>
                    <a:pt x="410883" y="88544"/>
                  </a:lnTo>
                  <a:close/>
                </a:path>
              </a:pathLst>
            </a:custGeom>
            <a:solidFill>
              <a:srgbClr val="D12B2B"/>
            </a:solidFill>
          </p:spPr>
          <p:txBody>
            <a:bodyPr wrap="square" lIns="0" tIns="0" rIns="0" bIns="0" rtlCol="0"/>
            <a:lstStyle/>
            <a:p>
              <a:endParaRPr sz="1814"/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3287705-0CB6-44F2-ACEA-1BFD7EF848B8}"/>
              </a:ext>
            </a:extLst>
          </p:cNvPr>
          <p:cNvSpPr txBox="1"/>
          <p:nvPr/>
        </p:nvSpPr>
        <p:spPr>
          <a:xfrm>
            <a:off x="2944193" y="5311045"/>
            <a:ext cx="743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300" dirty="0">
                <a:solidFill>
                  <a:schemeClr val="bg1"/>
                </a:solidFill>
              </a:rPr>
              <a:t>BOAS PRÁTICAS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3" y="362316"/>
            <a:ext cx="1168522" cy="1028884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4474284" y="392564"/>
            <a:ext cx="1112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EM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5586535" y="381338"/>
            <a:ext cx="2385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AB00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PAUTA</a:t>
            </a:r>
          </a:p>
        </p:txBody>
      </p:sp>
    </p:spTree>
    <p:extLst>
      <p:ext uri="{BB962C8B-B14F-4D97-AF65-F5344CB8AC3E}">
        <p14:creationId xmlns:p14="http://schemas.microsoft.com/office/powerpoint/2010/main" val="13341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"/>
          <p:cNvSpPr txBox="1"/>
          <p:nvPr/>
        </p:nvSpPr>
        <p:spPr>
          <a:xfrm>
            <a:off x="563418" y="3094064"/>
            <a:ext cx="107696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CADASTRO CORRETO E COMPLETO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sp>
        <p:nvSpPr>
          <p:cNvPr id="402" name="Google Shape;402;p32"/>
          <p:cNvSpPr txBox="1"/>
          <p:nvPr/>
        </p:nvSpPr>
        <p:spPr>
          <a:xfrm>
            <a:off x="1263262" y="-617671"/>
            <a:ext cx="79492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Utilizar um som para a mudança de temas, será indicado pelo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auto-falante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987AC4E-EF41-427C-9EB4-189D757BCBEA}"/>
              </a:ext>
            </a:extLst>
          </p:cNvPr>
          <p:cNvSpPr/>
          <p:nvPr/>
        </p:nvSpPr>
        <p:spPr>
          <a:xfrm rot="5400000">
            <a:off x="6663205" y="3755648"/>
            <a:ext cx="182179" cy="1323169"/>
          </a:xfrm>
          <a:prstGeom prst="rect">
            <a:avLst/>
          </a:prstGeom>
          <a:solidFill>
            <a:srgbClr val="FFD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FAF734B-C4A5-401F-B5F7-4ADC565300B0}"/>
              </a:ext>
            </a:extLst>
          </p:cNvPr>
          <p:cNvSpPr/>
          <p:nvPr/>
        </p:nvSpPr>
        <p:spPr>
          <a:xfrm>
            <a:off x="5587334" y="1484055"/>
            <a:ext cx="182179" cy="1323169"/>
          </a:xfrm>
          <a:prstGeom prst="rect">
            <a:avLst/>
          </a:prstGeom>
          <a:solidFill>
            <a:srgbClr val="FFD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:a16="http://schemas.microsoft.com/office/drawing/2014/main" id="{27594CAE-EB9A-4E5D-8A1E-C7ED02965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18" y="1770895"/>
            <a:ext cx="4313531" cy="1323169"/>
          </a:xfrm>
          <a:prstGeom prst="rect">
            <a:avLst/>
          </a:prstGeom>
        </p:spPr>
      </p:pic>
      <p:pic>
        <p:nvPicPr>
          <p:cNvPr id="13" name="Imagem 12" descr="Forma&#10;&#10;Descrição gerada automaticamente com confiança média">
            <a:extLst>
              <a:ext uri="{FF2B5EF4-FFF2-40B4-BE49-F238E27FC236}">
                <a16:creationId xmlns:a16="http://schemas.microsoft.com/office/drawing/2014/main" id="{8490820F-B3F4-492C-BED1-F609990E0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82" y="3801910"/>
            <a:ext cx="4313531" cy="1323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3"/>
          <p:cNvSpPr txBox="1"/>
          <p:nvPr/>
        </p:nvSpPr>
        <p:spPr>
          <a:xfrm>
            <a:off x="4177064" y="1957709"/>
            <a:ext cx="586103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Nome COMPLETO do cliente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Para análise correta na receita federal.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11" name="Google Shape;411;p33"/>
          <p:cNvSpPr txBox="1"/>
          <p:nvPr/>
        </p:nvSpPr>
        <p:spPr>
          <a:xfrm>
            <a:off x="4177064" y="4431119"/>
            <a:ext cx="578520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Data de nascimento correta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Para análise correta de crédito.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94FE61D-7CA8-44A7-9823-A442AB22DB2A}"/>
              </a:ext>
            </a:extLst>
          </p:cNvPr>
          <p:cNvGrpSpPr/>
          <p:nvPr/>
        </p:nvGrpSpPr>
        <p:grpSpPr>
          <a:xfrm>
            <a:off x="1536943" y="2027675"/>
            <a:ext cx="810986" cy="810986"/>
            <a:chOff x="1185253" y="2027675"/>
            <a:chExt cx="810986" cy="810986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DA1CD20-26A8-49DD-A52B-8F262E5A5D00}"/>
                </a:ext>
              </a:extLst>
            </p:cNvPr>
            <p:cNvSpPr/>
            <p:nvPr/>
          </p:nvSpPr>
          <p:spPr>
            <a:xfrm>
              <a:off x="1399027" y="2155659"/>
              <a:ext cx="3834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502040204020203" pitchFamily="34" charset="0"/>
                  <a:cs typeface="Segoe UI Black" panose="020B0502040204020203" pitchFamily="34" charset="0"/>
                  <a:sym typeface="Arial"/>
                </a:rPr>
                <a:t>1</a:t>
              </a: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Oval 73">
              <a:extLst>
                <a:ext uri="{FF2B5EF4-FFF2-40B4-BE49-F238E27FC236}">
                  <a16:creationId xmlns:a16="http://schemas.microsoft.com/office/drawing/2014/main" id="{0D9E986E-63B0-46F2-A85C-5926AC40A720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365838E-7D01-43C8-B70F-3E4A1A51F4CE}"/>
              </a:ext>
            </a:extLst>
          </p:cNvPr>
          <p:cNvGrpSpPr/>
          <p:nvPr/>
        </p:nvGrpSpPr>
        <p:grpSpPr>
          <a:xfrm>
            <a:off x="1536943" y="4482118"/>
            <a:ext cx="810986" cy="810986"/>
            <a:chOff x="1185253" y="2027675"/>
            <a:chExt cx="810986" cy="810986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BEEECA4-A934-48AB-8312-55A99990BF04}"/>
                </a:ext>
              </a:extLst>
            </p:cNvPr>
            <p:cNvSpPr/>
            <p:nvPr/>
          </p:nvSpPr>
          <p:spPr>
            <a:xfrm>
              <a:off x="1399027" y="2155659"/>
              <a:ext cx="4395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502040204020203" pitchFamily="34" charset="0"/>
                  <a:cs typeface="Segoe UI Black" panose="020B0502040204020203" pitchFamily="34" charset="0"/>
                  <a:sym typeface="Arial"/>
                </a:rPr>
                <a:t>2</a:t>
              </a: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Oval 119">
              <a:extLst>
                <a:ext uri="{FF2B5EF4-FFF2-40B4-BE49-F238E27FC236}">
                  <a16:creationId xmlns:a16="http://schemas.microsoft.com/office/drawing/2014/main" id="{4D479EEF-B42C-4334-9E1D-89247EA1EFF7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68565630-8A4E-4FC8-BED2-4B6DCAEA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50" y="1957709"/>
            <a:ext cx="1023806" cy="1023806"/>
          </a:xfrm>
          <a:prstGeom prst="rect">
            <a:avLst/>
          </a:prstGeom>
        </p:spPr>
      </p:pic>
      <p:pic>
        <p:nvPicPr>
          <p:cNvPr id="5" name="Imagem 4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8995DDF7-F6EB-4D5E-879B-7724FCC6C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877" y="4356812"/>
            <a:ext cx="1025524" cy="1061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/>
      <p:bldP spid="4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67B380EB-A9B7-4697-A9EF-C5AB7B7C5C51}"/>
              </a:ext>
            </a:extLst>
          </p:cNvPr>
          <p:cNvSpPr txBox="1"/>
          <p:nvPr/>
        </p:nvSpPr>
        <p:spPr>
          <a:xfrm>
            <a:off x="4239223" y="4324524"/>
            <a:ext cx="5424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  <a:sym typeface="Arial"/>
              </a:rPr>
              <a:t>E-mail correto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Para que o cliente receba mensagens sobre o acompanhamento da instalação.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E87B78F-3C3A-4B20-A101-652297607D63}"/>
              </a:ext>
            </a:extLst>
          </p:cNvPr>
          <p:cNvSpPr txBox="1"/>
          <p:nvPr/>
        </p:nvSpPr>
        <p:spPr>
          <a:xfrm>
            <a:off x="4177064" y="1581921"/>
            <a:ext cx="61365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  <a:sym typeface="Arial"/>
              </a:rPr>
              <a:t>Celular - cadastrar no campo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502040204020203" pitchFamily="34" charset="0"/>
                <a:cs typeface="Segoe UI Black" panose="020B0502040204020203" pitchFamily="34" charset="0"/>
                <a:sym typeface="Arial"/>
              </a:rPr>
              <a:t>correto “telefone celular”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Para evitar fraude e para que o cliente</a:t>
            </a:r>
            <a:b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</a:b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receba os </a:t>
            </a:r>
            <a:r>
              <a:rPr kumimoji="0" lang="pt-B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SMSs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 referentes à instalação</a:t>
            </a:r>
            <a:b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</a:b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e sobre como baixar o APP Minha Claro.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F69B102B-6D22-4F0F-A030-24C2C18A6ED3}"/>
              </a:ext>
            </a:extLst>
          </p:cNvPr>
          <p:cNvGrpSpPr/>
          <p:nvPr/>
        </p:nvGrpSpPr>
        <p:grpSpPr>
          <a:xfrm>
            <a:off x="2527964" y="4519811"/>
            <a:ext cx="1534180" cy="1020548"/>
            <a:chOff x="2176274" y="4519811"/>
            <a:chExt cx="1534180" cy="1020548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E53CE222-FD74-4BAA-9E0B-8BCB6DA755CC}"/>
                </a:ext>
              </a:extLst>
            </p:cNvPr>
            <p:cNvSpPr/>
            <p:nvPr/>
          </p:nvSpPr>
          <p:spPr>
            <a:xfrm>
              <a:off x="2782468" y="4809922"/>
              <a:ext cx="335649" cy="227693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024CC049-6DF4-400D-A3D2-6C79940E8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7753" b="28601"/>
            <a:stretch/>
          </p:blipFill>
          <p:spPr>
            <a:xfrm>
              <a:off x="2176274" y="4519811"/>
              <a:ext cx="1534180" cy="1020548"/>
            </a:xfrm>
            <a:prstGeom prst="rect">
              <a:avLst/>
            </a:prstGeom>
          </p:spPr>
        </p:pic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84A81C33-1550-4204-BEE2-C2C7829B57E3}"/>
              </a:ext>
            </a:extLst>
          </p:cNvPr>
          <p:cNvGrpSpPr/>
          <p:nvPr/>
        </p:nvGrpSpPr>
        <p:grpSpPr>
          <a:xfrm>
            <a:off x="2901786" y="1828750"/>
            <a:ext cx="786536" cy="1268107"/>
            <a:chOff x="2550096" y="1828750"/>
            <a:chExt cx="786536" cy="1268107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406D1593-EADA-4A44-97EB-7DC36B724AEF}"/>
                </a:ext>
              </a:extLst>
            </p:cNvPr>
            <p:cNvSpPr/>
            <p:nvPr/>
          </p:nvSpPr>
          <p:spPr>
            <a:xfrm>
              <a:off x="2687389" y="2002971"/>
              <a:ext cx="527957" cy="810986"/>
            </a:xfrm>
            <a:prstGeom prst="rect">
              <a:avLst/>
            </a:prstGeom>
            <a:solidFill>
              <a:srgbClr val="FFD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531706E6-F102-45C8-9E6F-4DA5EB5C5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8000" r="18000" b="16786"/>
            <a:stretch/>
          </p:blipFill>
          <p:spPr>
            <a:xfrm>
              <a:off x="2550096" y="1828750"/>
              <a:ext cx="786536" cy="1268107"/>
            </a:xfrm>
            <a:prstGeom prst="rect">
              <a:avLst/>
            </a:prstGeom>
          </p:spPr>
        </p:pic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EE7F84E4-636A-40D1-9F3E-6C0DC3AD9A63}"/>
              </a:ext>
            </a:extLst>
          </p:cNvPr>
          <p:cNvGrpSpPr/>
          <p:nvPr/>
        </p:nvGrpSpPr>
        <p:grpSpPr>
          <a:xfrm>
            <a:off x="1536943" y="2027675"/>
            <a:ext cx="810986" cy="810986"/>
            <a:chOff x="1185253" y="2027675"/>
            <a:chExt cx="810986" cy="810986"/>
          </a:xfrm>
        </p:grpSpPr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A853390D-02EA-4EB9-BF7B-020929C5564B}"/>
                </a:ext>
              </a:extLst>
            </p:cNvPr>
            <p:cNvSpPr/>
            <p:nvPr/>
          </p:nvSpPr>
          <p:spPr>
            <a:xfrm>
              <a:off x="1399027" y="2155659"/>
              <a:ext cx="4299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502040204020203" pitchFamily="34" charset="0"/>
                  <a:cs typeface="Segoe UI Black" panose="020B0502040204020203" pitchFamily="34" charset="0"/>
                  <a:sym typeface="Arial"/>
                </a:rPr>
                <a:t>3</a:t>
              </a: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Oval 73">
              <a:extLst>
                <a:ext uri="{FF2B5EF4-FFF2-40B4-BE49-F238E27FC236}">
                  <a16:creationId xmlns:a16="http://schemas.microsoft.com/office/drawing/2014/main" id="{F1CC3A72-F3C1-42DB-904D-F1153D4BC9AD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00CC4E2A-34DD-4D64-80E8-D54BFA8E4B0A}"/>
              </a:ext>
            </a:extLst>
          </p:cNvPr>
          <p:cNvGrpSpPr/>
          <p:nvPr/>
        </p:nvGrpSpPr>
        <p:grpSpPr>
          <a:xfrm>
            <a:off x="1536943" y="4482118"/>
            <a:ext cx="810986" cy="810986"/>
            <a:chOff x="1185253" y="2027675"/>
            <a:chExt cx="810986" cy="810986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17756C6A-FDF7-433F-9F22-C0DC0E2E2178}"/>
                </a:ext>
              </a:extLst>
            </p:cNvPr>
            <p:cNvSpPr/>
            <p:nvPr/>
          </p:nvSpPr>
          <p:spPr>
            <a:xfrm>
              <a:off x="1399027" y="2155659"/>
              <a:ext cx="4395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502040204020203" pitchFamily="34" charset="0"/>
                  <a:cs typeface="Segoe UI Black" panose="020B0502040204020203" pitchFamily="34" charset="0"/>
                  <a:sym typeface="Arial"/>
                </a:rPr>
                <a:t>4</a:t>
              </a: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Oval 119">
              <a:extLst>
                <a:ext uri="{FF2B5EF4-FFF2-40B4-BE49-F238E27FC236}">
                  <a16:creationId xmlns:a16="http://schemas.microsoft.com/office/drawing/2014/main" id="{5394AB48-7847-463C-9CEF-5706E0F62543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"/>
          <p:cNvSpPr/>
          <p:nvPr/>
        </p:nvSpPr>
        <p:spPr>
          <a:xfrm>
            <a:off x="1577931" y="4962506"/>
            <a:ext cx="8794503" cy="923427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82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Reforce com o cliente que nossa instalação é por período</a:t>
            </a:r>
            <a:b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 é necessário ter alguém maior de idade para receber e acompanhar o técnico.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1583123" y="4333795"/>
            <a:ext cx="2545530" cy="629655"/>
          </a:xfrm>
          <a:prstGeom prst="roundRect">
            <a:avLst>
              <a:gd name="adj" fmla="val 0"/>
            </a:avLst>
          </a:prstGeom>
          <a:solidFill>
            <a:srgbClr val="DE5A58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Importante!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754CCCA-ED17-4AB5-8C90-F04A20434458}"/>
              </a:ext>
            </a:extLst>
          </p:cNvPr>
          <p:cNvSpPr txBox="1"/>
          <p:nvPr/>
        </p:nvSpPr>
        <p:spPr>
          <a:xfrm>
            <a:off x="4177063" y="1628101"/>
            <a:ext cx="6675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Agenda de instalação - Agende conforme solicitação do cliente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Assim, teremos sucesso na primeira tentativa</a:t>
            </a:r>
            <a:b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de instalação. 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BCB571CC-62AD-426D-BEF3-7A2735F0824D}"/>
              </a:ext>
            </a:extLst>
          </p:cNvPr>
          <p:cNvGrpSpPr/>
          <p:nvPr/>
        </p:nvGrpSpPr>
        <p:grpSpPr>
          <a:xfrm>
            <a:off x="1536943" y="2130549"/>
            <a:ext cx="810986" cy="810986"/>
            <a:chOff x="1185253" y="2027675"/>
            <a:chExt cx="810986" cy="810986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C7C1A8E-CE07-4D50-A1B2-FB9F5E2F69A7}"/>
                </a:ext>
              </a:extLst>
            </p:cNvPr>
            <p:cNvSpPr/>
            <p:nvPr/>
          </p:nvSpPr>
          <p:spPr>
            <a:xfrm>
              <a:off x="1399027" y="2155659"/>
              <a:ext cx="4299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502040204020203" pitchFamily="34" charset="0"/>
                  <a:cs typeface="Segoe UI Black" panose="020B0502040204020203" pitchFamily="34" charset="0"/>
                  <a:sym typeface="Arial"/>
                </a:rPr>
                <a:t>5</a:t>
              </a: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Oval 73">
              <a:extLst>
                <a:ext uri="{FF2B5EF4-FFF2-40B4-BE49-F238E27FC236}">
                  <a16:creationId xmlns:a16="http://schemas.microsoft.com/office/drawing/2014/main" id="{113C1A82-6F87-43B9-B887-B7941CCA3C58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790657CA-5702-4ACF-A321-99F46248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470" y="1999829"/>
            <a:ext cx="1074607" cy="1072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/>
      <p:bldP spid="43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B485F1B-2D18-4776-8AA9-D8E4595B6CCC}"/>
              </a:ext>
            </a:extLst>
          </p:cNvPr>
          <p:cNvSpPr txBox="1"/>
          <p:nvPr/>
        </p:nvSpPr>
        <p:spPr>
          <a:xfrm>
            <a:off x="4177063" y="1647238"/>
            <a:ext cx="5982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Endereço correto conforme comprovante de endereço do cliente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Evitando fraude e quebra de agenda</a:t>
            </a:r>
            <a:b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(na instalação) por erro de endereço. 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5FED991-539B-4D3E-A2D6-B08282140F3D}"/>
              </a:ext>
            </a:extLst>
          </p:cNvPr>
          <p:cNvGrpSpPr/>
          <p:nvPr/>
        </p:nvGrpSpPr>
        <p:grpSpPr>
          <a:xfrm>
            <a:off x="1536943" y="2330590"/>
            <a:ext cx="810986" cy="810986"/>
            <a:chOff x="1185253" y="2027675"/>
            <a:chExt cx="810986" cy="810986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6A58D30-DA45-4704-A0C6-12D3D163D615}"/>
                </a:ext>
              </a:extLst>
            </p:cNvPr>
            <p:cNvSpPr/>
            <p:nvPr/>
          </p:nvSpPr>
          <p:spPr>
            <a:xfrm>
              <a:off x="1399027" y="2155659"/>
              <a:ext cx="4299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Black" panose="020B0502040204020203" pitchFamily="34" charset="0"/>
                  <a:cs typeface="Segoe UI Black" panose="020B0502040204020203" pitchFamily="34" charset="0"/>
                  <a:sym typeface="Arial"/>
                </a:rPr>
                <a:t>6</a:t>
              </a:r>
              <a:endPara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Oval 73">
              <a:extLst>
                <a:ext uri="{FF2B5EF4-FFF2-40B4-BE49-F238E27FC236}">
                  <a16:creationId xmlns:a16="http://schemas.microsoft.com/office/drawing/2014/main" id="{669F9AFC-BBF2-4F4A-A20E-A22E3AD9F902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46227E2B-4A00-468B-A92E-86A260012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244" y="2083231"/>
            <a:ext cx="1283533" cy="130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236368" y="1829185"/>
            <a:ext cx="59395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CLAREZA NA ORIENTAÇÃO AO CLIENTE!!!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QUAL SERVIÇO FOI OFERTADO.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DATA E HORÁRIO DO AGENDAMDENTO.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PARA RECEBER O TÉCNICO, UM RESPONSÁVEL MAIOR DE 18 ANOS, COM DOCUMENTO DE IDENTIFICAÇÃO.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5374432" y="194716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chemeClr val="bg1"/>
                </a:solidFill>
                <a:latin typeface="Calibri"/>
                <a:cs typeface="Calibri" panose="020F0502020204030204" pitchFamily="34" charset="0"/>
              </a:rPr>
              <a:t>BOAS PRÁTICAS...</a:t>
            </a:r>
          </a:p>
        </p:txBody>
      </p:sp>
    </p:spTree>
    <p:extLst>
      <p:ext uri="{BB962C8B-B14F-4D97-AF65-F5344CB8AC3E}">
        <p14:creationId xmlns:p14="http://schemas.microsoft.com/office/powerpoint/2010/main" val="239579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58903" y="1385019"/>
            <a:ext cx="6229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IMPORTANTISSIMO!!!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INCENTIVAR O DOWNLOAD DO APP MINHA CLARO RESIDENCIAL.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SE FOR CONDOMÍNIO VERIFICAR O HORÁRIO DE ATENDIMENTO.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bg1"/>
                </a:solidFill>
              </a:rPr>
              <a:t>ACOMPANHAR A INSTALAÇÃO ATÉ A CONCLUSÃO.</a:t>
            </a:r>
          </a:p>
          <a:p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5374432" y="194716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chemeClr val="bg1"/>
                </a:solidFill>
                <a:latin typeface="Calibri"/>
                <a:cs typeface="Calibri" panose="020F0502020204030204" pitchFamily="34" charset="0"/>
              </a:rPr>
              <a:t>BOAS PRÁTICAS...</a:t>
            </a:r>
          </a:p>
        </p:txBody>
      </p:sp>
    </p:spTree>
    <p:extLst>
      <p:ext uri="{BB962C8B-B14F-4D97-AF65-F5344CB8AC3E}">
        <p14:creationId xmlns:p14="http://schemas.microsoft.com/office/powerpoint/2010/main" val="2468071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baixa">
            <a:extLst>
              <a:ext uri="{FF2B5EF4-FFF2-40B4-BE49-F238E27FC236}">
                <a16:creationId xmlns:a16="http://schemas.microsoft.com/office/drawing/2014/main" id="{64197EDB-1848-437A-B5CD-D208DB36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276312" y="0"/>
            <a:ext cx="3911600" cy="6858000"/>
          </a:xfrm>
          <a:prstGeom prst="rect">
            <a:avLst/>
          </a:prstGeom>
        </p:spPr>
      </p:pic>
      <p:sp>
        <p:nvSpPr>
          <p:cNvPr id="7" name="Google Shape;200;p10">
            <a:extLst>
              <a:ext uri="{FF2B5EF4-FFF2-40B4-BE49-F238E27FC236}">
                <a16:creationId xmlns:a16="http://schemas.microsoft.com/office/drawing/2014/main" id="{E2516713-0857-406F-B569-55C767AF603A}"/>
              </a:ext>
            </a:extLst>
          </p:cNvPr>
          <p:cNvSpPr txBox="1"/>
          <p:nvPr/>
        </p:nvSpPr>
        <p:spPr>
          <a:xfrm>
            <a:off x="5614219" y="2648333"/>
            <a:ext cx="375592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Alguém já ouviu o termo HP único ou HP múltiplo?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8D7400C-8356-4D2E-A0B1-4326D319D863}"/>
              </a:ext>
            </a:extLst>
          </p:cNvPr>
          <p:cNvGrpSpPr/>
          <p:nvPr/>
        </p:nvGrpSpPr>
        <p:grpSpPr>
          <a:xfrm>
            <a:off x="1877871" y="1931575"/>
            <a:ext cx="2548327" cy="2994850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AED47BF-4B7F-4BF8-869A-B545BE1B4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7231" b="10062"/>
            <a:stretch/>
          </p:blipFill>
          <p:spPr>
            <a:xfrm flipH="1">
              <a:off x="7038428" y="254953"/>
              <a:ext cx="3438938" cy="3578084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5622FA5-0D28-40C6-8697-22538F4D5874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2D8D691-02D8-4596-B725-3F358CCF76FD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48">
              <a:extLst>
                <a:ext uri="{FF2B5EF4-FFF2-40B4-BE49-F238E27FC236}">
                  <a16:creationId xmlns:a16="http://schemas.microsoft.com/office/drawing/2014/main" id="{D50DECCC-C7E6-43A2-BB1A-F5B4917237E4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Oval 49">
              <a:extLst>
                <a:ext uri="{FF2B5EF4-FFF2-40B4-BE49-F238E27FC236}">
                  <a16:creationId xmlns:a16="http://schemas.microsoft.com/office/drawing/2014/main" id="{1CB5DCC4-FF41-4B89-BE40-9B978D7C19A6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50">
              <a:extLst>
                <a:ext uri="{FF2B5EF4-FFF2-40B4-BE49-F238E27FC236}">
                  <a16:creationId xmlns:a16="http://schemas.microsoft.com/office/drawing/2014/main" id="{6F3608AA-09D0-4CAD-ACA0-EB538385689B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7"/>
          <p:cNvSpPr txBox="1"/>
          <p:nvPr/>
        </p:nvSpPr>
        <p:spPr>
          <a:xfrm>
            <a:off x="5391635" y="1353398"/>
            <a:ext cx="488370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Dados necessários para análise de Checklist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sp>
        <p:nvSpPr>
          <p:cNvPr id="549" name="Google Shape;549;p47"/>
          <p:cNvSpPr txBox="1"/>
          <p:nvPr/>
        </p:nvSpPr>
        <p:spPr>
          <a:xfrm>
            <a:off x="5401190" y="2046809"/>
            <a:ext cx="5167759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Ao realizar o cadastro de um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HP único (casa)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importante para a localização do imóvel informar no campo de observação da proposta, os seguintes dados: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paralela direita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paralela esquerda;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transversal esquerda;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transversal direita;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Ponto de referência.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Observem o exemplo da tela do sistema...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8B7E1F2-EFD2-491B-8A86-4F342DFE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309" y="2245240"/>
            <a:ext cx="2484125" cy="2398781"/>
          </a:xfrm>
          <a:prstGeom prst="rect">
            <a:avLst/>
          </a:prstGeom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00205EC-06D1-4178-B87E-35F9EDA76BD6}"/>
              </a:ext>
            </a:extLst>
          </p:cNvPr>
          <p:cNvCxnSpPr>
            <a:cxnSpLocks/>
          </p:cNvCxnSpPr>
          <p:nvPr/>
        </p:nvCxnSpPr>
        <p:spPr>
          <a:xfrm flipV="1">
            <a:off x="1125711" y="1813169"/>
            <a:ext cx="1586794" cy="3133970"/>
          </a:xfrm>
          <a:prstGeom prst="line">
            <a:avLst/>
          </a:prstGeom>
          <a:ln w="38100">
            <a:solidFill>
              <a:srgbClr val="F89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8FA469FB-3A77-43EE-9B40-FD287E8F2A3E}"/>
              </a:ext>
            </a:extLst>
          </p:cNvPr>
          <p:cNvCxnSpPr>
            <a:cxnSpLocks/>
          </p:cNvCxnSpPr>
          <p:nvPr/>
        </p:nvCxnSpPr>
        <p:spPr>
          <a:xfrm flipH="1" flipV="1">
            <a:off x="2712505" y="1813169"/>
            <a:ext cx="1922016" cy="1531816"/>
          </a:xfrm>
          <a:prstGeom prst="line">
            <a:avLst/>
          </a:prstGeom>
          <a:ln w="38100">
            <a:solidFill>
              <a:srgbClr val="F89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314006A-611B-4E48-815A-095146AFF218}"/>
              </a:ext>
            </a:extLst>
          </p:cNvPr>
          <p:cNvCxnSpPr>
            <a:cxnSpLocks/>
          </p:cNvCxnSpPr>
          <p:nvPr/>
        </p:nvCxnSpPr>
        <p:spPr>
          <a:xfrm flipV="1">
            <a:off x="1125711" y="3344985"/>
            <a:ext cx="3516627" cy="1602154"/>
          </a:xfrm>
          <a:prstGeom prst="line">
            <a:avLst/>
          </a:prstGeom>
          <a:ln w="38100">
            <a:solidFill>
              <a:srgbClr val="F89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D29D5755-CE53-40B7-B731-7003A897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433" y="3061836"/>
            <a:ext cx="646177" cy="862586"/>
          </a:xfrm>
          <a:prstGeom prst="rect">
            <a:avLst/>
          </a:prstGeom>
        </p:spPr>
      </p:pic>
      <p:pic>
        <p:nvPicPr>
          <p:cNvPr id="21" name="Imagem 20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9CB34BE7-A96E-4CB3-A967-085F9150F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3" y="4666477"/>
            <a:ext cx="646177" cy="862586"/>
          </a:xfrm>
          <a:prstGeom prst="rect">
            <a:avLst/>
          </a:prstGeom>
        </p:spPr>
      </p:pic>
      <p:pic>
        <p:nvPicPr>
          <p:cNvPr id="22" name="Imagem 21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B3D422B6-697C-4048-861E-79F710727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417" y="1520716"/>
            <a:ext cx="646177" cy="862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48" descr="Interface gráfica do usuário, Text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2297" b="24709"/>
          <a:stretch/>
        </p:blipFill>
        <p:spPr>
          <a:xfrm>
            <a:off x="695325" y="1492739"/>
            <a:ext cx="9864725" cy="404836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21F79F2-2A5C-4104-AA47-B296EB9CDAF6}"/>
              </a:ext>
            </a:extLst>
          </p:cNvPr>
          <p:cNvSpPr/>
          <p:nvPr/>
        </p:nvSpPr>
        <p:spPr>
          <a:xfrm>
            <a:off x="1480726" y="1492738"/>
            <a:ext cx="946385" cy="241987"/>
          </a:xfrm>
          <a:prstGeom prst="rect">
            <a:avLst/>
          </a:prstGeom>
          <a:noFill/>
          <a:ln w="28575">
            <a:solidFill>
              <a:srgbClr val="F89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AAF54EE-309F-4F75-8F93-AEDE4447D4AA}"/>
              </a:ext>
            </a:extLst>
          </p:cNvPr>
          <p:cNvSpPr/>
          <p:nvPr/>
        </p:nvSpPr>
        <p:spPr>
          <a:xfrm>
            <a:off x="3627620" y="3934918"/>
            <a:ext cx="4039849" cy="1019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A8F59B1-466C-4C72-8C0F-EF3AFE534A0A}"/>
              </a:ext>
            </a:extLst>
          </p:cNvPr>
          <p:cNvGrpSpPr/>
          <p:nvPr/>
        </p:nvGrpSpPr>
        <p:grpSpPr>
          <a:xfrm>
            <a:off x="722489" y="3867462"/>
            <a:ext cx="6722882" cy="1497799"/>
            <a:chOff x="722489" y="3867462"/>
            <a:chExt cx="6722882" cy="1497799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9C58E78-4BA9-4EBB-B5F9-8C3C86DDEFAB}"/>
                </a:ext>
              </a:extLst>
            </p:cNvPr>
            <p:cNvSpPr/>
            <p:nvPr/>
          </p:nvSpPr>
          <p:spPr>
            <a:xfrm>
              <a:off x="722489" y="4424247"/>
              <a:ext cx="2762015" cy="941014"/>
            </a:xfrm>
            <a:prstGeom prst="rect">
              <a:avLst/>
            </a:prstGeom>
            <a:noFill/>
            <a:ln w="28575">
              <a:solidFill>
                <a:srgbClr val="F89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531;p45">
              <a:extLst>
                <a:ext uri="{FF2B5EF4-FFF2-40B4-BE49-F238E27FC236}">
                  <a16:creationId xmlns:a16="http://schemas.microsoft.com/office/drawing/2014/main" id="{AFE4B5C7-0DE4-47D0-8F44-6D5CE7929AB0}"/>
                </a:ext>
              </a:extLst>
            </p:cNvPr>
            <p:cNvSpPr/>
            <p:nvPr/>
          </p:nvSpPr>
          <p:spPr>
            <a:xfrm>
              <a:off x="3883744" y="3867462"/>
              <a:ext cx="3561627" cy="73477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904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No campo “Observação Contrato”, informe</a:t>
              </a:r>
              <a:b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</a:b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as ruas paralelas e transversais, nº à direita</a:t>
              </a:r>
              <a:b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</a:br>
              <a:r>
                <a: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e à esquerda do imóvel e ponto de referência.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  <p:cxnSp>
          <p:nvCxnSpPr>
            <p:cNvPr id="10" name="Conector: Angulado 9">
              <a:extLst>
                <a:ext uri="{FF2B5EF4-FFF2-40B4-BE49-F238E27FC236}">
                  <a16:creationId xmlns:a16="http://schemas.microsoft.com/office/drawing/2014/main" id="{BEA0A683-3C5F-4BDE-A5F7-089F45FF32BB}"/>
                </a:ext>
              </a:extLst>
            </p:cNvPr>
            <p:cNvCxnSpPr>
              <a:cxnSpLocks/>
              <a:stCxn id="6" idx="3"/>
              <a:endCxn id="5" idx="2"/>
            </p:cNvCxnSpPr>
            <p:nvPr/>
          </p:nvCxnSpPr>
          <p:spPr>
            <a:xfrm flipV="1">
              <a:off x="3484504" y="4602241"/>
              <a:ext cx="2180054" cy="292513"/>
            </a:xfrm>
            <a:prstGeom prst="bentConnector2">
              <a:avLst/>
            </a:prstGeom>
            <a:ln w="38100">
              <a:solidFill>
                <a:srgbClr val="F892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FB74730-BD90-4759-ACA1-90E6E06C0440}"/>
              </a:ext>
            </a:extLst>
          </p:cNvPr>
          <p:cNvSpPr/>
          <p:nvPr/>
        </p:nvSpPr>
        <p:spPr>
          <a:xfrm>
            <a:off x="2090144" y="-14288"/>
            <a:ext cx="7696803" cy="6872288"/>
          </a:xfrm>
          <a:prstGeom prst="rect">
            <a:avLst/>
          </a:prstGeom>
          <a:solidFill>
            <a:srgbClr val="D22B2C"/>
          </a:solidFill>
          <a:ln>
            <a:noFill/>
          </a:ln>
          <a:effectLst>
            <a:outerShdw blurRad="381000" sx="108000" sy="108000" algn="ctr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0B31FDA-1127-41C3-A2C1-D997CE583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16" y="4062617"/>
            <a:ext cx="1621708" cy="587126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897ED6F-D168-4470-A06A-1B146024D797}"/>
              </a:ext>
            </a:extLst>
          </p:cNvPr>
          <p:cNvGrpSpPr/>
          <p:nvPr/>
        </p:nvGrpSpPr>
        <p:grpSpPr>
          <a:xfrm>
            <a:off x="5837876" y="5137815"/>
            <a:ext cx="58994" cy="1705897"/>
            <a:chOff x="4513006" y="5152103"/>
            <a:chExt cx="58994" cy="1705897"/>
          </a:xfrm>
        </p:grpSpPr>
        <p:cxnSp>
          <p:nvCxnSpPr>
            <p:cNvPr id="20" name="Conector Reto 5">
              <a:extLst>
                <a:ext uri="{FF2B5EF4-FFF2-40B4-BE49-F238E27FC236}">
                  <a16:creationId xmlns:a16="http://schemas.microsoft.com/office/drawing/2014/main" id="{548317DB-EAA8-4E5B-A480-C2C1069F51EC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6">
              <a:extLst>
                <a:ext uri="{FF2B5EF4-FFF2-40B4-BE49-F238E27FC236}">
                  <a16:creationId xmlns:a16="http://schemas.microsoft.com/office/drawing/2014/main" id="{DF3D7599-0B86-4E19-9214-17D3624170D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8F04B93-261C-459F-8C70-E840DE4912A5}"/>
              </a:ext>
            </a:extLst>
          </p:cNvPr>
          <p:cNvGrpSpPr/>
          <p:nvPr/>
        </p:nvGrpSpPr>
        <p:grpSpPr>
          <a:xfrm>
            <a:off x="5837876" y="-14289"/>
            <a:ext cx="58994" cy="1706400"/>
            <a:chOff x="4513006" y="5152103"/>
            <a:chExt cx="37535" cy="1705897"/>
          </a:xfrm>
        </p:grpSpPr>
        <p:cxnSp>
          <p:nvCxnSpPr>
            <p:cNvPr id="23" name="Conector Reto 8">
              <a:extLst>
                <a:ext uri="{FF2B5EF4-FFF2-40B4-BE49-F238E27FC236}">
                  <a16:creationId xmlns:a16="http://schemas.microsoft.com/office/drawing/2014/main" id="{9D414AF3-ACC8-4354-9C9B-5299CE402D32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9">
              <a:extLst>
                <a:ext uri="{FF2B5EF4-FFF2-40B4-BE49-F238E27FC236}">
                  <a16:creationId xmlns:a16="http://schemas.microsoft.com/office/drawing/2014/main" id="{00421C7F-C936-4602-A35D-196213E117A3}"/>
                </a:ext>
              </a:extLst>
            </p:cNvPr>
            <p:cNvCxnSpPr>
              <a:cxnSpLocks/>
            </p:cNvCxnSpPr>
            <p:nvPr/>
          </p:nvCxnSpPr>
          <p:spPr>
            <a:xfrm>
              <a:off x="4550541" y="5152103"/>
              <a:ext cx="0" cy="1705897"/>
            </a:xfrm>
            <a:prstGeom prst="line">
              <a:avLst/>
            </a:prstGeom>
            <a:ln w="15875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84637F-09DC-294C-9B74-86C83EC16F90}"/>
              </a:ext>
            </a:extLst>
          </p:cNvPr>
          <p:cNvSpPr txBox="1"/>
          <p:nvPr/>
        </p:nvSpPr>
        <p:spPr>
          <a:xfrm>
            <a:off x="3486306" y="2108743"/>
            <a:ext cx="538025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FATOS E DADOS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Calibri" panose="020F0502020204030204"/>
              </a:rPr>
              <a:t>QUEBRA DE AGENDA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tângulo Arredondado 10">
            <a:extLst>
              <a:ext uri="{FF2B5EF4-FFF2-40B4-BE49-F238E27FC236}">
                <a16:creationId xmlns:a16="http://schemas.microsoft.com/office/drawing/2014/main" id="{427C626B-49EC-7B4B-8821-1E19A9344255}"/>
              </a:ext>
            </a:extLst>
          </p:cNvPr>
          <p:cNvSpPr/>
          <p:nvPr/>
        </p:nvSpPr>
        <p:spPr>
          <a:xfrm>
            <a:off x="3140180" y="2067364"/>
            <a:ext cx="6247934" cy="1620000"/>
          </a:xfrm>
          <a:prstGeom prst="roundRect">
            <a:avLst>
              <a:gd name="adj" fmla="val 7062"/>
            </a:avLst>
          </a:pr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0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7;p47">
            <a:extLst>
              <a:ext uri="{FF2B5EF4-FFF2-40B4-BE49-F238E27FC236}">
                <a16:creationId xmlns:a16="http://schemas.microsoft.com/office/drawing/2014/main" id="{C8E089E8-1A56-4460-B24C-112B41A7CC11}"/>
              </a:ext>
            </a:extLst>
          </p:cNvPr>
          <p:cNvSpPr txBox="1"/>
          <p:nvPr/>
        </p:nvSpPr>
        <p:spPr>
          <a:xfrm>
            <a:off x="5391636" y="424012"/>
            <a:ext cx="450936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Dados necessários para análise de Checklist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sp>
        <p:nvSpPr>
          <p:cNvPr id="11" name="Google Shape;549;p47">
            <a:extLst>
              <a:ext uri="{FF2B5EF4-FFF2-40B4-BE49-F238E27FC236}">
                <a16:creationId xmlns:a16="http://schemas.microsoft.com/office/drawing/2014/main" id="{4C604DC6-970A-448F-B359-E5AD99A57E42}"/>
              </a:ext>
            </a:extLst>
          </p:cNvPr>
          <p:cNvSpPr txBox="1"/>
          <p:nvPr/>
        </p:nvSpPr>
        <p:spPr>
          <a:xfrm>
            <a:off x="5401190" y="1244838"/>
            <a:ext cx="5167759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Ao realizar o cadastro de um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HP múltiplo (edifício)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importante para a localização do imóvel e fácil atendimento, informar no campo de observação da proposta, os seguintes dados: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paralela direita;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paralela esquerda;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transversal esquerda;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Rua transversal direita;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Nome do síndico ou pessoa responsável por liberar a entrada do técnico para vistoria.</a:t>
            </a:r>
            <a:b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(ex.: porteiro ou próprio cliente); 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Telefones de contato do síndico;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Nome do edifício/condomínio.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8926C"/>
              </a:buClr>
              <a:buSzPts val="2400"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Como trata-se de criação de HP múltiplo, será necessário aprovação do síndico/responsável para criação de MDU.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CE6DC76-89A2-44BA-A968-EA09E9DA66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96581" y="2203678"/>
            <a:ext cx="2399580" cy="2481906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45430B2-2279-4276-A0D6-D7CE5F2F5BC4}"/>
              </a:ext>
            </a:extLst>
          </p:cNvPr>
          <p:cNvCxnSpPr>
            <a:cxnSpLocks/>
          </p:cNvCxnSpPr>
          <p:nvPr/>
        </p:nvCxnSpPr>
        <p:spPr>
          <a:xfrm flipV="1">
            <a:off x="1125711" y="1813169"/>
            <a:ext cx="1586794" cy="3133970"/>
          </a:xfrm>
          <a:prstGeom prst="line">
            <a:avLst/>
          </a:prstGeom>
          <a:ln w="38100">
            <a:solidFill>
              <a:srgbClr val="F89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C930FAA-3A31-4DBE-A221-E3451D1FFB6D}"/>
              </a:ext>
            </a:extLst>
          </p:cNvPr>
          <p:cNvCxnSpPr>
            <a:cxnSpLocks/>
          </p:cNvCxnSpPr>
          <p:nvPr/>
        </p:nvCxnSpPr>
        <p:spPr>
          <a:xfrm flipH="1" flipV="1">
            <a:off x="2712505" y="1813169"/>
            <a:ext cx="1922016" cy="1531816"/>
          </a:xfrm>
          <a:prstGeom prst="line">
            <a:avLst/>
          </a:prstGeom>
          <a:ln w="38100">
            <a:solidFill>
              <a:srgbClr val="F89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8CEEC5D-3EA9-4D15-9C1B-EDD664D64397}"/>
              </a:ext>
            </a:extLst>
          </p:cNvPr>
          <p:cNvCxnSpPr>
            <a:cxnSpLocks/>
          </p:cNvCxnSpPr>
          <p:nvPr/>
        </p:nvCxnSpPr>
        <p:spPr>
          <a:xfrm flipV="1">
            <a:off x="1125711" y="3344985"/>
            <a:ext cx="3516627" cy="1602154"/>
          </a:xfrm>
          <a:prstGeom prst="line">
            <a:avLst/>
          </a:prstGeom>
          <a:ln w="38100">
            <a:solidFill>
              <a:srgbClr val="F89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D3EDCD26-5ED0-4D24-8BE3-453C0B574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433" y="3061836"/>
            <a:ext cx="646177" cy="862586"/>
          </a:xfrm>
          <a:prstGeom prst="rect">
            <a:avLst/>
          </a:prstGeom>
        </p:spPr>
      </p:pic>
      <p:pic>
        <p:nvPicPr>
          <p:cNvPr id="17" name="Imagem 16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8F3EB0EA-0A93-4763-B432-F9C89767E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3" y="4666477"/>
            <a:ext cx="646177" cy="862586"/>
          </a:xfrm>
          <a:prstGeom prst="rect">
            <a:avLst/>
          </a:prstGeom>
        </p:spPr>
      </p:pic>
      <p:pic>
        <p:nvPicPr>
          <p:cNvPr id="18" name="Imagem 17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BE6C20FD-2B3F-4176-A6A3-8AF874849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417" y="1520716"/>
            <a:ext cx="646177" cy="862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0"/>
          <p:cNvSpPr txBox="1"/>
          <p:nvPr/>
        </p:nvSpPr>
        <p:spPr>
          <a:xfrm>
            <a:off x="652319" y="872952"/>
            <a:ext cx="54339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SLA (prazo) para tratamento do endereço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/>
              <a:sym typeface="Arial"/>
            </a:endParaRP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7ABF8918-7429-4DA4-806F-393C1683F57F}"/>
              </a:ext>
            </a:extLst>
          </p:cNvPr>
          <p:cNvGraphicFramePr>
            <a:graphicFrameLocks noGrp="1"/>
          </p:cNvGraphicFramePr>
          <p:nvPr/>
        </p:nvGraphicFramePr>
        <p:xfrm>
          <a:off x="3072983" y="1879520"/>
          <a:ext cx="7502580" cy="1249680"/>
        </p:xfrm>
        <a:graphic>
          <a:graphicData uri="http://schemas.openxmlformats.org/drawingml/2006/table">
            <a:tbl>
              <a:tblPr firstRow="1" bandRow="1"/>
              <a:tblGrid>
                <a:gridCol w="1250430">
                  <a:extLst>
                    <a:ext uri="{9D8B030D-6E8A-4147-A177-3AD203B41FA5}">
                      <a16:colId xmlns:a16="http://schemas.microsoft.com/office/drawing/2014/main" val="537317075"/>
                    </a:ext>
                  </a:extLst>
                </a:gridCol>
                <a:gridCol w="1250430">
                  <a:extLst>
                    <a:ext uri="{9D8B030D-6E8A-4147-A177-3AD203B41FA5}">
                      <a16:colId xmlns:a16="http://schemas.microsoft.com/office/drawing/2014/main" val="2058220563"/>
                    </a:ext>
                  </a:extLst>
                </a:gridCol>
                <a:gridCol w="1250430">
                  <a:extLst>
                    <a:ext uri="{9D8B030D-6E8A-4147-A177-3AD203B41FA5}">
                      <a16:colId xmlns:a16="http://schemas.microsoft.com/office/drawing/2014/main" val="3122893763"/>
                    </a:ext>
                  </a:extLst>
                </a:gridCol>
                <a:gridCol w="1250430">
                  <a:extLst>
                    <a:ext uri="{9D8B030D-6E8A-4147-A177-3AD203B41FA5}">
                      <a16:colId xmlns:a16="http://schemas.microsoft.com/office/drawing/2014/main" val="420151813"/>
                    </a:ext>
                  </a:extLst>
                </a:gridCol>
                <a:gridCol w="1250430">
                  <a:extLst>
                    <a:ext uri="{9D8B030D-6E8A-4147-A177-3AD203B41FA5}">
                      <a16:colId xmlns:a16="http://schemas.microsoft.com/office/drawing/2014/main" val="4269689580"/>
                    </a:ext>
                  </a:extLst>
                </a:gridCol>
                <a:gridCol w="1250430">
                  <a:extLst>
                    <a:ext uri="{9D8B030D-6E8A-4147-A177-3AD203B41FA5}">
                      <a16:colId xmlns:a16="http://schemas.microsoft.com/office/drawing/2014/main" val="2271413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8926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Canal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8926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Área GED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8926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Operação Técnica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F8926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rgbClr val="F8926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Operação Técnica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rgbClr val="F8926C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Área GED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2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D0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 + 2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SDU = D + 1</a:t>
                      </a:r>
                      <a:b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MDU = D + 3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 + 1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 acordo com o tipo de construção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 + 1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2471227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4D5CC2CD-8FF4-438D-BFB8-0DE16136F397}"/>
              </a:ext>
            </a:extLst>
          </p:cNvPr>
          <p:cNvSpPr/>
          <p:nvPr/>
        </p:nvSpPr>
        <p:spPr>
          <a:xfrm>
            <a:off x="695325" y="1879520"/>
            <a:ext cx="2250242" cy="1247609"/>
          </a:xfrm>
          <a:prstGeom prst="rect">
            <a:avLst/>
          </a:prstGeom>
          <a:solidFill>
            <a:srgbClr val="F89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Arial"/>
              </a:rPr>
              <a:t>SLA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405DE64-9CAA-4F17-BC67-6C3D6C2495D0}"/>
              </a:ext>
            </a:extLst>
          </p:cNvPr>
          <p:cNvSpPr/>
          <p:nvPr/>
        </p:nvSpPr>
        <p:spPr>
          <a:xfrm>
            <a:off x="699352" y="3553781"/>
            <a:ext cx="2250241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8926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Arial"/>
              </a:rPr>
              <a:t>SLA Total s/ vistoria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017C6B5-4BDC-43D1-8C14-1DB2B733E8AA}"/>
              </a:ext>
            </a:extLst>
          </p:cNvPr>
          <p:cNvSpPr/>
          <p:nvPr/>
        </p:nvSpPr>
        <p:spPr>
          <a:xfrm>
            <a:off x="725835" y="4121177"/>
            <a:ext cx="2223758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8926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Arial"/>
              </a:rPr>
              <a:t>SLA Total c/ vistoria SDU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4E333F5-2FBD-4B1C-8647-AF1C65F2A334}"/>
              </a:ext>
            </a:extLst>
          </p:cNvPr>
          <p:cNvSpPr/>
          <p:nvPr/>
        </p:nvSpPr>
        <p:spPr>
          <a:xfrm>
            <a:off x="635365" y="4688573"/>
            <a:ext cx="2314228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8926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Arial"/>
              </a:rPr>
              <a:t>SLA Total c/ vistoria MDU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89C8C6A-186F-4FFA-AFB4-670401A11D1B}"/>
              </a:ext>
            </a:extLst>
          </p:cNvPr>
          <p:cNvSpPr/>
          <p:nvPr/>
        </p:nvSpPr>
        <p:spPr>
          <a:xfrm>
            <a:off x="699352" y="5255969"/>
            <a:ext cx="2250241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8926C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Arial"/>
              </a:rPr>
              <a:t>SLA Total c/ construção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DC7BC1B0-ABBD-4EC5-B353-9FF6D7C08DCE}"/>
              </a:ext>
            </a:extLst>
          </p:cNvPr>
          <p:cNvCxnSpPr>
            <a:cxnSpLocks/>
          </p:cNvCxnSpPr>
          <p:nvPr/>
        </p:nvCxnSpPr>
        <p:spPr>
          <a:xfrm>
            <a:off x="3102965" y="3859969"/>
            <a:ext cx="360000" cy="0"/>
          </a:xfrm>
          <a:prstGeom prst="straightConnector1">
            <a:avLst/>
          </a:prstGeom>
          <a:ln w="28575">
            <a:solidFill>
              <a:srgbClr val="F892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6996BF23-1803-4BFA-9CA6-A8BAD9C238CF}"/>
              </a:ext>
            </a:extLst>
          </p:cNvPr>
          <p:cNvSpPr/>
          <p:nvPr/>
        </p:nvSpPr>
        <p:spPr>
          <a:xfrm>
            <a:off x="3024543" y="3553705"/>
            <a:ext cx="1046567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</a:rPr>
              <a:t>2 dias úteis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6C6E923A-343F-40B4-BBA9-60DE04DDB208}"/>
              </a:ext>
            </a:extLst>
          </p:cNvPr>
          <p:cNvCxnSpPr>
            <a:cxnSpLocks/>
          </p:cNvCxnSpPr>
          <p:nvPr/>
        </p:nvCxnSpPr>
        <p:spPr>
          <a:xfrm>
            <a:off x="3102964" y="4421029"/>
            <a:ext cx="720000" cy="0"/>
          </a:xfrm>
          <a:prstGeom prst="straightConnector1">
            <a:avLst/>
          </a:prstGeom>
          <a:ln w="28575">
            <a:solidFill>
              <a:srgbClr val="F892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347E7E9D-EFC1-4E6B-A4EA-CEA3A7F3CF10}"/>
              </a:ext>
            </a:extLst>
          </p:cNvPr>
          <p:cNvSpPr/>
          <p:nvPr/>
        </p:nvSpPr>
        <p:spPr>
          <a:xfrm>
            <a:off x="3024543" y="4120726"/>
            <a:ext cx="1046567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</a:rPr>
              <a:t>4 dias úteis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924E7DC8-0B58-4283-B676-DA12B0EAFA0F}"/>
              </a:ext>
            </a:extLst>
          </p:cNvPr>
          <p:cNvCxnSpPr/>
          <p:nvPr/>
        </p:nvCxnSpPr>
        <p:spPr>
          <a:xfrm>
            <a:off x="3102965" y="5002007"/>
            <a:ext cx="1080000" cy="0"/>
          </a:xfrm>
          <a:prstGeom prst="straightConnector1">
            <a:avLst/>
          </a:prstGeom>
          <a:ln w="28575">
            <a:solidFill>
              <a:srgbClr val="F892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C4B66F17-33F8-4B60-9736-DF80442E36C9}"/>
              </a:ext>
            </a:extLst>
          </p:cNvPr>
          <p:cNvSpPr/>
          <p:nvPr/>
        </p:nvSpPr>
        <p:spPr>
          <a:xfrm>
            <a:off x="3024543" y="4688248"/>
            <a:ext cx="1046567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</a:rPr>
              <a:t>6 dias úteis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FC423DA-260A-4691-9BF8-AB791DEA22BF}"/>
              </a:ext>
            </a:extLst>
          </p:cNvPr>
          <p:cNvCxnSpPr>
            <a:cxnSpLocks/>
          </p:cNvCxnSpPr>
          <p:nvPr/>
        </p:nvCxnSpPr>
        <p:spPr>
          <a:xfrm>
            <a:off x="3087974" y="5563267"/>
            <a:ext cx="7920000" cy="0"/>
          </a:xfrm>
          <a:prstGeom prst="straightConnector1">
            <a:avLst/>
          </a:prstGeom>
          <a:ln w="28575">
            <a:solidFill>
              <a:srgbClr val="F892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8737630A-F60A-4E5E-8CEB-8BB8745944C0}"/>
              </a:ext>
            </a:extLst>
          </p:cNvPr>
          <p:cNvSpPr/>
          <p:nvPr/>
        </p:nvSpPr>
        <p:spPr>
          <a:xfrm>
            <a:off x="3024543" y="5264498"/>
            <a:ext cx="1236688" cy="277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Arial"/>
              </a:rPr>
              <a:t>125 dias úteis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  <p:bldP spid="13" grpId="0"/>
      <p:bldP spid="16" grpId="0"/>
      <p:bldP spid="18" grpId="0"/>
      <p:bldP spid="20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A018C35-0403-4A64-9D5D-438FA04ED2BF}"/>
              </a:ext>
            </a:extLst>
          </p:cNvPr>
          <p:cNvGrpSpPr/>
          <p:nvPr/>
        </p:nvGrpSpPr>
        <p:grpSpPr>
          <a:xfrm>
            <a:off x="151802" y="-81785"/>
            <a:ext cx="3589309" cy="7116428"/>
            <a:chOff x="1071570" y="6640"/>
            <a:chExt cx="3589309" cy="7116428"/>
          </a:xfrm>
        </p:grpSpPr>
        <p:pic>
          <p:nvPicPr>
            <p:cNvPr id="32" name="Imagem 31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1E85CD56-16A8-4235-952D-9993AD5C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989841"/>
              <a:ext cx="3589309" cy="707661"/>
            </a:xfrm>
            <a:prstGeom prst="rect">
              <a:avLst/>
            </a:prstGeom>
          </p:spPr>
        </p:pic>
        <p:pic>
          <p:nvPicPr>
            <p:cNvPr id="33" name="Imagem 3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33D66AA1-04A8-4928-A77D-EE2F47B3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495054"/>
              <a:ext cx="3589309" cy="707661"/>
            </a:xfrm>
            <a:prstGeom prst="rect">
              <a:avLst/>
            </a:prstGeom>
          </p:spPr>
        </p:pic>
        <p:pic>
          <p:nvPicPr>
            <p:cNvPr id="34" name="Imagem 3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B2C982D1-70A0-46F3-885F-935C04AF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6640"/>
              <a:ext cx="3589309" cy="707661"/>
            </a:xfrm>
            <a:prstGeom prst="rect">
              <a:avLst/>
            </a:prstGeom>
          </p:spPr>
        </p:pic>
        <p:pic>
          <p:nvPicPr>
            <p:cNvPr id="35" name="Imagem 3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5D3E46E-FE15-4A4B-8D8C-48491C226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2462180"/>
              <a:ext cx="3589309" cy="707661"/>
            </a:xfrm>
            <a:prstGeom prst="rect">
              <a:avLst/>
            </a:prstGeom>
          </p:spPr>
        </p:pic>
        <p:pic>
          <p:nvPicPr>
            <p:cNvPr id="36" name="Imagem 3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5703D386-34AB-4842-B557-354F9C44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1967393"/>
              <a:ext cx="3589309" cy="707661"/>
            </a:xfrm>
            <a:prstGeom prst="rect">
              <a:avLst/>
            </a:prstGeom>
          </p:spPr>
        </p:pic>
        <p:pic>
          <p:nvPicPr>
            <p:cNvPr id="37" name="Imagem 3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28450C07-6FF4-4A13-87D3-06EE9C66D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1478979"/>
              <a:ext cx="3589309" cy="707661"/>
            </a:xfrm>
            <a:prstGeom prst="rect">
              <a:avLst/>
            </a:prstGeom>
          </p:spPr>
        </p:pic>
        <p:pic>
          <p:nvPicPr>
            <p:cNvPr id="38" name="Imagem 3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2F02D2B-7F1D-440D-B1BF-E0080F80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3965516"/>
              <a:ext cx="3589309" cy="707661"/>
            </a:xfrm>
            <a:prstGeom prst="rect">
              <a:avLst/>
            </a:prstGeom>
          </p:spPr>
        </p:pic>
        <p:pic>
          <p:nvPicPr>
            <p:cNvPr id="39" name="Imagem 38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00E22283-55BE-4136-9C8E-8BBDA044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3470729"/>
              <a:ext cx="3589309" cy="707661"/>
            </a:xfrm>
            <a:prstGeom prst="rect">
              <a:avLst/>
            </a:prstGeom>
          </p:spPr>
        </p:pic>
        <p:pic>
          <p:nvPicPr>
            <p:cNvPr id="40" name="Imagem 39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80E1C64A-6FAB-4D45-A889-40809A8CF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2982315"/>
              <a:ext cx="3589309" cy="707661"/>
            </a:xfrm>
            <a:prstGeom prst="rect">
              <a:avLst/>
            </a:prstGeom>
          </p:spPr>
        </p:pic>
        <p:pic>
          <p:nvPicPr>
            <p:cNvPr id="41" name="Imagem 40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7C51071F-D8CB-4533-BAA0-78305694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5437855"/>
              <a:ext cx="3589309" cy="707661"/>
            </a:xfrm>
            <a:prstGeom prst="rect">
              <a:avLst/>
            </a:prstGeom>
          </p:spPr>
        </p:pic>
        <p:pic>
          <p:nvPicPr>
            <p:cNvPr id="42" name="Imagem 41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7CB7E4A1-FBCC-440F-AC64-94DE318B2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4943068"/>
              <a:ext cx="3589309" cy="707661"/>
            </a:xfrm>
            <a:prstGeom prst="rect">
              <a:avLst/>
            </a:prstGeom>
          </p:spPr>
        </p:pic>
        <p:pic>
          <p:nvPicPr>
            <p:cNvPr id="43" name="Imagem 4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A36813B7-3E95-4A92-B07F-A76B563A7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4454654"/>
              <a:ext cx="3589309" cy="707661"/>
            </a:xfrm>
            <a:prstGeom prst="rect">
              <a:avLst/>
            </a:prstGeom>
          </p:spPr>
        </p:pic>
        <p:pic>
          <p:nvPicPr>
            <p:cNvPr id="44" name="Imagem 4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9F229494-92C7-4550-B6F4-A05C77243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6415407"/>
              <a:ext cx="3589309" cy="707661"/>
            </a:xfrm>
            <a:prstGeom prst="rect">
              <a:avLst/>
            </a:prstGeom>
          </p:spPr>
        </p:pic>
        <p:pic>
          <p:nvPicPr>
            <p:cNvPr id="45" name="Imagem 4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CF245B33-AE8C-4137-B33A-23D4C3DC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70" y="5926993"/>
              <a:ext cx="3589309" cy="707661"/>
            </a:xfrm>
            <a:prstGeom prst="rect">
              <a:avLst/>
            </a:prstGeom>
          </p:spPr>
        </p:pic>
      </p:grpSp>
      <p:sp>
        <p:nvSpPr>
          <p:cNvPr id="588" name="Google Shape;588;p51"/>
          <p:cNvSpPr txBox="1"/>
          <p:nvPr/>
        </p:nvSpPr>
        <p:spPr>
          <a:xfrm>
            <a:off x="6138576" y="2197930"/>
            <a:ext cx="4766672" cy="238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Quando existe uma pendência no cadastro ela precisa ser solucionada,</a:t>
            </a:r>
            <a:br>
              <a:rPr kumimoji="0" lang="pt-BR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kumimoji="0" lang="pt-BR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isso que chamamos de “Tratamento de pendência”.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1D631AB-52CF-45DC-8DC6-27BEB765A789}"/>
              </a:ext>
            </a:extLst>
          </p:cNvPr>
          <p:cNvGrpSpPr/>
          <p:nvPr/>
        </p:nvGrpSpPr>
        <p:grpSpPr>
          <a:xfrm>
            <a:off x="1644076" y="3257342"/>
            <a:ext cx="1750342" cy="2947278"/>
            <a:chOff x="1200821" y="254951"/>
            <a:chExt cx="2902808" cy="4887833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8" name="Imagem 7" descr="Pessoa de camisa preta&#10;&#10;Descrição gerada automaticamente">
              <a:extLst>
                <a:ext uri="{FF2B5EF4-FFF2-40B4-BE49-F238E27FC236}">
                  <a16:creationId xmlns:a16="http://schemas.microsoft.com/office/drawing/2014/main" id="{972079AC-9025-4819-9045-438339FF1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829" t="-1808" r="14742" b="23388"/>
            <a:stretch/>
          </p:blipFill>
          <p:spPr>
            <a:xfrm>
              <a:off x="1210493" y="618290"/>
              <a:ext cx="2893136" cy="4524494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159F7C6-B44A-45D5-BF33-EDE8283C1450}"/>
                </a:ext>
              </a:extLst>
            </p:cNvPr>
            <p:cNvSpPr/>
            <p:nvPr/>
          </p:nvSpPr>
          <p:spPr>
            <a:xfrm>
              <a:off x="1200821" y="254951"/>
              <a:ext cx="28931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48D6316-6134-47F5-995C-5EFD54199821}"/>
                </a:ext>
              </a:extLst>
            </p:cNvPr>
            <p:cNvSpPr/>
            <p:nvPr/>
          </p:nvSpPr>
          <p:spPr>
            <a:xfrm>
              <a:off x="1200821" y="718383"/>
              <a:ext cx="2893136" cy="44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34">
              <a:extLst>
                <a:ext uri="{FF2B5EF4-FFF2-40B4-BE49-F238E27FC236}">
                  <a16:creationId xmlns:a16="http://schemas.microsoft.com/office/drawing/2014/main" id="{34415C1D-33C1-4481-A522-C5D7F381C1F6}"/>
                </a:ext>
              </a:extLst>
            </p:cNvPr>
            <p:cNvSpPr/>
            <p:nvPr/>
          </p:nvSpPr>
          <p:spPr>
            <a:xfrm>
              <a:off x="1354723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35">
              <a:extLst>
                <a:ext uri="{FF2B5EF4-FFF2-40B4-BE49-F238E27FC236}">
                  <a16:creationId xmlns:a16="http://schemas.microsoft.com/office/drawing/2014/main" id="{24EAD7C7-291E-4E8E-ABDC-7D6DC4D5F72A}"/>
                </a:ext>
              </a:extLst>
            </p:cNvPr>
            <p:cNvSpPr/>
            <p:nvPr/>
          </p:nvSpPr>
          <p:spPr>
            <a:xfrm>
              <a:off x="1634541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Oval 36">
              <a:extLst>
                <a:ext uri="{FF2B5EF4-FFF2-40B4-BE49-F238E27FC236}">
                  <a16:creationId xmlns:a16="http://schemas.microsoft.com/office/drawing/2014/main" id="{94D79991-B3D7-4987-8198-8569A82C01AB}"/>
                </a:ext>
              </a:extLst>
            </p:cNvPr>
            <p:cNvSpPr/>
            <p:nvPr/>
          </p:nvSpPr>
          <p:spPr>
            <a:xfrm>
              <a:off x="1914359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2E0B324-040B-4D7D-AB93-89B949AB49CD}"/>
              </a:ext>
            </a:extLst>
          </p:cNvPr>
          <p:cNvGrpSpPr/>
          <p:nvPr/>
        </p:nvGrpSpPr>
        <p:grpSpPr>
          <a:xfrm>
            <a:off x="2435974" y="1923984"/>
            <a:ext cx="1417211" cy="2161281"/>
            <a:chOff x="4227310" y="264450"/>
            <a:chExt cx="2350336" cy="35843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15" name="Imagem 14" descr="Mão segurando objeto colorido&#10;&#10;Descrição gerada automaticamente com confiança baixa">
              <a:extLst>
                <a:ext uri="{FF2B5EF4-FFF2-40B4-BE49-F238E27FC236}">
                  <a16:creationId xmlns:a16="http://schemas.microsoft.com/office/drawing/2014/main" id="{3BDC2872-7DDE-496C-9473-FBB8D30FE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48" t="6087" r="11308" b="18551"/>
            <a:stretch/>
          </p:blipFill>
          <p:spPr>
            <a:xfrm>
              <a:off x="4236982" y="727882"/>
              <a:ext cx="2340664" cy="3120886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EE1C8FE-3CE4-4744-BBC1-6FD0C26519D1}"/>
                </a:ext>
              </a:extLst>
            </p:cNvPr>
            <p:cNvSpPr/>
            <p:nvPr/>
          </p:nvSpPr>
          <p:spPr>
            <a:xfrm>
              <a:off x="4227310" y="264450"/>
              <a:ext cx="23503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0AB6F87-E82F-4EE8-BAE8-E011FC989191}"/>
                </a:ext>
              </a:extLst>
            </p:cNvPr>
            <p:cNvSpPr/>
            <p:nvPr/>
          </p:nvSpPr>
          <p:spPr>
            <a:xfrm>
              <a:off x="4227310" y="727882"/>
              <a:ext cx="2350336" cy="3105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Oval 41">
              <a:extLst>
                <a:ext uri="{FF2B5EF4-FFF2-40B4-BE49-F238E27FC236}">
                  <a16:creationId xmlns:a16="http://schemas.microsoft.com/office/drawing/2014/main" id="{979CC880-4B5B-4F59-866B-3EAF5C50F388}"/>
                </a:ext>
              </a:extLst>
            </p:cNvPr>
            <p:cNvSpPr/>
            <p:nvPr/>
          </p:nvSpPr>
          <p:spPr>
            <a:xfrm>
              <a:off x="4381212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Oval 42">
              <a:extLst>
                <a:ext uri="{FF2B5EF4-FFF2-40B4-BE49-F238E27FC236}">
                  <a16:creationId xmlns:a16="http://schemas.microsoft.com/office/drawing/2014/main" id="{37F10651-95A5-4BFC-9B53-A5B58BADF87C}"/>
                </a:ext>
              </a:extLst>
            </p:cNvPr>
            <p:cNvSpPr/>
            <p:nvPr/>
          </p:nvSpPr>
          <p:spPr>
            <a:xfrm>
              <a:off x="4661030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D6216CCC-C9DF-49A9-9FE8-9F5999B14B1E}"/>
                </a:ext>
              </a:extLst>
            </p:cNvPr>
            <p:cNvSpPr/>
            <p:nvPr/>
          </p:nvSpPr>
          <p:spPr>
            <a:xfrm>
              <a:off x="4940848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F5151668-BC22-49C9-876E-2CB8D8C83780}"/>
              </a:ext>
            </a:extLst>
          </p:cNvPr>
          <p:cNvGrpSpPr/>
          <p:nvPr/>
        </p:nvGrpSpPr>
        <p:grpSpPr>
          <a:xfrm>
            <a:off x="3542280" y="2939732"/>
            <a:ext cx="2073621" cy="2436965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2" name="Imagem 21" descr="Pessoa segurando secador de cabelo&#10;&#10;Descrição gerada automaticamente com confiança baixa">
              <a:extLst>
                <a:ext uri="{FF2B5EF4-FFF2-40B4-BE49-F238E27FC236}">
                  <a16:creationId xmlns:a16="http://schemas.microsoft.com/office/drawing/2014/main" id="{75DF15C5-8C33-4091-952F-63D980F59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7" t="21737" r="33322" b="26088"/>
            <a:stretch/>
          </p:blipFill>
          <p:spPr>
            <a:xfrm flipH="1"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7CCB9E66-81AD-4269-9C7C-10D4E313D030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FCF019E6-CD5E-416D-8139-78E43CF30454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Oval 48">
              <a:extLst>
                <a:ext uri="{FF2B5EF4-FFF2-40B4-BE49-F238E27FC236}">
                  <a16:creationId xmlns:a16="http://schemas.microsoft.com/office/drawing/2014/main" id="{C43E51BE-8730-4741-A08F-64358FD1E3B3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Oval 49">
              <a:extLst>
                <a:ext uri="{FF2B5EF4-FFF2-40B4-BE49-F238E27FC236}">
                  <a16:creationId xmlns:a16="http://schemas.microsoft.com/office/drawing/2014/main" id="{E8F4FB41-723D-4B8F-A611-7F815A9AB2EE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Oval 50">
              <a:extLst>
                <a:ext uri="{FF2B5EF4-FFF2-40B4-BE49-F238E27FC236}">
                  <a16:creationId xmlns:a16="http://schemas.microsoft.com/office/drawing/2014/main" id="{E77B13A1-87AD-43FB-8320-4BC1677F75DF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258E1120-B95A-4801-947A-F3489E59E572}"/>
              </a:ext>
            </a:extLst>
          </p:cNvPr>
          <p:cNvSpPr/>
          <p:nvPr/>
        </p:nvSpPr>
        <p:spPr>
          <a:xfrm>
            <a:off x="9309571" y="-788903"/>
            <a:ext cx="182179" cy="1323169"/>
          </a:xfrm>
          <a:prstGeom prst="rect">
            <a:avLst/>
          </a:prstGeom>
          <a:solidFill>
            <a:srgbClr val="F89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50FFC01-965F-4715-A6A0-3B5B3D2A8319}"/>
              </a:ext>
            </a:extLst>
          </p:cNvPr>
          <p:cNvSpPr/>
          <p:nvPr/>
        </p:nvSpPr>
        <p:spPr>
          <a:xfrm rot="5400000">
            <a:off x="2059612" y="2284668"/>
            <a:ext cx="182179" cy="1323169"/>
          </a:xfrm>
          <a:prstGeom prst="rect">
            <a:avLst/>
          </a:prstGeom>
          <a:solidFill>
            <a:srgbClr val="F89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9E9421A9-A2E4-4207-B56C-F6A1A9FBE0CE}"/>
              </a:ext>
            </a:extLst>
          </p:cNvPr>
          <p:cNvSpPr/>
          <p:nvPr/>
        </p:nvSpPr>
        <p:spPr>
          <a:xfrm rot="5400000">
            <a:off x="3373918" y="5215033"/>
            <a:ext cx="182179" cy="1323169"/>
          </a:xfrm>
          <a:prstGeom prst="rect">
            <a:avLst/>
          </a:prstGeom>
          <a:solidFill>
            <a:srgbClr val="F89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643626" y="3884755"/>
            <a:ext cx="9129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VOCÊ SABE QUAIS SÃO AS  REGRAS  PARA O AGENDAMENTO EMPRESARIAL?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Google Shape;878;p82"/>
          <p:cNvSpPr txBox="1"/>
          <p:nvPr/>
        </p:nvSpPr>
        <p:spPr>
          <a:xfrm>
            <a:off x="5972819" y="1462194"/>
            <a:ext cx="458723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Temos um melhor sucesso na instalação, quando o agendamento é realizado o mais próximo possível da venda, porém, é importante respeitar a conveniência do cliente e deixar claro qual o período escolhido.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Agrupar 32">
            <a:extLst>
              <a:ext uri="{FF2B5EF4-FFF2-40B4-BE49-F238E27FC236}">
                <a16:creationId xmlns:a16="http://schemas.microsoft.com/office/drawing/2014/main" id="{0555A47A-B920-4719-8AC5-2521AD62BD25}"/>
              </a:ext>
            </a:extLst>
          </p:cNvPr>
          <p:cNvGrpSpPr/>
          <p:nvPr/>
        </p:nvGrpSpPr>
        <p:grpSpPr>
          <a:xfrm>
            <a:off x="1644076" y="3433804"/>
            <a:ext cx="1750342" cy="2947278"/>
            <a:chOff x="1200821" y="254951"/>
            <a:chExt cx="2902808" cy="4887833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8" name="Imagem 7" descr="Pessoa de camisa preta&#10;&#10;Descrição gerada automaticamente">
              <a:extLst>
                <a:ext uri="{FF2B5EF4-FFF2-40B4-BE49-F238E27FC236}">
                  <a16:creationId xmlns:a16="http://schemas.microsoft.com/office/drawing/2014/main" id="{554C2FE9-18F5-49FF-9B1C-7FDF2EB0B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29" t="-1808" r="14742" b="23388"/>
            <a:stretch/>
          </p:blipFill>
          <p:spPr>
            <a:xfrm>
              <a:off x="1210493" y="618290"/>
              <a:ext cx="2893136" cy="4524494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354165C-2377-424A-BC24-BAFC09BE56AC}"/>
                </a:ext>
              </a:extLst>
            </p:cNvPr>
            <p:cNvSpPr/>
            <p:nvPr/>
          </p:nvSpPr>
          <p:spPr>
            <a:xfrm>
              <a:off x="1200821" y="254951"/>
              <a:ext cx="28931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31B143B-1D65-441A-A719-6E8B70F8AC1B}"/>
                </a:ext>
              </a:extLst>
            </p:cNvPr>
            <p:cNvSpPr/>
            <p:nvPr/>
          </p:nvSpPr>
          <p:spPr>
            <a:xfrm>
              <a:off x="1200821" y="718383"/>
              <a:ext cx="2893136" cy="44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Oval 34">
              <a:extLst>
                <a:ext uri="{FF2B5EF4-FFF2-40B4-BE49-F238E27FC236}">
                  <a16:creationId xmlns:a16="http://schemas.microsoft.com/office/drawing/2014/main" id="{D41B76BF-0904-4C98-B7BC-B9AE76B6A7BE}"/>
                </a:ext>
              </a:extLst>
            </p:cNvPr>
            <p:cNvSpPr/>
            <p:nvPr/>
          </p:nvSpPr>
          <p:spPr>
            <a:xfrm>
              <a:off x="1354723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Oval 35">
              <a:extLst>
                <a:ext uri="{FF2B5EF4-FFF2-40B4-BE49-F238E27FC236}">
                  <a16:creationId xmlns:a16="http://schemas.microsoft.com/office/drawing/2014/main" id="{F8AA05C9-9762-4C36-BE3E-1BA3F9BA3B11}"/>
                </a:ext>
              </a:extLst>
            </p:cNvPr>
            <p:cNvSpPr/>
            <p:nvPr/>
          </p:nvSpPr>
          <p:spPr>
            <a:xfrm>
              <a:off x="1634541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BEFE163A-91CC-4111-808A-B4005F70FA09}"/>
                </a:ext>
              </a:extLst>
            </p:cNvPr>
            <p:cNvSpPr/>
            <p:nvPr/>
          </p:nvSpPr>
          <p:spPr>
            <a:xfrm>
              <a:off x="1914359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Agrupar 39">
            <a:extLst>
              <a:ext uri="{FF2B5EF4-FFF2-40B4-BE49-F238E27FC236}">
                <a16:creationId xmlns:a16="http://schemas.microsoft.com/office/drawing/2014/main" id="{898369B1-5884-41B8-B8F8-01C09FBA49E6}"/>
              </a:ext>
            </a:extLst>
          </p:cNvPr>
          <p:cNvGrpSpPr/>
          <p:nvPr/>
        </p:nvGrpSpPr>
        <p:grpSpPr>
          <a:xfrm>
            <a:off x="2435974" y="2100446"/>
            <a:ext cx="1417211" cy="2161281"/>
            <a:chOff x="4227310" y="264450"/>
            <a:chExt cx="2350336" cy="35843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19" name="Imagem 18" descr="Mão segurando objeto colorido&#10;&#10;Descrição gerada automaticamente com confiança baixa">
              <a:extLst>
                <a:ext uri="{FF2B5EF4-FFF2-40B4-BE49-F238E27FC236}">
                  <a16:creationId xmlns:a16="http://schemas.microsoft.com/office/drawing/2014/main" id="{376EC598-0FF0-4863-A674-491787548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48" t="6087" r="11308" b="18551"/>
            <a:stretch/>
          </p:blipFill>
          <p:spPr>
            <a:xfrm>
              <a:off x="4236982" y="727882"/>
              <a:ext cx="2340664" cy="3120886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B27B78C-2009-413E-A771-6D414ECB2C08}"/>
                </a:ext>
              </a:extLst>
            </p:cNvPr>
            <p:cNvSpPr/>
            <p:nvPr/>
          </p:nvSpPr>
          <p:spPr>
            <a:xfrm>
              <a:off x="4227310" y="264450"/>
              <a:ext cx="23503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014B7DE-7DA5-4A2E-9CBF-180B160884A5}"/>
                </a:ext>
              </a:extLst>
            </p:cNvPr>
            <p:cNvSpPr/>
            <p:nvPr/>
          </p:nvSpPr>
          <p:spPr>
            <a:xfrm>
              <a:off x="4227310" y="727882"/>
              <a:ext cx="2350336" cy="3105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Oval 41">
              <a:extLst>
                <a:ext uri="{FF2B5EF4-FFF2-40B4-BE49-F238E27FC236}">
                  <a16:creationId xmlns:a16="http://schemas.microsoft.com/office/drawing/2014/main" id="{9246FEF1-53C6-41AE-ABB6-BFE0CFE0E170}"/>
                </a:ext>
              </a:extLst>
            </p:cNvPr>
            <p:cNvSpPr/>
            <p:nvPr/>
          </p:nvSpPr>
          <p:spPr>
            <a:xfrm>
              <a:off x="4381212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Oval 42">
              <a:extLst>
                <a:ext uri="{FF2B5EF4-FFF2-40B4-BE49-F238E27FC236}">
                  <a16:creationId xmlns:a16="http://schemas.microsoft.com/office/drawing/2014/main" id="{426604E4-F407-44EA-8CCC-18098FD49B05}"/>
                </a:ext>
              </a:extLst>
            </p:cNvPr>
            <p:cNvSpPr/>
            <p:nvPr/>
          </p:nvSpPr>
          <p:spPr>
            <a:xfrm>
              <a:off x="4661030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Oval 43">
              <a:extLst>
                <a:ext uri="{FF2B5EF4-FFF2-40B4-BE49-F238E27FC236}">
                  <a16:creationId xmlns:a16="http://schemas.microsoft.com/office/drawing/2014/main" id="{44FE75CA-2432-4993-B121-2CE4AB743920}"/>
                </a:ext>
              </a:extLst>
            </p:cNvPr>
            <p:cNvSpPr/>
            <p:nvPr/>
          </p:nvSpPr>
          <p:spPr>
            <a:xfrm>
              <a:off x="4940848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46">
            <a:extLst>
              <a:ext uri="{FF2B5EF4-FFF2-40B4-BE49-F238E27FC236}">
                <a16:creationId xmlns:a16="http://schemas.microsoft.com/office/drawing/2014/main" id="{BBCB874A-4533-4F54-B33B-395D9EC98F14}"/>
              </a:ext>
            </a:extLst>
          </p:cNvPr>
          <p:cNvGrpSpPr/>
          <p:nvPr/>
        </p:nvGrpSpPr>
        <p:grpSpPr>
          <a:xfrm>
            <a:off x="3542280" y="3116194"/>
            <a:ext cx="2073621" cy="2436965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6" name="Imagem 25" descr="Pessoa segurando secador de cabelo&#10;&#10;Descrição gerada automaticamente com confiança baixa">
              <a:extLst>
                <a:ext uri="{FF2B5EF4-FFF2-40B4-BE49-F238E27FC236}">
                  <a16:creationId xmlns:a16="http://schemas.microsoft.com/office/drawing/2014/main" id="{D067BD4E-BA2B-4E92-8A19-56DBA13BB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257" t="21737" r="33322" b="26088"/>
            <a:stretch/>
          </p:blipFill>
          <p:spPr>
            <a:xfrm flipH="1"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492DFD89-0A74-4B1F-9AB2-8DD8DE274B11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F1A89A47-5428-41AE-9B2D-90AB51A593A8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Oval 48">
              <a:extLst>
                <a:ext uri="{FF2B5EF4-FFF2-40B4-BE49-F238E27FC236}">
                  <a16:creationId xmlns:a16="http://schemas.microsoft.com/office/drawing/2014/main" id="{7097E1D9-3ECD-44FF-AEF4-68531ABADE5C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Oval 49">
              <a:extLst>
                <a:ext uri="{FF2B5EF4-FFF2-40B4-BE49-F238E27FC236}">
                  <a16:creationId xmlns:a16="http://schemas.microsoft.com/office/drawing/2014/main" id="{98CDC06F-1948-45E5-90CD-DE463514641D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Oval 50">
              <a:extLst>
                <a:ext uri="{FF2B5EF4-FFF2-40B4-BE49-F238E27FC236}">
                  <a16:creationId xmlns:a16="http://schemas.microsoft.com/office/drawing/2014/main" id="{A56F523F-34CC-4218-BDCE-060C598F600F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2" name="Google Shape;434;p35">
            <a:extLst>
              <a:ext uri="{FF2B5EF4-FFF2-40B4-BE49-F238E27FC236}">
                <a16:creationId xmlns:a16="http://schemas.microsoft.com/office/drawing/2014/main" id="{89F748F5-2325-42C0-BB9E-3344749FB3F5}"/>
              </a:ext>
            </a:extLst>
          </p:cNvPr>
          <p:cNvSpPr/>
          <p:nvPr/>
        </p:nvSpPr>
        <p:spPr>
          <a:xfrm>
            <a:off x="6033528" y="4748021"/>
            <a:ext cx="4883440" cy="1463242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0975" marR="0"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Quando a instalação for em condomínio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necessário confirmar o horário permitido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para realizar a instalação.</a:t>
            </a:r>
            <a:endParaRPr lang="pt-B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Google Shape;435;p35">
            <a:extLst>
              <a:ext uri="{FF2B5EF4-FFF2-40B4-BE49-F238E27FC236}">
                <a16:creationId xmlns:a16="http://schemas.microsoft.com/office/drawing/2014/main" id="{D36D13D3-8A05-4CE6-B049-7169592D6CF1}"/>
              </a:ext>
            </a:extLst>
          </p:cNvPr>
          <p:cNvSpPr/>
          <p:nvPr/>
        </p:nvSpPr>
        <p:spPr>
          <a:xfrm>
            <a:off x="6038719" y="4154338"/>
            <a:ext cx="2545530" cy="692621"/>
          </a:xfrm>
          <a:prstGeom prst="roundRect">
            <a:avLst>
              <a:gd name="adj" fmla="val 0"/>
            </a:avLst>
          </a:prstGeom>
          <a:solidFill>
            <a:srgbClr val="DE5A58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Importante!</a:t>
            </a:r>
            <a:endParaRPr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8" name="Imagem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18586"/>
            <a:ext cx="3333767" cy="1615814"/>
          </a:xfrm>
          <a:prstGeom prst="rect">
            <a:avLst/>
          </a:prstGeom>
        </p:spPr>
      </p:pic>
      <p:sp>
        <p:nvSpPr>
          <p:cNvPr id="59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</p:spTree>
    <p:extLst>
      <p:ext uri="{BB962C8B-B14F-4D97-AF65-F5344CB8AC3E}">
        <p14:creationId xmlns:p14="http://schemas.microsoft.com/office/powerpoint/2010/main" val="33519862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4;p35">
            <a:extLst>
              <a:ext uri="{FF2B5EF4-FFF2-40B4-BE49-F238E27FC236}">
                <a16:creationId xmlns:a16="http://schemas.microsoft.com/office/drawing/2014/main" id="{BD32A3CA-381D-FE6B-2A74-96B631C2DDA0}"/>
              </a:ext>
            </a:extLst>
          </p:cNvPr>
          <p:cNvSpPr/>
          <p:nvPr/>
        </p:nvSpPr>
        <p:spPr>
          <a:xfrm>
            <a:off x="2050305" y="3299056"/>
            <a:ext cx="8863647" cy="923427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6213" marR="0"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Agendar para o período em que o cliente estará no estabelecimento comercial,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ou no período permitido no endereço (shopping, galerias e escritórios comerciais).</a:t>
            </a:r>
            <a:endParaRPr lang="pt-B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Google Shape;435;p35">
            <a:extLst>
              <a:ext uri="{FF2B5EF4-FFF2-40B4-BE49-F238E27FC236}">
                <a16:creationId xmlns:a16="http://schemas.microsoft.com/office/drawing/2014/main" id="{4BDEAEA1-2125-1246-0571-49B163464518}"/>
              </a:ext>
            </a:extLst>
          </p:cNvPr>
          <p:cNvSpPr/>
          <p:nvPr/>
        </p:nvSpPr>
        <p:spPr>
          <a:xfrm>
            <a:off x="2055497" y="2670345"/>
            <a:ext cx="2545530" cy="629655"/>
          </a:xfrm>
          <a:prstGeom prst="roundRect">
            <a:avLst>
              <a:gd name="adj" fmla="val 0"/>
            </a:avLst>
          </a:prstGeom>
          <a:solidFill>
            <a:srgbClr val="DE5A58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Importante!</a:t>
            </a:r>
            <a:endParaRPr sz="24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AEABE3-8432-33F1-1986-9FB86DFE11EF}"/>
              </a:ext>
            </a:extLst>
          </p:cNvPr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89644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69;p81">
            <a:extLst>
              <a:ext uri="{FF2B5EF4-FFF2-40B4-BE49-F238E27FC236}">
                <a16:creationId xmlns:a16="http://schemas.microsoft.com/office/drawing/2014/main" id="{C5C0741E-DCF2-4986-AB13-5413F6892032}"/>
              </a:ext>
            </a:extLst>
          </p:cNvPr>
          <p:cNvSpPr txBox="1"/>
          <p:nvPr/>
        </p:nvSpPr>
        <p:spPr>
          <a:xfrm>
            <a:off x="2582067" y="785581"/>
            <a:ext cx="73952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Quattrocento Sans"/>
                <a:sym typeface="Quattrocento Sans"/>
              </a:rPr>
              <a:t>Regras de agendamento – Empresarial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Para o cliente </a:t>
            </a:r>
            <a:r>
              <a:rPr lang="pt-BR" sz="16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Claro empresas </a:t>
            </a: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a mesma, porém válida apenas de segunda a quinta:</a:t>
            </a:r>
          </a:p>
        </p:txBody>
      </p:sp>
      <p:sp>
        <p:nvSpPr>
          <p:cNvPr id="10" name="Google Shape;870;p81">
            <a:extLst>
              <a:ext uri="{FF2B5EF4-FFF2-40B4-BE49-F238E27FC236}">
                <a16:creationId xmlns:a16="http://schemas.microsoft.com/office/drawing/2014/main" id="{6FB29A41-1E59-4B65-A172-64E3BC10D8A8}"/>
              </a:ext>
            </a:extLst>
          </p:cNvPr>
          <p:cNvSpPr txBox="1"/>
          <p:nvPr/>
        </p:nvSpPr>
        <p:spPr>
          <a:xfrm>
            <a:off x="2202837" y="1554545"/>
            <a:ext cx="8033322" cy="36929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Regra de agenda 24 horas – Regras de agendamento para garantia de instalação</a:t>
            </a:r>
            <a:endParaRPr sz="18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1" name="Google Shape;870;p81">
            <a:extLst>
              <a:ext uri="{FF2B5EF4-FFF2-40B4-BE49-F238E27FC236}">
                <a16:creationId xmlns:a16="http://schemas.microsoft.com/office/drawing/2014/main" id="{F59AB01C-DEE8-473D-92E2-26B954A08E5C}"/>
              </a:ext>
            </a:extLst>
          </p:cNvPr>
          <p:cNvSpPr txBox="1"/>
          <p:nvPr/>
        </p:nvSpPr>
        <p:spPr>
          <a:xfrm>
            <a:off x="1138127" y="2951971"/>
            <a:ext cx="160889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Exemplo 1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Venda realizada de manhã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2" name="Google Shape;870;p81">
            <a:extLst>
              <a:ext uri="{FF2B5EF4-FFF2-40B4-BE49-F238E27FC236}">
                <a16:creationId xmlns:a16="http://schemas.microsoft.com/office/drawing/2014/main" id="{0367CB04-253A-4415-B633-E1E49809D428}"/>
              </a:ext>
            </a:extLst>
          </p:cNvPr>
          <p:cNvSpPr txBox="1"/>
          <p:nvPr/>
        </p:nvSpPr>
        <p:spPr>
          <a:xfrm>
            <a:off x="1138127" y="4800986"/>
            <a:ext cx="14969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Exemplo 2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Venda realizada à tarde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7C90297B-359E-44B5-AADD-8D34E0186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7902" y="3079655"/>
            <a:ext cx="638175" cy="31432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D2AB9EA-BBE2-4CD5-91D3-AE14720F9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822956" y="3383587"/>
            <a:ext cx="638175" cy="31432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A0BB89CB-C97B-4E4E-ACAE-F3F504C8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1345" y="3079655"/>
            <a:ext cx="638175" cy="314325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9C5DBA9-C352-4E87-BB0F-BE0B9361A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546399" y="3383587"/>
            <a:ext cx="638175" cy="314325"/>
          </a:xfrm>
          <a:prstGeom prst="rect">
            <a:avLst/>
          </a:prstGeom>
        </p:spPr>
      </p:pic>
      <p:sp>
        <p:nvSpPr>
          <p:cNvPr id="17" name="Google Shape;870;p81">
            <a:extLst>
              <a:ext uri="{FF2B5EF4-FFF2-40B4-BE49-F238E27FC236}">
                <a16:creationId xmlns:a16="http://schemas.microsoft.com/office/drawing/2014/main" id="{9998A59E-2CBD-4129-9BB0-86E499FE9A7B}"/>
              </a:ext>
            </a:extLst>
          </p:cNvPr>
          <p:cNvSpPr txBox="1"/>
          <p:nvPr/>
        </p:nvSpPr>
        <p:spPr>
          <a:xfrm>
            <a:off x="3083038" y="2786858"/>
            <a:ext cx="17738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Período da venda</a:t>
            </a:r>
          </a:p>
        </p:txBody>
      </p:sp>
      <p:sp>
        <p:nvSpPr>
          <p:cNvPr id="18" name="Google Shape;870;p81">
            <a:extLst>
              <a:ext uri="{FF2B5EF4-FFF2-40B4-BE49-F238E27FC236}">
                <a16:creationId xmlns:a16="http://schemas.microsoft.com/office/drawing/2014/main" id="{FC20BA9A-4510-468B-9961-51C86F165556}"/>
              </a:ext>
            </a:extLst>
          </p:cNvPr>
          <p:cNvSpPr txBox="1"/>
          <p:nvPr/>
        </p:nvSpPr>
        <p:spPr>
          <a:xfrm>
            <a:off x="5785064" y="2782593"/>
            <a:ext cx="1773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24hrs</a:t>
            </a:r>
          </a:p>
        </p:txBody>
      </p:sp>
      <p:sp>
        <p:nvSpPr>
          <p:cNvPr id="19" name="Google Shape;870;p81">
            <a:extLst>
              <a:ext uri="{FF2B5EF4-FFF2-40B4-BE49-F238E27FC236}">
                <a16:creationId xmlns:a16="http://schemas.microsoft.com/office/drawing/2014/main" id="{6DB61523-F734-4744-83BA-EE5690654CBA}"/>
              </a:ext>
            </a:extLst>
          </p:cNvPr>
          <p:cNvSpPr txBox="1"/>
          <p:nvPr/>
        </p:nvSpPr>
        <p:spPr>
          <a:xfrm>
            <a:off x="3737888" y="3706274"/>
            <a:ext cx="72324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12hrs</a:t>
            </a:r>
          </a:p>
        </p:txBody>
      </p:sp>
      <p:sp>
        <p:nvSpPr>
          <p:cNvPr id="20" name="Google Shape;870;p81">
            <a:extLst>
              <a:ext uri="{FF2B5EF4-FFF2-40B4-BE49-F238E27FC236}">
                <a16:creationId xmlns:a16="http://schemas.microsoft.com/office/drawing/2014/main" id="{536F4134-5417-401E-93A2-EA0C61A03B9B}"/>
              </a:ext>
            </a:extLst>
          </p:cNvPr>
          <p:cNvSpPr txBox="1"/>
          <p:nvPr/>
        </p:nvSpPr>
        <p:spPr>
          <a:xfrm>
            <a:off x="6446029" y="3683003"/>
            <a:ext cx="14526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Pode agendar</a:t>
            </a:r>
          </a:p>
        </p:txBody>
      </p:sp>
      <p:sp>
        <p:nvSpPr>
          <p:cNvPr id="21" name="Google Shape;870;p81">
            <a:extLst>
              <a:ext uri="{FF2B5EF4-FFF2-40B4-BE49-F238E27FC236}">
                <a16:creationId xmlns:a16="http://schemas.microsoft.com/office/drawing/2014/main" id="{0D8D5DF3-E250-4D4C-8143-C58F324044A7}"/>
              </a:ext>
            </a:extLst>
          </p:cNvPr>
          <p:cNvSpPr txBox="1"/>
          <p:nvPr/>
        </p:nvSpPr>
        <p:spPr>
          <a:xfrm>
            <a:off x="939499" y="6003077"/>
            <a:ext cx="97085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Lembre-se que o período em que você pode realizar o agendamento é o PRÓXIMO período APÓS COMPLETAR 24HRS DA VENDA.</a:t>
            </a:r>
            <a:endParaRPr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C246CA73-AF0C-4656-9CFA-3DD7A667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7902" y="4928702"/>
            <a:ext cx="638175" cy="31432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829526B1-1D26-4B4E-8D1B-55212FD3E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822956" y="5232634"/>
            <a:ext cx="638175" cy="31432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859D7F33-0234-4574-9F09-6190B33F2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1345" y="4928702"/>
            <a:ext cx="638175" cy="31432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740D6C54-B49A-4243-8F4A-D88C5049B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546399" y="5232634"/>
            <a:ext cx="638175" cy="31432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D9E04AEF-8E86-40DF-A939-C7A5C69F2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8383" y="4928702"/>
            <a:ext cx="638175" cy="31432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862686D-2787-4D96-B62D-0D560FA14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9293437" y="5232634"/>
            <a:ext cx="638175" cy="314325"/>
          </a:xfrm>
          <a:prstGeom prst="rect">
            <a:avLst/>
          </a:prstGeom>
        </p:spPr>
      </p:pic>
      <p:sp>
        <p:nvSpPr>
          <p:cNvPr id="28" name="Google Shape;870;p81">
            <a:extLst>
              <a:ext uri="{FF2B5EF4-FFF2-40B4-BE49-F238E27FC236}">
                <a16:creationId xmlns:a16="http://schemas.microsoft.com/office/drawing/2014/main" id="{C8655ED5-9656-4B5D-A599-366BB26AFE73}"/>
              </a:ext>
            </a:extLst>
          </p:cNvPr>
          <p:cNvSpPr txBox="1"/>
          <p:nvPr/>
        </p:nvSpPr>
        <p:spPr>
          <a:xfrm>
            <a:off x="3083038" y="4635905"/>
            <a:ext cx="17738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-</a:t>
            </a:r>
          </a:p>
        </p:txBody>
      </p:sp>
      <p:sp>
        <p:nvSpPr>
          <p:cNvPr id="29" name="Google Shape;870;p81">
            <a:extLst>
              <a:ext uri="{FF2B5EF4-FFF2-40B4-BE49-F238E27FC236}">
                <a16:creationId xmlns:a16="http://schemas.microsoft.com/office/drawing/2014/main" id="{2AECDDCB-47AC-4AA9-8FE6-1BABE56C0CD8}"/>
              </a:ext>
            </a:extLst>
          </p:cNvPr>
          <p:cNvSpPr txBox="1"/>
          <p:nvPr/>
        </p:nvSpPr>
        <p:spPr>
          <a:xfrm>
            <a:off x="5785064" y="4631640"/>
            <a:ext cx="1773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12hrs</a:t>
            </a:r>
          </a:p>
        </p:txBody>
      </p:sp>
      <p:sp>
        <p:nvSpPr>
          <p:cNvPr id="30" name="Google Shape;870;p81">
            <a:extLst>
              <a:ext uri="{FF2B5EF4-FFF2-40B4-BE49-F238E27FC236}">
                <a16:creationId xmlns:a16="http://schemas.microsoft.com/office/drawing/2014/main" id="{2269FD5A-6F22-4215-95A7-30DB135BD9AD}"/>
              </a:ext>
            </a:extLst>
          </p:cNvPr>
          <p:cNvSpPr txBox="1"/>
          <p:nvPr/>
        </p:nvSpPr>
        <p:spPr>
          <a:xfrm>
            <a:off x="8567452" y="4628779"/>
            <a:ext cx="18654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Pode agendar</a:t>
            </a:r>
          </a:p>
        </p:txBody>
      </p:sp>
      <p:sp>
        <p:nvSpPr>
          <p:cNvPr id="31" name="Google Shape;870;p81">
            <a:extLst>
              <a:ext uri="{FF2B5EF4-FFF2-40B4-BE49-F238E27FC236}">
                <a16:creationId xmlns:a16="http://schemas.microsoft.com/office/drawing/2014/main" id="{DECD7836-6C7A-4648-AFAC-3A2042E18F0B}"/>
              </a:ext>
            </a:extLst>
          </p:cNvPr>
          <p:cNvSpPr txBox="1"/>
          <p:nvPr/>
        </p:nvSpPr>
        <p:spPr>
          <a:xfrm>
            <a:off x="3737888" y="5555321"/>
            <a:ext cx="173980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Período da venda</a:t>
            </a:r>
          </a:p>
        </p:txBody>
      </p:sp>
      <p:sp>
        <p:nvSpPr>
          <p:cNvPr id="32" name="Google Shape;870;p81">
            <a:extLst>
              <a:ext uri="{FF2B5EF4-FFF2-40B4-BE49-F238E27FC236}">
                <a16:creationId xmlns:a16="http://schemas.microsoft.com/office/drawing/2014/main" id="{81F6720F-6B8B-48A2-83D2-2F0D7C478B1F}"/>
              </a:ext>
            </a:extLst>
          </p:cNvPr>
          <p:cNvSpPr txBox="1"/>
          <p:nvPr/>
        </p:nvSpPr>
        <p:spPr>
          <a:xfrm>
            <a:off x="6446029" y="5532050"/>
            <a:ext cx="175711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24hrs</a:t>
            </a:r>
          </a:p>
        </p:txBody>
      </p:sp>
      <p:sp>
        <p:nvSpPr>
          <p:cNvPr id="33" name="Google Shape;870;p81">
            <a:extLst>
              <a:ext uri="{FF2B5EF4-FFF2-40B4-BE49-F238E27FC236}">
                <a16:creationId xmlns:a16="http://schemas.microsoft.com/office/drawing/2014/main" id="{A40D7DCA-457D-43E2-A67C-E03017797887}"/>
              </a:ext>
            </a:extLst>
          </p:cNvPr>
          <p:cNvSpPr txBox="1"/>
          <p:nvPr/>
        </p:nvSpPr>
        <p:spPr>
          <a:xfrm>
            <a:off x="9210999" y="5555321"/>
            <a:ext cx="217858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Pode agendar</a:t>
            </a:r>
          </a:p>
        </p:txBody>
      </p:sp>
      <p:sp>
        <p:nvSpPr>
          <p:cNvPr id="34" name="Google Shape;870;p81">
            <a:extLst>
              <a:ext uri="{FF2B5EF4-FFF2-40B4-BE49-F238E27FC236}">
                <a16:creationId xmlns:a16="http://schemas.microsoft.com/office/drawing/2014/main" id="{6A1ECEBD-7950-4D0C-A539-E47C55B9CA14}"/>
              </a:ext>
            </a:extLst>
          </p:cNvPr>
          <p:cNvSpPr txBox="1"/>
          <p:nvPr/>
        </p:nvSpPr>
        <p:spPr>
          <a:xfrm>
            <a:off x="3091747" y="2192317"/>
            <a:ext cx="17738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Dia 20</a:t>
            </a:r>
          </a:p>
        </p:txBody>
      </p:sp>
      <p:sp>
        <p:nvSpPr>
          <p:cNvPr id="35" name="Google Shape;870;p81">
            <a:extLst>
              <a:ext uri="{FF2B5EF4-FFF2-40B4-BE49-F238E27FC236}">
                <a16:creationId xmlns:a16="http://schemas.microsoft.com/office/drawing/2014/main" id="{EE1A4FB5-2D1F-4BAE-9461-947900BFFEB0}"/>
              </a:ext>
            </a:extLst>
          </p:cNvPr>
          <p:cNvSpPr txBox="1"/>
          <p:nvPr/>
        </p:nvSpPr>
        <p:spPr>
          <a:xfrm>
            <a:off x="5793773" y="2188052"/>
            <a:ext cx="1773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Dia 21</a:t>
            </a:r>
          </a:p>
        </p:txBody>
      </p:sp>
      <p:sp>
        <p:nvSpPr>
          <p:cNvPr id="36" name="Google Shape;870;p81">
            <a:extLst>
              <a:ext uri="{FF2B5EF4-FFF2-40B4-BE49-F238E27FC236}">
                <a16:creationId xmlns:a16="http://schemas.microsoft.com/office/drawing/2014/main" id="{0051548B-3125-40EA-A06E-8DE6442FEF5A}"/>
              </a:ext>
            </a:extLst>
          </p:cNvPr>
          <p:cNvSpPr txBox="1"/>
          <p:nvPr/>
        </p:nvSpPr>
        <p:spPr>
          <a:xfrm>
            <a:off x="8576161" y="2185191"/>
            <a:ext cx="18654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Dia 22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39DF32A5-EEB0-41B7-8E0C-63E396A2F5CE}"/>
              </a:ext>
            </a:extLst>
          </p:cNvPr>
          <p:cNvCxnSpPr>
            <a:cxnSpLocks/>
          </p:cNvCxnSpPr>
          <p:nvPr/>
        </p:nvCxnSpPr>
        <p:spPr>
          <a:xfrm flipV="1">
            <a:off x="5588675" y="2199127"/>
            <a:ext cx="0" cy="361806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8A891928-6E80-4535-A04B-61309D082252}"/>
              </a:ext>
            </a:extLst>
          </p:cNvPr>
          <p:cNvCxnSpPr>
            <a:cxnSpLocks/>
          </p:cNvCxnSpPr>
          <p:nvPr/>
        </p:nvCxnSpPr>
        <p:spPr>
          <a:xfrm flipV="1">
            <a:off x="8371064" y="2199127"/>
            <a:ext cx="0" cy="361806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870;p81">
            <a:extLst>
              <a:ext uri="{FF2B5EF4-FFF2-40B4-BE49-F238E27FC236}">
                <a16:creationId xmlns:a16="http://schemas.microsoft.com/office/drawing/2014/main" id="{9C459A3F-AA2C-4AC6-96B7-123E5E9BEF94}"/>
              </a:ext>
            </a:extLst>
          </p:cNvPr>
          <p:cNvSpPr txBox="1"/>
          <p:nvPr/>
        </p:nvSpPr>
        <p:spPr>
          <a:xfrm>
            <a:off x="10328371" y="3036439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Manhã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0" name="Google Shape;870;p81">
            <a:extLst>
              <a:ext uri="{FF2B5EF4-FFF2-40B4-BE49-F238E27FC236}">
                <a16:creationId xmlns:a16="http://schemas.microsoft.com/office/drawing/2014/main" id="{B07BA7D3-B009-4837-A5BC-97466A4122DE}"/>
              </a:ext>
            </a:extLst>
          </p:cNvPr>
          <p:cNvSpPr txBox="1"/>
          <p:nvPr/>
        </p:nvSpPr>
        <p:spPr>
          <a:xfrm>
            <a:off x="10331067" y="3375495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Tarde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1" name="Google Shape;870;p81">
            <a:extLst>
              <a:ext uri="{FF2B5EF4-FFF2-40B4-BE49-F238E27FC236}">
                <a16:creationId xmlns:a16="http://schemas.microsoft.com/office/drawing/2014/main" id="{DBCEEE70-E9F6-4444-A790-E5D8C9D1D700}"/>
              </a:ext>
            </a:extLst>
          </p:cNvPr>
          <p:cNvSpPr txBox="1"/>
          <p:nvPr/>
        </p:nvSpPr>
        <p:spPr>
          <a:xfrm>
            <a:off x="10325039" y="4887703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Manhã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2" name="Google Shape;870;p81">
            <a:extLst>
              <a:ext uri="{FF2B5EF4-FFF2-40B4-BE49-F238E27FC236}">
                <a16:creationId xmlns:a16="http://schemas.microsoft.com/office/drawing/2014/main" id="{7546F433-E9B6-4C8D-8837-AA4ED49BBB3D}"/>
              </a:ext>
            </a:extLst>
          </p:cNvPr>
          <p:cNvSpPr txBox="1"/>
          <p:nvPr/>
        </p:nvSpPr>
        <p:spPr>
          <a:xfrm>
            <a:off x="10327735" y="5226759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Tarde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D5ADF0E6-6F46-4D3E-ACA0-938D133DBEE0}"/>
              </a:ext>
            </a:extLst>
          </p:cNvPr>
          <p:cNvCxnSpPr>
            <a:cxnSpLocks/>
          </p:cNvCxnSpPr>
          <p:nvPr/>
        </p:nvCxnSpPr>
        <p:spPr>
          <a:xfrm flipV="1">
            <a:off x="2777404" y="3383587"/>
            <a:ext cx="8346139" cy="1039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D99DC65C-39DD-45E4-95CC-1F2CCB869D57}"/>
              </a:ext>
            </a:extLst>
          </p:cNvPr>
          <p:cNvCxnSpPr>
            <a:cxnSpLocks/>
          </p:cNvCxnSpPr>
          <p:nvPr/>
        </p:nvCxnSpPr>
        <p:spPr>
          <a:xfrm flipV="1">
            <a:off x="2777404" y="5232634"/>
            <a:ext cx="8346139" cy="1039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11C75C08-B5DF-A762-691D-079296446D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907" y="-116384"/>
            <a:ext cx="3333767" cy="1615814"/>
          </a:xfrm>
          <a:prstGeom prst="rect">
            <a:avLst/>
          </a:prstGeom>
        </p:spPr>
      </p:pic>
      <p:sp>
        <p:nvSpPr>
          <p:cNvPr id="5" name="CaixaDeTexto 8">
            <a:extLst>
              <a:ext uri="{FF2B5EF4-FFF2-40B4-BE49-F238E27FC236}">
                <a16:creationId xmlns:a16="http://schemas.microsoft.com/office/drawing/2014/main" id="{E52C8543-BC51-E980-9166-8C4739403F50}"/>
              </a:ext>
            </a:extLst>
          </p:cNvPr>
          <p:cNvSpPr txBox="1"/>
          <p:nvPr/>
        </p:nvSpPr>
        <p:spPr>
          <a:xfrm>
            <a:off x="3031307" y="73963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7446D99-09C0-7730-7CD8-3AB69406A147}"/>
              </a:ext>
            </a:extLst>
          </p:cNvPr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7" grpId="0"/>
      <p:bldP spid="18" grpId="0"/>
      <p:bldP spid="19" grpId="0"/>
      <p:bldP spid="20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9;p100">
            <a:extLst>
              <a:ext uri="{FF2B5EF4-FFF2-40B4-BE49-F238E27FC236}">
                <a16:creationId xmlns:a16="http://schemas.microsoft.com/office/drawing/2014/main" id="{140D5038-A1A0-D3E8-01F6-36F8EBBDA762}"/>
              </a:ext>
            </a:extLst>
          </p:cNvPr>
          <p:cNvSpPr txBox="1"/>
          <p:nvPr/>
        </p:nvSpPr>
        <p:spPr>
          <a:xfrm>
            <a:off x="5864117" y="1933657"/>
            <a:ext cx="5397934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O agendamento da instalação em pontos comerciais como shoppings e galerias, precisam de informações complementares.</a:t>
            </a:r>
            <a:endParaRPr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47641CA-DCE5-ED7C-EA2C-66CC8E4E0F7F}"/>
              </a:ext>
            </a:extLst>
          </p:cNvPr>
          <p:cNvGrpSpPr/>
          <p:nvPr/>
        </p:nvGrpSpPr>
        <p:grpSpPr>
          <a:xfrm>
            <a:off x="625869" y="-81785"/>
            <a:ext cx="3589309" cy="7116428"/>
            <a:chOff x="1071570" y="6640"/>
            <a:chExt cx="3589309" cy="7116428"/>
          </a:xfrm>
        </p:grpSpPr>
        <p:pic>
          <p:nvPicPr>
            <p:cNvPr id="4" name="Imagem 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1EEFADC3-9422-44AF-4649-8AE4B2335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989841"/>
              <a:ext cx="3589309" cy="707661"/>
            </a:xfrm>
            <a:prstGeom prst="rect">
              <a:avLst/>
            </a:prstGeom>
          </p:spPr>
        </p:pic>
        <p:pic>
          <p:nvPicPr>
            <p:cNvPr id="5" name="Imagem 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596DBAE8-4ECA-4C02-5598-F55446A2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5054"/>
              <a:ext cx="3589309" cy="707661"/>
            </a:xfrm>
            <a:prstGeom prst="rect">
              <a:avLst/>
            </a:prstGeom>
          </p:spPr>
        </p:pic>
        <p:pic>
          <p:nvPicPr>
            <p:cNvPr id="6" name="Imagem 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35B60DE0-6E9B-0FB0-3C20-68F3CF104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640"/>
              <a:ext cx="3589309" cy="707661"/>
            </a:xfrm>
            <a:prstGeom prst="rect">
              <a:avLst/>
            </a:prstGeom>
          </p:spPr>
        </p:pic>
        <p:pic>
          <p:nvPicPr>
            <p:cNvPr id="7" name="Imagem 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30FB85B2-4299-2F14-1DCC-76360946E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462180"/>
              <a:ext cx="3589309" cy="707661"/>
            </a:xfrm>
            <a:prstGeom prst="rect">
              <a:avLst/>
            </a:prstGeom>
          </p:spPr>
        </p:pic>
        <p:pic>
          <p:nvPicPr>
            <p:cNvPr id="8" name="Imagem 7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B5C257FF-5CD9-FF57-9B1F-09A1835D2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967393"/>
              <a:ext cx="3589309" cy="707661"/>
            </a:xfrm>
            <a:prstGeom prst="rect">
              <a:avLst/>
            </a:prstGeom>
          </p:spPr>
        </p:pic>
        <p:pic>
          <p:nvPicPr>
            <p:cNvPr id="9" name="Imagem 8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ACAF09F5-9802-CDCB-D121-84CDB2A00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1478979"/>
              <a:ext cx="3589309" cy="707661"/>
            </a:xfrm>
            <a:prstGeom prst="rect">
              <a:avLst/>
            </a:prstGeom>
          </p:spPr>
        </p:pic>
        <p:pic>
          <p:nvPicPr>
            <p:cNvPr id="10" name="Imagem 9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38DA1563-0A08-7A82-EDBF-DF86D66C5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965516"/>
              <a:ext cx="3589309" cy="707661"/>
            </a:xfrm>
            <a:prstGeom prst="rect">
              <a:avLst/>
            </a:prstGeom>
          </p:spPr>
        </p:pic>
        <p:pic>
          <p:nvPicPr>
            <p:cNvPr id="11" name="Imagem 10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E58B4B9D-9B1B-8557-CEBF-E749BA431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3470729"/>
              <a:ext cx="3589309" cy="707661"/>
            </a:xfrm>
            <a:prstGeom prst="rect">
              <a:avLst/>
            </a:prstGeom>
          </p:spPr>
        </p:pic>
        <p:pic>
          <p:nvPicPr>
            <p:cNvPr id="12" name="Imagem 11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FA1D021C-6017-1333-B47E-D39891CFE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2982315"/>
              <a:ext cx="3589309" cy="707661"/>
            </a:xfrm>
            <a:prstGeom prst="rect">
              <a:avLst/>
            </a:prstGeom>
          </p:spPr>
        </p:pic>
        <p:pic>
          <p:nvPicPr>
            <p:cNvPr id="13" name="Imagem 12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F1170B6F-4658-DDBC-B691-18D9534D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437855"/>
              <a:ext cx="3589309" cy="707661"/>
            </a:xfrm>
            <a:prstGeom prst="rect">
              <a:avLst/>
            </a:prstGeom>
          </p:spPr>
        </p:pic>
        <p:pic>
          <p:nvPicPr>
            <p:cNvPr id="14" name="Imagem 1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59A737A8-6282-4382-D628-73C9C2B7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943068"/>
              <a:ext cx="3589309" cy="707661"/>
            </a:xfrm>
            <a:prstGeom prst="rect">
              <a:avLst/>
            </a:prstGeom>
          </p:spPr>
        </p:pic>
        <p:pic>
          <p:nvPicPr>
            <p:cNvPr id="15" name="Imagem 1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39379C59-4161-C026-A8C8-4E51EBA32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4454654"/>
              <a:ext cx="3589309" cy="707661"/>
            </a:xfrm>
            <a:prstGeom prst="rect">
              <a:avLst/>
            </a:prstGeom>
          </p:spPr>
        </p:pic>
        <p:pic>
          <p:nvPicPr>
            <p:cNvPr id="16" name="Imagem 15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42A0C8B6-2AE3-D499-25D4-F6570546A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6415407"/>
              <a:ext cx="3589309" cy="707661"/>
            </a:xfrm>
            <a:prstGeom prst="rect">
              <a:avLst/>
            </a:prstGeom>
          </p:spPr>
        </p:pic>
        <p:pic>
          <p:nvPicPr>
            <p:cNvPr id="17" name="Imagem 16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37F962B5-9EF7-48A9-E47B-9AB46E756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70" y="5926993"/>
              <a:ext cx="3589309" cy="707661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01D4A9B-3437-1467-D20D-6888E8478B91}"/>
              </a:ext>
            </a:extLst>
          </p:cNvPr>
          <p:cNvGrpSpPr/>
          <p:nvPr/>
        </p:nvGrpSpPr>
        <p:grpSpPr>
          <a:xfrm>
            <a:off x="1644076" y="3257342"/>
            <a:ext cx="1750342" cy="2947278"/>
            <a:chOff x="1200821" y="254951"/>
            <a:chExt cx="2902808" cy="4887833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19" name="Imagem 18" descr="Pessoa de camisa preta&#10;&#10;Descrição gerada automaticamente">
              <a:extLst>
                <a:ext uri="{FF2B5EF4-FFF2-40B4-BE49-F238E27FC236}">
                  <a16:creationId xmlns:a16="http://schemas.microsoft.com/office/drawing/2014/main" id="{ABAB4A8C-95BF-C22C-8A42-14ADB6F4E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29" t="-1808" r="14742" b="23388"/>
            <a:stretch/>
          </p:blipFill>
          <p:spPr>
            <a:xfrm>
              <a:off x="1210493" y="618290"/>
              <a:ext cx="2893136" cy="4524494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301A7D64-6415-F2DD-B49C-E91F5E0E2DCB}"/>
                </a:ext>
              </a:extLst>
            </p:cNvPr>
            <p:cNvSpPr/>
            <p:nvPr/>
          </p:nvSpPr>
          <p:spPr>
            <a:xfrm>
              <a:off x="1200821" y="254951"/>
              <a:ext cx="28931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948039C-E026-7700-0456-DCA2238C931A}"/>
                </a:ext>
              </a:extLst>
            </p:cNvPr>
            <p:cNvSpPr/>
            <p:nvPr/>
          </p:nvSpPr>
          <p:spPr>
            <a:xfrm>
              <a:off x="1200821" y="718383"/>
              <a:ext cx="2893136" cy="44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Oval 34">
              <a:extLst>
                <a:ext uri="{FF2B5EF4-FFF2-40B4-BE49-F238E27FC236}">
                  <a16:creationId xmlns:a16="http://schemas.microsoft.com/office/drawing/2014/main" id="{F442912B-66D2-3230-05E8-65F1B32665AB}"/>
                </a:ext>
              </a:extLst>
            </p:cNvPr>
            <p:cNvSpPr/>
            <p:nvPr/>
          </p:nvSpPr>
          <p:spPr>
            <a:xfrm>
              <a:off x="1354723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Oval 35">
              <a:extLst>
                <a:ext uri="{FF2B5EF4-FFF2-40B4-BE49-F238E27FC236}">
                  <a16:creationId xmlns:a16="http://schemas.microsoft.com/office/drawing/2014/main" id="{E44318A5-AE14-BD0B-8048-4A99A556B9E2}"/>
                </a:ext>
              </a:extLst>
            </p:cNvPr>
            <p:cNvSpPr/>
            <p:nvPr/>
          </p:nvSpPr>
          <p:spPr>
            <a:xfrm>
              <a:off x="1634541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Oval 36">
              <a:extLst>
                <a:ext uri="{FF2B5EF4-FFF2-40B4-BE49-F238E27FC236}">
                  <a16:creationId xmlns:a16="http://schemas.microsoft.com/office/drawing/2014/main" id="{D63B7567-9D8A-0951-24EA-4469DF3F7771}"/>
                </a:ext>
              </a:extLst>
            </p:cNvPr>
            <p:cNvSpPr/>
            <p:nvPr/>
          </p:nvSpPr>
          <p:spPr>
            <a:xfrm>
              <a:off x="1914359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0E129A6-95F2-578A-1A2C-01DCE0776020}"/>
              </a:ext>
            </a:extLst>
          </p:cNvPr>
          <p:cNvGrpSpPr/>
          <p:nvPr/>
        </p:nvGrpSpPr>
        <p:grpSpPr>
          <a:xfrm>
            <a:off x="2488152" y="1923984"/>
            <a:ext cx="1417211" cy="2161281"/>
            <a:chOff x="4227310" y="264450"/>
            <a:chExt cx="2350336" cy="35843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6" name="Imagem 25" descr="Mão segurando objeto colorido&#10;&#10;Descrição gerada automaticamente com confiança baixa">
              <a:extLst>
                <a:ext uri="{FF2B5EF4-FFF2-40B4-BE49-F238E27FC236}">
                  <a16:creationId xmlns:a16="http://schemas.microsoft.com/office/drawing/2014/main" id="{D44DB619-774F-6A07-893F-9A65A263D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48" t="6087" r="11308" b="18551"/>
            <a:stretch/>
          </p:blipFill>
          <p:spPr>
            <a:xfrm>
              <a:off x="4236982" y="727882"/>
              <a:ext cx="2340664" cy="3120886"/>
            </a:xfrm>
            <a:prstGeom prst="rect">
              <a:avLst/>
            </a:prstGeom>
          </p:spPr>
        </p:pic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FBC3F5C0-9DA9-D8C9-9A7A-3B603201E986}"/>
                </a:ext>
              </a:extLst>
            </p:cNvPr>
            <p:cNvSpPr/>
            <p:nvPr/>
          </p:nvSpPr>
          <p:spPr>
            <a:xfrm>
              <a:off x="4227310" y="264450"/>
              <a:ext cx="23503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636D2009-04C1-AB9E-DF9F-DE5C6E9A4EFA}"/>
                </a:ext>
              </a:extLst>
            </p:cNvPr>
            <p:cNvSpPr/>
            <p:nvPr/>
          </p:nvSpPr>
          <p:spPr>
            <a:xfrm>
              <a:off x="4227310" y="727882"/>
              <a:ext cx="2350336" cy="3105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Oval 41">
              <a:extLst>
                <a:ext uri="{FF2B5EF4-FFF2-40B4-BE49-F238E27FC236}">
                  <a16:creationId xmlns:a16="http://schemas.microsoft.com/office/drawing/2014/main" id="{BEDF3DFE-CF04-E9F4-30CF-C890C06A6768}"/>
                </a:ext>
              </a:extLst>
            </p:cNvPr>
            <p:cNvSpPr/>
            <p:nvPr/>
          </p:nvSpPr>
          <p:spPr>
            <a:xfrm>
              <a:off x="4381212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Oval 42">
              <a:extLst>
                <a:ext uri="{FF2B5EF4-FFF2-40B4-BE49-F238E27FC236}">
                  <a16:creationId xmlns:a16="http://schemas.microsoft.com/office/drawing/2014/main" id="{317C3CAE-F6C3-01DD-58D1-8D0A7CC64032}"/>
                </a:ext>
              </a:extLst>
            </p:cNvPr>
            <p:cNvSpPr/>
            <p:nvPr/>
          </p:nvSpPr>
          <p:spPr>
            <a:xfrm>
              <a:off x="4661030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Oval 43">
              <a:extLst>
                <a:ext uri="{FF2B5EF4-FFF2-40B4-BE49-F238E27FC236}">
                  <a16:creationId xmlns:a16="http://schemas.microsoft.com/office/drawing/2014/main" id="{6308CC9B-71FA-1643-DC6B-02AD610A05DC}"/>
                </a:ext>
              </a:extLst>
            </p:cNvPr>
            <p:cNvSpPr/>
            <p:nvPr/>
          </p:nvSpPr>
          <p:spPr>
            <a:xfrm>
              <a:off x="4940848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05C3764-B852-3EA7-AABE-7F18CF5CD132}"/>
              </a:ext>
            </a:extLst>
          </p:cNvPr>
          <p:cNvGrpSpPr/>
          <p:nvPr/>
        </p:nvGrpSpPr>
        <p:grpSpPr>
          <a:xfrm>
            <a:off x="3542280" y="2939732"/>
            <a:ext cx="2073621" cy="2436965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33" name="Imagem 32" descr="Pessoa segurando secador de cabelo&#10;&#10;Descrição gerada automaticamente com confiança baixa">
              <a:extLst>
                <a:ext uri="{FF2B5EF4-FFF2-40B4-BE49-F238E27FC236}">
                  <a16:creationId xmlns:a16="http://schemas.microsoft.com/office/drawing/2014/main" id="{1C657431-D1D3-597B-6EA9-3C485873B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257" t="21737" r="33322" b="26088"/>
            <a:stretch/>
          </p:blipFill>
          <p:spPr>
            <a:xfrm flipH="1"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10574E5-0161-9322-937D-5421845BBA35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7BDE08BD-3600-38D0-E624-24CB38A9AD4E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6" name="Oval 48">
              <a:extLst>
                <a:ext uri="{FF2B5EF4-FFF2-40B4-BE49-F238E27FC236}">
                  <a16:creationId xmlns:a16="http://schemas.microsoft.com/office/drawing/2014/main" id="{26716C63-C0CE-8805-1720-207D6097E3BB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Oval 49">
              <a:extLst>
                <a:ext uri="{FF2B5EF4-FFF2-40B4-BE49-F238E27FC236}">
                  <a16:creationId xmlns:a16="http://schemas.microsoft.com/office/drawing/2014/main" id="{63E8B6F1-28BD-F7DB-CB23-8D462C93FC8B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Oval 50">
              <a:extLst>
                <a:ext uri="{FF2B5EF4-FFF2-40B4-BE49-F238E27FC236}">
                  <a16:creationId xmlns:a16="http://schemas.microsoft.com/office/drawing/2014/main" id="{97E07E11-8013-5B71-AE52-EBE487DE168F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Retângulo 38">
            <a:extLst>
              <a:ext uri="{FF2B5EF4-FFF2-40B4-BE49-F238E27FC236}">
                <a16:creationId xmlns:a16="http://schemas.microsoft.com/office/drawing/2014/main" id="{DAAD93D9-5331-B4A8-ECE1-6B6412261C52}"/>
              </a:ext>
            </a:extLst>
          </p:cNvPr>
          <p:cNvSpPr/>
          <p:nvPr/>
        </p:nvSpPr>
        <p:spPr>
          <a:xfrm rot="5400000">
            <a:off x="2111790" y="2284668"/>
            <a:ext cx="182179" cy="1323169"/>
          </a:xfrm>
          <a:prstGeom prst="rect">
            <a:avLst/>
          </a:prstGeom>
          <a:solidFill>
            <a:srgbClr val="07F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EC0771A0-3134-B69D-EE90-45B42F8F74D4}"/>
              </a:ext>
            </a:extLst>
          </p:cNvPr>
          <p:cNvSpPr/>
          <p:nvPr/>
        </p:nvSpPr>
        <p:spPr>
          <a:xfrm rot="5400000">
            <a:off x="3373918" y="5215033"/>
            <a:ext cx="182179" cy="1323169"/>
          </a:xfrm>
          <a:prstGeom prst="rect">
            <a:avLst/>
          </a:prstGeom>
          <a:solidFill>
            <a:srgbClr val="07F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083A394-1BD9-DD1E-58DF-24F1C2421637}"/>
              </a:ext>
            </a:extLst>
          </p:cNvPr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9;p101">
            <a:extLst>
              <a:ext uri="{FF2B5EF4-FFF2-40B4-BE49-F238E27FC236}">
                <a16:creationId xmlns:a16="http://schemas.microsoft.com/office/drawing/2014/main" id="{9D8E2B32-01BA-1574-DDAA-7E00CB914D6C}"/>
              </a:ext>
            </a:extLst>
          </p:cNvPr>
          <p:cNvSpPr txBox="1"/>
          <p:nvPr/>
        </p:nvSpPr>
        <p:spPr>
          <a:xfrm>
            <a:off x="1660755" y="1449832"/>
            <a:ext cx="7823582" cy="101562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necessário que o assinante pegue autorização para entrada dos técnicos na administração do shopping. Deve ser respeitado o horário determinado pelo estabelecimento e o responsável pela loja deve estar no local.</a:t>
            </a:r>
            <a:endParaRPr sz="20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3" name="Google Shape;1051;p101">
            <a:extLst>
              <a:ext uri="{FF2B5EF4-FFF2-40B4-BE49-F238E27FC236}">
                <a16:creationId xmlns:a16="http://schemas.microsoft.com/office/drawing/2014/main" id="{848ED0A7-6D8B-E0BF-70BF-295C10298D25}"/>
              </a:ext>
            </a:extLst>
          </p:cNvPr>
          <p:cNvSpPr txBox="1"/>
          <p:nvPr/>
        </p:nvSpPr>
        <p:spPr>
          <a:xfrm>
            <a:off x="4021916" y="3843302"/>
            <a:ext cx="226469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Encaminhar para </a:t>
            </a:r>
            <a:r>
              <a:rPr lang="pt-BR" sz="2000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Backoffice</a:t>
            </a: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da EPS para que solicite os dados do técnico que irá efetuar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 instalação.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Google Shape;1053;p101">
            <a:extLst>
              <a:ext uri="{FF2B5EF4-FFF2-40B4-BE49-F238E27FC236}">
                <a16:creationId xmlns:a16="http://schemas.microsoft.com/office/drawing/2014/main" id="{435EE08A-961D-61A7-2D90-F113E690E0B9}"/>
              </a:ext>
            </a:extLst>
          </p:cNvPr>
          <p:cNvSpPr txBox="1"/>
          <p:nvPr/>
        </p:nvSpPr>
        <p:spPr>
          <a:xfrm>
            <a:off x="1694256" y="3089788"/>
            <a:ext cx="17343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Etapas a serem seguidas</a:t>
            </a:r>
            <a:endParaRPr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Google Shape;1060;p102">
            <a:extLst>
              <a:ext uri="{FF2B5EF4-FFF2-40B4-BE49-F238E27FC236}">
                <a16:creationId xmlns:a16="http://schemas.microsoft.com/office/drawing/2014/main" id="{59E1733E-800F-C72F-925A-4F117C345037}"/>
              </a:ext>
            </a:extLst>
          </p:cNvPr>
          <p:cNvSpPr txBox="1"/>
          <p:nvPr/>
        </p:nvSpPr>
        <p:spPr>
          <a:xfrm>
            <a:off x="9434117" y="3843302"/>
            <a:ext cx="205627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Depois de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tudo feito é só encaminhar a tabela preenchida ao </a:t>
            </a:r>
            <a:r>
              <a:rPr lang="pt-BR" sz="2000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Backoffice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da EPS.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Google Shape;1063;p102">
            <a:extLst>
              <a:ext uri="{FF2B5EF4-FFF2-40B4-BE49-F238E27FC236}">
                <a16:creationId xmlns:a16="http://schemas.microsoft.com/office/drawing/2014/main" id="{CDD35D07-5B60-E0FC-1C2B-E312ADFD3309}"/>
              </a:ext>
            </a:extLst>
          </p:cNvPr>
          <p:cNvSpPr txBox="1"/>
          <p:nvPr/>
        </p:nvSpPr>
        <p:spPr>
          <a:xfrm>
            <a:off x="6775784" y="3843302"/>
            <a:ext cx="2264695" cy="224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Entrar em contato com o assinante para explicar o procedimento e repassar os dados para que ele possa pegar a liberação.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Google Shape;1031;p99">
            <a:extLst>
              <a:ext uri="{FF2B5EF4-FFF2-40B4-BE49-F238E27FC236}">
                <a16:creationId xmlns:a16="http://schemas.microsoft.com/office/drawing/2014/main" id="{580349FA-5107-B297-4DFB-2CAB04DF4EE1}"/>
              </a:ext>
            </a:extLst>
          </p:cNvPr>
          <p:cNvSpPr txBox="1"/>
          <p:nvPr/>
        </p:nvSpPr>
        <p:spPr>
          <a:xfrm>
            <a:off x="1652129" y="1075049"/>
            <a:ext cx="6073824" cy="37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None/>
            </a:pPr>
            <a:r>
              <a:rPr lang="pt-BR" sz="20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Quattrocento Sans"/>
                <a:sym typeface="Quattrocento Sans"/>
              </a:rPr>
              <a:t>AGENDAMENTO EM PONTOS COMERCIAIS</a:t>
            </a:r>
            <a:endParaRPr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EB5DAAF-2495-3CD6-AC40-74C07D3EEBA2}"/>
              </a:ext>
            </a:extLst>
          </p:cNvPr>
          <p:cNvCxnSpPr>
            <a:cxnSpLocks/>
            <a:endCxn id="16" idx="6"/>
          </p:cNvCxnSpPr>
          <p:nvPr/>
        </p:nvCxnSpPr>
        <p:spPr>
          <a:xfrm>
            <a:off x="1752968" y="3390552"/>
            <a:ext cx="8192832" cy="514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3183309-0024-35BA-016A-8B7D51AF6E9E}"/>
              </a:ext>
            </a:extLst>
          </p:cNvPr>
          <p:cNvGrpSpPr/>
          <p:nvPr/>
        </p:nvGrpSpPr>
        <p:grpSpPr>
          <a:xfrm>
            <a:off x="6475564" y="2990207"/>
            <a:ext cx="810986" cy="810986"/>
            <a:chOff x="1185253" y="2027675"/>
            <a:chExt cx="810986" cy="810986"/>
          </a:xfrm>
        </p:grpSpPr>
        <p:sp>
          <p:nvSpPr>
            <p:cNvPr id="10" name="Oval 73">
              <a:extLst>
                <a:ext uri="{FF2B5EF4-FFF2-40B4-BE49-F238E27FC236}">
                  <a16:creationId xmlns:a16="http://schemas.microsoft.com/office/drawing/2014/main" id="{9EE01360-23BA-8007-0DC8-BA6D00E72B43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solidFill>
              <a:srgbClr val="F2F2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AAFC33A-467C-B882-064B-FE07A2DEF3CC}"/>
                </a:ext>
              </a:extLst>
            </p:cNvPr>
            <p:cNvSpPr/>
            <p:nvPr/>
          </p:nvSpPr>
          <p:spPr>
            <a:xfrm>
              <a:off x="1399027" y="2155659"/>
              <a:ext cx="4299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3200" b="1" dirty="0">
                  <a:latin typeface="Segoe UI Black" panose="020B0502040204020203" pitchFamily="34" charset="0"/>
                  <a:cs typeface="Segoe UI Black" panose="020B0502040204020203" pitchFamily="34" charset="0"/>
                </a:rPr>
                <a:t>2</a:t>
              </a:r>
              <a:endParaRPr lang="pt-BR" sz="3200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F652298-5187-466C-8813-232130E34267}"/>
              </a:ext>
            </a:extLst>
          </p:cNvPr>
          <p:cNvGrpSpPr/>
          <p:nvPr/>
        </p:nvGrpSpPr>
        <p:grpSpPr>
          <a:xfrm>
            <a:off x="3732317" y="2990207"/>
            <a:ext cx="810986" cy="810986"/>
            <a:chOff x="1185253" y="2027675"/>
            <a:chExt cx="810986" cy="810986"/>
          </a:xfrm>
        </p:grpSpPr>
        <p:sp>
          <p:nvSpPr>
            <p:cNvPr id="13" name="Oval 73">
              <a:extLst>
                <a:ext uri="{FF2B5EF4-FFF2-40B4-BE49-F238E27FC236}">
                  <a16:creationId xmlns:a16="http://schemas.microsoft.com/office/drawing/2014/main" id="{0D0A96F6-8D6E-4B93-EE46-411969F420E3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solidFill>
              <a:srgbClr val="F2F2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C8E3A99-2B36-2931-AC6C-C580DB86BD85}"/>
                </a:ext>
              </a:extLst>
            </p:cNvPr>
            <p:cNvSpPr/>
            <p:nvPr/>
          </p:nvSpPr>
          <p:spPr>
            <a:xfrm>
              <a:off x="1399027" y="2155659"/>
              <a:ext cx="3834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3200" b="1" dirty="0">
                  <a:latin typeface="Segoe UI Black" panose="020B0502040204020203" pitchFamily="34" charset="0"/>
                  <a:cs typeface="Segoe UI Black" panose="020B0502040204020203" pitchFamily="34" charset="0"/>
                </a:rPr>
                <a:t>1</a:t>
              </a:r>
              <a:endParaRPr lang="pt-BR" sz="3200" dirty="0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E7A25C8-D63A-F9B9-7D97-387DD801D4CF}"/>
              </a:ext>
            </a:extLst>
          </p:cNvPr>
          <p:cNvGrpSpPr/>
          <p:nvPr/>
        </p:nvGrpSpPr>
        <p:grpSpPr>
          <a:xfrm>
            <a:off x="9134814" y="2990207"/>
            <a:ext cx="810986" cy="810986"/>
            <a:chOff x="1185253" y="2027675"/>
            <a:chExt cx="810986" cy="810986"/>
          </a:xfrm>
        </p:grpSpPr>
        <p:sp>
          <p:nvSpPr>
            <p:cNvPr id="16" name="Oval 73">
              <a:extLst>
                <a:ext uri="{FF2B5EF4-FFF2-40B4-BE49-F238E27FC236}">
                  <a16:creationId xmlns:a16="http://schemas.microsoft.com/office/drawing/2014/main" id="{0B90024D-4F19-D31A-9DB9-C4FC7C466813}"/>
                </a:ext>
              </a:extLst>
            </p:cNvPr>
            <p:cNvSpPr/>
            <p:nvPr/>
          </p:nvSpPr>
          <p:spPr>
            <a:xfrm>
              <a:off x="1185253" y="2027675"/>
              <a:ext cx="810986" cy="810986"/>
            </a:xfrm>
            <a:prstGeom prst="ellipse">
              <a:avLst/>
            </a:prstGeom>
            <a:solidFill>
              <a:srgbClr val="F2F2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D413248-4F6E-D7E2-E477-EFAB4D7FF1C8}"/>
                </a:ext>
              </a:extLst>
            </p:cNvPr>
            <p:cNvSpPr/>
            <p:nvPr/>
          </p:nvSpPr>
          <p:spPr>
            <a:xfrm>
              <a:off x="1399027" y="2155659"/>
              <a:ext cx="4299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3200" b="1" dirty="0"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pt-B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7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Google Shape;869;p81"/>
          <p:cNvSpPr txBox="1"/>
          <p:nvPr/>
        </p:nvSpPr>
        <p:spPr>
          <a:xfrm>
            <a:off x="2525438" y="476033"/>
            <a:ext cx="73952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Quattrocento Sans"/>
                <a:sym typeface="Quattrocento Sans"/>
              </a:rPr>
              <a:t>Regras de agendamento – Residencial</a:t>
            </a:r>
          </a:p>
          <a:p>
            <a:pPr algn="ctr"/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Para que a equipe Antifraude possa atuar, a instalação de produtos </a:t>
            </a:r>
            <a:r>
              <a:rPr lang="pt-BR" sz="16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Claro residencial </a:t>
            </a: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poderá ser agendada para o dia seguinte </a:t>
            </a:r>
            <a:r>
              <a:rPr lang="pt-BR" sz="16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(D+1), </a:t>
            </a: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conforme a regra abaixo:</a:t>
            </a:r>
          </a:p>
        </p:txBody>
      </p:sp>
      <p:sp>
        <p:nvSpPr>
          <p:cNvPr id="7" name="Google Shape;870;p81">
            <a:extLst>
              <a:ext uri="{FF2B5EF4-FFF2-40B4-BE49-F238E27FC236}">
                <a16:creationId xmlns:a16="http://schemas.microsoft.com/office/drawing/2014/main" id="{268493F6-6C3E-4408-8352-EE97A7268C7F}"/>
              </a:ext>
            </a:extLst>
          </p:cNvPr>
          <p:cNvSpPr txBox="1"/>
          <p:nvPr/>
        </p:nvSpPr>
        <p:spPr>
          <a:xfrm>
            <a:off x="2202837" y="1600727"/>
            <a:ext cx="8033322" cy="369291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Regra de agenda 24 horas – Regras de agendamento para garantia de instalação</a:t>
            </a:r>
            <a:endParaRPr sz="18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8" name="Google Shape;870;p81">
            <a:extLst>
              <a:ext uri="{FF2B5EF4-FFF2-40B4-BE49-F238E27FC236}">
                <a16:creationId xmlns:a16="http://schemas.microsoft.com/office/drawing/2014/main" id="{DC0C097E-225D-4713-8C4D-A2F84A1BDA46}"/>
              </a:ext>
            </a:extLst>
          </p:cNvPr>
          <p:cNvSpPr txBox="1"/>
          <p:nvPr/>
        </p:nvSpPr>
        <p:spPr>
          <a:xfrm>
            <a:off x="1231436" y="2998153"/>
            <a:ext cx="160889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Exemplo 1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Venda realizada de </a:t>
            </a:r>
            <a:r>
              <a:rPr lang="pt-BR" sz="1600" b="1" dirty="0">
                <a:solidFill>
                  <a:srgbClr val="C0000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MANHÃ</a:t>
            </a:r>
            <a:endParaRPr sz="1600" b="1" dirty="0">
              <a:solidFill>
                <a:srgbClr val="C00000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9" name="Google Shape;870;p81">
            <a:extLst>
              <a:ext uri="{FF2B5EF4-FFF2-40B4-BE49-F238E27FC236}">
                <a16:creationId xmlns:a16="http://schemas.microsoft.com/office/drawing/2014/main" id="{EC83AEA4-0FC5-40B5-BA62-9C60BBB89681}"/>
              </a:ext>
            </a:extLst>
          </p:cNvPr>
          <p:cNvSpPr txBox="1"/>
          <p:nvPr/>
        </p:nvSpPr>
        <p:spPr>
          <a:xfrm>
            <a:off x="1231436" y="4847168"/>
            <a:ext cx="14969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Exemplo 2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Venda realizada à </a:t>
            </a:r>
            <a:r>
              <a:rPr lang="pt-BR" sz="1600" b="1" dirty="0">
                <a:solidFill>
                  <a:srgbClr val="C0000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TARDE</a:t>
            </a:r>
            <a:endParaRPr sz="1600" b="1" dirty="0">
              <a:solidFill>
                <a:srgbClr val="C00000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0" name="Gráfico 11">
            <a:extLst>
              <a:ext uri="{FF2B5EF4-FFF2-40B4-BE49-F238E27FC236}">
                <a16:creationId xmlns:a16="http://schemas.microsoft.com/office/drawing/2014/main" id="{9BAFDE5A-37E5-468C-90E9-74E623674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7902" y="3125837"/>
            <a:ext cx="638175" cy="314325"/>
          </a:xfrm>
          <a:prstGeom prst="rect">
            <a:avLst/>
          </a:prstGeom>
        </p:spPr>
      </p:pic>
      <p:pic>
        <p:nvPicPr>
          <p:cNvPr id="11" name="Gráfico 17">
            <a:extLst>
              <a:ext uri="{FF2B5EF4-FFF2-40B4-BE49-F238E27FC236}">
                <a16:creationId xmlns:a16="http://schemas.microsoft.com/office/drawing/2014/main" id="{3C42A5F0-183F-4BB3-AE6E-F9D73FD77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822956" y="3429769"/>
            <a:ext cx="638175" cy="314325"/>
          </a:xfrm>
          <a:prstGeom prst="rect">
            <a:avLst/>
          </a:prstGeom>
        </p:spPr>
      </p:pic>
      <p:pic>
        <p:nvPicPr>
          <p:cNvPr id="12" name="Gráfico 19">
            <a:extLst>
              <a:ext uri="{FF2B5EF4-FFF2-40B4-BE49-F238E27FC236}">
                <a16:creationId xmlns:a16="http://schemas.microsoft.com/office/drawing/2014/main" id="{D7788596-FD54-47F6-9AA2-CF889D8FC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1345" y="3125837"/>
            <a:ext cx="638175" cy="314325"/>
          </a:xfrm>
          <a:prstGeom prst="rect">
            <a:avLst/>
          </a:prstGeom>
        </p:spPr>
      </p:pic>
      <p:pic>
        <p:nvPicPr>
          <p:cNvPr id="14" name="Gráfico 20">
            <a:extLst>
              <a:ext uri="{FF2B5EF4-FFF2-40B4-BE49-F238E27FC236}">
                <a16:creationId xmlns:a16="http://schemas.microsoft.com/office/drawing/2014/main" id="{0A253B86-1956-4669-9536-3A8153476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546399" y="3429769"/>
            <a:ext cx="638175" cy="314325"/>
          </a:xfrm>
          <a:prstGeom prst="rect">
            <a:avLst/>
          </a:prstGeom>
        </p:spPr>
      </p:pic>
      <p:sp>
        <p:nvSpPr>
          <p:cNvPr id="15" name="Google Shape;870;p81">
            <a:extLst>
              <a:ext uri="{FF2B5EF4-FFF2-40B4-BE49-F238E27FC236}">
                <a16:creationId xmlns:a16="http://schemas.microsoft.com/office/drawing/2014/main" id="{0CF07818-C8CA-4E27-A790-3E7714DAA16D}"/>
              </a:ext>
            </a:extLst>
          </p:cNvPr>
          <p:cNvSpPr txBox="1"/>
          <p:nvPr/>
        </p:nvSpPr>
        <p:spPr>
          <a:xfrm>
            <a:off x="3083038" y="2833040"/>
            <a:ext cx="17738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Período da venda</a:t>
            </a:r>
          </a:p>
        </p:txBody>
      </p:sp>
      <p:sp>
        <p:nvSpPr>
          <p:cNvPr id="19" name="Google Shape;870;p81">
            <a:extLst>
              <a:ext uri="{FF2B5EF4-FFF2-40B4-BE49-F238E27FC236}">
                <a16:creationId xmlns:a16="http://schemas.microsoft.com/office/drawing/2014/main" id="{2D01F316-3370-4731-8B0A-650B001ED970}"/>
              </a:ext>
            </a:extLst>
          </p:cNvPr>
          <p:cNvSpPr txBox="1"/>
          <p:nvPr/>
        </p:nvSpPr>
        <p:spPr>
          <a:xfrm>
            <a:off x="5785064" y="2828775"/>
            <a:ext cx="1773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24hrs</a:t>
            </a:r>
          </a:p>
        </p:txBody>
      </p:sp>
      <p:sp>
        <p:nvSpPr>
          <p:cNvPr id="20" name="Google Shape;870;p81">
            <a:extLst>
              <a:ext uri="{FF2B5EF4-FFF2-40B4-BE49-F238E27FC236}">
                <a16:creationId xmlns:a16="http://schemas.microsoft.com/office/drawing/2014/main" id="{D99BBCE1-560B-4660-8433-735929D1E70A}"/>
              </a:ext>
            </a:extLst>
          </p:cNvPr>
          <p:cNvSpPr txBox="1"/>
          <p:nvPr/>
        </p:nvSpPr>
        <p:spPr>
          <a:xfrm>
            <a:off x="3737888" y="3752456"/>
            <a:ext cx="137839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12hr</a:t>
            </a:r>
          </a:p>
        </p:txBody>
      </p:sp>
      <p:sp>
        <p:nvSpPr>
          <p:cNvPr id="21" name="Google Shape;870;p81">
            <a:extLst>
              <a:ext uri="{FF2B5EF4-FFF2-40B4-BE49-F238E27FC236}">
                <a16:creationId xmlns:a16="http://schemas.microsoft.com/office/drawing/2014/main" id="{D9B816E1-7757-481E-90CE-C006BBFB76E5}"/>
              </a:ext>
            </a:extLst>
          </p:cNvPr>
          <p:cNvSpPr txBox="1"/>
          <p:nvPr/>
        </p:nvSpPr>
        <p:spPr>
          <a:xfrm>
            <a:off x="6446029" y="3729185"/>
            <a:ext cx="14526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Pode agendar</a:t>
            </a:r>
          </a:p>
        </p:txBody>
      </p:sp>
      <p:sp>
        <p:nvSpPr>
          <p:cNvPr id="22" name="Google Shape;870;p81">
            <a:extLst>
              <a:ext uri="{FF2B5EF4-FFF2-40B4-BE49-F238E27FC236}">
                <a16:creationId xmlns:a16="http://schemas.microsoft.com/office/drawing/2014/main" id="{54A3AE31-8BC1-409D-B51B-6DD00C88F871}"/>
              </a:ext>
            </a:extLst>
          </p:cNvPr>
          <p:cNvSpPr txBox="1"/>
          <p:nvPr/>
        </p:nvSpPr>
        <p:spPr>
          <a:xfrm>
            <a:off x="1231436" y="6244421"/>
            <a:ext cx="97085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Lembre-se que o período em que você pode realizar o </a:t>
            </a:r>
            <a:r>
              <a:rPr lang="pt-BR" b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agendamento será: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PRÓXIMO período APÓS COMPLETAR 24HRS DA VENDA.</a:t>
            </a:r>
            <a:endParaRPr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23" name="Gráfico 45">
            <a:extLst>
              <a:ext uri="{FF2B5EF4-FFF2-40B4-BE49-F238E27FC236}">
                <a16:creationId xmlns:a16="http://schemas.microsoft.com/office/drawing/2014/main" id="{AF6811CB-6E65-4AA2-B30F-B54C0D930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7902" y="4974884"/>
            <a:ext cx="638175" cy="314325"/>
          </a:xfrm>
          <a:prstGeom prst="rect">
            <a:avLst/>
          </a:prstGeom>
        </p:spPr>
      </p:pic>
      <p:pic>
        <p:nvPicPr>
          <p:cNvPr id="24" name="Gráfico 46">
            <a:extLst>
              <a:ext uri="{FF2B5EF4-FFF2-40B4-BE49-F238E27FC236}">
                <a16:creationId xmlns:a16="http://schemas.microsoft.com/office/drawing/2014/main" id="{00A5AB6F-BE9E-4191-8853-D99E1978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822956" y="5278816"/>
            <a:ext cx="638175" cy="314325"/>
          </a:xfrm>
          <a:prstGeom prst="rect">
            <a:avLst/>
          </a:prstGeom>
        </p:spPr>
      </p:pic>
      <p:pic>
        <p:nvPicPr>
          <p:cNvPr id="25" name="Gráfico 47">
            <a:extLst>
              <a:ext uri="{FF2B5EF4-FFF2-40B4-BE49-F238E27FC236}">
                <a16:creationId xmlns:a16="http://schemas.microsoft.com/office/drawing/2014/main" id="{2B9276F8-5966-4AD8-9A93-4E1336121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1345" y="4974884"/>
            <a:ext cx="638175" cy="314325"/>
          </a:xfrm>
          <a:prstGeom prst="rect">
            <a:avLst/>
          </a:prstGeom>
        </p:spPr>
      </p:pic>
      <p:pic>
        <p:nvPicPr>
          <p:cNvPr id="26" name="Gráfico 48">
            <a:extLst>
              <a:ext uri="{FF2B5EF4-FFF2-40B4-BE49-F238E27FC236}">
                <a16:creationId xmlns:a16="http://schemas.microsoft.com/office/drawing/2014/main" id="{4F09AFAF-D879-4C2C-A1E9-72002CC9B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546399" y="5278816"/>
            <a:ext cx="638175" cy="314325"/>
          </a:xfrm>
          <a:prstGeom prst="rect">
            <a:avLst/>
          </a:prstGeom>
        </p:spPr>
      </p:pic>
      <p:pic>
        <p:nvPicPr>
          <p:cNvPr id="27" name="Gráfico 49">
            <a:extLst>
              <a:ext uri="{FF2B5EF4-FFF2-40B4-BE49-F238E27FC236}">
                <a16:creationId xmlns:a16="http://schemas.microsoft.com/office/drawing/2014/main" id="{EAE0521C-87F9-41BC-809C-30C9B188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8383" y="4974884"/>
            <a:ext cx="638175" cy="314325"/>
          </a:xfrm>
          <a:prstGeom prst="rect">
            <a:avLst/>
          </a:prstGeom>
        </p:spPr>
      </p:pic>
      <p:pic>
        <p:nvPicPr>
          <p:cNvPr id="28" name="Gráfico 50">
            <a:extLst>
              <a:ext uri="{FF2B5EF4-FFF2-40B4-BE49-F238E27FC236}">
                <a16:creationId xmlns:a16="http://schemas.microsoft.com/office/drawing/2014/main" id="{53C6C85C-F3C5-49B0-BC95-9B12249B0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9293437" y="5278816"/>
            <a:ext cx="638175" cy="314325"/>
          </a:xfrm>
          <a:prstGeom prst="rect">
            <a:avLst/>
          </a:prstGeom>
        </p:spPr>
      </p:pic>
      <p:sp>
        <p:nvSpPr>
          <p:cNvPr id="30" name="Google Shape;870;p81">
            <a:extLst>
              <a:ext uri="{FF2B5EF4-FFF2-40B4-BE49-F238E27FC236}">
                <a16:creationId xmlns:a16="http://schemas.microsoft.com/office/drawing/2014/main" id="{AC4D3F7F-8C74-497E-9CCE-0809EE3E7417}"/>
              </a:ext>
            </a:extLst>
          </p:cNvPr>
          <p:cNvSpPr txBox="1"/>
          <p:nvPr/>
        </p:nvSpPr>
        <p:spPr>
          <a:xfrm>
            <a:off x="5785064" y="4677822"/>
            <a:ext cx="1773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12hrs</a:t>
            </a:r>
          </a:p>
        </p:txBody>
      </p:sp>
      <p:sp>
        <p:nvSpPr>
          <p:cNvPr id="31" name="Google Shape;870;p81">
            <a:extLst>
              <a:ext uri="{FF2B5EF4-FFF2-40B4-BE49-F238E27FC236}">
                <a16:creationId xmlns:a16="http://schemas.microsoft.com/office/drawing/2014/main" id="{0E60A97F-71B1-439E-8AED-9A664C05925E}"/>
              </a:ext>
            </a:extLst>
          </p:cNvPr>
          <p:cNvSpPr txBox="1"/>
          <p:nvPr/>
        </p:nvSpPr>
        <p:spPr>
          <a:xfrm>
            <a:off x="8567452" y="4674961"/>
            <a:ext cx="18654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Pode agendar</a:t>
            </a:r>
          </a:p>
        </p:txBody>
      </p:sp>
      <p:sp>
        <p:nvSpPr>
          <p:cNvPr id="32" name="Google Shape;870;p81">
            <a:extLst>
              <a:ext uri="{FF2B5EF4-FFF2-40B4-BE49-F238E27FC236}">
                <a16:creationId xmlns:a16="http://schemas.microsoft.com/office/drawing/2014/main" id="{DEF78BCB-A39C-4935-A9FF-562EA5EDFEE2}"/>
              </a:ext>
            </a:extLst>
          </p:cNvPr>
          <p:cNvSpPr txBox="1"/>
          <p:nvPr/>
        </p:nvSpPr>
        <p:spPr>
          <a:xfrm>
            <a:off x="3737888" y="5601503"/>
            <a:ext cx="173980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Período da venda</a:t>
            </a:r>
          </a:p>
        </p:txBody>
      </p:sp>
      <p:sp>
        <p:nvSpPr>
          <p:cNvPr id="33" name="Google Shape;870;p81">
            <a:extLst>
              <a:ext uri="{FF2B5EF4-FFF2-40B4-BE49-F238E27FC236}">
                <a16:creationId xmlns:a16="http://schemas.microsoft.com/office/drawing/2014/main" id="{706E7824-F78C-4F8E-8D68-5CA96F4AAFE9}"/>
              </a:ext>
            </a:extLst>
          </p:cNvPr>
          <p:cNvSpPr txBox="1"/>
          <p:nvPr/>
        </p:nvSpPr>
        <p:spPr>
          <a:xfrm>
            <a:off x="6446029" y="5578232"/>
            <a:ext cx="175711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24hrs</a:t>
            </a:r>
          </a:p>
        </p:txBody>
      </p:sp>
      <p:sp>
        <p:nvSpPr>
          <p:cNvPr id="34" name="Google Shape;870;p81">
            <a:extLst>
              <a:ext uri="{FF2B5EF4-FFF2-40B4-BE49-F238E27FC236}">
                <a16:creationId xmlns:a16="http://schemas.microsoft.com/office/drawing/2014/main" id="{06100735-A208-44F2-A77D-57FEE0692910}"/>
              </a:ext>
            </a:extLst>
          </p:cNvPr>
          <p:cNvSpPr txBox="1"/>
          <p:nvPr/>
        </p:nvSpPr>
        <p:spPr>
          <a:xfrm>
            <a:off x="9210999" y="5601503"/>
            <a:ext cx="217858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Pode agendar</a:t>
            </a:r>
          </a:p>
        </p:txBody>
      </p:sp>
      <p:sp>
        <p:nvSpPr>
          <p:cNvPr id="35" name="Google Shape;870;p81">
            <a:extLst>
              <a:ext uri="{FF2B5EF4-FFF2-40B4-BE49-F238E27FC236}">
                <a16:creationId xmlns:a16="http://schemas.microsoft.com/office/drawing/2014/main" id="{BF9B79F5-F375-400E-A642-B55FC4941445}"/>
              </a:ext>
            </a:extLst>
          </p:cNvPr>
          <p:cNvSpPr txBox="1"/>
          <p:nvPr/>
        </p:nvSpPr>
        <p:spPr>
          <a:xfrm>
            <a:off x="3091747" y="2238499"/>
            <a:ext cx="17738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Dia 20</a:t>
            </a:r>
          </a:p>
        </p:txBody>
      </p:sp>
      <p:sp>
        <p:nvSpPr>
          <p:cNvPr id="36" name="Google Shape;870;p81">
            <a:extLst>
              <a:ext uri="{FF2B5EF4-FFF2-40B4-BE49-F238E27FC236}">
                <a16:creationId xmlns:a16="http://schemas.microsoft.com/office/drawing/2014/main" id="{2550D7E1-3DE0-4C20-964A-F96D89385917}"/>
              </a:ext>
            </a:extLst>
          </p:cNvPr>
          <p:cNvSpPr txBox="1"/>
          <p:nvPr/>
        </p:nvSpPr>
        <p:spPr>
          <a:xfrm>
            <a:off x="5793773" y="2234234"/>
            <a:ext cx="17738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Dia 21</a:t>
            </a:r>
          </a:p>
        </p:txBody>
      </p:sp>
      <p:sp>
        <p:nvSpPr>
          <p:cNvPr id="37" name="Google Shape;870;p81">
            <a:extLst>
              <a:ext uri="{FF2B5EF4-FFF2-40B4-BE49-F238E27FC236}">
                <a16:creationId xmlns:a16="http://schemas.microsoft.com/office/drawing/2014/main" id="{D6D410DC-2EE2-4AF7-89F8-746F70F2CB66}"/>
              </a:ext>
            </a:extLst>
          </p:cNvPr>
          <p:cNvSpPr txBox="1"/>
          <p:nvPr/>
        </p:nvSpPr>
        <p:spPr>
          <a:xfrm>
            <a:off x="8576161" y="2231373"/>
            <a:ext cx="18654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 Light" panose="020F0302020204030204" pitchFamily="34" charset="0"/>
                <a:sym typeface="Calibri"/>
              </a:rPr>
              <a:t>Dia 22</a:t>
            </a:r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470EB3B-9E74-4C15-9911-E87F863AC418}"/>
              </a:ext>
            </a:extLst>
          </p:cNvPr>
          <p:cNvCxnSpPr>
            <a:cxnSpLocks/>
          </p:cNvCxnSpPr>
          <p:nvPr/>
        </p:nvCxnSpPr>
        <p:spPr>
          <a:xfrm flipV="1">
            <a:off x="5588675" y="2245309"/>
            <a:ext cx="0" cy="361806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7745298B-A465-406D-B622-65247D47916C}"/>
              </a:ext>
            </a:extLst>
          </p:cNvPr>
          <p:cNvCxnSpPr>
            <a:cxnSpLocks/>
          </p:cNvCxnSpPr>
          <p:nvPr/>
        </p:nvCxnSpPr>
        <p:spPr>
          <a:xfrm flipV="1">
            <a:off x="8371064" y="2245309"/>
            <a:ext cx="0" cy="361806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870;p81">
            <a:extLst>
              <a:ext uri="{FF2B5EF4-FFF2-40B4-BE49-F238E27FC236}">
                <a16:creationId xmlns:a16="http://schemas.microsoft.com/office/drawing/2014/main" id="{A8E49073-1B5E-4AE8-B7AD-AF8D7F59D563}"/>
              </a:ext>
            </a:extLst>
          </p:cNvPr>
          <p:cNvSpPr txBox="1"/>
          <p:nvPr/>
        </p:nvSpPr>
        <p:spPr>
          <a:xfrm>
            <a:off x="10328371" y="3082621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Manhã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1" name="Google Shape;870;p81">
            <a:extLst>
              <a:ext uri="{FF2B5EF4-FFF2-40B4-BE49-F238E27FC236}">
                <a16:creationId xmlns:a16="http://schemas.microsoft.com/office/drawing/2014/main" id="{D1BED430-5A08-4890-ABEC-6531C2F8DD35}"/>
              </a:ext>
            </a:extLst>
          </p:cNvPr>
          <p:cNvSpPr txBox="1"/>
          <p:nvPr/>
        </p:nvSpPr>
        <p:spPr>
          <a:xfrm>
            <a:off x="10331067" y="3421677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Tarde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2" name="Google Shape;870;p81">
            <a:extLst>
              <a:ext uri="{FF2B5EF4-FFF2-40B4-BE49-F238E27FC236}">
                <a16:creationId xmlns:a16="http://schemas.microsoft.com/office/drawing/2014/main" id="{D5C27528-D783-4093-AE4C-FB73A95FBC8B}"/>
              </a:ext>
            </a:extLst>
          </p:cNvPr>
          <p:cNvSpPr txBox="1"/>
          <p:nvPr/>
        </p:nvSpPr>
        <p:spPr>
          <a:xfrm>
            <a:off x="10325039" y="4933885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Manhã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43" name="Google Shape;870;p81">
            <a:extLst>
              <a:ext uri="{FF2B5EF4-FFF2-40B4-BE49-F238E27FC236}">
                <a16:creationId xmlns:a16="http://schemas.microsoft.com/office/drawing/2014/main" id="{B745EA7E-640E-4201-A0E5-3EB3E452FDF9}"/>
              </a:ext>
            </a:extLst>
          </p:cNvPr>
          <p:cNvSpPr txBox="1"/>
          <p:nvPr/>
        </p:nvSpPr>
        <p:spPr>
          <a:xfrm>
            <a:off x="10327735" y="5272941"/>
            <a:ext cx="89617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Tarde</a:t>
            </a:r>
            <a:endParaRPr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EA86AC91-7979-4F97-8449-CC1675BE81F3}"/>
              </a:ext>
            </a:extLst>
          </p:cNvPr>
          <p:cNvCxnSpPr>
            <a:cxnSpLocks/>
          </p:cNvCxnSpPr>
          <p:nvPr/>
        </p:nvCxnSpPr>
        <p:spPr>
          <a:xfrm flipV="1">
            <a:off x="2777404" y="3429769"/>
            <a:ext cx="8346139" cy="1039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1079DAFE-A60D-4D58-A6FC-CFE7173605C6}"/>
              </a:ext>
            </a:extLst>
          </p:cNvPr>
          <p:cNvCxnSpPr>
            <a:cxnSpLocks/>
          </p:cNvCxnSpPr>
          <p:nvPr/>
        </p:nvCxnSpPr>
        <p:spPr>
          <a:xfrm flipV="1">
            <a:off x="2777404" y="5278816"/>
            <a:ext cx="8346139" cy="1039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0347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5" grpId="0"/>
      <p:bldP spid="19" grpId="0"/>
      <p:bldP spid="20" grpId="0"/>
      <p:bldP spid="21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 60">
            <a:extLst>
              <a:ext uri="{FF2B5EF4-FFF2-40B4-BE49-F238E27FC236}">
                <a16:creationId xmlns:a16="http://schemas.microsoft.com/office/drawing/2014/main" id="{AF002091-D6AD-41EF-A862-B46F34E55B59}"/>
              </a:ext>
            </a:extLst>
          </p:cNvPr>
          <p:cNvSpPr/>
          <p:nvPr/>
        </p:nvSpPr>
        <p:spPr>
          <a:xfrm rot="18954078">
            <a:off x="10465420" y="5044065"/>
            <a:ext cx="1229617" cy="9808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7F4493F-F4DB-45BE-BDD4-A9078C70323A}"/>
              </a:ext>
            </a:extLst>
          </p:cNvPr>
          <p:cNvSpPr/>
          <p:nvPr/>
        </p:nvSpPr>
        <p:spPr>
          <a:xfrm rot="13954598">
            <a:off x="8620513" y="4871787"/>
            <a:ext cx="1186078" cy="1306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700700" y="273071"/>
            <a:ext cx="10491200" cy="12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E71922"/>
                </a:solidFill>
                <a:latin typeface="Montserrat"/>
                <a:ea typeface="Montserrat"/>
                <a:cs typeface="Montserrat"/>
                <a:sym typeface="Montserrat"/>
              </a:rPr>
              <a:t>PROBLEMAS COM AGENDAMENTO INSTALAÇÃO</a:t>
            </a:r>
            <a:endParaRPr sz="2400" b="1" dirty="0">
              <a:solidFill>
                <a:srgbClr val="E719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kern="0" dirty="0">
                <a:solidFill>
                  <a:srgbClr val="000000"/>
                </a:solidFill>
                <a:latin typeface="Segoe UI" panose="020B0502040204020203"/>
              </a:rPr>
              <a:t>PRINCIPAIS FATORES</a:t>
            </a:r>
          </a:p>
        </p:txBody>
      </p:sp>
      <p:cxnSp>
        <p:nvCxnSpPr>
          <p:cNvPr id="79" name="Google Shape;79;p15"/>
          <p:cNvCxnSpPr/>
          <p:nvPr/>
        </p:nvCxnSpPr>
        <p:spPr>
          <a:xfrm>
            <a:off x="673100" y="6536267"/>
            <a:ext cx="11544400" cy="0"/>
          </a:xfrm>
          <a:prstGeom prst="straightConnector1">
            <a:avLst/>
          </a:prstGeom>
          <a:noFill/>
          <a:ln w="19050" cap="flat" cmpd="sng">
            <a:solidFill>
              <a:srgbClr val="E719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15"/>
          <p:cNvSpPr txBox="1"/>
          <p:nvPr/>
        </p:nvSpPr>
        <p:spPr>
          <a:xfrm>
            <a:off x="4415680" y="6547128"/>
            <a:ext cx="3365600" cy="2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>
                <a:srgbClr val="000000"/>
              </a:buClr>
              <a:buSzPts val="600"/>
              <a:defRPr/>
            </a:pPr>
            <a:r>
              <a:rPr lang="pt-BR" sz="800" dirty="0">
                <a:solidFill>
                  <a:srgbClr val="0C0C0C"/>
                </a:solidFill>
                <a:latin typeface="Work Sans Regular"/>
                <a:ea typeface="Work Sans Regular"/>
                <a:cs typeface="Work Sans Regular"/>
                <a:sym typeface="Work Sans Regular"/>
              </a:rPr>
              <a:t>AGENDAMENTO</a:t>
            </a:r>
            <a:endParaRPr sz="1867" dirty="0">
              <a:solidFill>
                <a:srgbClr val="000000"/>
              </a:solidFill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7"/>
          <a:stretch/>
        </p:blipFill>
        <p:spPr>
          <a:xfrm>
            <a:off x="679463" y="427930"/>
            <a:ext cx="737357" cy="780377"/>
          </a:xfrm>
          <a:prstGeom prst="rect">
            <a:avLst/>
          </a:prstGeom>
        </p:spPr>
      </p:pic>
      <p:sp>
        <p:nvSpPr>
          <p:cNvPr id="19" name="Google Shape;80;p15"/>
          <p:cNvSpPr txBox="1"/>
          <p:nvPr/>
        </p:nvSpPr>
        <p:spPr>
          <a:xfrm>
            <a:off x="614275" y="6546644"/>
            <a:ext cx="25242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600"/>
              <a:buFont typeface="Arial"/>
              <a:buNone/>
              <a:defRPr/>
            </a:pPr>
            <a:r>
              <a:rPr lang="pt-BR" sz="700" dirty="0">
                <a:solidFill>
                  <a:srgbClr val="0C0C0C"/>
                </a:solidFill>
                <a:latin typeface="Work Sans Regular"/>
                <a:ea typeface="Work Sans Regular"/>
                <a:cs typeface="Work Sans Regular"/>
                <a:sym typeface="Work Sans Regular"/>
              </a:rPr>
              <a:t>DADOS 2022</a:t>
            </a:r>
            <a:endParaRPr sz="1600" dirty="0">
              <a:solidFill>
                <a:srgbClr val="000000"/>
              </a:solidFill>
              <a:latin typeface="Work Sans Regular"/>
              <a:ea typeface="Work Sans Regular"/>
              <a:cs typeface="Work Sans Regular"/>
              <a:sym typeface="Work Sans Regular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468045" y="1603221"/>
            <a:ext cx="4910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IMPACTO NO AGENDAMENTO </a:t>
            </a:r>
            <a:r>
              <a:rPr lang="pt-BR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EXECUÇÃO</a:t>
            </a:r>
            <a:endParaRPr lang="pt-BR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97642" y="1722219"/>
            <a:ext cx="656361" cy="1673361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722989" y="2945704"/>
            <a:ext cx="656361" cy="44987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031402" y="3070138"/>
            <a:ext cx="656361" cy="32544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8348282" y="3244285"/>
            <a:ext cx="656361" cy="15129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9665162" y="3256885"/>
            <a:ext cx="656361" cy="14255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0982042" y="3318422"/>
            <a:ext cx="656361" cy="77953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321531" y="1698064"/>
            <a:ext cx="78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18%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538414" y="3396915"/>
            <a:ext cx="1039129" cy="50783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 DE CADASTRO NA VENDA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727779" y="2335411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5%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766881" y="3388213"/>
            <a:ext cx="1176936" cy="3693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INFRAESTRUTURA DO CLIENTE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012873" y="2517987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3%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8150936" y="3388213"/>
            <a:ext cx="1039129" cy="3693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 TÉCNICO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8329753" y="2649663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2%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9388929" y="3396673"/>
            <a:ext cx="1194928" cy="3693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INFRAESTRUTURA DA EMPRESA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9646633" y="2816177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2%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10713182" y="3394673"/>
            <a:ext cx="1194928" cy="2308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OUTROS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0963513" y="2922128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1%</a:t>
            </a:r>
          </a:p>
        </p:txBody>
      </p:sp>
      <p:sp>
        <p:nvSpPr>
          <p:cNvPr id="70" name="Rosca 69"/>
          <p:cNvSpPr/>
          <p:nvPr/>
        </p:nvSpPr>
        <p:spPr>
          <a:xfrm>
            <a:off x="4089095" y="4800576"/>
            <a:ext cx="1216225" cy="1216225"/>
          </a:xfrm>
          <a:prstGeom prst="donut">
            <a:avLst>
              <a:gd name="adj" fmla="val 805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 rot="231129">
            <a:off x="3967874" y="4708838"/>
            <a:ext cx="632813" cy="1328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3" name="Retângulo 72"/>
          <p:cNvSpPr/>
          <p:nvPr/>
        </p:nvSpPr>
        <p:spPr>
          <a:xfrm>
            <a:off x="4046454" y="5585734"/>
            <a:ext cx="1399216" cy="525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4" name="Rosca 73"/>
          <p:cNvSpPr/>
          <p:nvPr/>
        </p:nvSpPr>
        <p:spPr>
          <a:xfrm>
            <a:off x="6068857" y="4805219"/>
            <a:ext cx="1216225" cy="1216225"/>
          </a:xfrm>
          <a:prstGeom prst="donut">
            <a:avLst>
              <a:gd name="adj" fmla="val 805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6044156" y="4713481"/>
            <a:ext cx="632813" cy="1328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1" name="Retângulo 80"/>
          <p:cNvSpPr/>
          <p:nvPr/>
        </p:nvSpPr>
        <p:spPr>
          <a:xfrm>
            <a:off x="6577543" y="5139765"/>
            <a:ext cx="831808" cy="9111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6204280" y="4940642"/>
            <a:ext cx="945378" cy="9453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000000">
                  <a:lumMod val="95000"/>
                  <a:lumOff val="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6136924" y="5179408"/>
            <a:ext cx="109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5%</a:t>
            </a:r>
          </a:p>
        </p:txBody>
      </p:sp>
      <p:sp>
        <p:nvSpPr>
          <p:cNvPr id="82" name="Rosca 81"/>
          <p:cNvSpPr/>
          <p:nvPr/>
        </p:nvSpPr>
        <p:spPr>
          <a:xfrm>
            <a:off x="8155742" y="4814847"/>
            <a:ext cx="1216225" cy="1216225"/>
          </a:xfrm>
          <a:prstGeom prst="donut">
            <a:avLst>
              <a:gd name="adj" fmla="val 805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3" name="Retângulo 82"/>
          <p:cNvSpPr/>
          <p:nvPr/>
        </p:nvSpPr>
        <p:spPr>
          <a:xfrm>
            <a:off x="8131041" y="4723109"/>
            <a:ext cx="632813" cy="1328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4" name="Retângulo 83"/>
          <p:cNvSpPr/>
          <p:nvPr/>
        </p:nvSpPr>
        <p:spPr>
          <a:xfrm rot="18954078">
            <a:off x="8447674" y="5074596"/>
            <a:ext cx="1229617" cy="9808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8291165" y="4950270"/>
            <a:ext cx="945378" cy="9453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000000">
                  <a:lumMod val="95000"/>
                  <a:lumOff val="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8223809" y="5189036"/>
            <a:ext cx="109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2%</a:t>
            </a:r>
          </a:p>
        </p:txBody>
      </p:sp>
      <p:sp>
        <p:nvSpPr>
          <p:cNvPr id="87" name="Rosca 86"/>
          <p:cNvSpPr/>
          <p:nvPr/>
        </p:nvSpPr>
        <p:spPr>
          <a:xfrm>
            <a:off x="10252551" y="4771587"/>
            <a:ext cx="1216225" cy="1216225"/>
          </a:xfrm>
          <a:prstGeom prst="donut">
            <a:avLst>
              <a:gd name="adj" fmla="val 805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8" name="Retângulo 87"/>
          <p:cNvSpPr/>
          <p:nvPr/>
        </p:nvSpPr>
        <p:spPr>
          <a:xfrm>
            <a:off x="10227850" y="4679849"/>
            <a:ext cx="632813" cy="13282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89" name="Retângulo 88"/>
          <p:cNvSpPr/>
          <p:nvPr/>
        </p:nvSpPr>
        <p:spPr>
          <a:xfrm rot="13954598">
            <a:off x="10707051" y="4812574"/>
            <a:ext cx="1186078" cy="13069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10387974" y="4907010"/>
            <a:ext cx="945378" cy="9453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000000">
                  <a:lumMod val="95000"/>
                  <a:lumOff val="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10320618" y="5145776"/>
            <a:ext cx="109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2%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920995" y="6013237"/>
            <a:ext cx="1566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INDISPONIBILIDADE DO CLIENTE OU DO ACESSO AO LOCAL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6076184" y="6019672"/>
            <a:ext cx="12481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 DESISTIU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8024202" y="6002044"/>
            <a:ext cx="149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 PEDIU REAGENDAMENTO</a:t>
            </a:r>
          </a:p>
        </p:txBody>
      </p:sp>
      <p:sp>
        <p:nvSpPr>
          <p:cNvPr id="104" name="CaixaDeTexto 103"/>
          <p:cNvSpPr txBox="1"/>
          <p:nvPr/>
        </p:nvSpPr>
        <p:spPr>
          <a:xfrm>
            <a:off x="10126961" y="6010825"/>
            <a:ext cx="1498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srgbClr val="000000">
                    <a:lumMod val="95000"/>
                    <a:lumOff val="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 DESCONHECE A CONTRATAÇÃO DO SERVIÇO</a:t>
            </a:r>
          </a:p>
        </p:txBody>
      </p:sp>
      <p:sp>
        <p:nvSpPr>
          <p:cNvPr id="71" name="Elipse 70"/>
          <p:cNvSpPr/>
          <p:nvPr/>
        </p:nvSpPr>
        <p:spPr>
          <a:xfrm>
            <a:off x="4224518" y="4935999"/>
            <a:ext cx="945378" cy="9453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000000">
                  <a:lumMod val="95000"/>
                  <a:lumOff val="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CaixaDeTexto 71"/>
          <p:cNvSpPr txBox="1"/>
          <p:nvPr/>
        </p:nvSpPr>
        <p:spPr>
          <a:xfrm>
            <a:off x="4157162" y="5174765"/>
            <a:ext cx="109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9%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122207" y="3395576"/>
            <a:ext cx="1193801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 NO AGENDAMENTO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5258792" y="4220225"/>
            <a:ext cx="5414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MOTIVOS DOS PROBLEMAS DE AGENDAMENTO</a:t>
            </a:r>
            <a:endParaRPr lang="pt-BR" b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7670">
            <a:off x="3848444" y="4031752"/>
            <a:ext cx="724815" cy="724815"/>
          </a:xfrm>
          <a:prstGeom prst="rect">
            <a:avLst/>
          </a:prstGeom>
        </p:spPr>
      </p:pic>
      <p:graphicFrame>
        <p:nvGraphicFramePr>
          <p:cNvPr id="58" name="Gráfico 57">
            <a:extLst>
              <a:ext uri="{FF2B5EF4-FFF2-40B4-BE49-F238E27FC236}">
                <a16:creationId xmlns:a16="http://schemas.microsoft.com/office/drawing/2014/main" id="{5C464D24-2539-4C0E-96F7-36A4B0DD8D35}"/>
              </a:ext>
            </a:extLst>
          </p:cNvPr>
          <p:cNvGraphicFramePr>
            <a:graphicFrameLocks/>
          </p:cNvGraphicFramePr>
          <p:nvPr/>
        </p:nvGraphicFramePr>
        <p:xfrm>
          <a:off x="-449793" y="18726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9" name="Imagem 58">
            <a:extLst>
              <a:ext uri="{FF2B5EF4-FFF2-40B4-BE49-F238E27FC236}">
                <a16:creationId xmlns:a16="http://schemas.microsoft.com/office/drawing/2014/main" id="{4C43A4A4-DE3D-4175-B79D-4CD7A5A3B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54977" flipV="1">
            <a:off x="3014607" y="2215190"/>
            <a:ext cx="903301" cy="9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59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Google Shape;898;p84"/>
          <p:cNvSpPr txBox="1"/>
          <p:nvPr/>
        </p:nvSpPr>
        <p:spPr>
          <a:xfrm>
            <a:off x="1703238" y="1467471"/>
            <a:ext cx="853244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Para vendas realizadas de sexta-feira a domingo, o vendedor deverá permanecer com a regra de agendamento a partir </a:t>
            </a:r>
            <a:r>
              <a:rPr lang="pt-BR" sz="20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D+2.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9875" marR="0" lvl="0" indent="-269875" algn="l" rtl="0">
              <a:spcBef>
                <a:spcPts val="0"/>
              </a:spcBef>
              <a:spcAft>
                <a:spcPts val="0"/>
              </a:spcAft>
              <a:buClr>
                <a:srgbClr val="07F196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Considerar sábado - dia útil.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9875" marR="0" lvl="0" indent="-269875" algn="l" rtl="0">
              <a:spcBef>
                <a:spcPts val="0"/>
              </a:spcBef>
              <a:spcAft>
                <a:spcPts val="0"/>
              </a:spcAft>
              <a:buClr>
                <a:srgbClr val="07F196"/>
              </a:buClr>
              <a:buSzPts val="24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Considerar domingo e feriado - não útil.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Google Shape;900;p84"/>
          <p:cNvSpPr txBox="1"/>
          <p:nvPr/>
        </p:nvSpPr>
        <p:spPr>
          <a:xfrm>
            <a:off x="1703238" y="3067222"/>
            <a:ext cx="139111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Exemplos:</a:t>
            </a:r>
            <a:endParaRPr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F7BCA36-62E5-4B21-AFFA-C437E8E8DAD0}"/>
              </a:ext>
            </a:extLst>
          </p:cNvPr>
          <p:cNvSpPr txBox="1"/>
          <p:nvPr/>
        </p:nvSpPr>
        <p:spPr>
          <a:xfrm>
            <a:off x="1763486" y="6335562"/>
            <a:ext cx="2776430" cy="522438"/>
          </a:xfrm>
          <a:prstGeom prst="rect">
            <a:avLst/>
          </a:prstGeom>
          <a:solidFill>
            <a:srgbClr val="07F19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Venda realizada na sexta</a:t>
            </a:r>
          </a:p>
        </p:txBody>
      </p:sp>
      <p:sp>
        <p:nvSpPr>
          <p:cNvPr id="9" name="Seta: Pentágono 3">
            <a:extLst>
              <a:ext uri="{FF2B5EF4-FFF2-40B4-BE49-F238E27FC236}">
                <a16:creationId xmlns:a16="http://schemas.microsoft.com/office/drawing/2014/main" id="{0646F54F-BB79-4FB0-B849-1E5A5D2EB699}"/>
              </a:ext>
            </a:extLst>
          </p:cNvPr>
          <p:cNvSpPr/>
          <p:nvPr/>
        </p:nvSpPr>
        <p:spPr>
          <a:xfrm>
            <a:off x="1763485" y="3978655"/>
            <a:ext cx="9218646" cy="473354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07F196"/>
              </a:gs>
              <a:gs pos="100000">
                <a:srgbClr val="07F19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2">
            <a:extLst>
              <a:ext uri="{FF2B5EF4-FFF2-40B4-BE49-F238E27FC236}">
                <a16:creationId xmlns:a16="http://schemas.microsoft.com/office/drawing/2014/main" id="{1D5CB46F-2D08-440B-955A-3BC63D78B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41287"/>
              </p:ext>
            </p:extLst>
          </p:nvPr>
        </p:nvGraphicFramePr>
        <p:xfrm>
          <a:off x="1770742" y="3486967"/>
          <a:ext cx="8532444" cy="2729040"/>
        </p:xfrm>
        <a:graphic>
          <a:graphicData uri="http://schemas.openxmlformats.org/drawingml/2006/table">
            <a:tbl>
              <a:tblPr firstRow="1" bandRow="1"/>
              <a:tblGrid>
                <a:gridCol w="2133111">
                  <a:extLst>
                    <a:ext uri="{9D8B030D-6E8A-4147-A177-3AD203B41FA5}">
                      <a16:colId xmlns:a16="http://schemas.microsoft.com/office/drawing/2014/main" val="1440244779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2635478429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3793121701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1536335343"/>
                    </a:ext>
                  </a:extLst>
                </a:gridCol>
              </a:tblGrid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Cadastro da venda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Análise Antifraude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Agenda instalação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Agenda instalação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461437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876111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SIM***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674381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D0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D1 -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 não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D2 -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941986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Sexta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02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Sábado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03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Domingo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04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Segunda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215105"/>
                  </a:ext>
                </a:extLst>
              </a:tr>
            </a:tbl>
          </a:graphicData>
        </a:graphic>
      </p:graphicFrame>
      <p:sp>
        <p:nvSpPr>
          <p:cNvPr id="11" name="Elipse 10">
            <a:extLst>
              <a:ext uri="{FF2B5EF4-FFF2-40B4-BE49-F238E27FC236}">
                <a16:creationId xmlns:a16="http://schemas.microsoft.com/office/drawing/2014/main" id="{25F6429D-1994-4891-9E8A-55B6389A2F5C}"/>
              </a:ext>
            </a:extLst>
          </p:cNvPr>
          <p:cNvSpPr/>
          <p:nvPr/>
        </p:nvSpPr>
        <p:spPr>
          <a:xfrm>
            <a:off x="2696548" y="406829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8FBE19D-5813-4B27-9A1D-C6385BFCBC76}"/>
              </a:ext>
            </a:extLst>
          </p:cNvPr>
          <p:cNvSpPr/>
          <p:nvPr/>
        </p:nvSpPr>
        <p:spPr>
          <a:xfrm>
            <a:off x="4829709" y="406829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8D769E4-95A3-4A65-8D94-CC275DC373F2}"/>
              </a:ext>
            </a:extLst>
          </p:cNvPr>
          <p:cNvSpPr/>
          <p:nvPr/>
        </p:nvSpPr>
        <p:spPr>
          <a:xfrm>
            <a:off x="6962870" y="406829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938378C-D64C-4E4B-A8FD-59AB41DD47AF}"/>
              </a:ext>
            </a:extLst>
          </p:cNvPr>
          <p:cNvSpPr/>
          <p:nvPr/>
        </p:nvSpPr>
        <p:spPr>
          <a:xfrm>
            <a:off x="9096030" y="406829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20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</p:spTree>
    <p:extLst>
      <p:ext uri="{BB962C8B-B14F-4D97-AF65-F5344CB8AC3E}">
        <p14:creationId xmlns:p14="http://schemas.microsoft.com/office/powerpoint/2010/main" val="3155074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1" grpId="0" animBg="1"/>
      <p:bldP spid="12" grpId="0" animBg="1"/>
      <p:bldP spid="14" grpId="0" animBg="1"/>
      <p:bldP spid="15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8" name="Google Shape;900;p84">
            <a:extLst>
              <a:ext uri="{FF2B5EF4-FFF2-40B4-BE49-F238E27FC236}">
                <a16:creationId xmlns:a16="http://schemas.microsoft.com/office/drawing/2014/main" id="{FD4B84ED-8F45-4C22-BA31-92BE8412F9C0}"/>
              </a:ext>
            </a:extLst>
          </p:cNvPr>
          <p:cNvSpPr txBox="1"/>
          <p:nvPr/>
        </p:nvSpPr>
        <p:spPr>
          <a:xfrm>
            <a:off x="1703238" y="1796952"/>
            <a:ext cx="139111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Exemplos:</a:t>
            </a:r>
            <a:endParaRPr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7BE42F-0074-4623-B5A8-A2250B73DCA0}"/>
              </a:ext>
            </a:extLst>
          </p:cNvPr>
          <p:cNvSpPr txBox="1"/>
          <p:nvPr/>
        </p:nvSpPr>
        <p:spPr>
          <a:xfrm>
            <a:off x="1763486" y="5065292"/>
            <a:ext cx="2616009" cy="661740"/>
          </a:xfrm>
          <a:prstGeom prst="rect">
            <a:avLst/>
          </a:prstGeom>
          <a:solidFill>
            <a:srgbClr val="07F19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Venda realizada no sábado</a:t>
            </a:r>
          </a:p>
        </p:txBody>
      </p:sp>
      <p:sp>
        <p:nvSpPr>
          <p:cNvPr id="10" name="Seta: Pentágono 8">
            <a:extLst>
              <a:ext uri="{FF2B5EF4-FFF2-40B4-BE49-F238E27FC236}">
                <a16:creationId xmlns:a16="http://schemas.microsoft.com/office/drawing/2014/main" id="{BA13EBD8-CC52-4513-AA16-2AA78A058D79}"/>
              </a:ext>
            </a:extLst>
          </p:cNvPr>
          <p:cNvSpPr/>
          <p:nvPr/>
        </p:nvSpPr>
        <p:spPr>
          <a:xfrm>
            <a:off x="1763485" y="2708385"/>
            <a:ext cx="9218646" cy="473354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07F196"/>
              </a:gs>
              <a:gs pos="100000">
                <a:srgbClr val="07F19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2">
            <a:extLst>
              <a:ext uri="{FF2B5EF4-FFF2-40B4-BE49-F238E27FC236}">
                <a16:creationId xmlns:a16="http://schemas.microsoft.com/office/drawing/2014/main" id="{793647AA-8C2A-4131-92CF-F56BCAC5FC4A}"/>
              </a:ext>
            </a:extLst>
          </p:cNvPr>
          <p:cNvGraphicFramePr>
            <a:graphicFrameLocks noGrp="1"/>
          </p:cNvGraphicFramePr>
          <p:nvPr/>
        </p:nvGraphicFramePr>
        <p:xfrm>
          <a:off x="1770742" y="2216697"/>
          <a:ext cx="8532444" cy="2729040"/>
        </p:xfrm>
        <a:graphic>
          <a:graphicData uri="http://schemas.openxmlformats.org/drawingml/2006/table">
            <a:tbl>
              <a:tblPr firstRow="1" bandRow="1"/>
              <a:tblGrid>
                <a:gridCol w="2133111">
                  <a:extLst>
                    <a:ext uri="{9D8B030D-6E8A-4147-A177-3AD203B41FA5}">
                      <a16:colId xmlns:a16="http://schemas.microsoft.com/office/drawing/2014/main" val="1440244779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2635478429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3793121701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1536335343"/>
                    </a:ext>
                  </a:extLst>
                </a:gridCol>
              </a:tblGrid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Cadastro da venda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Análise Antifraude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Agenda instalação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Agenda instalação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461437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876111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SIM***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674381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D0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Dia não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D1 -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D2 -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941986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Sábado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02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Domingo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03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Segunda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04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Terça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215105"/>
                  </a:ext>
                </a:extLst>
              </a:tr>
            </a:tbl>
          </a:graphicData>
        </a:graphic>
      </p:graphicFrame>
      <p:sp>
        <p:nvSpPr>
          <p:cNvPr id="12" name="Elipse 11">
            <a:extLst>
              <a:ext uri="{FF2B5EF4-FFF2-40B4-BE49-F238E27FC236}">
                <a16:creationId xmlns:a16="http://schemas.microsoft.com/office/drawing/2014/main" id="{519B0D6A-2C8F-4FFC-B3EC-AB5B62E7E9FF}"/>
              </a:ext>
            </a:extLst>
          </p:cNvPr>
          <p:cNvSpPr/>
          <p:nvPr/>
        </p:nvSpPr>
        <p:spPr>
          <a:xfrm>
            <a:off x="2696548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8C20B36-4C44-4A79-AD29-3E90C8452C82}"/>
              </a:ext>
            </a:extLst>
          </p:cNvPr>
          <p:cNvSpPr/>
          <p:nvPr/>
        </p:nvSpPr>
        <p:spPr>
          <a:xfrm>
            <a:off x="4829709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837AE10-80CA-489B-B927-3EA8E0DDB43F}"/>
              </a:ext>
            </a:extLst>
          </p:cNvPr>
          <p:cNvSpPr/>
          <p:nvPr/>
        </p:nvSpPr>
        <p:spPr>
          <a:xfrm>
            <a:off x="6962870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121D24E-0FA2-46D8-83F3-D9925E42F33E}"/>
              </a:ext>
            </a:extLst>
          </p:cNvPr>
          <p:cNvSpPr/>
          <p:nvPr/>
        </p:nvSpPr>
        <p:spPr>
          <a:xfrm>
            <a:off x="9096030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7372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2" grpId="0" animBg="1"/>
      <p:bldP spid="14" grpId="0" animBg="1"/>
      <p:bldP spid="15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8" name="Google Shape;900;p84">
            <a:extLst>
              <a:ext uri="{FF2B5EF4-FFF2-40B4-BE49-F238E27FC236}">
                <a16:creationId xmlns:a16="http://schemas.microsoft.com/office/drawing/2014/main" id="{D76CA490-51BE-4AFF-847E-11EC51FDACE2}"/>
              </a:ext>
            </a:extLst>
          </p:cNvPr>
          <p:cNvSpPr txBox="1"/>
          <p:nvPr/>
        </p:nvSpPr>
        <p:spPr>
          <a:xfrm>
            <a:off x="1703238" y="1796952"/>
            <a:ext cx="139111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Exemplos:</a:t>
            </a:r>
            <a:endParaRPr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304C5A-8DDE-4FBB-9248-68AC09D3875A}"/>
              </a:ext>
            </a:extLst>
          </p:cNvPr>
          <p:cNvSpPr txBox="1"/>
          <p:nvPr/>
        </p:nvSpPr>
        <p:spPr>
          <a:xfrm>
            <a:off x="1763485" y="5065292"/>
            <a:ext cx="2808515" cy="542952"/>
          </a:xfrm>
          <a:prstGeom prst="rect">
            <a:avLst/>
          </a:prstGeom>
          <a:solidFill>
            <a:srgbClr val="07F19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Venda realizada no domingo</a:t>
            </a:r>
          </a:p>
        </p:txBody>
      </p:sp>
      <p:sp>
        <p:nvSpPr>
          <p:cNvPr id="10" name="Seta: Pentágono 7">
            <a:extLst>
              <a:ext uri="{FF2B5EF4-FFF2-40B4-BE49-F238E27FC236}">
                <a16:creationId xmlns:a16="http://schemas.microsoft.com/office/drawing/2014/main" id="{636D4E9D-31A8-4C8E-8326-885B3120517A}"/>
              </a:ext>
            </a:extLst>
          </p:cNvPr>
          <p:cNvSpPr/>
          <p:nvPr/>
        </p:nvSpPr>
        <p:spPr>
          <a:xfrm>
            <a:off x="1763485" y="2708385"/>
            <a:ext cx="6783356" cy="473354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07F196"/>
              </a:gs>
              <a:gs pos="100000">
                <a:srgbClr val="07F19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Tabela 2">
            <a:extLst>
              <a:ext uri="{FF2B5EF4-FFF2-40B4-BE49-F238E27FC236}">
                <a16:creationId xmlns:a16="http://schemas.microsoft.com/office/drawing/2014/main" id="{225C8D81-B6ED-4D76-830C-39AC86C730B1}"/>
              </a:ext>
            </a:extLst>
          </p:cNvPr>
          <p:cNvGraphicFramePr>
            <a:graphicFrameLocks noGrp="1"/>
          </p:cNvGraphicFramePr>
          <p:nvPr/>
        </p:nvGraphicFramePr>
        <p:xfrm>
          <a:off x="1770742" y="2216697"/>
          <a:ext cx="6399333" cy="2729040"/>
        </p:xfrm>
        <a:graphic>
          <a:graphicData uri="http://schemas.openxmlformats.org/drawingml/2006/table">
            <a:tbl>
              <a:tblPr firstRow="1" bandRow="1"/>
              <a:tblGrid>
                <a:gridCol w="2133111">
                  <a:extLst>
                    <a:ext uri="{9D8B030D-6E8A-4147-A177-3AD203B41FA5}">
                      <a16:colId xmlns:a16="http://schemas.microsoft.com/office/drawing/2014/main" val="2635478429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3793121701"/>
                    </a:ext>
                  </a:extLst>
                </a:gridCol>
                <a:gridCol w="2133111">
                  <a:extLst>
                    <a:ext uri="{9D8B030D-6E8A-4147-A177-3AD203B41FA5}">
                      <a16:colId xmlns:a16="http://schemas.microsoft.com/office/drawing/2014/main" val="1536335343"/>
                    </a:ext>
                  </a:extLst>
                </a:gridCol>
              </a:tblGrid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Cadastro da venda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Análise Antifraude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rgbClr val="07F196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Agenda instalação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461437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876111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NÃO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Posso agendar?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SIM***</a:t>
                      </a:r>
                      <a:endParaRPr lang="pt-BR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674381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D1 -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D2 - Útil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941986"/>
                  </a:ext>
                </a:extLst>
              </a:tr>
              <a:tr h="48296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01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Domingo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02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Segunda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03 </a:t>
                      </a:r>
                      <a:r>
                        <a:rPr lang="pt-BR" dirty="0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Calibri Light" panose="020F0302020204030204" pitchFamily="34" charset="0"/>
                        </a:rPr>
                        <a:t>Terça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215105"/>
                  </a:ext>
                </a:extLst>
              </a:tr>
            </a:tbl>
          </a:graphicData>
        </a:graphic>
      </p:graphicFrame>
      <p:sp>
        <p:nvSpPr>
          <p:cNvPr id="12" name="Elipse 11">
            <a:extLst>
              <a:ext uri="{FF2B5EF4-FFF2-40B4-BE49-F238E27FC236}">
                <a16:creationId xmlns:a16="http://schemas.microsoft.com/office/drawing/2014/main" id="{30187483-DC77-4984-B1B6-2BF959E8ABAB}"/>
              </a:ext>
            </a:extLst>
          </p:cNvPr>
          <p:cNvSpPr/>
          <p:nvPr/>
        </p:nvSpPr>
        <p:spPr>
          <a:xfrm>
            <a:off x="2696548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5EFEE22-1637-41E7-837D-FC64C69FCA66}"/>
              </a:ext>
            </a:extLst>
          </p:cNvPr>
          <p:cNvSpPr/>
          <p:nvPr/>
        </p:nvSpPr>
        <p:spPr>
          <a:xfrm>
            <a:off x="4829709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1EF6327-2E5E-4D7A-9855-D1AA82BAB91F}"/>
              </a:ext>
            </a:extLst>
          </p:cNvPr>
          <p:cNvSpPr/>
          <p:nvPr/>
        </p:nvSpPr>
        <p:spPr>
          <a:xfrm>
            <a:off x="6962870" y="2798025"/>
            <a:ext cx="275412" cy="275412"/>
          </a:xfrm>
          <a:prstGeom prst="ellipse">
            <a:avLst/>
          </a:prstGeom>
          <a:solidFill>
            <a:srgbClr val="07F1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708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2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id="{89AB60D5-0091-4FE9-8413-37EEBF2C8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306" y="5624614"/>
            <a:ext cx="6561386" cy="1151556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:a16="http://schemas.microsoft.com/office/drawing/2014/main" id="{83931889-FF5E-4175-9FC1-1B7F11E53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67" y="1425256"/>
            <a:ext cx="9360000" cy="1147301"/>
          </a:xfrm>
          <a:prstGeom prst="rect">
            <a:avLst/>
          </a:prstGeom>
        </p:spPr>
      </p:pic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id="{5087DAD0-7BA3-457D-ACF6-492CB6118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64" y="2770154"/>
            <a:ext cx="9395927" cy="2582214"/>
          </a:xfrm>
          <a:prstGeom prst="rect">
            <a:avLst/>
          </a:prstGeom>
        </p:spPr>
      </p:pic>
      <p:grpSp>
        <p:nvGrpSpPr>
          <p:cNvPr id="12" name="Agrupar 36">
            <a:extLst>
              <a:ext uri="{FF2B5EF4-FFF2-40B4-BE49-F238E27FC236}">
                <a16:creationId xmlns:a16="http://schemas.microsoft.com/office/drawing/2014/main" id="{9817F46B-25F4-418B-AF85-0D6B33409AC0}"/>
              </a:ext>
            </a:extLst>
          </p:cNvPr>
          <p:cNvGrpSpPr/>
          <p:nvPr/>
        </p:nvGrpSpPr>
        <p:grpSpPr>
          <a:xfrm>
            <a:off x="10966977" y="54832"/>
            <a:ext cx="1064095" cy="1250549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DA077425-8560-4E48-B803-CBED6371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609" r="6609"/>
            <a:stretch/>
          </p:blipFill>
          <p:spPr>
            <a:xfrm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91FB5E0-B1B4-41F2-8901-AC55B5F8ED50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31A98653-4551-4AEB-B0B8-EC4178B2C325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Oval 48">
              <a:extLst>
                <a:ext uri="{FF2B5EF4-FFF2-40B4-BE49-F238E27FC236}">
                  <a16:creationId xmlns:a16="http://schemas.microsoft.com/office/drawing/2014/main" id="{5240ACFE-2146-471F-845E-566A067EBB47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Oval 49">
              <a:extLst>
                <a:ext uri="{FF2B5EF4-FFF2-40B4-BE49-F238E27FC236}">
                  <a16:creationId xmlns:a16="http://schemas.microsoft.com/office/drawing/2014/main" id="{53B24BAE-B882-4D9D-9068-DF022AD3277D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Oval 50">
              <a:extLst>
                <a:ext uri="{FF2B5EF4-FFF2-40B4-BE49-F238E27FC236}">
                  <a16:creationId xmlns:a16="http://schemas.microsoft.com/office/drawing/2014/main" id="{9B81F8E9-DCF1-420F-8E61-48832340CEC6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721896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19" name="Google Shape;1039;p100">
            <a:extLst>
              <a:ext uri="{FF2B5EF4-FFF2-40B4-BE49-F238E27FC236}">
                <a16:creationId xmlns:a16="http://schemas.microsoft.com/office/drawing/2014/main" id="{FA65B1AF-D9C3-4CCF-8113-9AFC5A1BE7FC}"/>
              </a:ext>
            </a:extLst>
          </p:cNvPr>
          <p:cNvSpPr txBox="1"/>
          <p:nvPr/>
        </p:nvSpPr>
        <p:spPr>
          <a:xfrm>
            <a:off x="5855239" y="4259209"/>
            <a:ext cx="407887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Com o App o cliente consegue...</a:t>
            </a:r>
            <a:endParaRPr lang="pt-BR" sz="3200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0" name="Agrupar 22">
            <a:extLst>
              <a:ext uri="{FF2B5EF4-FFF2-40B4-BE49-F238E27FC236}">
                <a16:creationId xmlns:a16="http://schemas.microsoft.com/office/drawing/2014/main" id="{1FDC337F-F27E-4E95-8AFD-C4967B4774E9}"/>
              </a:ext>
            </a:extLst>
          </p:cNvPr>
          <p:cNvGrpSpPr/>
          <p:nvPr/>
        </p:nvGrpSpPr>
        <p:grpSpPr>
          <a:xfrm>
            <a:off x="1644076" y="3257342"/>
            <a:ext cx="1750342" cy="2947278"/>
            <a:chOff x="1200821" y="254951"/>
            <a:chExt cx="2902808" cy="4887833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1" name="Imagem 20" descr="Pessoa de camisa preta&#10;&#10;Descrição gerada automaticamente">
              <a:extLst>
                <a:ext uri="{FF2B5EF4-FFF2-40B4-BE49-F238E27FC236}">
                  <a16:creationId xmlns:a16="http://schemas.microsoft.com/office/drawing/2014/main" id="{5C4139E9-1D46-46C9-B29B-077D2BC5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829" t="-1808" r="14742" b="23388"/>
            <a:stretch/>
          </p:blipFill>
          <p:spPr>
            <a:xfrm>
              <a:off x="1210493" y="618290"/>
              <a:ext cx="2893136" cy="4524494"/>
            </a:xfrm>
            <a:prstGeom prst="rect">
              <a:avLst/>
            </a:prstGeom>
          </p:spPr>
        </p:pic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D23A8EA7-7F6B-49E1-8270-BF198398BE0A}"/>
                </a:ext>
              </a:extLst>
            </p:cNvPr>
            <p:cNvSpPr/>
            <p:nvPr/>
          </p:nvSpPr>
          <p:spPr>
            <a:xfrm>
              <a:off x="1200821" y="254951"/>
              <a:ext cx="28931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13A2F0C4-78E8-4D1E-841B-23E72189EC41}"/>
                </a:ext>
              </a:extLst>
            </p:cNvPr>
            <p:cNvSpPr/>
            <p:nvPr/>
          </p:nvSpPr>
          <p:spPr>
            <a:xfrm>
              <a:off x="1200821" y="718383"/>
              <a:ext cx="2893136" cy="44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Oval 34">
              <a:extLst>
                <a:ext uri="{FF2B5EF4-FFF2-40B4-BE49-F238E27FC236}">
                  <a16:creationId xmlns:a16="http://schemas.microsoft.com/office/drawing/2014/main" id="{2F665AD0-C99A-423E-AC9B-7DF1AD7DA752}"/>
                </a:ext>
              </a:extLst>
            </p:cNvPr>
            <p:cNvSpPr/>
            <p:nvPr/>
          </p:nvSpPr>
          <p:spPr>
            <a:xfrm>
              <a:off x="1354723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Oval 35">
              <a:extLst>
                <a:ext uri="{FF2B5EF4-FFF2-40B4-BE49-F238E27FC236}">
                  <a16:creationId xmlns:a16="http://schemas.microsoft.com/office/drawing/2014/main" id="{E0892BBF-BACB-4BBC-824D-FE73C74027D5}"/>
                </a:ext>
              </a:extLst>
            </p:cNvPr>
            <p:cNvSpPr/>
            <p:nvPr/>
          </p:nvSpPr>
          <p:spPr>
            <a:xfrm>
              <a:off x="1634541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Oval 36">
              <a:extLst>
                <a:ext uri="{FF2B5EF4-FFF2-40B4-BE49-F238E27FC236}">
                  <a16:creationId xmlns:a16="http://schemas.microsoft.com/office/drawing/2014/main" id="{7A21B1F8-C6F6-4FA0-892D-F3C460DE51D8}"/>
                </a:ext>
              </a:extLst>
            </p:cNvPr>
            <p:cNvSpPr/>
            <p:nvPr/>
          </p:nvSpPr>
          <p:spPr>
            <a:xfrm>
              <a:off x="1914359" y="375933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7" name="Agrupar 29">
            <a:extLst>
              <a:ext uri="{FF2B5EF4-FFF2-40B4-BE49-F238E27FC236}">
                <a16:creationId xmlns:a16="http://schemas.microsoft.com/office/drawing/2014/main" id="{945231EA-EB47-46CF-BE05-B0FAA37D57D9}"/>
              </a:ext>
            </a:extLst>
          </p:cNvPr>
          <p:cNvGrpSpPr/>
          <p:nvPr/>
        </p:nvGrpSpPr>
        <p:grpSpPr>
          <a:xfrm>
            <a:off x="2435974" y="1923984"/>
            <a:ext cx="1417211" cy="2161281"/>
            <a:chOff x="4227310" y="264450"/>
            <a:chExt cx="2350336" cy="35843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8" name="Imagem 27" descr="Mão segurando objeto colorido&#10;&#10;Descrição gerada automaticamente com confiança baixa">
              <a:extLst>
                <a:ext uri="{FF2B5EF4-FFF2-40B4-BE49-F238E27FC236}">
                  <a16:creationId xmlns:a16="http://schemas.microsoft.com/office/drawing/2014/main" id="{17DB50BC-DAD6-4549-9A21-EE6A677EF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48" t="6087" r="11308" b="18551"/>
            <a:stretch/>
          </p:blipFill>
          <p:spPr>
            <a:xfrm>
              <a:off x="4236982" y="727882"/>
              <a:ext cx="2340664" cy="3120886"/>
            </a:xfrm>
            <a:prstGeom prst="rect">
              <a:avLst/>
            </a:prstGeom>
          </p:spPr>
        </p:pic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4647934-C514-41CE-9304-D56F691974E3}"/>
                </a:ext>
              </a:extLst>
            </p:cNvPr>
            <p:cNvSpPr/>
            <p:nvPr/>
          </p:nvSpPr>
          <p:spPr>
            <a:xfrm>
              <a:off x="4227310" y="264450"/>
              <a:ext cx="2350336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3102138-44DB-48D6-8DB8-1F331D4E33CD}"/>
                </a:ext>
              </a:extLst>
            </p:cNvPr>
            <p:cNvSpPr/>
            <p:nvPr/>
          </p:nvSpPr>
          <p:spPr>
            <a:xfrm>
              <a:off x="4227310" y="727882"/>
              <a:ext cx="2350336" cy="3105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Oval 41">
              <a:extLst>
                <a:ext uri="{FF2B5EF4-FFF2-40B4-BE49-F238E27FC236}">
                  <a16:creationId xmlns:a16="http://schemas.microsoft.com/office/drawing/2014/main" id="{8F46EFFF-A608-442C-82B8-505828919514}"/>
                </a:ext>
              </a:extLst>
            </p:cNvPr>
            <p:cNvSpPr/>
            <p:nvPr/>
          </p:nvSpPr>
          <p:spPr>
            <a:xfrm>
              <a:off x="4381212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42">
              <a:extLst>
                <a:ext uri="{FF2B5EF4-FFF2-40B4-BE49-F238E27FC236}">
                  <a16:creationId xmlns:a16="http://schemas.microsoft.com/office/drawing/2014/main" id="{180ECC9E-8243-4281-9AFF-A0CED5994B40}"/>
                </a:ext>
              </a:extLst>
            </p:cNvPr>
            <p:cNvSpPr/>
            <p:nvPr/>
          </p:nvSpPr>
          <p:spPr>
            <a:xfrm>
              <a:off x="4661030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Oval 43">
              <a:extLst>
                <a:ext uri="{FF2B5EF4-FFF2-40B4-BE49-F238E27FC236}">
                  <a16:creationId xmlns:a16="http://schemas.microsoft.com/office/drawing/2014/main" id="{9076EA26-F7B1-4F99-8445-D8664E39C31E}"/>
                </a:ext>
              </a:extLst>
            </p:cNvPr>
            <p:cNvSpPr/>
            <p:nvPr/>
          </p:nvSpPr>
          <p:spPr>
            <a:xfrm>
              <a:off x="4940848" y="385432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Agrupar 36">
            <a:extLst>
              <a:ext uri="{FF2B5EF4-FFF2-40B4-BE49-F238E27FC236}">
                <a16:creationId xmlns:a16="http://schemas.microsoft.com/office/drawing/2014/main" id="{9817F46B-25F4-418B-AF85-0D6B33409AC0}"/>
              </a:ext>
            </a:extLst>
          </p:cNvPr>
          <p:cNvGrpSpPr/>
          <p:nvPr/>
        </p:nvGrpSpPr>
        <p:grpSpPr>
          <a:xfrm>
            <a:off x="3542280" y="2939732"/>
            <a:ext cx="2073621" cy="2436965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DA077425-8560-4E48-B803-CBED6371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609" r="6609"/>
            <a:stretch/>
          </p:blipFill>
          <p:spPr>
            <a:xfrm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E91FB5E0-B1B4-41F2-8901-AC55B5F8ED50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31A98653-4551-4AEB-B0B8-EC4178B2C325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8" name="Oval 48">
              <a:extLst>
                <a:ext uri="{FF2B5EF4-FFF2-40B4-BE49-F238E27FC236}">
                  <a16:creationId xmlns:a16="http://schemas.microsoft.com/office/drawing/2014/main" id="{5240ACFE-2146-471F-845E-566A067EBB47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Oval 49">
              <a:extLst>
                <a:ext uri="{FF2B5EF4-FFF2-40B4-BE49-F238E27FC236}">
                  <a16:creationId xmlns:a16="http://schemas.microsoft.com/office/drawing/2014/main" id="{53B24BAE-B882-4D9D-9068-DF022AD3277D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Oval 50">
              <a:extLst>
                <a:ext uri="{FF2B5EF4-FFF2-40B4-BE49-F238E27FC236}">
                  <a16:creationId xmlns:a16="http://schemas.microsoft.com/office/drawing/2014/main" id="{9B81F8E9-DCF1-420F-8E61-48832340CEC6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6F70AE6-B094-4E7B-81B2-91F8D5CD5B79}"/>
              </a:ext>
            </a:extLst>
          </p:cNvPr>
          <p:cNvSpPr txBox="1"/>
          <p:nvPr/>
        </p:nvSpPr>
        <p:spPr>
          <a:xfrm>
            <a:off x="5851080" y="2350962"/>
            <a:ext cx="51056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Nosso percentual de quebra é muito menor nos clientes que utilizam o aplicativo, então </a:t>
            </a:r>
            <a:r>
              <a:rPr lang="pt-BR" sz="2800" b="1" dirty="0">
                <a:solidFill>
                  <a:srgbClr val="C00000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incentive a utilização do APP.</a:t>
            </a:r>
            <a:endParaRPr lang="pt-BR" sz="2800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79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8" name="Google Shape;771;p71">
            <a:extLst>
              <a:ext uri="{FF2B5EF4-FFF2-40B4-BE49-F238E27FC236}">
                <a16:creationId xmlns:a16="http://schemas.microsoft.com/office/drawing/2014/main" id="{634EAC99-A38E-4A55-A502-644169ABB3B4}"/>
              </a:ext>
            </a:extLst>
          </p:cNvPr>
          <p:cNvSpPr txBox="1"/>
          <p:nvPr/>
        </p:nvSpPr>
        <p:spPr>
          <a:xfrm>
            <a:off x="-114679" y="1624199"/>
            <a:ext cx="319146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Acompanhar a sua agenda </a:t>
            </a:r>
          </a:p>
          <a:p>
            <a:pPr lvl="0" algn="ctr"/>
            <a:r>
              <a:rPr lang="pt-BR" sz="20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de instalação. </a:t>
            </a: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9" name="Agrupar 7">
            <a:extLst>
              <a:ext uri="{FF2B5EF4-FFF2-40B4-BE49-F238E27FC236}">
                <a16:creationId xmlns:a16="http://schemas.microsoft.com/office/drawing/2014/main" id="{36B052E9-0DC4-4115-B208-C10188AC1A81}"/>
              </a:ext>
            </a:extLst>
          </p:cNvPr>
          <p:cNvGrpSpPr/>
          <p:nvPr/>
        </p:nvGrpSpPr>
        <p:grpSpPr>
          <a:xfrm>
            <a:off x="619536" y="3263893"/>
            <a:ext cx="1914595" cy="1859566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DD66D59-5D62-4F38-A10B-00E3E8867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300" t="21219" r="39554"/>
            <a:stretch/>
          </p:blipFill>
          <p:spPr>
            <a:xfrm>
              <a:off x="7466033" y="699860"/>
              <a:ext cx="2583726" cy="268826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83E3223-6527-43A6-A35C-A166EC8FE7EC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D84958AC-F1D6-48DD-9100-B12AAD5E8CA6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Oval 48">
              <a:extLst>
                <a:ext uri="{FF2B5EF4-FFF2-40B4-BE49-F238E27FC236}">
                  <a16:creationId xmlns:a16="http://schemas.microsoft.com/office/drawing/2014/main" id="{C2BC8CC5-B9B2-4616-8A16-33FFA9211356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0982DDE8-93CA-4599-8930-7BD2623CD7BC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Oval 50">
              <a:extLst>
                <a:ext uri="{FF2B5EF4-FFF2-40B4-BE49-F238E27FC236}">
                  <a16:creationId xmlns:a16="http://schemas.microsoft.com/office/drawing/2014/main" id="{EA1E63CB-6D10-4CC4-8B39-64879FA2FED8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" name="Google Shape;1150;p112" descr="Interface gráfica do usuário, Calendári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3301" t="3399" r="5008" b="4962"/>
          <a:stretch/>
        </p:blipFill>
        <p:spPr>
          <a:xfrm>
            <a:off x="3125145" y="2155767"/>
            <a:ext cx="2689934" cy="296769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Google Shape;1151;p112" descr="Interface gráfica do usuário, Aplicativ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2712" t="2712" r="4757" b="4757"/>
          <a:stretch/>
        </p:blipFill>
        <p:spPr>
          <a:xfrm>
            <a:off x="6304605" y="2155768"/>
            <a:ext cx="2646860" cy="2967692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Google Shape;1152;p112"/>
          <p:cNvPicPr preferRelativeResize="0"/>
          <p:nvPr/>
        </p:nvPicPr>
        <p:blipFill>
          <a:blip r:embed="rId7"/>
          <a:srcRect l="139" r="139"/>
          <a:stretch/>
        </p:blipFill>
        <p:spPr>
          <a:xfrm>
            <a:off x="9454927" y="2155767"/>
            <a:ext cx="2201724" cy="3805383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3" name="Google Shape;1153;p112"/>
          <p:cNvSpPr txBox="1"/>
          <p:nvPr/>
        </p:nvSpPr>
        <p:spPr>
          <a:xfrm>
            <a:off x="131132" y="6083986"/>
            <a:ext cx="1136789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Garantindo mais segurança ao cliente, pois ele consegue visualizar os dados do técnico e do veículo que irá realizar o serviço.</a:t>
            </a:r>
            <a:endParaRPr sz="20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4" name="Google Shape;1154;p112"/>
          <p:cNvSpPr txBox="1"/>
          <p:nvPr/>
        </p:nvSpPr>
        <p:spPr>
          <a:xfrm>
            <a:off x="3264694" y="1632862"/>
            <a:ext cx="23488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AGENDAMENTO</a:t>
            </a:r>
            <a:endParaRPr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5" name="Google Shape;1155;p112"/>
          <p:cNvSpPr txBox="1"/>
          <p:nvPr/>
        </p:nvSpPr>
        <p:spPr>
          <a:xfrm>
            <a:off x="6520669" y="1632862"/>
            <a:ext cx="22393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CONFIRMAÇÃO</a:t>
            </a:r>
            <a:endParaRPr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Google Shape;1156;p112"/>
          <p:cNvSpPr txBox="1"/>
          <p:nvPr/>
        </p:nvSpPr>
        <p:spPr>
          <a:xfrm>
            <a:off x="9130219" y="1632862"/>
            <a:ext cx="28511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DADOS DO TÉCNICO</a:t>
            </a:r>
            <a:endParaRPr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7" name="Agrupar 36">
            <a:extLst>
              <a:ext uri="{FF2B5EF4-FFF2-40B4-BE49-F238E27FC236}">
                <a16:creationId xmlns:a16="http://schemas.microsoft.com/office/drawing/2014/main" id="{9817F46B-25F4-418B-AF85-0D6B33409AC0}"/>
              </a:ext>
            </a:extLst>
          </p:cNvPr>
          <p:cNvGrpSpPr/>
          <p:nvPr/>
        </p:nvGrpSpPr>
        <p:grpSpPr>
          <a:xfrm>
            <a:off x="10966977" y="54832"/>
            <a:ext cx="1064095" cy="1250549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DA077425-8560-4E48-B803-CBED6371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6609" r="6609"/>
            <a:stretch/>
          </p:blipFill>
          <p:spPr>
            <a:xfrm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91FB5E0-B1B4-41F2-8901-AC55B5F8ED50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1A98653-4551-4AEB-B0B8-EC4178B2C325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Oval 48">
              <a:extLst>
                <a:ext uri="{FF2B5EF4-FFF2-40B4-BE49-F238E27FC236}">
                  <a16:creationId xmlns:a16="http://schemas.microsoft.com/office/drawing/2014/main" id="{5240ACFE-2146-471F-845E-566A067EBB47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Oval 49">
              <a:extLst>
                <a:ext uri="{FF2B5EF4-FFF2-40B4-BE49-F238E27FC236}">
                  <a16:creationId xmlns:a16="http://schemas.microsoft.com/office/drawing/2014/main" id="{53B24BAE-B882-4D9D-9068-DF022AD3277D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Oval 50">
              <a:extLst>
                <a:ext uri="{FF2B5EF4-FFF2-40B4-BE49-F238E27FC236}">
                  <a16:creationId xmlns:a16="http://schemas.microsoft.com/office/drawing/2014/main" id="{9B81F8E9-DCF1-420F-8E61-48832340CEC6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557629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8" name="Google Shape;771;p71">
            <a:extLst>
              <a:ext uri="{FF2B5EF4-FFF2-40B4-BE49-F238E27FC236}">
                <a16:creationId xmlns:a16="http://schemas.microsoft.com/office/drawing/2014/main" id="{F732D5D0-0C8D-4A1B-AF4C-42286F68AAB0}"/>
              </a:ext>
            </a:extLst>
          </p:cNvPr>
          <p:cNvSpPr txBox="1"/>
          <p:nvPr/>
        </p:nvSpPr>
        <p:spPr>
          <a:xfrm>
            <a:off x="538979" y="3942120"/>
            <a:ext cx="254832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Reagendar</a:t>
            </a:r>
          </a:p>
          <a:p>
            <a:pPr lvl="0" algn="ctr"/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instalação. </a:t>
            </a:r>
            <a:endParaRPr lang="pt-BR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9" name="Agrupar 9">
            <a:extLst>
              <a:ext uri="{FF2B5EF4-FFF2-40B4-BE49-F238E27FC236}">
                <a16:creationId xmlns:a16="http://schemas.microsoft.com/office/drawing/2014/main" id="{81F2344C-8F00-4F46-B830-76F38EDC007C}"/>
              </a:ext>
            </a:extLst>
          </p:cNvPr>
          <p:cNvGrpSpPr/>
          <p:nvPr/>
        </p:nvGrpSpPr>
        <p:grpSpPr>
          <a:xfrm>
            <a:off x="924419" y="2031880"/>
            <a:ext cx="1438464" cy="1397120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DE2FA99-4A01-46BE-A4E3-B0C5E6E54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963" r="17963"/>
            <a:stretch/>
          </p:blipFill>
          <p:spPr>
            <a:xfrm>
              <a:off x="7038428" y="254953"/>
              <a:ext cx="3438938" cy="3578084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162AB50E-25EC-4D2B-977B-5D7E8F498A7B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5FA5215-D6E0-4E3E-AFA2-9E9D23CFA634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Oval 48">
              <a:extLst>
                <a:ext uri="{FF2B5EF4-FFF2-40B4-BE49-F238E27FC236}">
                  <a16:creationId xmlns:a16="http://schemas.microsoft.com/office/drawing/2014/main" id="{A7034B8D-9A28-4F67-81E9-8F3DF2271A4E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A4CCAF20-9810-402F-9425-DFABA1E31B61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Oval 50">
              <a:extLst>
                <a:ext uri="{FF2B5EF4-FFF2-40B4-BE49-F238E27FC236}">
                  <a16:creationId xmlns:a16="http://schemas.microsoft.com/office/drawing/2014/main" id="{CBBFB033-D9F9-49EA-9CF8-B4F222B5287E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Google Shape;771;p71">
            <a:extLst>
              <a:ext uri="{FF2B5EF4-FFF2-40B4-BE49-F238E27FC236}">
                <a16:creationId xmlns:a16="http://schemas.microsoft.com/office/drawing/2014/main" id="{4081F7C4-704E-4E07-A360-970DDBC92F3C}"/>
              </a:ext>
            </a:extLst>
          </p:cNvPr>
          <p:cNvSpPr txBox="1"/>
          <p:nvPr/>
        </p:nvSpPr>
        <p:spPr>
          <a:xfrm>
            <a:off x="3908011" y="3911515"/>
            <a:ext cx="379260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Agendar uma visita técnica. </a:t>
            </a:r>
            <a:endParaRPr lang="pt-BR" sz="32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grpSp>
        <p:nvGrpSpPr>
          <p:cNvPr id="21" name="Agrupar 9">
            <a:extLst>
              <a:ext uri="{FF2B5EF4-FFF2-40B4-BE49-F238E27FC236}">
                <a16:creationId xmlns:a16="http://schemas.microsoft.com/office/drawing/2014/main" id="{4056F110-175B-4522-BE18-BABB385E0185}"/>
              </a:ext>
            </a:extLst>
          </p:cNvPr>
          <p:cNvGrpSpPr/>
          <p:nvPr/>
        </p:nvGrpSpPr>
        <p:grpSpPr>
          <a:xfrm>
            <a:off x="5130339" y="2043097"/>
            <a:ext cx="1438464" cy="1397120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71897AC-CF96-4670-B395-7BC2F32F2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45" t="25327" r="50909"/>
            <a:stretch/>
          </p:blipFill>
          <p:spPr>
            <a:xfrm>
              <a:off x="7038428" y="254953"/>
              <a:ext cx="3438938" cy="3578084"/>
            </a:xfrm>
            <a:prstGeom prst="rect">
              <a:avLst/>
            </a:prstGeom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38703995-9F46-4348-9A21-6BD172150492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223A8192-FA95-4E1C-9610-36EEB2DF8D1A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Oval 48">
              <a:extLst>
                <a:ext uri="{FF2B5EF4-FFF2-40B4-BE49-F238E27FC236}">
                  <a16:creationId xmlns:a16="http://schemas.microsoft.com/office/drawing/2014/main" id="{D48A6E7E-84B6-4AF2-9C18-6401A107B2D3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Oval 49">
              <a:extLst>
                <a:ext uri="{FF2B5EF4-FFF2-40B4-BE49-F238E27FC236}">
                  <a16:creationId xmlns:a16="http://schemas.microsoft.com/office/drawing/2014/main" id="{1BEF63DA-989B-423D-AF72-3BB967FDF5BE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Oval 50">
              <a:extLst>
                <a:ext uri="{FF2B5EF4-FFF2-40B4-BE49-F238E27FC236}">
                  <a16:creationId xmlns:a16="http://schemas.microsoft.com/office/drawing/2014/main" id="{3F50B69D-F2D2-430D-8594-D3D336186DC7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8" name="Google Shape;1185;p115"/>
          <p:cNvSpPr txBox="1"/>
          <p:nvPr/>
        </p:nvSpPr>
        <p:spPr>
          <a:xfrm>
            <a:off x="7449841" y="5146504"/>
            <a:ext cx="472303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Muitas facilidades oferecidas pelo app Minha Claro residencial.</a:t>
            </a:r>
            <a:endParaRPr sz="25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9" name="Google Shape;771;p71">
            <a:extLst>
              <a:ext uri="{FF2B5EF4-FFF2-40B4-BE49-F238E27FC236}">
                <a16:creationId xmlns:a16="http://schemas.microsoft.com/office/drawing/2014/main" id="{A9994879-0CFF-4AC4-B9D2-8A94918BD1CD}"/>
              </a:ext>
            </a:extLst>
          </p:cNvPr>
          <p:cNvSpPr txBox="1"/>
          <p:nvPr/>
        </p:nvSpPr>
        <p:spPr>
          <a:xfrm>
            <a:off x="7353589" y="4030933"/>
            <a:ext cx="51952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Trocar a senha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do </a:t>
            </a:r>
            <a:r>
              <a:rPr lang="pt-BR" sz="3200" b="1" dirty="0" err="1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Wi-fi</a:t>
            </a:r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. </a:t>
            </a:r>
            <a:endParaRPr lang="pt-BR" sz="32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Calibri"/>
              <a:sym typeface="Calibri"/>
            </a:endParaRPr>
          </a:p>
        </p:txBody>
      </p:sp>
      <p:grpSp>
        <p:nvGrpSpPr>
          <p:cNvPr id="30" name="Agrupar 7">
            <a:extLst>
              <a:ext uri="{FF2B5EF4-FFF2-40B4-BE49-F238E27FC236}">
                <a16:creationId xmlns:a16="http://schemas.microsoft.com/office/drawing/2014/main" id="{C1CB39FD-F07B-489C-AFB1-2391056409EB}"/>
              </a:ext>
            </a:extLst>
          </p:cNvPr>
          <p:cNvGrpSpPr/>
          <p:nvPr/>
        </p:nvGrpSpPr>
        <p:grpSpPr>
          <a:xfrm>
            <a:off x="9213289" y="2031880"/>
            <a:ext cx="1438464" cy="1397120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4FA843D0-941F-4125-9DD1-0C41BC9A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7916" r="17916"/>
            <a:stretch/>
          </p:blipFill>
          <p:spPr>
            <a:xfrm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11B2EEF1-3693-4F50-BB65-DEDF15815D82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FACAD1BD-9C28-452B-B84A-3E852575920F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4" name="Oval 48">
              <a:extLst>
                <a:ext uri="{FF2B5EF4-FFF2-40B4-BE49-F238E27FC236}">
                  <a16:creationId xmlns:a16="http://schemas.microsoft.com/office/drawing/2014/main" id="{C7901C68-E07E-4B8E-ADD1-70C7D7F06A83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Oval 49">
              <a:extLst>
                <a:ext uri="{FF2B5EF4-FFF2-40B4-BE49-F238E27FC236}">
                  <a16:creationId xmlns:a16="http://schemas.microsoft.com/office/drawing/2014/main" id="{F1614998-6BED-4CA1-84AF-2E2D1E99B0B7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Oval 50">
              <a:extLst>
                <a:ext uri="{FF2B5EF4-FFF2-40B4-BE49-F238E27FC236}">
                  <a16:creationId xmlns:a16="http://schemas.microsoft.com/office/drawing/2014/main" id="{10372BAB-A65D-44D7-9E42-8D0AC385E41C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Agrupar 36">
            <a:extLst>
              <a:ext uri="{FF2B5EF4-FFF2-40B4-BE49-F238E27FC236}">
                <a16:creationId xmlns:a16="http://schemas.microsoft.com/office/drawing/2014/main" id="{9817F46B-25F4-418B-AF85-0D6B33409AC0}"/>
              </a:ext>
            </a:extLst>
          </p:cNvPr>
          <p:cNvGrpSpPr/>
          <p:nvPr/>
        </p:nvGrpSpPr>
        <p:grpSpPr>
          <a:xfrm>
            <a:off x="10966977" y="54832"/>
            <a:ext cx="1064095" cy="1250549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DA077425-8560-4E48-B803-CBED6371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609" r="6609"/>
            <a:stretch/>
          </p:blipFill>
          <p:spPr>
            <a:xfrm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E91FB5E0-B1B4-41F2-8901-AC55B5F8ED50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31A98653-4551-4AEB-B0B8-EC4178B2C325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5240ACFE-2146-471F-845E-566A067EBB47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53B24BAE-B882-4D9D-9068-DF022AD3277D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9B81F8E9-DCF1-420F-8E61-48832340CEC6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0" name="Imagem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53" y="6232152"/>
            <a:ext cx="2216135" cy="62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9953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grpSp>
        <p:nvGrpSpPr>
          <p:cNvPr id="8" name="Agrupar 36">
            <a:extLst>
              <a:ext uri="{FF2B5EF4-FFF2-40B4-BE49-F238E27FC236}">
                <a16:creationId xmlns:a16="http://schemas.microsoft.com/office/drawing/2014/main" id="{9817F46B-25F4-418B-AF85-0D6B33409AC0}"/>
              </a:ext>
            </a:extLst>
          </p:cNvPr>
          <p:cNvGrpSpPr/>
          <p:nvPr/>
        </p:nvGrpSpPr>
        <p:grpSpPr>
          <a:xfrm>
            <a:off x="10966977" y="54832"/>
            <a:ext cx="1064095" cy="1250549"/>
            <a:chOff x="7038428" y="-208481"/>
            <a:chExt cx="3438938" cy="4041518"/>
          </a:xfrm>
          <a:effectLst>
            <a:outerShdw blurRad="236733" dist="45029" dir="6720000" sx="102990" sy="102990" algn="ctr" rotWithShape="0">
              <a:srgbClr val="000000">
                <a:alpha val="29000"/>
              </a:srgbClr>
            </a:outerShdw>
          </a:effectLst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DA077425-8560-4E48-B803-CBED6371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09" r="6609"/>
            <a:stretch/>
          </p:blipFill>
          <p:spPr>
            <a:xfrm>
              <a:off x="7038428" y="254952"/>
              <a:ext cx="3438938" cy="3578085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91FB5E0-B1B4-41F2-8901-AC55B5F8ED50}"/>
                </a:ext>
              </a:extLst>
            </p:cNvPr>
            <p:cNvSpPr/>
            <p:nvPr/>
          </p:nvSpPr>
          <p:spPr>
            <a:xfrm>
              <a:off x="7038428" y="-208481"/>
              <a:ext cx="3438938" cy="46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1A98653-4551-4AEB-B0B8-EC4178B2C325}"/>
                </a:ext>
              </a:extLst>
            </p:cNvPr>
            <p:cNvSpPr/>
            <p:nvPr/>
          </p:nvSpPr>
          <p:spPr>
            <a:xfrm>
              <a:off x="7038428" y="254951"/>
              <a:ext cx="3438938" cy="35780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Oval 48">
              <a:extLst>
                <a:ext uri="{FF2B5EF4-FFF2-40B4-BE49-F238E27FC236}">
                  <a16:creationId xmlns:a16="http://schemas.microsoft.com/office/drawing/2014/main" id="{5240ACFE-2146-471F-845E-566A067EBB47}"/>
                </a:ext>
              </a:extLst>
            </p:cNvPr>
            <p:cNvSpPr/>
            <p:nvPr/>
          </p:nvSpPr>
          <p:spPr>
            <a:xfrm>
              <a:off x="7192330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Oval 49">
              <a:extLst>
                <a:ext uri="{FF2B5EF4-FFF2-40B4-BE49-F238E27FC236}">
                  <a16:creationId xmlns:a16="http://schemas.microsoft.com/office/drawing/2014/main" id="{53B24BAE-B882-4D9D-9068-DF022AD3277D}"/>
                </a:ext>
              </a:extLst>
            </p:cNvPr>
            <p:cNvSpPr/>
            <p:nvPr/>
          </p:nvSpPr>
          <p:spPr>
            <a:xfrm>
              <a:off x="7472148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val 50">
              <a:extLst>
                <a:ext uri="{FF2B5EF4-FFF2-40B4-BE49-F238E27FC236}">
                  <a16:creationId xmlns:a16="http://schemas.microsoft.com/office/drawing/2014/main" id="{9B81F8E9-DCF1-420F-8E61-48832340CEC6}"/>
                </a:ext>
              </a:extLst>
            </p:cNvPr>
            <p:cNvSpPr/>
            <p:nvPr/>
          </p:nvSpPr>
          <p:spPr>
            <a:xfrm>
              <a:off x="7751966" y="-87499"/>
              <a:ext cx="213195" cy="2214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54" y="1697279"/>
            <a:ext cx="4972050" cy="44958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49" y="1715287"/>
            <a:ext cx="5448300" cy="312229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379907" y="1874700"/>
            <a:ext cx="1619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85179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579457" y="4017013"/>
            <a:ext cx="9129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VOCÊ SABIA QUE EXISTE UMA RÉGUA DE COMUNICAÇÃO TÉCNICA?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61624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44579" y="307012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8" name="Google Shape;1192;p116"/>
          <p:cNvSpPr txBox="1"/>
          <p:nvPr/>
        </p:nvSpPr>
        <p:spPr>
          <a:xfrm>
            <a:off x="2047810" y="1518558"/>
            <a:ext cx="82030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dk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Régua de Comunicação Técnica </a:t>
            </a:r>
            <a:endParaRPr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Google Shape;434;p35">
            <a:extLst>
              <a:ext uri="{FF2B5EF4-FFF2-40B4-BE49-F238E27FC236}">
                <a16:creationId xmlns:a16="http://schemas.microsoft.com/office/drawing/2014/main" id="{D553F243-9F05-4DF0-A244-4E8BBDBA30F3}"/>
              </a:ext>
            </a:extLst>
          </p:cNvPr>
          <p:cNvSpPr/>
          <p:nvPr/>
        </p:nvSpPr>
        <p:spPr>
          <a:xfrm>
            <a:off x="2159129" y="3261287"/>
            <a:ext cx="6373860" cy="2462875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 régua de comunicação só funcionará se todos os</a:t>
            </a:r>
            <a:b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</a:b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dados do cliente estiverem cadastrados corretamente. </a:t>
            </a:r>
          </a:p>
          <a:p>
            <a:pPr marL="6096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F8926C"/>
              </a:buClr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E-mail correto do cliente.</a:t>
            </a:r>
          </a:p>
          <a:p>
            <a:pPr marL="6096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F8926C"/>
              </a:buClr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Celular cadastrado no campo celular.</a:t>
            </a:r>
          </a:p>
          <a:p>
            <a:pPr marL="6096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F8926C"/>
              </a:buClr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App baixado e cadastro realizado pelo cliente</a:t>
            </a:r>
            <a:r>
              <a:rPr lang="pt-BR" sz="20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pt-B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Google Shape;435;p35">
            <a:extLst>
              <a:ext uri="{FF2B5EF4-FFF2-40B4-BE49-F238E27FC236}">
                <a16:creationId xmlns:a16="http://schemas.microsoft.com/office/drawing/2014/main" id="{8267A52C-2B81-46BB-857C-9E907AD6FF62}"/>
              </a:ext>
            </a:extLst>
          </p:cNvPr>
          <p:cNvSpPr/>
          <p:nvPr/>
        </p:nvSpPr>
        <p:spPr>
          <a:xfrm>
            <a:off x="2164320" y="2632576"/>
            <a:ext cx="2545530" cy="629655"/>
          </a:xfrm>
          <a:prstGeom prst="roundRect">
            <a:avLst>
              <a:gd name="adj" fmla="val 0"/>
            </a:avLst>
          </a:prstGeom>
          <a:solidFill>
            <a:srgbClr val="DE5A58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/>
                <a:sym typeface="Calibri"/>
              </a:rPr>
              <a:t>Importante!</a:t>
            </a:r>
            <a:endParaRPr sz="24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604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499247" y="4113262"/>
            <a:ext cx="9129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QUANTOS % DAS NOSSAS VENDAS FIXAS SÃO INSTALADAS?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6" y="-173918"/>
            <a:ext cx="3333767" cy="1615814"/>
          </a:xfrm>
          <a:prstGeom prst="rect">
            <a:avLst/>
          </a:prstGeom>
        </p:spPr>
      </p:pic>
      <p:sp>
        <p:nvSpPr>
          <p:cNvPr id="7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3157754" y="102809"/>
            <a:ext cx="6262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srgbClr val="C00000"/>
                </a:solidFill>
                <a:latin typeface="Calibri"/>
                <a:cs typeface="Calibri" panose="020F0502020204030204" pitchFamily="34" charset="0"/>
              </a:rPr>
              <a:t>SIGA A DICA...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379907" y="1874700"/>
            <a:ext cx="16199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1" name="Imagem 20" descr="Tela de jogo de vídeo game&#10;&#10;Descrição gerada automaticamente">
            <a:extLst>
              <a:ext uri="{FF2B5EF4-FFF2-40B4-BE49-F238E27FC236}">
                <a16:creationId xmlns:a16="http://schemas.microsoft.com/office/drawing/2014/main" id="{327B0F58-8129-4652-AA0A-F84E180E3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0" r="3710" b="5402"/>
          <a:stretch/>
        </p:blipFill>
        <p:spPr>
          <a:xfrm>
            <a:off x="429866" y="1366940"/>
            <a:ext cx="11314988" cy="65844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36882" y="4252979"/>
            <a:ext cx="11744854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96" y="5130071"/>
            <a:ext cx="1612985" cy="129038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077857" y="5330181"/>
            <a:ext cx="750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LEMBRANDO QUE SÓ TEREMOS SUCESSO NOS CONTATOS, SE HOUVER UM CADASTRO CORRETO COM OS DADOS DO CLIENTE!!!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209309" y="2998796"/>
            <a:ext cx="1218186" cy="979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2922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579457" y="4017013"/>
            <a:ext cx="912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VOCÊ SABE O QUE É BACKLOG?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589025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Você já conhece o Analítico de </a:t>
            </a:r>
            <a:r>
              <a:rPr kumimoji="0" lang="pt-B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Backlog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?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FF93806-F845-494C-A7A3-65CADA94C390}"/>
              </a:ext>
            </a:extLst>
          </p:cNvPr>
          <p:cNvSpPr txBox="1"/>
          <p:nvPr/>
        </p:nvSpPr>
        <p:spPr>
          <a:xfrm>
            <a:off x="1185431" y="2072325"/>
            <a:ext cx="9878809" cy="1078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Analítico de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Backlog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é um acompanhamento de Ordens de Serviços (OS) de vendas para novos domicílios que ainda estejam pendentes de instalação.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Por meio dele, podemos analisar: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" name="Triângulo 10">
            <a:extLst>
              <a:ext uri="{FF2B5EF4-FFF2-40B4-BE49-F238E27FC236}">
                <a16:creationId xmlns:a16="http://schemas.microsoft.com/office/drawing/2014/main" id="{9B61B3A0-B980-D54A-A435-9A5724F26DF4}"/>
              </a:ext>
            </a:extLst>
          </p:cNvPr>
          <p:cNvSpPr/>
          <p:nvPr/>
        </p:nvSpPr>
        <p:spPr>
          <a:xfrm rot="5400000">
            <a:off x="1289304" y="3449973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90D810-441A-D742-8DC0-7E7EE538573C}"/>
              </a:ext>
            </a:extLst>
          </p:cNvPr>
          <p:cNvSpPr txBox="1"/>
          <p:nvPr/>
        </p:nvSpPr>
        <p:spPr>
          <a:xfrm>
            <a:off x="1508763" y="3322838"/>
            <a:ext cx="10294187" cy="242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Período do agendamento da visita do técnico (manhã, tarde e noite);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Status da Agenda (dia, futura, reagendada, nunca agendada);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Ver para quantos dias está agendado a visita (Agenda Futura);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Cálculo de quantas semanas a OS foi aberta (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Aging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Venda por Semana);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Identificação de quando o cliente tem alguma pendência (técnica 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comercial) a ser resolvida antes da instalação (Tipo de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Backlog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).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" name="Triângulo 14">
            <a:extLst>
              <a:ext uri="{FF2B5EF4-FFF2-40B4-BE49-F238E27FC236}">
                <a16:creationId xmlns:a16="http://schemas.microsoft.com/office/drawing/2014/main" id="{40EAB488-E5EE-E646-B5CE-6309975F2B4C}"/>
              </a:ext>
            </a:extLst>
          </p:cNvPr>
          <p:cNvSpPr/>
          <p:nvPr/>
        </p:nvSpPr>
        <p:spPr>
          <a:xfrm rot="5400000">
            <a:off x="1289304" y="3829449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riângulo 15">
            <a:extLst>
              <a:ext uri="{FF2B5EF4-FFF2-40B4-BE49-F238E27FC236}">
                <a16:creationId xmlns:a16="http://schemas.microsoft.com/office/drawing/2014/main" id="{FAE50332-452D-0947-A648-4AA0C0286AA0}"/>
              </a:ext>
            </a:extLst>
          </p:cNvPr>
          <p:cNvSpPr/>
          <p:nvPr/>
        </p:nvSpPr>
        <p:spPr>
          <a:xfrm rot="5400000">
            <a:off x="1289304" y="4208925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riângulo 16">
            <a:extLst>
              <a:ext uri="{FF2B5EF4-FFF2-40B4-BE49-F238E27FC236}">
                <a16:creationId xmlns:a16="http://schemas.microsoft.com/office/drawing/2014/main" id="{2C1D25C3-8165-C94D-B066-5312699C422F}"/>
              </a:ext>
            </a:extLst>
          </p:cNvPr>
          <p:cNvSpPr/>
          <p:nvPr/>
        </p:nvSpPr>
        <p:spPr>
          <a:xfrm rot="5400000">
            <a:off x="1289304" y="4588401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riângulo 17">
            <a:extLst>
              <a:ext uri="{FF2B5EF4-FFF2-40B4-BE49-F238E27FC236}">
                <a16:creationId xmlns:a16="http://schemas.microsoft.com/office/drawing/2014/main" id="{E66645B9-BFD8-CF4B-9623-87C687C1AB5A}"/>
              </a:ext>
            </a:extLst>
          </p:cNvPr>
          <p:cNvSpPr/>
          <p:nvPr/>
        </p:nvSpPr>
        <p:spPr>
          <a:xfrm rot="5400000">
            <a:off x="1289304" y="4967877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2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589025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ANOTA AÍ!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90D810-441A-D742-8DC0-7E7EE538573C}"/>
              </a:ext>
            </a:extLst>
          </p:cNvPr>
          <p:cNvSpPr txBox="1"/>
          <p:nvPr/>
        </p:nvSpPr>
        <p:spPr>
          <a:xfrm>
            <a:off x="1508763" y="2234083"/>
            <a:ext cx="10294187" cy="3133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NM_PERIODO_AGENDAMENTO: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Período de agendamento da 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NM_TIPO_OS: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OS de Novos Domicílios são todas que contém adesão – instalação de assinatura.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NOME_OS_TIPO_STATUS_AGENDA: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Status do agendamento segmentado por período.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NM_TIPO_BACKLOG: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Tipos de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Backlog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: Produtivo ou Improdutivo.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FX_TEMPO_AGENDA_FUTURA: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Cálculo de dias do agendamento.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FX_TEMPO_VENDA_SEMANA: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Cálculo de semanas a partir da data de abertura da OS.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Losango 12">
            <a:extLst>
              <a:ext uri="{FF2B5EF4-FFF2-40B4-BE49-F238E27FC236}">
                <a16:creationId xmlns:a16="http://schemas.microsoft.com/office/drawing/2014/main" id="{E52F10EE-681C-8F48-8062-AB363E1413C3}"/>
              </a:ext>
            </a:extLst>
          </p:cNvPr>
          <p:cNvSpPr/>
          <p:nvPr/>
        </p:nvSpPr>
        <p:spPr>
          <a:xfrm>
            <a:off x="1280163" y="232405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Losango 18">
            <a:extLst>
              <a:ext uri="{FF2B5EF4-FFF2-40B4-BE49-F238E27FC236}">
                <a16:creationId xmlns:a16="http://schemas.microsoft.com/office/drawing/2014/main" id="{A9C166E3-C028-1C4B-8460-548534F25835}"/>
              </a:ext>
            </a:extLst>
          </p:cNvPr>
          <p:cNvSpPr/>
          <p:nvPr/>
        </p:nvSpPr>
        <p:spPr>
          <a:xfrm>
            <a:off x="1280163" y="285806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Losango 19">
            <a:extLst>
              <a:ext uri="{FF2B5EF4-FFF2-40B4-BE49-F238E27FC236}">
                <a16:creationId xmlns:a16="http://schemas.microsoft.com/office/drawing/2014/main" id="{D02E27BF-B5E2-1640-BCB3-37C6C9CFC8A4}"/>
              </a:ext>
            </a:extLst>
          </p:cNvPr>
          <p:cNvSpPr/>
          <p:nvPr/>
        </p:nvSpPr>
        <p:spPr>
          <a:xfrm>
            <a:off x="1280163" y="339207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Losango 20">
            <a:extLst>
              <a:ext uri="{FF2B5EF4-FFF2-40B4-BE49-F238E27FC236}">
                <a16:creationId xmlns:a16="http://schemas.microsoft.com/office/drawing/2014/main" id="{175E8545-62C3-094E-AB46-F5467177AC0E}"/>
              </a:ext>
            </a:extLst>
          </p:cNvPr>
          <p:cNvSpPr/>
          <p:nvPr/>
        </p:nvSpPr>
        <p:spPr>
          <a:xfrm>
            <a:off x="1280163" y="392608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Losango 21">
            <a:extLst>
              <a:ext uri="{FF2B5EF4-FFF2-40B4-BE49-F238E27FC236}">
                <a16:creationId xmlns:a16="http://schemas.microsoft.com/office/drawing/2014/main" id="{1ADB5F68-A75B-3C48-81A6-58FF383C1AF3}"/>
              </a:ext>
            </a:extLst>
          </p:cNvPr>
          <p:cNvSpPr/>
          <p:nvPr/>
        </p:nvSpPr>
        <p:spPr>
          <a:xfrm>
            <a:off x="1280163" y="446009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Losango 22">
            <a:extLst>
              <a:ext uri="{FF2B5EF4-FFF2-40B4-BE49-F238E27FC236}">
                <a16:creationId xmlns:a16="http://schemas.microsoft.com/office/drawing/2014/main" id="{E5DCD458-746B-EC4F-90AC-BAD1D745E836}"/>
              </a:ext>
            </a:extLst>
          </p:cNvPr>
          <p:cNvSpPr/>
          <p:nvPr/>
        </p:nvSpPr>
        <p:spPr>
          <a:xfrm>
            <a:off x="1280163" y="4994100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8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589025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Status da Agenda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90D810-441A-D742-8DC0-7E7EE538573C}"/>
              </a:ext>
            </a:extLst>
          </p:cNvPr>
          <p:cNvSpPr txBox="1"/>
          <p:nvPr/>
        </p:nvSpPr>
        <p:spPr>
          <a:xfrm>
            <a:off x="1508764" y="2234083"/>
            <a:ext cx="9637772" cy="3371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AGENDA NO DIA: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Dia atual.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AGENDA NO FUTURO: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Dia futuro (não o dia atual).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AGENDA NO PASSADO: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Agenda com uma data do passado.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SEM AGENDA NUNCA AGENDADA: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Sem agendamento e nunca teve agendamento anterior.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SEM AGENDA REAGENDADA: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Sem agendamento, mas em algum momento teve uma data de agendamento.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IMEDIATA: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Quando o OS é de tratamento imediato.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Losango 12">
            <a:extLst>
              <a:ext uri="{FF2B5EF4-FFF2-40B4-BE49-F238E27FC236}">
                <a16:creationId xmlns:a16="http://schemas.microsoft.com/office/drawing/2014/main" id="{E52F10EE-681C-8F48-8062-AB363E1413C3}"/>
              </a:ext>
            </a:extLst>
          </p:cNvPr>
          <p:cNvSpPr/>
          <p:nvPr/>
        </p:nvSpPr>
        <p:spPr>
          <a:xfrm>
            <a:off x="1280163" y="232405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Losango 18">
            <a:extLst>
              <a:ext uri="{FF2B5EF4-FFF2-40B4-BE49-F238E27FC236}">
                <a16:creationId xmlns:a16="http://schemas.microsoft.com/office/drawing/2014/main" id="{A9C166E3-C028-1C4B-8460-548534F25835}"/>
              </a:ext>
            </a:extLst>
          </p:cNvPr>
          <p:cNvSpPr/>
          <p:nvPr/>
        </p:nvSpPr>
        <p:spPr>
          <a:xfrm>
            <a:off x="1280163" y="285806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Losango 19">
            <a:extLst>
              <a:ext uri="{FF2B5EF4-FFF2-40B4-BE49-F238E27FC236}">
                <a16:creationId xmlns:a16="http://schemas.microsoft.com/office/drawing/2014/main" id="{D02E27BF-B5E2-1640-BCB3-37C6C9CFC8A4}"/>
              </a:ext>
            </a:extLst>
          </p:cNvPr>
          <p:cNvSpPr/>
          <p:nvPr/>
        </p:nvSpPr>
        <p:spPr>
          <a:xfrm>
            <a:off x="1280163" y="339207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Losango 20">
            <a:extLst>
              <a:ext uri="{FF2B5EF4-FFF2-40B4-BE49-F238E27FC236}">
                <a16:creationId xmlns:a16="http://schemas.microsoft.com/office/drawing/2014/main" id="{175E8545-62C3-094E-AB46-F5467177AC0E}"/>
              </a:ext>
            </a:extLst>
          </p:cNvPr>
          <p:cNvSpPr/>
          <p:nvPr/>
        </p:nvSpPr>
        <p:spPr>
          <a:xfrm>
            <a:off x="1280163" y="392608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Losango 21">
            <a:extLst>
              <a:ext uri="{FF2B5EF4-FFF2-40B4-BE49-F238E27FC236}">
                <a16:creationId xmlns:a16="http://schemas.microsoft.com/office/drawing/2014/main" id="{1ADB5F68-A75B-3C48-81A6-58FF383C1AF3}"/>
              </a:ext>
            </a:extLst>
          </p:cNvPr>
          <p:cNvSpPr/>
          <p:nvPr/>
        </p:nvSpPr>
        <p:spPr>
          <a:xfrm>
            <a:off x="1280163" y="4460092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Losango 22">
            <a:extLst>
              <a:ext uri="{FF2B5EF4-FFF2-40B4-BE49-F238E27FC236}">
                <a16:creationId xmlns:a16="http://schemas.microsoft.com/office/drawing/2014/main" id="{E5DCD458-746B-EC4F-90AC-BAD1D745E836}"/>
              </a:ext>
            </a:extLst>
          </p:cNvPr>
          <p:cNvSpPr/>
          <p:nvPr/>
        </p:nvSpPr>
        <p:spPr>
          <a:xfrm>
            <a:off x="1280163" y="5288178"/>
            <a:ext cx="228600" cy="228600"/>
          </a:xfrm>
          <a:prstGeom prst="diamond">
            <a:avLst/>
          </a:prstGeom>
          <a:solidFill>
            <a:srgbClr val="21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4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262315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Tipos de </a:t>
            </a:r>
            <a:r>
              <a:rPr kumimoji="0" lang="pt-B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Backlog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ECBD3AA-B71B-2343-9E25-E2E66CABAE11}"/>
              </a:ext>
            </a:extLst>
          </p:cNvPr>
          <p:cNvGrpSpPr/>
          <p:nvPr/>
        </p:nvGrpSpPr>
        <p:grpSpPr>
          <a:xfrm>
            <a:off x="1297728" y="1908555"/>
            <a:ext cx="4353264" cy="2026995"/>
            <a:chOff x="2466018" y="2032749"/>
            <a:chExt cx="4137433" cy="1695893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FE0A84C5-76A0-B041-95B1-8F3C48FC0600}"/>
                </a:ext>
              </a:extLst>
            </p:cNvPr>
            <p:cNvGrpSpPr/>
            <p:nvPr/>
          </p:nvGrpSpPr>
          <p:grpSpPr>
            <a:xfrm>
              <a:off x="2466018" y="2032749"/>
              <a:ext cx="4137433" cy="1695893"/>
              <a:chOff x="2340526" y="2971149"/>
              <a:chExt cx="4137433" cy="1354559"/>
            </a:xfrm>
            <a:effectLst>
              <a:outerShdw blurRad="217598" dist="38100" dir="2100000" sx="101286" sy="101286" algn="tr" rotWithShape="0">
                <a:prstClr val="black">
                  <a:alpha val="16781"/>
                </a:prstClr>
              </a:outerShdw>
            </a:effectLst>
          </p:grpSpPr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E76714C5-A19A-0F45-AE66-682C4F801EBD}"/>
                  </a:ext>
                </a:extLst>
              </p:cNvPr>
              <p:cNvSpPr/>
              <p:nvPr/>
            </p:nvSpPr>
            <p:spPr>
              <a:xfrm>
                <a:off x="2340528" y="2971149"/>
                <a:ext cx="4137431" cy="27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5E3E98B-4AC2-624E-8A59-EDBDCD9011D3}"/>
                  </a:ext>
                </a:extLst>
              </p:cNvPr>
              <p:cNvSpPr/>
              <p:nvPr/>
            </p:nvSpPr>
            <p:spPr>
              <a:xfrm>
                <a:off x="2340526" y="3250590"/>
                <a:ext cx="4137433" cy="1075118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DB22163B-8B9D-9147-8A0E-A78ED04C6383}"/>
                </a:ext>
              </a:extLst>
            </p:cNvPr>
            <p:cNvGrpSpPr/>
            <p:nvPr/>
          </p:nvGrpSpPr>
          <p:grpSpPr>
            <a:xfrm>
              <a:off x="2558821" y="2140119"/>
              <a:ext cx="573670" cy="150598"/>
              <a:chOff x="2558818" y="2124080"/>
              <a:chExt cx="502542" cy="175826"/>
            </a:xfrm>
          </p:grpSpPr>
          <p:sp>
            <p:nvSpPr>
              <p:cNvPr id="24" name="Oval 64">
                <a:extLst>
                  <a:ext uri="{FF2B5EF4-FFF2-40B4-BE49-F238E27FC236}">
                    <a16:creationId xmlns:a16="http://schemas.microsoft.com/office/drawing/2014/main" id="{18A73861-E629-2741-8FFF-DB46217A61CC}"/>
                  </a:ext>
                </a:extLst>
              </p:cNvPr>
              <p:cNvSpPr/>
              <p:nvPr/>
            </p:nvSpPr>
            <p:spPr>
              <a:xfrm>
                <a:off x="2558818" y="2124080"/>
                <a:ext cx="149865" cy="175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5" name="Oval 65">
                <a:extLst>
                  <a:ext uri="{FF2B5EF4-FFF2-40B4-BE49-F238E27FC236}">
                    <a16:creationId xmlns:a16="http://schemas.microsoft.com/office/drawing/2014/main" id="{76A4CEBB-D204-B740-8803-81FE89A72FE4}"/>
                  </a:ext>
                </a:extLst>
              </p:cNvPr>
              <p:cNvSpPr/>
              <p:nvPr/>
            </p:nvSpPr>
            <p:spPr>
              <a:xfrm>
                <a:off x="2735157" y="2124080"/>
                <a:ext cx="149865" cy="175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Oval 66">
                <a:extLst>
                  <a:ext uri="{FF2B5EF4-FFF2-40B4-BE49-F238E27FC236}">
                    <a16:creationId xmlns:a16="http://schemas.microsoft.com/office/drawing/2014/main" id="{5317B55E-596E-A240-93FF-7BC60ED869F3}"/>
                  </a:ext>
                </a:extLst>
              </p:cNvPr>
              <p:cNvSpPr/>
              <p:nvPr/>
            </p:nvSpPr>
            <p:spPr>
              <a:xfrm>
                <a:off x="2911495" y="2124080"/>
                <a:ext cx="149865" cy="175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CC2DD05-A0EE-754C-BA4A-15D84ECF97CD}"/>
                </a:ext>
              </a:extLst>
            </p:cNvPr>
            <p:cNvSpPr txBox="1"/>
            <p:nvPr/>
          </p:nvSpPr>
          <p:spPr>
            <a:xfrm>
              <a:off x="2705567" y="2685723"/>
              <a:ext cx="3717817" cy="73112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C1B23"/>
                  </a:solidFill>
                  <a:effectLst/>
                  <a:uLnTx/>
                  <a:uFillTx/>
                  <a:latin typeface="Segoe UI Black" panose="020B0A02040204020203" pitchFamily="34" charset="0"/>
                  <a:cs typeface="Calibri"/>
                  <a:sym typeface="Calibri"/>
                </a:rPr>
                <a:t>Produtivo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O cliente não possui ocorrências do tipo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Técnica ou Comercial.</a:t>
              </a: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1ADF431-685C-AF44-B764-725010BFC97B}"/>
              </a:ext>
            </a:extLst>
          </p:cNvPr>
          <p:cNvGrpSpPr/>
          <p:nvPr/>
        </p:nvGrpSpPr>
        <p:grpSpPr>
          <a:xfrm>
            <a:off x="6272064" y="1908555"/>
            <a:ext cx="4353264" cy="2026995"/>
            <a:chOff x="2466018" y="2032749"/>
            <a:chExt cx="4137433" cy="1695893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0F3844F4-3366-B54A-A3B7-1F2403E4C314}"/>
                </a:ext>
              </a:extLst>
            </p:cNvPr>
            <p:cNvGrpSpPr/>
            <p:nvPr/>
          </p:nvGrpSpPr>
          <p:grpSpPr>
            <a:xfrm>
              <a:off x="2466018" y="2032749"/>
              <a:ext cx="4137433" cy="1695893"/>
              <a:chOff x="2340526" y="2971149"/>
              <a:chExt cx="4137433" cy="1354559"/>
            </a:xfrm>
            <a:effectLst>
              <a:outerShdw blurRad="217598" dist="38100" dir="2100000" sx="101286" sy="101286" algn="tr" rotWithShape="0">
                <a:prstClr val="black">
                  <a:alpha val="16781"/>
                </a:prstClr>
              </a:outerShdw>
            </a:effectLst>
          </p:grpSpPr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2BDC2AA1-7CC8-3C4A-A7C9-03C24F828BAA}"/>
                  </a:ext>
                </a:extLst>
              </p:cNvPr>
              <p:cNvSpPr/>
              <p:nvPr/>
            </p:nvSpPr>
            <p:spPr>
              <a:xfrm>
                <a:off x="2340528" y="2971149"/>
                <a:ext cx="4137431" cy="27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6A3C16B2-50F4-D642-979B-22A92D892803}"/>
                  </a:ext>
                </a:extLst>
              </p:cNvPr>
              <p:cNvSpPr/>
              <p:nvPr/>
            </p:nvSpPr>
            <p:spPr>
              <a:xfrm>
                <a:off x="2340526" y="3250590"/>
                <a:ext cx="4137433" cy="1075118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D315E80F-F05C-8649-AD37-EF879ECF4199}"/>
                </a:ext>
              </a:extLst>
            </p:cNvPr>
            <p:cNvGrpSpPr/>
            <p:nvPr/>
          </p:nvGrpSpPr>
          <p:grpSpPr>
            <a:xfrm>
              <a:off x="2558821" y="2140119"/>
              <a:ext cx="573670" cy="150598"/>
              <a:chOff x="2558818" y="2124080"/>
              <a:chExt cx="502542" cy="175826"/>
            </a:xfrm>
          </p:grpSpPr>
          <p:sp>
            <p:nvSpPr>
              <p:cNvPr id="33" name="Oval 64">
                <a:extLst>
                  <a:ext uri="{FF2B5EF4-FFF2-40B4-BE49-F238E27FC236}">
                    <a16:creationId xmlns:a16="http://schemas.microsoft.com/office/drawing/2014/main" id="{325E8184-2A58-7647-9296-42227E7BD8A1}"/>
                  </a:ext>
                </a:extLst>
              </p:cNvPr>
              <p:cNvSpPr/>
              <p:nvPr/>
            </p:nvSpPr>
            <p:spPr>
              <a:xfrm>
                <a:off x="2558818" y="2124080"/>
                <a:ext cx="149865" cy="175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4" name="Oval 65">
                <a:extLst>
                  <a:ext uri="{FF2B5EF4-FFF2-40B4-BE49-F238E27FC236}">
                    <a16:creationId xmlns:a16="http://schemas.microsoft.com/office/drawing/2014/main" id="{CC05ED0E-9CBF-D440-BF1C-525C61E64A03}"/>
                  </a:ext>
                </a:extLst>
              </p:cNvPr>
              <p:cNvSpPr/>
              <p:nvPr/>
            </p:nvSpPr>
            <p:spPr>
              <a:xfrm>
                <a:off x="2735157" y="2124080"/>
                <a:ext cx="149865" cy="175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5" name="Oval 66">
                <a:extLst>
                  <a:ext uri="{FF2B5EF4-FFF2-40B4-BE49-F238E27FC236}">
                    <a16:creationId xmlns:a16="http://schemas.microsoft.com/office/drawing/2014/main" id="{769791AF-4FD1-C045-9D03-83EE77B9049B}"/>
                  </a:ext>
                </a:extLst>
              </p:cNvPr>
              <p:cNvSpPr/>
              <p:nvPr/>
            </p:nvSpPr>
            <p:spPr>
              <a:xfrm>
                <a:off x="2911495" y="2124080"/>
                <a:ext cx="149865" cy="17582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F91538D-7719-B44C-8DDB-576CD6971717}"/>
                </a:ext>
              </a:extLst>
            </p:cNvPr>
            <p:cNvSpPr txBox="1"/>
            <p:nvPr/>
          </p:nvSpPr>
          <p:spPr>
            <a:xfrm>
              <a:off x="2705567" y="2561446"/>
              <a:ext cx="3717817" cy="9883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C1B23"/>
                  </a:solidFill>
                  <a:effectLst/>
                  <a:uLnTx/>
                  <a:uFillTx/>
                  <a:latin typeface="Segoe UI Black" panose="020B0A02040204020203" pitchFamily="34" charset="0"/>
                  <a:cs typeface="Calibri"/>
                  <a:sym typeface="Calibri"/>
                </a:rPr>
                <a:t>Improdutivo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O cliente possui ocorrências Técnicas ou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Comerciais, que precisam ser tratadas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/>
                  <a:cs typeface="Calibri Light" panose="020F0302020204030204" pitchFamily="34" charset="0"/>
                  <a:sym typeface="Calibri"/>
                </a:rPr>
                <a:t>antes de realizar o agendamento.</a:t>
              </a: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endParaRP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61905C9-5CCB-0D48-9CB2-71C85E59D9B7}"/>
              </a:ext>
            </a:extLst>
          </p:cNvPr>
          <p:cNvSpPr txBox="1"/>
          <p:nvPr/>
        </p:nvSpPr>
        <p:spPr>
          <a:xfrm>
            <a:off x="1185430" y="4147915"/>
            <a:ext cx="9878809" cy="1995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Os motivos de ocorrência estão na coluna: NM_TIPO_OCORRENCIA, são eles: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CA1 - CE1 - CORRECAO END. DE INST. - CONTRATO CONECTADO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CO1 - CE1 - CORRECAO ENDERECO - PEND INSTALACAO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CO1 - CP - CANCELAMENTO DE PROPOSTA - PENDENTE DE INSTALACAO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IE2 - IE2 - INFRA ESTRUT. TECNICA SEM INTERRUPCAO DO SERVICO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PE1 - MD1 - PREDIO SEM BACKBONE o PE1 - MD2 - PREDIO SEM RETORNO ATIVO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PE1 - RU1 - RUA NAO CABEADA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PE1 - RU2 - NODE NAO LIBERADO PARA VIRTUA/FONE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PE1 - TP1 - FALTA TAP/TAP LOTADO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6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C7EDC209-6464-C941-9505-154D2ABBBCBF}"/>
              </a:ext>
            </a:extLst>
          </p:cNvPr>
          <p:cNvSpPr/>
          <p:nvPr/>
        </p:nvSpPr>
        <p:spPr>
          <a:xfrm>
            <a:off x="10506228" y="3889319"/>
            <a:ext cx="707364" cy="16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40" name="Conector reto 7">
            <a:extLst>
              <a:ext uri="{FF2B5EF4-FFF2-40B4-BE49-F238E27FC236}">
                <a16:creationId xmlns:a16="http://schemas.microsoft.com/office/drawing/2014/main" id="{6E8F3E46-1C2D-E448-A770-8F654E73BADC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978408" y="4187952"/>
            <a:ext cx="9098279" cy="890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262315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Tempo de Agenda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79F96150-7D16-EC4E-B427-FE249A113CE9}"/>
              </a:ext>
            </a:extLst>
          </p:cNvPr>
          <p:cNvSpPr txBox="1"/>
          <p:nvPr/>
        </p:nvSpPr>
        <p:spPr>
          <a:xfrm>
            <a:off x="1185431" y="1727744"/>
            <a:ext cx="9878809" cy="797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o cálculo de quantos dias está o agendamento a partir da data atual.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Veja o exemplo: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7B6ADA-2D2E-2649-B286-FDFB82D5485E}"/>
              </a:ext>
            </a:extLst>
          </p:cNvPr>
          <p:cNvSpPr/>
          <p:nvPr/>
        </p:nvSpPr>
        <p:spPr>
          <a:xfrm>
            <a:off x="1600200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3BC7A0-866D-6440-A5D2-5E88CA3E7BA8}"/>
              </a:ext>
            </a:extLst>
          </p:cNvPr>
          <p:cNvSpPr/>
          <p:nvPr/>
        </p:nvSpPr>
        <p:spPr>
          <a:xfrm>
            <a:off x="2811127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6DB501-81FA-FA40-8929-C81A503FC5D3}"/>
              </a:ext>
            </a:extLst>
          </p:cNvPr>
          <p:cNvSpPr/>
          <p:nvPr/>
        </p:nvSpPr>
        <p:spPr>
          <a:xfrm>
            <a:off x="4022054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0BA132-5633-8741-B718-A44ABB9F68A1}"/>
              </a:ext>
            </a:extLst>
          </p:cNvPr>
          <p:cNvSpPr/>
          <p:nvPr/>
        </p:nvSpPr>
        <p:spPr>
          <a:xfrm>
            <a:off x="5232981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5F09EBB-5AFE-8941-990B-AC05DE15532F}"/>
              </a:ext>
            </a:extLst>
          </p:cNvPr>
          <p:cNvSpPr/>
          <p:nvPr/>
        </p:nvSpPr>
        <p:spPr>
          <a:xfrm>
            <a:off x="6443908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4E6464-51FB-1041-B908-B70A1898D925}"/>
              </a:ext>
            </a:extLst>
          </p:cNvPr>
          <p:cNvSpPr/>
          <p:nvPr/>
        </p:nvSpPr>
        <p:spPr>
          <a:xfrm>
            <a:off x="7654835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3DC80DA-A84B-AA45-BAF4-F846F6705C38}"/>
              </a:ext>
            </a:extLst>
          </p:cNvPr>
          <p:cNvSpPr/>
          <p:nvPr/>
        </p:nvSpPr>
        <p:spPr>
          <a:xfrm>
            <a:off x="8865762" y="411913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C50081C-1243-D740-9F80-6024F92106DC}"/>
              </a:ext>
            </a:extLst>
          </p:cNvPr>
          <p:cNvSpPr/>
          <p:nvPr/>
        </p:nvSpPr>
        <p:spPr>
          <a:xfrm>
            <a:off x="10076687" y="3822192"/>
            <a:ext cx="1554473" cy="73152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7 DIAS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Igual ou maior 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17 de setembro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2E5C981-8596-0548-942C-2561A32364F2}"/>
              </a:ext>
            </a:extLst>
          </p:cNvPr>
          <p:cNvSpPr txBox="1"/>
          <p:nvPr/>
        </p:nvSpPr>
        <p:spPr>
          <a:xfrm>
            <a:off x="935616" y="4274584"/>
            <a:ext cx="1484615" cy="997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HOJE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Agendamento realizado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10 de setembro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E5686F3-B05C-FF49-88D3-627A008DA657}"/>
              </a:ext>
            </a:extLst>
          </p:cNvPr>
          <p:cNvSpPr txBox="1"/>
          <p:nvPr/>
        </p:nvSpPr>
        <p:spPr>
          <a:xfrm>
            <a:off x="2495005" y="4274584"/>
            <a:ext cx="787692" cy="56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1 dia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11/09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64D535D8-0A6B-E340-BEE9-5199B420941A}"/>
              </a:ext>
            </a:extLst>
          </p:cNvPr>
          <p:cNvSpPr txBox="1"/>
          <p:nvPr/>
        </p:nvSpPr>
        <p:spPr>
          <a:xfrm>
            <a:off x="3699626" y="4274584"/>
            <a:ext cx="787692" cy="56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2 dias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12/09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E72E0930-285A-124E-9A86-0C46C2D7E4B3}"/>
              </a:ext>
            </a:extLst>
          </p:cNvPr>
          <p:cNvSpPr txBox="1"/>
          <p:nvPr/>
        </p:nvSpPr>
        <p:spPr>
          <a:xfrm>
            <a:off x="4916859" y="4274584"/>
            <a:ext cx="787692" cy="56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3 dias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13/09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DAA215D-B437-5741-BA88-D58172A00EA9}"/>
              </a:ext>
            </a:extLst>
          </p:cNvPr>
          <p:cNvSpPr txBox="1"/>
          <p:nvPr/>
        </p:nvSpPr>
        <p:spPr>
          <a:xfrm>
            <a:off x="6134092" y="4274584"/>
            <a:ext cx="787692" cy="56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4 dias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14/09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3CFAEB15-B264-2943-9AB0-8F52129F43D9}"/>
              </a:ext>
            </a:extLst>
          </p:cNvPr>
          <p:cNvSpPr txBox="1"/>
          <p:nvPr/>
        </p:nvSpPr>
        <p:spPr>
          <a:xfrm>
            <a:off x="7338713" y="4274584"/>
            <a:ext cx="787692" cy="56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5 dias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15/09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65C0AE6-6BAA-C34E-9328-DD7DCF0A6394}"/>
              </a:ext>
            </a:extLst>
          </p:cNvPr>
          <p:cNvSpPr txBox="1"/>
          <p:nvPr/>
        </p:nvSpPr>
        <p:spPr>
          <a:xfrm>
            <a:off x="8543333" y="4274584"/>
            <a:ext cx="787692" cy="564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6 dias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16/09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4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9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C7EDC209-6464-C941-9505-154D2ABBBCBF}"/>
              </a:ext>
            </a:extLst>
          </p:cNvPr>
          <p:cNvSpPr/>
          <p:nvPr/>
        </p:nvSpPr>
        <p:spPr>
          <a:xfrm>
            <a:off x="10219970" y="3331699"/>
            <a:ext cx="1279880" cy="16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40" name="Conector reto 7">
            <a:extLst>
              <a:ext uri="{FF2B5EF4-FFF2-40B4-BE49-F238E27FC236}">
                <a16:creationId xmlns:a16="http://schemas.microsoft.com/office/drawing/2014/main" id="{6E8F3E46-1C2D-E448-A770-8F654E73BADC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978408" y="3630332"/>
            <a:ext cx="9098279" cy="243214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262315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Tempo de Vendas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79F96150-7D16-EC4E-B427-FE249A113CE9}"/>
              </a:ext>
            </a:extLst>
          </p:cNvPr>
          <p:cNvSpPr txBox="1"/>
          <p:nvPr/>
        </p:nvSpPr>
        <p:spPr>
          <a:xfrm>
            <a:off x="1185431" y="1727744"/>
            <a:ext cx="9878809" cy="797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o cálculo de tempo (semanas) em que a OS foi aberta até o dia atual.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Veja o exemplo: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33BC7A0-866D-6440-A5D2-5E88CA3E7BA8}"/>
              </a:ext>
            </a:extLst>
          </p:cNvPr>
          <p:cNvSpPr/>
          <p:nvPr/>
        </p:nvSpPr>
        <p:spPr>
          <a:xfrm>
            <a:off x="1989705" y="5691904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B6DB501-81FA-FA40-8929-C81A503FC5D3}"/>
              </a:ext>
            </a:extLst>
          </p:cNvPr>
          <p:cNvSpPr/>
          <p:nvPr/>
        </p:nvSpPr>
        <p:spPr>
          <a:xfrm>
            <a:off x="3607101" y="5283685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0BA132-5633-8741-B718-A44ABB9F68A1}"/>
              </a:ext>
            </a:extLst>
          </p:cNvPr>
          <p:cNvSpPr/>
          <p:nvPr/>
        </p:nvSpPr>
        <p:spPr>
          <a:xfrm>
            <a:off x="5224497" y="4840673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5F09EBB-5AFE-8941-990B-AC05DE15532F}"/>
              </a:ext>
            </a:extLst>
          </p:cNvPr>
          <p:cNvSpPr/>
          <p:nvPr/>
        </p:nvSpPr>
        <p:spPr>
          <a:xfrm>
            <a:off x="6841893" y="4401500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4E6464-51FB-1041-B908-B70A1898D925}"/>
              </a:ext>
            </a:extLst>
          </p:cNvPr>
          <p:cNvSpPr/>
          <p:nvPr/>
        </p:nvSpPr>
        <p:spPr>
          <a:xfrm>
            <a:off x="8459289" y="3995456"/>
            <a:ext cx="155448" cy="155448"/>
          </a:xfrm>
          <a:prstGeom prst="ellipse">
            <a:avLst/>
          </a:prstGeom>
          <a:solidFill>
            <a:srgbClr val="F2F2F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C50081C-1243-D740-9F80-6024F92106DC}"/>
              </a:ext>
            </a:extLst>
          </p:cNvPr>
          <p:cNvSpPr/>
          <p:nvPr/>
        </p:nvSpPr>
        <p:spPr>
          <a:xfrm>
            <a:off x="10076687" y="3264572"/>
            <a:ext cx="1554473" cy="73152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ATÉ 5 SEMANAS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"/>
              </a:rPr>
              <a:t>Anterior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rPr>
              <a:t>13 de agosto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2E5686F3-B05C-FF49-88D3-627A008DA657}"/>
              </a:ext>
            </a:extLst>
          </p:cNvPr>
          <p:cNvSpPr txBox="1"/>
          <p:nvPr/>
        </p:nvSpPr>
        <p:spPr>
          <a:xfrm>
            <a:off x="1601200" y="4922916"/>
            <a:ext cx="932457" cy="721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48 horas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08/09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09/09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65A2E26-DCAF-2E45-B7B1-3CDF6B6CB7C6}"/>
              </a:ext>
            </a:extLst>
          </p:cNvPr>
          <p:cNvSpPr txBox="1"/>
          <p:nvPr/>
        </p:nvSpPr>
        <p:spPr>
          <a:xfrm>
            <a:off x="1185431" y="2678720"/>
            <a:ext cx="9878809" cy="337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Considere que o analítico foi atualizado no dia 10 de setembro.</a:t>
            </a:r>
            <a:endParaRPr kumimoji="0" lang="pt-BR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24DF774-8E4E-0249-93E1-787D86F7B3BF}"/>
              </a:ext>
            </a:extLst>
          </p:cNvPr>
          <p:cNvSpPr txBox="1"/>
          <p:nvPr/>
        </p:nvSpPr>
        <p:spPr>
          <a:xfrm>
            <a:off x="3044537" y="4509892"/>
            <a:ext cx="1280576" cy="721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Até 1 semana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03/09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07/09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2E2BBEA-EC8D-EC48-B2AF-946DC605C5C8}"/>
              </a:ext>
            </a:extLst>
          </p:cNvPr>
          <p:cNvSpPr txBox="1"/>
          <p:nvPr/>
        </p:nvSpPr>
        <p:spPr>
          <a:xfrm>
            <a:off x="4661933" y="4071559"/>
            <a:ext cx="1280576" cy="721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Até 2 semanas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27/08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02/09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FB0B1D3-AA8D-6443-9E09-A55D25B85354}"/>
              </a:ext>
            </a:extLst>
          </p:cNvPr>
          <p:cNvSpPr txBox="1"/>
          <p:nvPr/>
        </p:nvSpPr>
        <p:spPr>
          <a:xfrm>
            <a:off x="6279329" y="3634687"/>
            <a:ext cx="1280576" cy="721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Até 3 semanas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20/08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26/08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685A6D5-0F8F-F048-AD4C-D012D871EC77}"/>
              </a:ext>
            </a:extLst>
          </p:cNvPr>
          <p:cNvSpPr txBox="1"/>
          <p:nvPr/>
        </p:nvSpPr>
        <p:spPr>
          <a:xfrm>
            <a:off x="7896725" y="3241451"/>
            <a:ext cx="1280576" cy="721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Até 4 semanas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13/08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19/08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9" grpId="0" animBg="1"/>
      <p:bldP spid="49" grpId="0"/>
      <p:bldP spid="27" grpId="0"/>
      <p:bldP spid="28" grpId="0"/>
      <p:bldP spid="29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16B0B9A-6963-0946-94CA-6703DBCB4447}"/>
              </a:ext>
            </a:extLst>
          </p:cNvPr>
          <p:cNvCxnSpPr/>
          <p:nvPr/>
        </p:nvCxnSpPr>
        <p:spPr>
          <a:xfrm>
            <a:off x="978408" y="1362456"/>
            <a:ext cx="0" cy="4700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E18794-059F-D141-8A6F-FE8F3690DACD}"/>
              </a:ext>
            </a:extLst>
          </p:cNvPr>
          <p:cNvSpPr txBox="1"/>
          <p:nvPr/>
        </p:nvSpPr>
        <p:spPr>
          <a:xfrm>
            <a:off x="1185430" y="1527048"/>
            <a:ext cx="6349222" cy="465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EC1B23"/>
                </a:solidFill>
                <a:effectLst/>
                <a:uLnTx/>
                <a:uFillTx/>
                <a:latin typeface="Segoe UI Black" panose="020B0A02040204020203" pitchFamily="34" charset="0"/>
                <a:cs typeface="Calibri"/>
                <a:sym typeface="Calibri"/>
              </a:rPr>
              <a:t>Principais indicadores</a:t>
            </a:r>
            <a:endParaRPr kumimoji="0" lang="pt-BR" sz="2400" b="1" i="0" u="none" strike="noStrike" kern="0" cap="none" spc="0" normalizeH="0" baseline="0" noProof="0" dirty="0">
              <a:ln>
                <a:noFill/>
              </a:ln>
              <a:solidFill>
                <a:srgbClr val="EC1B23"/>
              </a:solidFill>
              <a:effectLst/>
              <a:uLnTx/>
              <a:uFillTx/>
              <a:latin typeface="Segoe UI Black" panose="020B0A02040204020203" pitchFamily="34" charset="0"/>
              <a:cs typeface="Calibri"/>
              <a:sym typeface="Arial"/>
            </a:endParaRPr>
          </a:p>
        </p:txBody>
      </p:sp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F68DF188-9011-BF48-AC6C-88920F57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45" y="2525220"/>
            <a:ext cx="270045" cy="180756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FF93806-F845-494C-A7A3-65CADA94C390}"/>
              </a:ext>
            </a:extLst>
          </p:cNvPr>
          <p:cNvSpPr txBox="1"/>
          <p:nvPr/>
        </p:nvSpPr>
        <p:spPr>
          <a:xfrm>
            <a:off x="1185431" y="2006726"/>
            <a:ext cx="9878809" cy="38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Quais são os indicadores que precisamos cuidar?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1" name="Triângulo 10">
            <a:extLst>
              <a:ext uri="{FF2B5EF4-FFF2-40B4-BE49-F238E27FC236}">
                <a16:creationId xmlns:a16="http://schemas.microsoft.com/office/drawing/2014/main" id="{9B61B3A0-B980-D54A-A435-9A5724F26DF4}"/>
              </a:ext>
            </a:extLst>
          </p:cNvPr>
          <p:cNvSpPr/>
          <p:nvPr/>
        </p:nvSpPr>
        <p:spPr>
          <a:xfrm rot="5400000">
            <a:off x="1289304" y="2792593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90D810-441A-D742-8DC0-7E7EE538573C}"/>
              </a:ext>
            </a:extLst>
          </p:cNvPr>
          <p:cNvSpPr txBox="1"/>
          <p:nvPr/>
        </p:nvSpPr>
        <p:spPr>
          <a:xfrm>
            <a:off x="1508765" y="2647606"/>
            <a:ext cx="9619484" cy="318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Tempo da agenda (dias do agendamento):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É importante cuidar para que a visita não seja agendada para muitos dias depois do contato, o ideal é um agendamento de até 48 horas.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Tempo da agenda (agenda maior que 5 dias):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Os agendamentos maiores que 5 dias podem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representar um maior percentual de cancelamento da venda.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Tempo de vendas (semanas):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Cuide para que sua agenda não tenha intervalos maiores que 48 horas (data do contato para data da visita), pois isso também pode causar impacto negativo na sua venda.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Tipo de 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Backlog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Apesar de não ser propriamente um indicador, acompanhar se existe alguma pendência que necessita de ação de correção também é importante.</a:t>
            </a: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5" name="Triângulo 14">
            <a:extLst>
              <a:ext uri="{FF2B5EF4-FFF2-40B4-BE49-F238E27FC236}">
                <a16:creationId xmlns:a16="http://schemas.microsoft.com/office/drawing/2014/main" id="{40EAB488-E5EE-E646-B5CE-6309975F2B4C}"/>
              </a:ext>
            </a:extLst>
          </p:cNvPr>
          <p:cNvSpPr/>
          <p:nvPr/>
        </p:nvSpPr>
        <p:spPr>
          <a:xfrm rot="5400000">
            <a:off x="1289304" y="3474323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riângulo 15">
            <a:extLst>
              <a:ext uri="{FF2B5EF4-FFF2-40B4-BE49-F238E27FC236}">
                <a16:creationId xmlns:a16="http://schemas.microsoft.com/office/drawing/2014/main" id="{FAE50332-452D-0947-A648-4AA0C0286AA0}"/>
              </a:ext>
            </a:extLst>
          </p:cNvPr>
          <p:cNvSpPr/>
          <p:nvPr/>
        </p:nvSpPr>
        <p:spPr>
          <a:xfrm rot="5400000">
            <a:off x="1289304" y="4241901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riângulo 17">
            <a:extLst>
              <a:ext uri="{FF2B5EF4-FFF2-40B4-BE49-F238E27FC236}">
                <a16:creationId xmlns:a16="http://schemas.microsoft.com/office/drawing/2014/main" id="{E66645B9-BFD8-CF4B-9623-87C687C1AB5A}"/>
              </a:ext>
            </a:extLst>
          </p:cNvPr>
          <p:cNvSpPr/>
          <p:nvPr/>
        </p:nvSpPr>
        <p:spPr>
          <a:xfrm rot="5400000">
            <a:off x="1289304" y="5242197"/>
            <a:ext cx="171521" cy="147863"/>
          </a:xfrm>
          <a:prstGeom prst="triangle">
            <a:avLst/>
          </a:prstGeom>
          <a:solidFill>
            <a:srgbClr val="EC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1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A55DB502-1536-D141-950D-AE75F31D7708}"/>
              </a:ext>
            </a:extLst>
          </p:cNvPr>
          <p:cNvSpPr/>
          <p:nvPr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D22B2C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C4C3C48-32FE-8F46-B256-93E520B9C3F0}"/>
              </a:ext>
            </a:extLst>
          </p:cNvPr>
          <p:cNvGrpSpPr/>
          <p:nvPr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FEA99AF0-CCE8-9842-B27F-7A00071B872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501C85F5-22CC-1040-9AB9-5A449BD2ECC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ixaDeTexto 11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5920137" y="2751425"/>
            <a:ext cx="5662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66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DÚVIDAS?</a:t>
            </a:r>
          </a:p>
          <a:p>
            <a:pPr algn="ctr" defTabSz="457200" eaLnBrk="1" hangingPunct="1">
              <a:defRPr/>
            </a:pPr>
            <a:endParaRPr lang="pt-BR" altLang="pt-BR" sz="66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  <a:p>
            <a:pPr algn="ctr" defTabSz="457200" eaLnBrk="1" hangingPunct="1">
              <a:defRPr/>
            </a:pPr>
            <a:endParaRPr lang="pt-BR" altLang="pt-BR" sz="66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4" y="1325700"/>
            <a:ext cx="4602033" cy="422486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CF18FA1-72C9-3348-8B1E-3E722AE3F5A0}"/>
              </a:ext>
            </a:extLst>
          </p:cNvPr>
          <p:cNvSpPr/>
          <p:nvPr/>
        </p:nvSpPr>
        <p:spPr>
          <a:xfrm>
            <a:off x="359524" y="1325699"/>
            <a:ext cx="4602033" cy="4224869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708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6BF5F5F-F84B-499A-8ED7-54026181DE4D}"/>
              </a:ext>
            </a:extLst>
          </p:cNvPr>
          <p:cNvSpPr/>
          <p:nvPr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C42824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ADE6E8D1-DC70-4A17-A918-41802781D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7626" r="35173"/>
          <a:stretch/>
        </p:blipFill>
        <p:spPr>
          <a:xfrm>
            <a:off x="552134" y="579474"/>
            <a:ext cx="4265175" cy="5699053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55C8AB4-1BED-47AD-BA4B-5BF81CB681EF}"/>
              </a:ext>
            </a:extLst>
          </p:cNvPr>
          <p:cNvSpPr/>
          <p:nvPr/>
        </p:nvSpPr>
        <p:spPr>
          <a:xfrm>
            <a:off x="552134" y="579474"/>
            <a:ext cx="4265175" cy="5699053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400FC26-5CAA-A54A-90C3-B77E34E6E66D}"/>
              </a:ext>
            </a:extLst>
          </p:cNvPr>
          <p:cNvSpPr txBox="1">
            <a:spLocks/>
          </p:cNvSpPr>
          <p:nvPr/>
        </p:nvSpPr>
        <p:spPr>
          <a:xfrm>
            <a:off x="6273262" y="2168950"/>
            <a:ext cx="5440546" cy="8517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SIM!!!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549576" y="2367171"/>
            <a:ext cx="45190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C00000"/>
                </a:solidFill>
              </a:rPr>
              <a:t>1-  70%</a:t>
            </a:r>
          </a:p>
          <a:p>
            <a:r>
              <a:rPr lang="pt-BR" sz="4400" b="1" dirty="0">
                <a:solidFill>
                  <a:srgbClr val="C00000"/>
                </a:solidFill>
              </a:rPr>
              <a:t>2-  80%</a:t>
            </a:r>
          </a:p>
          <a:p>
            <a:r>
              <a:rPr lang="pt-BR" sz="4400" b="1" dirty="0">
                <a:solidFill>
                  <a:srgbClr val="C00000"/>
                </a:solidFill>
              </a:rPr>
              <a:t>3-  68%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290489" y="579474"/>
            <a:ext cx="6154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C00000"/>
                </a:solidFill>
              </a:rPr>
              <a:t>SERÁ QUE VOCÊ SABE?</a:t>
            </a:r>
          </a:p>
        </p:txBody>
      </p:sp>
      <p:grpSp>
        <p:nvGrpSpPr>
          <p:cNvPr id="29" name="Agrupar 21">
            <a:extLst>
              <a:ext uri="{FF2B5EF4-FFF2-40B4-BE49-F238E27FC236}">
                <a16:creationId xmlns:a16="http://schemas.microsoft.com/office/drawing/2014/main" id="{714C8D38-58F1-41EC-A52C-3EB7504D9CA7}"/>
              </a:ext>
            </a:extLst>
          </p:cNvPr>
          <p:cNvGrpSpPr/>
          <p:nvPr/>
        </p:nvGrpSpPr>
        <p:grpSpPr>
          <a:xfrm>
            <a:off x="8568825" y="3641409"/>
            <a:ext cx="849420" cy="849420"/>
            <a:chOff x="4682308" y="2745000"/>
            <a:chExt cx="1368000" cy="1368000"/>
          </a:xfrm>
        </p:grpSpPr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6710941E-DCA7-4367-8741-0AEB59B7D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4D15FCB6-509A-4060-94FC-1E1E2607A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4168" y="2983377"/>
              <a:ext cx="782808" cy="83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302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" presetClass="entr" presetSubtype="2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A55DB502-1536-D141-950D-AE75F31D7708}"/>
              </a:ext>
            </a:extLst>
          </p:cNvPr>
          <p:cNvSpPr/>
          <p:nvPr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D22B2C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C4C3C48-32FE-8F46-B256-93E520B9C3F0}"/>
              </a:ext>
            </a:extLst>
          </p:cNvPr>
          <p:cNvGrpSpPr/>
          <p:nvPr/>
        </p:nvGrpSpPr>
        <p:grpSpPr>
          <a:xfrm>
            <a:off x="2660541" y="1"/>
            <a:ext cx="48361" cy="6858000"/>
            <a:chOff x="4513006" y="5152103"/>
            <a:chExt cx="58994" cy="1705897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FEA99AF0-CCE8-9842-B27F-7A00071B872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501C85F5-22CC-1040-9AB9-5A449BD2ECC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rgbClr val="2525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ixaDeTexto 11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531"/>
            <a:ext cx="5369442" cy="351923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CF18FA1-72C9-3348-8B1E-3E722AE3F5A0}"/>
              </a:ext>
            </a:extLst>
          </p:cNvPr>
          <p:cNvSpPr/>
          <p:nvPr/>
        </p:nvSpPr>
        <p:spPr>
          <a:xfrm>
            <a:off x="0" y="1726531"/>
            <a:ext cx="5369442" cy="3519237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5920136" y="2222036"/>
            <a:ext cx="56628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0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# PARTIU FOTO!!!</a:t>
            </a:r>
          </a:p>
          <a:p>
            <a:pPr algn="ctr" defTabSz="457200" eaLnBrk="1" hangingPunct="1">
              <a:defRPr/>
            </a:pPr>
            <a:endParaRPr lang="pt-BR" altLang="pt-BR" sz="4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  <a:p>
            <a:pPr algn="ctr" defTabSz="457200" eaLnBrk="1" hangingPunct="1">
              <a:defRPr/>
            </a:pPr>
            <a:endParaRPr lang="pt-BR" altLang="pt-BR" sz="4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  <a:p>
            <a:pPr algn="ctr" defTabSz="457200" eaLnBrk="1" hangingPunct="1">
              <a:defRPr/>
            </a:pPr>
            <a:endParaRPr lang="pt-BR" altLang="pt-BR" sz="4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  <a:p>
            <a:pPr algn="ctr" defTabSz="457200" eaLnBrk="1" hangingPunct="1">
              <a:defRPr/>
            </a:pPr>
            <a:endParaRPr lang="pt-BR" altLang="pt-BR" sz="4000" b="1" dirty="0">
              <a:solidFill>
                <a:prstClr val="white"/>
              </a:solidFill>
              <a:latin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32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D072C73D-190E-E04C-8B48-531EAD61E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92" b="188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BECA388-8580-424B-B4BE-41483360A2D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25A5B8-220C-E14E-8643-CAF3EF748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55" y="6153149"/>
            <a:ext cx="963980" cy="34900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184637F-09DC-294C-9B74-86C83EC16F90}"/>
              </a:ext>
            </a:extLst>
          </p:cNvPr>
          <p:cNvSpPr txBox="1"/>
          <p:nvPr/>
        </p:nvSpPr>
        <p:spPr>
          <a:xfrm>
            <a:off x="2133600" y="292116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ATÉ A PROXIMA!</a:t>
            </a: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EC049389-CD45-A64F-BB27-15998CDFCC0E}"/>
              </a:ext>
            </a:extLst>
          </p:cNvPr>
          <p:cNvSpPr/>
          <p:nvPr/>
        </p:nvSpPr>
        <p:spPr>
          <a:xfrm>
            <a:off x="2748000" y="2565000"/>
            <a:ext cx="6696000" cy="1728000"/>
          </a:xfrm>
          <a:prstGeom prst="roundRect">
            <a:avLst>
              <a:gd name="adj" fmla="val 7062"/>
            </a:avLst>
          </a:pr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427C626B-49EC-7B4B-8821-1E19A9344255}"/>
              </a:ext>
            </a:extLst>
          </p:cNvPr>
          <p:cNvSpPr/>
          <p:nvPr/>
        </p:nvSpPr>
        <p:spPr>
          <a:xfrm>
            <a:off x="2820000" y="2637000"/>
            <a:ext cx="6552000" cy="1584000"/>
          </a:xfrm>
          <a:prstGeom prst="roundRect">
            <a:avLst>
              <a:gd name="adj" fmla="val 7062"/>
            </a:avLst>
          </a:prstGeom>
          <a:noFill/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D9712D8-4225-4178-AD60-5F16708CCB48}"/>
              </a:ext>
            </a:extLst>
          </p:cNvPr>
          <p:cNvGrpSpPr/>
          <p:nvPr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13" name="Conector Reto 6">
              <a:extLst>
                <a:ext uri="{FF2B5EF4-FFF2-40B4-BE49-F238E27FC236}">
                  <a16:creationId xmlns:a16="http://schemas.microsoft.com/office/drawing/2014/main" id="{5BC3ECEC-29F0-46CB-9D55-7B9B9F758FB6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7">
              <a:extLst>
                <a:ext uri="{FF2B5EF4-FFF2-40B4-BE49-F238E27FC236}">
                  <a16:creationId xmlns:a16="http://schemas.microsoft.com/office/drawing/2014/main" id="{883B47E9-D924-4DF4-AC94-DC212214B15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32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182129-2F9D-6D41-861E-601650705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0" b="965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BECA388-8580-424B-B4BE-41483360A2D0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25A5B8-220C-E14E-8643-CAF3EF748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55" y="6153149"/>
            <a:ext cx="963980" cy="34900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184637F-09DC-294C-9B74-86C83EC16F90}"/>
              </a:ext>
            </a:extLst>
          </p:cNvPr>
          <p:cNvSpPr txBox="1"/>
          <p:nvPr/>
        </p:nvSpPr>
        <p:spPr>
          <a:xfrm>
            <a:off x="243655" y="2123121"/>
            <a:ext cx="7125669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libri" panose="020F0502020204030204"/>
              </a:rPr>
              <a:t>HOJE CONSEGUIMOS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libri" panose="020F0502020204030204"/>
              </a:rPr>
              <a:t> INSTALAR </a:t>
            </a:r>
            <a:r>
              <a:rPr lang="pt-BR" sz="8800" b="1" dirty="0">
                <a:solidFill>
                  <a:srgbClr val="C00000"/>
                </a:solidFill>
                <a:latin typeface="Calibri" panose="020F0502020204030204"/>
              </a:rPr>
              <a:t>68%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libri" panose="020F0502020204030204"/>
              </a:rPr>
              <a:t>DO QUE VENDEMOS! 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9ECFA92-1A53-4610-A793-EA480CC55667}"/>
              </a:ext>
            </a:extLst>
          </p:cNvPr>
          <p:cNvGrpSpPr/>
          <p:nvPr/>
        </p:nvGrpSpPr>
        <p:grpSpPr>
          <a:xfrm rot="5400000">
            <a:off x="5958310" y="1732851"/>
            <a:ext cx="67560" cy="9288000"/>
            <a:chOff x="4513006" y="5152103"/>
            <a:chExt cx="58994" cy="1705897"/>
          </a:xfrm>
        </p:grpSpPr>
        <p:cxnSp>
          <p:nvCxnSpPr>
            <p:cNvPr id="13" name="Conector Reto 6">
              <a:extLst>
                <a:ext uri="{FF2B5EF4-FFF2-40B4-BE49-F238E27FC236}">
                  <a16:creationId xmlns:a16="http://schemas.microsoft.com/office/drawing/2014/main" id="{01AC6D3D-B1A5-4473-A23D-3AA62587717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7">
              <a:extLst>
                <a:ext uri="{FF2B5EF4-FFF2-40B4-BE49-F238E27FC236}">
                  <a16:creationId xmlns:a16="http://schemas.microsoft.com/office/drawing/2014/main" id="{6622F464-0EE0-4F84-8C82-9F207DE24D34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5875" cap="rnd" cmpd="sng">
              <a:solidFill>
                <a:srgbClr val="D22B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57" y="6046408"/>
            <a:ext cx="2216135" cy="62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8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8">
            <a:extLst>
              <a:ext uri="{FF2B5EF4-FFF2-40B4-BE49-F238E27FC236}">
                <a16:creationId xmlns:a16="http://schemas.microsoft.com/office/drawing/2014/main" id="{17DE86AE-6A8D-429E-880A-7A6CF23B5F1A}"/>
              </a:ext>
            </a:extLst>
          </p:cNvPr>
          <p:cNvSpPr txBox="1"/>
          <p:nvPr/>
        </p:nvSpPr>
        <p:spPr>
          <a:xfrm>
            <a:off x="1723836" y="3884755"/>
            <a:ext cx="9129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SERÁ QUE É POSSIVÉL MELHORAR ESSES 32% QUE </a:t>
            </a:r>
          </a:p>
          <a:p>
            <a:pPr algn="ctr" defTabSz="457200" eaLnBrk="1" hangingPunct="1">
              <a:defRPr/>
            </a:pPr>
            <a:r>
              <a:rPr lang="pt-BR" altLang="pt-BR" sz="48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NÃO INSTALAMOS?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282989" y="6193079"/>
            <a:ext cx="1925053" cy="369332"/>
          </a:xfrm>
          <a:prstGeom prst="rect">
            <a:avLst/>
          </a:prstGeom>
          <a:solidFill>
            <a:srgbClr val="D22B2C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4A6FC2CA-C893-44D9-95E6-949B693E1D32}"/>
              </a:ext>
            </a:extLst>
          </p:cNvPr>
          <p:cNvSpPr/>
          <p:nvPr/>
        </p:nvSpPr>
        <p:spPr>
          <a:xfrm>
            <a:off x="5040263" y="1954061"/>
            <a:ext cx="7151737" cy="1302935"/>
          </a:xfrm>
          <a:prstGeom prst="rect">
            <a:avLst/>
          </a:prstGeom>
          <a:solidFill>
            <a:srgbClr val="D22B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6BF5F5F-F84B-499A-8ED7-54026181DE4D}"/>
              </a:ext>
            </a:extLst>
          </p:cNvPr>
          <p:cNvSpPr/>
          <p:nvPr/>
        </p:nvSpPr>
        <p:spPr>
          <a:xfrm>
            <a:off x="0" y="0"/>
            <a:ext cx="5369442" cy="6858000"/>
          </a:xfrm>
          <a:prstGeom prst="rect">
            <a:avLst/>
          </a:prstGeom>
          <a:solidFill>
            <a:srgbClr val="C42824"/>
          </a:solidFill>
          <a:ln>
            <a:noFill/>
          </a:ln>
          <a:effectLst>
            <a:outerShdw blurRad="508000" sx="108000" sy="108000" algn="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69DB377-0493-410A-B9CA-B4762BA7BF71}"/>
              </a:ext>
            </a:extLst>
          </p:cNvPr>
          <p:cNvGrpSpPr/>
          <p:nvPr/>
        </p:nvGrpSpPr>
        <p:grpSpPr>
          <a:xfrm>
            <a:off x="2660541" y="0"/>
            <a:ext cx="48361" cy="6858000"/>
            <a:chOff x="4513006" y="5152103"/>
            <a:chExt cx="58994" cy="1705897"/>
          </a:xfrm>
        </p:grpSpPr>
        <p:cxnSp>
          <p:nvCxnSpPr>
            <p:cNvPr id="17" name="Conector Reto 6">
              <a:extLst>
                <a:ext uri="{FF2B5EF4-FFF2-40B4-BE49-F238E27FC236}">
                  <a16:creationId xmlns:a16="http://schemas.microsoft.com/office/drawing/2014/main" id="{B768C9D7-8F11-4BC0-8C78-8BD4338910CA}"/>
                </a:ext>
              </a:extLst>
            </p:cNvPr>
            <p:cNvCxnSpPr>
              <a:cxnSpLocks/>
            </p:cNvCxnSpPr>
            <p:nvPr/>
          </p:nvCxnSpPr>
          <p:spPr>
            <a:xfrm>
              <a:off x="4513006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0">
              <a:extLst>
                <a:ext uri="{FF2B5EF4-FFF2-40B4-BE49-F238E27FC236}">
                  <a16:creationId xmlns:a16="http://schemas.microsoft.com/office/drawing/2014/main" id="{ED2C5CF7-E110-4BD9-AF8C-4E90242B17C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152103"/>
              <a:ext cx="0" cy="1705897"/>
            </a:xfrm>
            <a:prstGeom prst="line">
              <a:avLst/>
            </a:prstGeom>
            <a:ln w="19050" cap="rnd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ADE6E8D1-DC70-4A17-A918-41802781D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7626" r="35173"/>
          <a:stretch/>
        </p:blipFill>
        <p:spPr>
          <a:xfrm>
            <a:off x="552134" y="579474"/>
            <a:ext cx="4265175" cy="5699053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55C8AB4-1BED-47AD-BA4B-5BF81CB681EF}"/>
              </a:ext>
            </a:extLst>
          </p:cNvPr>
          <p:cNvSpPr/>
          <p:nvPr/>
        </p:nvSpPr>
        <p:spPr>
          <a:xfrm>
            <a:off x="552134" y="579474"/>
            <a:ext cx="4265175" cy="5699053"/>
          </a:xfrm>
          <a:prstGeom prst="rect">
            <a:avLst/>
          </a:prstGeom>
          <a:solidFill>
            <a:srgbClr val="25252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14C8D38-58F1-41EC-A52C-3EB7504D9CA7}"/>
              </a:ext>
            </a:extLst>
          </p:cNvPr>
          <p:cNvGrpSpPr/>
          <p:nvPr/>
        </p:nvGrpSpPr>
        <p:grpSpPr>
          <a:xfrm>
            <a:off x="4682308" y="1926848"/>
            <a:ext cx="1368000" cy="1368000"/>
            <a:chOff x="4682308" y="2745000"/>
            <a:chExt cx="1368000" cy="1368000"/>
          </a:xfrm>
        </p:grpSpPr>
        <p:sp>
          <p:nvSpPr>
            <p:cNvPr id="23" name="Oval 15">
              <a:extLst>
                <a:ext uri="{FF2B5EF4-FFF2-40B4-BE49-F238E27FC236}">
                  <a16:creationId xmlns:a16="http://schemas.microsoft.com/office/drawing/2014/main" id="{6710941E-DCA7-4367-8741-0AEB59B7D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682308" y="2745000"/>
              <a:ext cx="1368000" cy="1368000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E6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4D15FCB6-509A-4060-94FC-1E1E2607A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4168" y="2983377"/>
              <a:ext cx="782808" cy="839838"/>
            </a:xfrm>
            <a:prstGeom prst="rect">
              <a:avLst/>
            </a:prstGeom>
          </p:spPr>
        </p:pic>
      </p:grpSp>
      <p:sp>
        <p:nvSpPr>
          <p:cNvPr id="14" name="Subtítulo 2">
            <a:extLst>
              <a:ext uri="{FF2B5EF4-FFF2-40B4-BE49-F238E27FC236}">
                <a16:creationId xmlns:a16="http://schemas.microsoft.com/office/drawing/2014/main" id="{F400FC26-5CAA-A54A-90C3-B77E34E6E66D}"/>
              </a:ext>
            </a:extLst>
          </p:cNvPr>
          <p:cNvSpPr txBox="1">
            <a:spLocks/>
          </p:cNvSpPr>
          <p:nvPr/>
        </p:nvSpPr>
        <p:spPr>
          <a:xfrm>
            <a:off x="6273262" y="2168950"/>
            <a:ext cx="5440546" cy="8517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SIM!!!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250905" y="6193079"/>
            <a:ext cx="1925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4418491" y="4001857"/>
            <a:ext cx="8905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C00000"/>
                </a:solidFill>
              </a:rPr>
              <a:t>VAMOS ENTENDER QUAIS </a:t>
            </a:r>
          </a:p>
          <a:p>
            <a:pPr algn="ctr"/>
            <a:r>
              <a:rPr lang="pt-BR" sz="4400" b="1" dirty="0">
                <a:solidFill>
                  <a:srgbClr val="C00000"/>
                </a:solidFill>
              </a:rPr>
              <a:t>SÃO AS OPORTUNIDADES...</a:t>
            </a:r>
          </a:p>
        </p:txBody>
      </p:sp>
    </p:spTree>
    <p:extLst>
      <p:ext uri="{BB962C8B-B14F-4D97-AF65-F5344CB8AC3E}">
        <p14:creationId xmlns:p14="http://schemas.microsoft.com/office/powerpoint/2010/main" val="25320280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build="p">
        <p:tmplLst>
          <p:tmpl lvl="1">
            <p:tnLst>
              <p:par>
                <p:cTn presetID="2" presetClass="entr" presetSubtype="2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  <a:ln w="57150">
          <a:solidFill>
            <a:srgbClr val="FF0000"/>
          </a:solidFill>
        </a:ln>
      </a:spPr>
      <a:bodyPr rtlCol="0" anchor="ctr"/>
      <a:lstStyle>
        <a:defPPr algn="ctr">
          <a:defRPr sz="2000" dirty="0" smtClean="0">
            <a:solidFill>
              <a:schemeClr val="tx1"/>
            </a:solidFill>
            <a:latin typeface="Arial Nova Light" panose="020B0304020202020204" pitchFamily="34" charset="0"/>
            <a:cs typeface="Arial Nova Light" panose="020B03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lowVTI">
  <a:themeElements>
    <a:clrScheme name="AnalogousFromDarkSeedLeftStep">
      <a:dk1>
        <a:srgbClr val="000000"/>
      </a:dk1>
      <a:lt1>
        <a:srgbClr val="FFFFFF"/>
      </a:lt1>
      <a:dk2>
        <a:srgbClr val="301B27"/>
      </a:dk2>
      <a:lt2>
        <a:srgbClr val="F0F3F3"/>
      </a:lt2>
      <a:accent1>
        <a:srgbClr val="C34D5F"/>
      </a:accent1>
      <a:accent2>
        <a:srgbClr val="B13B7E"/>
      </a:accent2>
      <a:accent3>
        <a:srgbClr val="C34DC2"/>
      </a:accent3>
      <a:accent4>
        <a:srgbClr val="813BB1"/>
      </a:accent4>
      <a:accent5>
        <a:srgbClr val="624DC3"/>
      </a:accent5>
      <a:accent6>
        <a:srgbClr val="3B57B1"/>
      </a:accent6>
      <a:hlink>
        <a:srgbClr val="7C55C6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74E78ED3C3EF744809BE88E83FD12F3" ma:contentTypeVersion="13" ma:contentTypeDescription="Crie um novo documento." ma:contentTypeScope="" ma:versionID="ef11599a355076c20dac414a4b2f6ac6">
  <xsd:schema xmlns:xsd="http://www.w3.org/2001/XMLSchema" xmlns:xs="http://www.w3.org/2001/XMLSchema" xmlns:p="http://schemas.microsoft.com/office/2006/metadata/properties" xmlns:ns2="85ee67c1-dbf6-4a97-bcb3-3ce562ec0aec" xmlns:ns3="1f436d64-82ba-40ae-9d2a-305208327697" targetNamespace="http://schemas.microsoft.com/office/2006/metadata/properties" ma:root="true" ma:fieldsID="cec212b4928190993ddc7e9e243c81bd" ns2:_="" ns3:_="">
    <xsd:import namespace="85ee67c1-dbf6-4a97-bcb3-3ce562ec0aec"/>
    <xsd:import namespace="1f436d64-82ba-40ae-9d2a-3052083276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e67c1-dbf6-4a97-bcb3-3ce562ec0a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36d64-82ba-40ae-9d2a-3052083276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51fa1b8-91f9-4a42-bbc7-6d1802120121}" ma:internalName="TaxCatchAll" ma:showField="CatchAllData" ma:web="1f436d64-82ba-40ae-9d2a-305208327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24EE23-8F45-46A9-88D1-EB31EC7404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ee67c1-dbf6-4a97-bcb3-3ce562ec0aec"/>
    <ds:schemaRef ds:uri="1f436d64-82ba-40ae-9d2a-3052083276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61EEE9-09BC-4707-A602-01B85C2D3B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20232</TotalTime>
  <Words>2799</Words>
  <Application>Microsoft Office PowerPoint</Application>
  <PresentationFormat>Widescreen</PresentationFormat>
  <Paragraphs>548</Paragraphs>
  <Slides>61</Slides>
  <Notes>49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61</vt:i4>
      </vt:variant>
    </vt:vector>
  </HeadingPairs>
  <TitlesOfParts>
    <vt:vector size="78" baseType="lpstr">
      <vt:lpstr>Arial</vt:lpstr>
      <vt:lpstr>Avenir Next LT Pro</vt:lpstr>
      <vt:lpstr>Calibri</vt:lpstr>
      <vt:lpstr>Calibri Light</vt:lpstr>
      <vt:lpstr>Montserrat</vt:lpstr>
      <vt:lpstr>Quattrocento Sans</vt:lpstr>
      <vt:lpstr>Segoe UI</vt:lpstr>
      <vt:lpstr>Segoe UI Black</vt:lpstr>
      <vt:lpstr>Verdana</vt:lpstr>
      <vt:lpstr>Wingdings</vt:lpstr>
      <vt:lpstr>Work Sans Regular</vt:lpstr>
      <vt:lpstr>Tema do Office</vt:lpstr>
      <vt:lpstr>Personalizar design</vt:lpstr>
      <vt:lpstr>GlowVTI</vt:lpstr>
      <vt:lpstr>1_Tema do Office</vt:lpstr>
      <vt:lpstr>2_Tema do Office</vt:lpstr>
      <vt:lpstr>3_Tema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Alonso Garrote</dc:creator>
  <cp:lastModifiedBy>PAMELA CINTIA SERPA SANTIAGO</cp:lastModifiedBy>
  <cp:revision>1839</cp:revision>
  <dcterms:created xsi:type="dcterms:W3CDTF">2016-06-19T13:04:32Z</dcterms:created>
  <dcterms:modified xsi:type="dcterms:W3CDTF">2025-11-19T18:51:54Z</dcterms:modified>
</cp:coreProperties>
</file>