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833AC7-BC97-EE3E-1CD7-0571E613C3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06C4559-B2AE-439C-48A4-94B48EDB56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3466525-DBF8-BDC8-8844-88952B64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578B6-A0C7-4A3E-A734-1CAB01675DAC}" type="datetimeFigureOut">
              <a:rPr lang="pt-BR" smtClean="0"/>
              <a:t>19/05/26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B4DB105-1DD1-F54F-AB2A-E3724A4C1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4CE8333-9881-764C-DD7B-E2DAA6BFF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9861-E279-4F21-B2F4-75519F82A0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458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AF9E5D-22E2-216C-2897-5A5C3B421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9CD3208-8403-B64B-38D8-E1E01FCE43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A984158-B5A7-1FC8-F963-26F183ADB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578B6-A0C7-4A3E-A734-1CAB01675DAC}" type="datetimeFigureOut">
              <a:rPr lang="pt-BR" smtClean="0"/>
              <a:t>19/05/26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B0815AF-B2C2-E172-BDD9-22CCD1420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141321-49C5-5902-0919-9681DF09D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9861-E279-4F21-B2F4-75519F82A0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6256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437BFDD-F461-B6CA-AB68-3BDB46D0E9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C600743-4390-F085-4C9B-02E71F46E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980DA1-8A84-C362-5E1B-F5C4DD036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578B6-A0C7-4A3E-A734-1CAB01675DAC}" type="datetimeFigureOut">
              <a:rPr lang="pt-BR" smtClean="0"/>
              <a:t>19/05/26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D373511-AEBA-668D-40D3-26A07719A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03A6EB0-6123-DC9B-91B5-FE505ECD8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9861-E279-4F21-B2F4-75519F82A0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257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B0C2CB-5714-F3D0-5914-EFD2A04F4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D6E98C-8E43-0AD7-4DB5-CB66EE0288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42D4161-AD30-A0DA-3E65-B48A518FA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578B6-A0C7-4A3E-A734-1CAB01675DAC}" type="datetimeFigureOut">
              <a:rPr lang="pt-BR" smtClean="0"/>
              <a:t>19/05/26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D9B4F2-9BA7-827D-4103-940A13439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76925BA-E04F-2FA8-B315-2C764451F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9861-E279-4F21-B2F4-75519F82A0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1298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BA8130-4883-22EC-E086-3FBF49B2C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4AEEBCA-349B-9E2F-1078-615F3B4D2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C34ECC-C65A-8ECF-28D6-D7EF3AAF5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578B6-A0C7-4A3E-A734-1CAB01675DAC}" type="datetimeFigureOut">
              <a:rPr lang="pt-BR" smtClean="0"/>
              <a:t>19/05/26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479ED21-448E-DA14-3BDB-C243F3C08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E128AA8-E18A-D5EF-68C1-7EFEE2784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9861-E279-4F21-B2F4-75519F82A0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1590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D763FA-454C-3DAE-50D7-02622D3F7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1D99DCC-8EDC-ABFC-4ECA-F630B96381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C9914FE-81FF-18DB-8335-2E2C84D337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8E8514B-31A3-4875-EB51-662089DF2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578B6-A0C7-4A3E-A734-1CAB01675DAC}" type="datetimeFigureOut">
              <a:rPr lang="pt-BR" smtClean="0"/>
              <a:t>19/05/26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86A0AD1-7AB6-4620-C1B6-0174BCDDB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6C0403D-4406-D428-D76F-213BCF7B7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9861-E279-4F21-B2F4-75519F82A0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2302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8AF1E-EAD8-AC84-E829-96D73F597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02D0426-83D4-2B9B-D6AC-9DD1C9EE0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7E2CB74-4DCC-539D-6BB8-FAC666377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98F28AE-0243-0D22-83E5-8F43B1671C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F795C90-A4EB-FE4F-4318-6C6FF12B00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EEBF538-9091-FFB6-F668-9E01B6AE1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578B6-A0C7-4A3E-A734-1CAB01675DAC}" type="datetimeFigureOut">
              <a:rPr lang="pt-BR" smtClean="0"/>
              <a:t>19/05/26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8DDBA26-4DD7-0EF6-3747-08FE51EBE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A2F5D08-DB6C-0109-9E32-A3646126A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9861-E279-4F21-B2F4-75519F82A0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0452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EDC9FF-592B-4B65-9309-9C12BBA11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D90BA97-5A39-72C8-EB53-37D148D12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578B6-A0C7-4A3E-A734-1CAB01675DAC}" type="datetimeFigureOut">
              <a:rPr lang="pt-BR" smtClean="0"/>
              <a:t>19/05/26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0BC7BD0-5A2B-06D9-F0BC-CA558D1E6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03E7C45-7766-566A-F165-4119D8EC0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9861-E279-4F21-B2F4-75519F82A0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3642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A608463-00DB-AEB1-EFA2-A7BF59BEF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578B6-A0C7-4A3E-A734-1CAB01675DAC}" type="datetimeFigureOut">
              <a:rPr lang="pt-BR" smtClean="0"/>
              <a:t>19/05/26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B8DD73B-1294-E85D-755A-5BF48812D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146B0B-0799-2A2D-0AAE-7BFBEF5B6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9861-E279-4F21-B2F4-75519F82A0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624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A32627-A868-C401-A45C-60903E988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5FE240-B3E3-E60D-4362-3B1077626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A8FBCDD-783C-A66D-DF4E-4A6E7D109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E50CA75-7A32-ADD8-B95E-0274CB49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578B6-A0C7-4A3E-A734-1CAB01675DAC}" type="datetimeFigureOut">
              <a:rPr lang="pt-BR" smtClean="0"/>
              <a:t>19/05/26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CCFD921-FCB1-F380-543C-EADBC2CB6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943B774-08BB-5A4A-D894-78B646295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9861-E279-4F21-B2F4-75519F82A0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981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BA3134-C7E4-AFEC-0F95-1A5CFC5C8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2705DA8-58BA-BC3B-238C-4600ECC5A5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7BFADE1-FD0A-8766-9136-8B42B10EC6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43A74C0-A44E-0F14-1252-7C881BDBE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578B6-A0C7-4A3E-A734-1CAB01675DAC}" type="datetimeFigureOut">
              <a:rPr lang="pt-BR" smtClean="0"/>
              <a:t>19/05/26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3B9F1C0-4495-CC0C-06A9-9B772881C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3BBCC26-0E6C-ACB3-D3A1-38F7B08CC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9861-E279-4F21-B2F4-75519F82A0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0851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8FA0D58-E7F9-947B-DAB7-555E30A21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5DAFB17-D910-F54D-2121-0BF7F26D3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63BA7A-5301-4F6F-3FFC-E3F0B76EC6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1578B6-A0C7-4A3E-A734-1CAB01675DAC}" type="datetimeFigureOut">
              <a:rPr lang="pt-BR" smtClean="0"/>
              <a:t>19/05/26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0BE405-21C7-B5E6-196C-624716ECE3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87BBDAF-6BB2-0C5C-ECA8-6C33AE47A0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5A9861-E279-4F21-B2F4-75519F82A0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585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1C9CC-4297-BD06-64E0-9C36E6427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6EC0C717-E835-19F0-D4A2-9F66A2E7D1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961" y="348343"/>
            <a:ext cx="6562645" cy="5878286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ABBF275C-6C3B-17A8-3B51-563D60566AA8}"/>
              </a:ext>
            </a:extLst>
          </p:cNvPr>
          <p:cNvSpPr/>
          <p:nvPr/>
        </p:nvSpPr>
        <p:spPr>
          <a:xfrm>
            <a:off x="8262258" y="1077686"/>
            <a:ext cx="2144486" cy="5878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Excluir</a:t>
            </a:r>
          </a:p>
        </p:txBody>
      </p:sp>
    </p:spTree>
    <p:extLst>
      <p:ext uri="{BB962C8B-B14F-4D97-AF65-F5344CB8AC3E}">
        <p14:creationId xmlns:p14="http://schemas.microsoft.com/office/powerpoint/2010/main" val="19198629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1496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>Claro S.A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THIAGO LUIS RIBEIRO</dc:creator>
  <cp:lastModifiedBy>THIAGO LUIS RIBEIRO</cp:lastModifiedBy>
  <cp:revision>6</cp:revision>
  <dcterms:created xsi:type="dcterms:W3CDTF">2026-04-09T20:36:40Z</dcterms:created>
  <dcterms:modified xsi:type="dcterms:W3CDTF">2026-05-19T20:51:29Z</dcterms:modified>
</cp:coreProperties>
</file>