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7" r:id="rId5"/>
  </p:sldIdLst>
  <p:sldSz cx="10158413" cy="10158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302A"/>
    <a:srgbClr val="2D2926"/>
    <a:srgbClr val="454545"/>
    <a:srgbClr val="C91F0D"/>
    <a:srgbClr val="DA291C"/>
    <a:srgbClr val="FF0000"/>
    <a:srgbClr val="FFFFFF"/>
    <a:srgbClr val="A2A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6D410B-C109-9839-0CB8-14E95D611F72}" v="4" dt="2026-06-01T20:01:27.3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4"/>
    <p:restoredTop sz="94589"/>
  </p:normalViewPr>
  <p:slideViewPr>
    <p:cSldViewPr snapToGrid="0">
      <p:cViewPr>
        <p:scale>
          <a:sx n="76" d="100"/>
          <a:sy n="76" d="100"/>
        </p:scale>
        <p:origin x="323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lipe Guimarães" userId="S::felipe@reframelearning.com::3f2f9a38-d5c0-4955-99c6-34d613224473" providerId="AD" clId="Web-{B46D410B-C109-9839-0CB8-14E95D611F72}"/>
    <pc:docChg chg="modSld">
      <pc:chgData name="Felipe Guimarães" userId="S::felipe@reframelearning.com::3f2f9a38-d5c0-4955-99c6-34d613224473" providerId="AD" clId="Web-{B46D410B-C109-9839-0CB8-14E95D611F72}" dt="2026-06-01T20:01:27.306" v="3" actId="1076"/>
      <pc:docMkLst>
        <pc:docMk/>
      </pc:docMkLst>
      <pc:sldChg chg="modSp">
        <pc:chgData name="Felipe Guimarães" userId="S::felipe@reframelearning.com::3f2f9a38-d5c0-4955-99c6-34d613224473" providerId="AD" clId="Web-{B46D410B-C109-9839-0CB8-14E95D611F72}" dt="2026-06-01T20:01:27.306" v="3" actId="1076"/>
        <pc:sldMkLst>
          <pc:docMk/>
          <pc:sldMk cId="1598024865" sldId="257"/>
        </pc:sldMkLst>
        <pc:grpChg chg="mod">
          <ac:chgData name="Felipe Guimarães" userId="S::felipe@reframelearning.com::3f2f9a38-d5c0-4955-99c6-34d613224473" providerId="AD" clId="Web-{B46D410B-C109-9839-0CB8-14E95D611F72}" dt="2026-06-01T20:01:24.462" v="2" actId="1076"/>
          <ac:grpSpMkLst>
            <pc:docMk/>
            <pc:sldMk cId="1598024865" sldId="257"/>
            <ac:grpSpMk id="40" creationId="{D83E3FE8-3717-B61D-83E5-3330B1B987E1}"/>
          </ac:grpSpMkLst>
        </pc:grpChg>
        <pc:picChg chg="mod">
          <ac:chgData name="Felipe Guimarães" userId="S::felipe@reframelearning.com::3f2f9a38-d5c0-4955-99c6-34d613224473" providerId="AD" clId="Web-{B46D410B-C109-9839-0CB8-14E95D611F72}" dt="2026-06-01T20:01:27.306" v="3" actId="1076"/>
          <ac:picMkLst>
            <pc:docMk/>
            <pc:sldMk cId="1598024865" sldId="257"/>
            <ac:picMk id="6" creationId="{F6F1E71D-BF9E-6148-17E8-536549E1342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319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E119CE-A451-AB66-0B36-D2D9BC571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áfico 6">
            <a:extLst>
              <a:ext uri="{FF2B5EF4-FFF2-40B4-BE49-F238E27FC236}">
                <a16:creationId xmlns:a16="http://schemas.microsoft.com/office/drawing/2014/main" id="{67ED690A-5B00-7F9A-473E-715EFA10EAE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794" y="-1"/>
            <a:ext cx="10158413" cy="10158413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3B5A9D21-6663-8A07-C10D-6655E2AC1FD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sp>
        <p:nvSpPr>
          <p:cNvPr id="2" name="Retângulo 7">
            <a:extLst>
              <a:ext uri="{FF2B5EF4-FFF2-40B4-BE49-F238E27FC236}">
                <a16:creationId xmlns:a16="http://schemas.microsoft.com/office/drawing/2014/main" id="{6B6F1A02-C3BF-65D0-CC47-1E2BF691D02A}"/>
              </a:ext>
            </a:extLst>
          </p:cNvPr>
          <p:cNvSpPr/>
          <p:nvPr/>
        </p:nvSpPr>
        <p:spPr>
          <a:xfrm>
            <a:off x="410207" y="2610479"/>
            <a:ext cx="4463693" cy="2860894"/>
          </a:xfrm>
          <a:prstGeom prst="rect">
            <a:avLst/>
          </a:prstGeom>
          <a:noFill/>
          <a:ln w="28575">
            <a:noFill/>
          </a:ln>
        </p:spPr>
        <p:txBody>
          <a:bodyPr wrap="square" lIns="90000" rIns="90000" anchor="t">
            <a:noAutofit/>
          </a:bodyPr>
          <a:lstStyle/>
          <a:p>
            <a:pPr marL="15875" indent="-15875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Você foi convidado a participar da capacitação </a:t>
            </a:r>
            <a:r>
              <a:rPr lang="pt-BR" sz="2400" b="1" dirty="0">
                <a:solidFill>
                  <a:srgbClr val="2D2926"/>
                </a:solidFill>
                <a:latin typeface="AMX" pitchFamily="2" charset="0"/>
              </a:rPr>
              <a:t>Gerenciador de Senhas IW</a:t>
            </a: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.</a:t>
            </a:r>
          </a:p>
          <a:p>
            <a:pPr marL="15875" indent="-15875"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marL="15875" indent="-15875"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4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  <a:p>
            <a:pPr marL="15875" indent="-15875"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</p:txBody>
      </p: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D83E3FE8-3717-B61D-83E5-3330B1B987E1}"/>
              </a:ext>
            </a:extLst>
          </p:cNvPr>
          <p:cNvGrpSpPr/>
          <p:nvPr/>
        </p:nvGrpSpPr>
        <p:grpSpPr>
          <a:xfrm>
            <a:off x="8135643" y="352850"/>
            <a:ext cx="1498961" cy="565497"/>
            <a:chOff x="8135643" y="352850"/>
            <a:chExt cx="1498961" cy="565497"/>
          </a:xfrm>
        </p:grpSpPr>
        <p:grpSp>
          <p:nvGrpSpPr>
            <p:cNvPr id="5" name="Gráfico 7">
              <a:extLst>
                <a:ext uri="{FF2B5EF4-FFF2-40B4-BE49-F238E27FC236}">
                  <a16:creationId xmlns:a16="http://schemas.microsoft.com/office/drawing/2014/main" id="{6778BBF1-191A-9E3C-75A1-0B2A01EC42E8}"/>
                </a:ext>
              </a:extLst>
            </p:cNvPr>
            <p:cNvGrpSpPr/>
            <p:nvPr/>
          </p:nvGrpSpPr>
          <p:grpSpPr>
            <a:xfrm>
              <a:off x="8135643" y="352850"/>
              <a:ext cx="407680" cy="565497"/>
              <a:chOff x="8135643" y="352850"/>
              <a:chExt cx="407680" cy="565497"/>
            </a:xfrm>
          </p:grpSpPr>
          <p:sp>
            <p:nvSpPr>
              <p:cNvPr id="9" name="Forma Livre 8">
                <a:extLst>
                  <a:ext uri="{FF2B5EF4-FFF2-40B4-BE49-F238E27FC236}">
                    <a16:creationId xmlns:a16="http://schemas.microsoft.com/office/drawing/2014/main" id="{D4272DAD-EFA9-C56B-0A1C-829CC1CE953C}"/>
                  </a:ext>
                </a:extLst>
              </p:cNvPr>
              <p:cNvSpPr/>
              <p:nvPr/>
            </p:nvSpPr>
            <p:spPr>
              <a:xfrm>
                <a:off x="8271338" y="490402"/>
                <a:ext cx="271985" cy="427945"/>
              </a:xfrm>
              <a:custGeom>
                <a:avLst/>
                <a:gdLst>
                  <a:gd name="csX0" fmla="*/ 271985 w 271985"/>
                  <a:gd name="csY0" fmla="*/ 107784 h 427945"/>
                  <a:gd name="csX1" fmla="*/ 271985 w 271985"/>
                  <a:gd name="csY1" fmla="*/ 30361 h 427945"/>
                  <a:gd name="csX2" fmla="*/ 242441 w 271985"/>
                  <a:gd name="csY2" fmla="*/ 0 h 427945"/>
                  <a:gd name="csX3" fmla="*/ 135993 w 271985"/>
                  <a:gd name="csY3" fmla="*/ 0 h 427945"/>
                  <a:gd name="csX4" fmla="*/ 135918 w 271985"/>
                  <a:gd name="csY4" fmla="*/ 0 h 427945"/>
                  <a:gd name="csX5" fmla="*/ 0 w 271985"/>
                  <a:gd name="csY5" fmla="*/ 136883 h 427945"/>
                  <a:gd name="csX6" fmla="*/ 0 w 271985"/>
                  <a:gd name="csY6" fmla="*/ 136883 h 427945"/>
                  <a:gd name="csX7" fmla="*/ 0 w 271985"/>
                  <a:gd name="csY7" fmla="*/ 292250 h 427945"/>
                  <a:gd name="csX8" fmla="*/ 135696 w 271985"/>
                  <a:gd name="csY8" fmla="*/ 427946 h 427945"/>
                  <a:gd name="csX9" fmla="*/ 242218 w 271985"/>
                  <a:gd name="csY9" fmla="*/ 427946 h 427945"/>
                  <a:gd name="csX10" fmla="*/ 271317 w 271985"/>
                  <a:gd name="csY10" fmla="*/ 398847 h 427945"/>
                  <a:gd name="csX11" fmla="*/ 271317 w 271985"/>
                  <a:gd name="csY11" fmla="*/ 321423 h 427945"/>
                  <a:gd name="csX12" fmla="*/ 242218 w 271985"/>
                  <a:gd name="csY12" fmla="*/ 292324 h 427945"/>
                  <a:gd name="csX13" fmla="*/ 164794 w 271985"/>
                  <a:gd name="csY13" fmla="*/ 292324 h 427945"/>
                  <a:gd name="csX14" fmla="*/ 135696 w 271985"/>
                  <a:gd name="csY14" fmla="*/ 263226 h 427945"/>
                  <a:gd name="csX15" fmla="*/ 135696 w 271985"/>
                  <a:gd name="csY15" fmla="*/ 166131 h 427945"/>
                  <a:gd name="csX16" fmla="*/ 164794 w 271985"/>
                  <a:gd name="csY16" fmla="*/ 137032 h 427945"/>
                  <a:gd name="csX17" fmla="*/ 242218 w 271985"/>
                  <a:gd name="csY17" fmla="*/ 137032 h 427945"/>
                  <a:gd name="csX18" fmla="*/ 271985 w 271985"/>
                  <a:gd name="csY18" fmla="*/ 107933 h 4279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71985" h="427945">
                    <a:moveTo>
                      <a:pt x="271985" y="107784"/>
                    </a:moveTo>
                    <a:lnTo>
                      <a:pt x="271985" y="30361"/>
                    </a:lnTo>
                    <a:cubicBezTo>
                      <a:pt x="271985" y="14252"/>
                      <a:pt x="258549" y="0"/>
                      <a:pt x="242441" y="0"/>
                    </a:cubicBezTo>
                    <a:lnTo>
                      <a:pt x="135993" y="0"/>
                    </a:lnTo>
                    <a:cubicBezTo>
                      <a:pt x="135993" y="0"/>
                      <a:pt x="135918" y="0"/>
                      <a:pt x="135918" y="0"/>
                    </a:cubicBezTo>
                    <a:cubicBezTo>
                      <a:pt x="61018" y="0"/>
                      <a:pt x="0" y="61983"/>
                      <a:pt x="0" y="136883"/>
                    </a:cubicBezTo>
                    <a:lnTo>
                      <a:pt x="0" y="136883"/>
                    </a:lnTo>
                    <a:lnTo>
                      <a:pt x="0" y="292250"/>
                    </a:lnTo>
                    <a:cubicBezTo>
                      <a:pt x="0" y="367150"/>
                      <a:pt x="60722" y="427946"/>
                      <a:pt x="135696" y="427946"/>
                    </a:cubicBezTo>
                    <a:lnTo>
                      <a:pt x="242218" y="427946"/>
                    </a:lnTo>
                    <a:cubicBezTo>
                      <a:pt x="258326" y="427946"/>
                      <a:pt x="271317" y="414881"/>
                      <a:pt x="271317" y="398847"/>
                    </a:cubicBezTo>
                    <a:lnTo>
                      <a:pt x="271317" y="321423"/>
                    </a:lnTo>
                    <a:cubicBezTo>
                      <a:pt x="271317" y="305315"/>
                      <a:pt x="258252" y="292324"/>
                      <a:pt x="242218" y="292324"/>
                    </a:cubicBezTo>
                    <a:lnTo>
                      <a:pt x="164794" y="292324"/>
                    </a:lnTo>
                    <a:cubicBezTo>
                      <a:pt x="148686" y="292324"/>
                      <a:pt x="135696" y="279260"/>
                      <a:pt x="135696" y="263226"/>
                    </a:cubicBezTo>
                    <a:lnTo>
                      <a:pt x="135696" y="166131"/>
                    </a:lnTo>
                    <a:cubicBezTo>
                      <a:pt x="135696" y="150022"/>
                      <a:pt x="148760" y="137032"/>
                      <a:pt x="164794" y="137032"/>
                    </a:cubicBezTo>
                    <a:lnTo>
                      <a:pt x="242218" y="137032"/>
                    </a:lnTo>
                    <a:cubicBezTo>
                      <a:pt x="258326" y="137032"/>
                      <a:pt x="271985" y="123967"/>
                      <a:pt x="271985" y="107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1" name="Forma Livre 10">
                <a:extLst>
                  <a:ext uri="{FF2B5EF4-FFF2-40B4-BE49-F238E27FC236}">
                    <a16:creationId xmlns:a16="http://schemas.microsoft.com/office/drawing/2014/main" id="{12EBDE27-1F27-C556-5983-B08126E883A8}"/>
                  </a:ext>
                </a:extLst>
              </p:cNvPr>
              <p:cNvSpPr/>
              <p:nvPr/>
            </p:nvSpPr>
            <p:spPr>
              <a:xfrm>
                <a:off x="8135643" y="353221"/>
                <a:ext cx="275325" cy="273246"/>
              </a:xfrm>
              <a:custGeom>
                <a:avLst/>
                <a:gdLst>
                  <a:gd name="csX0" fmla="*/ 271762 w 275325"/>
                  <a:gd name="csY0" fmla="*/ 137106 h 273246"/>
                  <a:gd name="csX1" fmla="*/ 275326 w 275325"/>
                  <a:gd name="csY1" fmla="*/ 137106 h 273246"/>
                  <a:gd name="csX2" fmla="*/ 272059 w 275325"/>
                  <a:gd name="csY2" fmla="*/ 131464 h 273246"/>
                  <a:gd name="csX3" fmla="*/ 272059 w 275325"/>
                  <a:gd name="csY3" fmla="*/ 29099 h 273246"/>
                  <a:gd name="csX4" fmla="*/ 242292 w 275325"/>
                  <a:gd name="csY4" fmla="*/ 0 h 273246"/>
                  <a:gd name="csX5" fmla="*/ 164869 w 275325"/>
                  <a:gd name="csY5" fmla="*/ 0 h 273246"/>
                  <a:gd name="csX6" fmla="*/ 135770 w 275325"/>
                  <a:gd name="csY6" fmla="*/ 29099 h 273246"/>
                  <a:gd name="csX7" fmla="*/ 135770 w 275325"/>
                  <a:gd name="csY7" fmla="*/ 106523 h 273246"/>
                  <a:gd name="csX8" fmla="*/ 106671 w 275325"/>
                  <a:gd name="csY8" fmla="*/ 135621 h 273246"/>
                  <a:gd name="csX9" fmla="*/ 29099 w 275325"/>
                  <a:gd name="csY9" fmla="*/ 135621 h 273246"/>
                  <a:gd name="csX10" fmla="*/ 0 w 275325"/>
                  <a:gd name="csY10" fmla="*/ 164720 h 273246"/>
                  <a:gd name="csX11" fmla="*/ 0 w 275325"/>
                  <a:gd name="csY11" fmla="*/ 243925 h 273246"/>
                  <a:gd name="csX12" fmla="*/ 29099 w 275325"/>
                  <a:gd name="csY12" fmla="*/ 273024 h 273246"/>
                  <a:gd name="csX13" fmla="*/ 118993 w 275325"/>
                  <a:gd name="csY13" fmla="*/ 273247 h 273246"/>
                  <a:gd name="csX14" fmla="*/ 271762 w 275325"/>
                  <a:gd name="csY14" fmla="*/ 136958 h 27324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275325" h="273246">
                    <a:moveTo>
                      <a:pt x="271762" y="137106"/>
                    </a:moveTo>
                    <a:lnTo>
                      <a:pt x="275326" y="137106"/>
                    </a:lnTo>
                    <a:cubicBezTo>
                      <a:pt x="273099" y="136735"/>
                      <a:pt x="272059" y="134805"/>
                      <a:pt x="272059" y="131464"/>
                    </a:cubicBezTo>
                    <a:lnTo>
                      <a:pt x="272059" y="29099"/>
                    </a:lnTo>
                    <a:cubicBezTo>
                      <a:pt x="272059" y="12991"/>
                      <a:pt x="258326" y="0"/>
                      <a:pt x="242292" y="0"/>
                    </a:cubicBezTo>
                    <a:lnTo>
                      <a:pt x="164869" y="0"/>
                    </a:lnTo>
                    <a:cubicBezTo>
                      <a:pt x="148760" y="0"/>
                      <a:pt x="135770" y="13065"/>
                      <a:pt x="135770" y="29099"/>
                    </a:cubicBezTo>
                    <a:lnTo>
                      <a:pt x="135770" y="106523"/>
                    </a:lnTo>
                    <a:cubicBezTo>
                      <a:pt x="135770" y="122631"/>
                      <a:pt x="122705" y="135621"/>
                      <a:pt x="106671" y="135621"/>
                    </a:cubicBezTo>
                    <a:lnTo>
                      <a:pt x="29099" y="135621"/>
                    </a:lnTo>
                    <a:cubicBezTo>
                      <a:pt x="12991" y="135621"/>
                      <a:pt x="0" y="148686"/>
                      <a:pt x="0" y="164720"/>
                    </a:cubicBezTo>
                    <a:lnTo>
                      <a:pt x="0" y="243925"/>
                    </a:lnTo>
                    <a:cubicBezTo>
                      <a:pt x="0" y="260034"/>
                      <a:pt x="13065" y="273024"/>
                      <a:pt x="29099" y="273024"/>
                    </a:cubicBezTo>
                    <a:lnTo>
                      <a:pt x="118993" y="273247"/>
                    </a:lnTo>
                    <a:cubicBezTo>
                      <a:pt x="118993" y="191072"/>
                      <a:pt x="189588" y="136958"/>
                      <a:pt x="271762" y="136958"/>
                    </a:cubicBezTo>
                    <a:close/>
                  </a:path>
                </a:pathLst>
              </a:custGeom>
              <a:solidFill>
                <a:schemeClr val="bg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" name="Forma Livre 12">
                <a:extLst>
                  <a:ext uri="{FF2B5EF4-FFF2-40B4-BE49-F238E27FC236}">
                    <a16:creationId xmlns:a16="http://schemas.microsoft.com/office/drawing/2014/main" id="{53B0883A-1B4D-F591-41CE-7BC231EFBC6D}"/>
                  </a:ext>
                </a:extLst>
              </p:cNvPr>
              <p:cNvSpPr/>
              <p:nvPr/>
            </p:nvSpPr>
            <p:spPr>
              <a:xfrm>
                <a:off x="8252854" y="490105"/>
                <a:ext cx="149948" cy="136512"/>
              </a:xfrm>
              <a:custGeom>
                <a:avLst/>
                <a:gdLst>
                  <a:gd name="csX0" fmla="*/ 18484 w 149948"/>
                  <a:gd name="csY0" fmla="*/ 136512 h 136512"/>
                  <a:gd name="csX1" fmla="*/ 79354 w 149948"/>
                  <a:gd name="csY1" fmla="*/ 23086 h 136512"/>
                  <a:gd name="csX2" fmla="*/ 149948 w 149948"/>
                  <a:gd name="csY2" fmla="*/ 0 h 136512"/>
                  <a:gd name="csX3" fmla="*/ 64656 w 149948"/>
                  <a:gd name="csY3" fmla="*/ 22641 h 136512"/>
                  <a:gd name="csX4" fmla="*/ 0 w 149948"/>
                  <a:gd name="csY4" fmla="*/ 136512 h 136512"/>
                  <a:gd name="csX5" fmla="*/ 18484 w 149948"/>
                  <a:gd name="csY5" fmla="*/ 136512 h 1365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149948" h="136512">
                    <a:moveTo>
                      <a:pt x="18484" y="136512"/>
                    </a:moveTo>
                    <a:cubicBezTo>
                      <a:pt x="22121" y="80319"/>
                      <a:pt x="44242" y="48102"/>
                      <a:pt x="79354" y="23086"/>
                    </a:cubicBezTo>
                    <a:cubicBezTo>
                      <a:pt x="97318" y="10244"/>
                      <a:pt x="122631" y="1188"/>
                      <a:pt x="149948" y="0"/>
                    </a:cubicBezTo>
                    <a:cubicBezTo>
                      <a:pt x="119142" y="520"/>
                      <a:pt x="90563" y="7572"/>
                      <a:pt x="64656" y="22641"/>
                    </a:cubicBezTo>
                    <a:cubicBezTo>
                      <a:pt x="19894" y="51443"/>
                      <a:pt x="1188" y="90711"/>
                      <a:pt x="0" y="136512"/>
                    </a:cubicBezTo>
                    <a:lnTo>
                      <a:pt x="18484" y="136512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6" name="Forma Livre 15">
                <a:extLst>
                  <a:ext uri="{FF2B5EF4-FFF2-40B4-BE49-F238E27FC236}">
                    <a16:creationId xmlns:a16="http://schemas.microsoft.com/office/drawing/2014/main" id="{253C60A3-0858-D88A-1EA1-71415395C3C2}"/>
                  </a:ext>
                </a:extLst>
              </p:cNvPr>
              <p:cNvSpPr/>
              <p:nvPr/>
            </p:nvSpPr>
            <p:spPr>
              <a:xfrm>
                <a:off x="8222419" y="352850"/>
                <a:ext cx="77052" cy="135918"/>
              </a:xfrm>
              <a:custGeom>
                <a:avLst/>
                <a:gdLst>
                  <a:gd name="csX0" fmla="*/ 48919 w 77052"/>
                  <a:gd name="csY0" fmla="*/ 106894 h 135918"/>
                  <a:gd name="csX1" fmla="*/ 48919 w 77052"/>
                  <a:gd name="csY1" fmla="*/ 29470 h 135918"/>
                  <a:gd name="csX2" fmla="*/ 77053 w 77052"/>
                  <a:gd name="csY2" fmla="*/ 371 h 135918"/>
                  <a:gd name="csX3" fmla="*/ 77053 w 77052"/>
                  <a:gd name="csY3" fmla="*/ 0 h 135918"/>
                  <a:gd name="csX4" fmla="*/ 58866 w 77052"/>
                  <a:gd name="csY4" fmla="*/ 0 h 135918"/>
                  <a:gd name="csX5" fmla="*/ 29767 w 77052"/>
                  <a:gd name="csY5" fmla="*/ 29099 h 135918"/>
                  <a:gd name="csX6" fmla="*/ 29767 w 77052"/>
                  <a:gd name="csY6" fmla="*/ 106523 h 135918"/>
                  <a:gd name="csX7" fmla="*/ 0 w 77052"/>
                  <a:gd name="csY7" fmla="*/ 135918 h 135918"/>
                  <a:gd name="csX8" fmla="*/ 20785 w 77052"/>
                  <a:gd name="csY8" fmla="*/ 135918 h 135918"/>
                  <a:gd name="csX9" fmla="*/ 48993 w 77052"/>
                  <a:gd name="csY9" fmla="*/ 106819 h 13591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77052" h="135918">
                    <a:moveTo>
                      <a:pt x="48919" y="106894"/>
                    </a:moveTo>
                    <a:lnTo>
                      <a:pt x="48919" y="29470"/>
                    </a:lnTo>
                    <a:cubicBezTo>
                      <a:pt x="48919" y="13733"/>
                      <a:pt x="61390" y="965"/>
                      <a:pt x="77053" y="371"/>
                    </a:cubicBezTo>
                    <a:lnTo>
                      <a:pt x="77053" y="0"/>
                    </a:lnTo>
                    <a:lnTo>
                      <a:pt x="58866" y="0"/>
                    </a:lnTo>
                    <a:cubicBezTo>
                      <a:pt x="42757" y="0"/>
                      <a:pt x="29767" y="13065"/>
                      <a:pt x="29767" y="29099"/>
                    </a:cubicBezTo>
                    <a:lnTo>
                      <a:pt x="29767" y="106523"/>
                    </a:lnTo>
                    <a:cubicBezTo>
                      <a:pt x="29767" y="122631"/>
                      <a:pt x="16108" y="135918"/>
                      <a:pt x="0" y="135918"/>
                    </a:cubicBezTo>
                    <a:lnTo>
                      <a:pt x="20785" y="135918"/>
                    </a:lnTo>
                    <a:cubicBezTo>
                      <a:pt x="36448" y="135399"/>
                      <a:pt x="48993" y="122631"/>
                      <a:pt x="48993" y="106819"/>
                    </a:cubicBez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17" name="Gráfico 7">
              <a:extLst>
                <a:ext uri="{FF2B5EF4-FFF2-40B4-BE49-F238E27FC236}">
                  <a16:creationId xmlns:a16="http://schemas.microsoft.com/office/drawing/2014/main" id="{60E0F88D-09CD-25E2-1673-1A3C27771381}"/>
                </a:ext>
              </a:extLst>
            </p:cNvPr>
            <p:cNvGrpSpPr/>
            <p:nvPr/>
          </p:nvGrpSpPr>
          <p:grpSpPr>
            <a:xfrm>
              <a:off x="8666474" y="519055"/>
              <a:ext cx="968130" cy="97837"/>
              <a:chOff x="8666474" y="519055"/>
              <a:chExt cx="968130" cy="97837"/>
            </a:xfrm>
            <a:solidFill>
              <a:srgbClr val="010101"/>
            </a:solidFill>
          </p:grpSpPr>
          <p:sp>
            <p:nvSpPr>
              <p:cNvPr id="18" name="Forma Livre 17">
                <a:extLst>
                  <a:ext uri="{FF2B5EF4-FFF2-40B4-BE49-F238E27FC236}">
                    <a16:creationId xmlns:a16="http://schemas.microsoft.com/office/drawing/2014/main" id="{E2B7375E-4D6F-4B03-FBE0-ACAA0FE8CB0A}"/>
                  </a:ext>
                </a:extLst>
              </p:cNvPr>
              <p:cNvSpPr/>
              <p:nvPr/>
            </p:nvSpPr>
            <p:spPr>
              <a:xfrm>
                <a:off x="8666474" y="521208"/>
                <a:ext cx="65026" cy="94125"/>
              </a:xfrm>
              <a:custGeom>
                <a:avLst/>
                <a:gdLst>
                  <a:gd name="csX0" fmla="*/ 65027 w 65026"/>
                  <a:gd name="csY0" fmla="*/ 13065 h 94125"/>
                  <a:gd name="csX1" fmla="*/ 40456 w 65026"/>
                  <a:gd name="csY1" fmla="*/ 13065 h 94125"/>
                  <a:gd name="csX2" fmla="*/ 40456 w 65026"/>
                  <a:gd name="csY2" fmla="*/ 94126 h 94125"/>
                  <a:gd name="csX3" fmla="*/ 24422 w 65026"/>
                  <a:gd name="csY3" fmla="*/ 94126 h 94125"/>
                  <a:gd name="csX4" fmla="*/ 24422 w 65026"/>
                  <a:gd name="csY4" fmla="*/ 13065 h 94125"/>
                  <a:gd name="csX5" fmla="*/ 0 w 65026"/>
                  <a:gd name="csY5" fmla="*/ 13065 h 94125"/>
                  <a:gd name="csX6" fmla="*/ 0 w 65026"/>
                  <a:gd name="csY6" fmla="*/ 0 h 94125"/>
                  <a:gd name="csX7" fmla="*/ 65027 w 65026"/>
                  <a:gd name="csY7" fmla="*/ 0 h 94125"/>
                  <a:gd name="csX8" fmla="*/ 65027 w 65026"/>
                  <a:gd name="csY8" fmla="*/ 13065 h 941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65026" h="94125">
                    <a:moveTo>
                      <a:pt x="65027" y="13065"/>
                    </a:moveTo>
                    <a:lnTo>
                      <a:pt x="40456" y="13065"/>
                    </a:lnTo>
                    <a:lnTo>
                      <a:pt x="40456" y="94126"/>
                    </a:lnTo>
                    <a:lnTo>
                      <a:pt x="24422" y="94126"/>
                    </a:lnTo>
                    <a:lnTo>
                      <a:pt x="24422" y="13065"/>
                    </a:lnTo>
                    <a:lnTo>
                      <a:pt x="0" y="13065"/>
                    </a:lnTo>
                    <a:lnTo>
                      <a:pt x="0" y="0"/>
                    </a:lnTo>
                    <a:lnTo>
                      <a:pt x="65027" y="0"/>
                    </a:lnTo>
                    <a:lnTo>
                      <a:pt x="65027" y="13065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9" name="Forma Livre 18">
                <a:extLst>
                  <a:ext uri="{FF2B5EF4-FFF2-40B4-BE49-F238E27FC236}">
                    <a16:creationId xmlns:a16="http://schemas.microsoft.com/office/drawing/2014/main" id="{8320CBD8-949E-1B2D-F039-8946940A09BB}"/>
                  </a:ext>
                </a:extLst>
              </p:cNvPr>
              <p:cNvSpPr/>
              <p:nvPr/>
            </p:nvSpPr>
            <p:spPr>
              <a:xfrm>
                <a:off x="8754661" y="520614"/>
                <a:ext cx="64804" cy="94645"/>
              </a:xfrm>
              <a:custGeom>
                <a:avLst/>
                <a:gdLst>
                  <a:gd name="csX0" fmla="*/ 0 w 64804"/>
                  <a:gd name="csY0" fmla="*/ 74 h 94645"/>
                  <a:gd name="csX1" fmla="*/ 33850 w 64804"/>
                  <a:gd name="csY1" fmla="*/ 74 h 94645"/>
                  <a:gd name="csX2" fmla="*/ 53670 w 64804"/>
                  <a:gd name="csY2" fmla="*/ 6904 h 94645"/>
                  <a:gd name="csX3" fmla="*/ 60870 w 64804"/>
                  <a:gd name="csY3" fmla="*/ 26204 h 94645"/>
                  <a:gd name="csX4" fmla="*/ 56713 w 64804"/>
                  <a:gd name="csY4" fmla="*/ 42164 h 94645"/>
                  <a:gd name="csX5" fmla="*/ 45504 w 64804"/>
                  <a:gd name="csY5" fmla="*/ 51591 h 94645"/>
                  <a:gd name="csX6" fmla="*/ 45504 w 64804"/>
                  <a:gd name="csY6" fmla="*/ 52556 h 94645"/>
                  <a:gd name="csX7" fmla="*/ 64804 w 64804"/>
                  <a:gd name="csY7" fmla="*/ 94645 h 94645"/>
                  <a:gd name="csX8" fmla="*/ 47657 w 64804"/>
                  <a:gd name="csY8" fmla="*/ 94645 h 94645"/>
                  <a:gd name="csX9" fmla="*/ 31771 w 64804"/>
                  <a:gd name="csY9" fmla="*/ 57752 h 94645"/>
                  <a:gd name="csX10" fmla="*/ 15886 w 64804"/>
                  <a:gd name="csY10" fmla="*/ 57752 h 94645"/>
                  <a:gd name="csX11" fmla="*/ 15886 w 64804"/>
                  <a:gd name="csY11" fmla="*/ 94645 h 94645"/>
                  <a:gd name="csX12" fmla="*/ 0 w 64804"/>
                  <a:gd name="csY12" fmla="*/ 94645 h 94645"/>
                  <a:gd name="csX13" fmla="*/ 0 w 64804"/>
                  <a:gd name="csY13" fmla="*/ 0 h 94645"/>
                  <a:gd name="csX14" fmla="*/ 29322 w 64804"/>
                  <a:gd name="csY14" fmla="*/ 46321 h 94645"/>
                  <a:gd name="csX15" fmla="*/ 41570 w 64804"/>
                  <a:gd name="csY15" fmla="*/ 41718 h 94645"/>
                  <a:gd name="csX16" fmla="*/ 45727 w 64804"/>
                  <a:gd name="csY16" fmla="*/ 28653 h 94645"/>
                  <a:gd name="csX17" fmla="*/ 29247 w 64804"/>
                  <a:gd name="csY17" fmla="*/ 11951 h 94645"/>
                  <a:gd name="csX18" fmla="*/ 15811 w 64804"/>
                  <a:gd name="csY18" fmla="*/ 11951 h 94645"/>
                  <a:gd name="csX19" fmla="*/ 15811 w 64804"/>
                  <a:gd name="csY19" fmla="*/ 46395 h 94645"/>
                  <a:gd name="csX20" fmla="*/ 29247 w 64804"/>
                  <a:gd name="csY20" fmla="*/ 46395 h 946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4804" h="94645">
                    <a:moveTo>
                      <a:pt x="0" y="74"/>
                    </a:moveTo>
                    <a:lnTo>
                      <a:pt x="33850" y="74"/>
                    </a:lnTo>
                    <a:cubicBezTo>
                      <a:pt x="42238" y="74"/>
                      <a:pt x="48844" y="2375"/>
                      <a:pt x="53670" y="6904"/>
                    </a:cubicBezTo>
                    <a:cubicBezTo>
                      <a:pt x="58495" y="11506"/>
                      <a:pt x="60870" y="17890"/>
                      <a:pt x="60870" y="26204"/>
                    </a:cubicBezTo>
                    <a:cubicBezTo>
                      <a:pt x="60870" y="32439"/>
                      <a:pt x="59460" y="37710"/>
                      <a:pt x="56713" y="42164"/>
                    </a:cubicBezTo>
                    <a:cubicBezTo>
                      <a:pt x="53892" y="46618"/>
                      <a:pt x="50181" y="49735"/>
                      <a:pt x="45504" y="51591"/>
                    </a:cubicBezTo>
                    <a:lnTo>
                      <a:pt x="45504" y="52556"/>
                    </a:lnTo>
                    <a:lnTo>
                      <a:pt x="64804" y="94645"/>
                    </a:lnTo>
                    <a:lnTo>
                      <a:pt x="47657" y="94645"/>
                    </a:lnTo>
                    <a:lnTo>
                      <a:pt x="31771" y="57752"/>
                    </a:lnTo>
                    <a:lnTo>
                      <a:pt x="15886" y="57752"/>
                    </a:lnTo>
                    <a:lnTo>
                      <a:pt x="15886" y="94645"/>
                    </a:lnTo>
                    <a:lnTo>
                      <a:pt x="0" y="94645"/>
                    </a:lnTo>
                    <a:lnTo>
                      <a:pt x="0" y="0"/>
                    </a:lnTo>
                    <a:close/>
                    <a:moveTo>
                      <a:pt x="29322" y="46321"/>
                    </a:moveTo>
                    <a:cubicBezTo>
                      <a:pt x="34740" y="46321"/>
                      <a:pt x="38823" y="44762"/>
                      <a:pt x="41570" y="41718"/>
                    </a:cubicBezTo>
                    <a:cubicBezTo>
                      <a:pt x="44391" y="38675"/>
                      <a:pt x="45727" y="34295"/>
                      <a:pt x="45727" y="28653"/>
                    </a:cubicBezTo>
                    <a:cubicBezTo>
                      <a:pt x="45727" y="17519"/>
                      <a:pt x="40234" y="11951"/>
                      <a:pt x="29247" y="11951"/>
                    </a:cubicBezTo>
                    <a:lnTo>
                      <a:pt x="15811" y="11951"/>
                    </a:lnTo>
                    <a:lnTo>
                      <a:pt x="15811" y="46395"/>
                    </a:lnTo>
                    <a:lnTo>
                      <a:pt x="29247" y="46395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1" name="Forma Livre 20">
                <a:extLst>
                  <a:ext uri="{FF2B5EF4-FFF2-40B4-BE49-F238E27FC236}">
                    <a16:creationId xmlns:a16="http://schemas.microsoft.com/office/drawing/2014/main" id="{FFAC6AC0-020C-662D-02A2-4CB6C18C067A}"/>
                  </a:ext>
                </a:extLst>
              </p:cNvPr>
              <p:cNvSpPr/>
              <p:nvPr/>
            </p:nvSpPr>
            <p:spPr>
              <a:xfrm>
                <a:off x="8843071" y="520688"/>
                <a:ext cx="55970" cy="94645"/>
              </a:xfrm>
              <a:custGeom>
                <a:avLst/>
                <a:gdLst>
                  <a:gd name="csX0" fmla="*/ 55971 w 55970"/>
                  <a:gd name="csY0" fmla="*/ 0 h 94645"/>
                  <a:gd name="csX1" fmla="*/ 55971 w 55970"/>
                  <a:gd name="csY1" fmla="*/ 12768 h 94645"/>
                  <a:gd name="csX2" fmla="*/ 15960 w 55970"/>
                  <a:gd name="csY2" fmla="*/ 12768 h 94645"/>
                  <a:gd name="csX3" fmla="*/ 15960 w 55970"/>
                  <a:gd name="csY3" fmla="*/ 40159 h 94645"/>
                  <a:gd name="csX4" fmla="*/ 45578 w 55970"/>
                  <a:gd name="csY4" fmla="*/ 40159 h 94645"/>
                  <a:gd name="csX5" fmla="*/ 45578 w 55970"/>
                  <a:gd name="csY5" fmla="*/ 52927 h 94645"/>
                  <a:gd name="csX6" fmla="*/ 15960 w 55970"/>
                  <a:gd name="csY6" fmla="*/ 52927 h 94645"/>
                  <a:gd name="csX7" fmla="*/ 15960 w 55970"/>
                  <a:gd name="csY7" fmla="*/ 81878 h 94645"/>
                  <a:gd name="csX8" fmla="*/ 55971 w 55970"/>
                  <a:gd name="csY8" fmla="*/ 81878 h 94645"/>
                  <a:gd name="csX9" fmla="*/ 55971 w 55970"/>
                  <a:gd name="csY9" fmla="*/ 94645 h 94645"/>
                  <a:gd name="csX10" fmla="*/ 0 w 55970"/>
                  <a:gd name="csY10" fmla="*/ 94645 h 94645"/>
                  <a:gd name="csX11" fmla="*/ 0 w 55970"/>
                  <a:gd name="csY11" fmla="*/ 0 h 94645"/>
                  <a:gd name="csX12" fmla="*/ 55971 w 55970"/>
                  <a:gd name="csY12" fmla="*/ 0 h 946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55970" h="94645">
                    <a:moveTo>
                      <a:pt x="55971" y="0"/>
                    </a:moveTo>
                    <a:lnTo>
                      <a:pt x="55971" y="12768"/>
                    </a:lnTo>
                    <a:lnTo>
                      <a:pt x="15960" y="12768"/>
                    </a:lnTo>
                    <a:lnTo>
                      <a:pt x="15960" y="40159"/>
                    </a:lnTo>
                    <a:lnTo>
                      <a:pt x="45578" y="40159"/>
                    </a:lnTo>
                    <a:lnTo>
                      <a:pt x="45578" y="52927"/>
                    </a:lnTo>
                    <a:lnTo>
                      <a:pt x="15960" y="52927"/>
                    </a:lnTo>
                    <a:lnTo>
                      <a:pt x="15960" y="81878"/>
                    </a:lnTo>
                    <a:lnTo>
                      <a:pt x="55971" y="81878"/>
                    </a:lnTo>
                    <a:lnTo>
                      <a:pt x="55971" y="94645"/>
                    </a:lnTo>
                    <a:lnTo>
                      <a:pt x="0" y="94645"/>
                    </a:lnTo>
                    <a:lnTo>
                      <a:pt x="0" y="0"/>
                    </a:lnTo>
                    <a:lnTo>
                      <a:pt x="55971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2" name="Forma Livre 21">
                <a:extLst>
                  <a:ext uri="{FF2B5EF4-FFF2-40B4-BE49-F238E27FC236}">
                    <a16:creationId xmlns:a16="http://schemas.microsoft.com/office/drawing/2014/main" id="{8FF99E4A-50A6-161B-C046-F4BA4D36DF8B}"/>
                  </a:ext>
                </a:extLst>
              </p:cNvPr>
              <p:cNvSpPr/>
              <p:nvPr/>
            </p:nvSpPr>
            <p:spPr>
              <a:xfrm>
                <a:off x="8922944" y="521282"/>
                <a:ext cx="16034" cy="94051"/>
              </a:xfrm>
              <a:custGeom>
                <a:avLst/>
                <a:gdLst>
                  <a:gd name="csX0" fmla="*/ 16034 w 16034"/>
                  <a:gd name="csY0" fmla="*/ 0 h 94051"/>
                  <a:gd name="csX1" fmla="*/ 16034 w 16034"/>
                  <a:gd name="csY1" fmla="*/ 94052 h 94051"/>
                  <a:gd name="csX2" fmla="*/ 0 w 16034"/>
                  <a:gd name="csY2" fmla="*/ 94052 h 94051"/>
                  <a:gd name="csX3" fmla="*/ 0 w 16034"/>
                  <a:gd name="csY3" fmla="*/ 0 h 94051"/>
                  <a:gd name="csX4" fmla="*/ 16034 w 16034"/>
                  <a:gd name="csY4" fmla="*/ 0 h 940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6034" h="94051">
                    <a:moveTo>
                      <a:pt x="16034" y="0"/>
                    </a:moveTo>
                    <a:lnTo>
                      <a:pt x="16034" y="94052"/>
                    </a:lnTo>
                    <a:lnTo>
                      <a:pt x="0" y="94052"/>
                    </a:lnTo>
                    <a:lnTo>
                      <a:pt x="0" y="0"/>
                    </a:lnTo>
                    <a:lnTo>
                      <a:pt x="16034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3" name="Forma Livre 22">
                <a:extLst>
                  <a:ext uri="{FF2B5EF4-FFF2-40B4-BE49-F238E27FC236}">
                    <a16:creationId xmlns:a16="http://schemas.microsoft.com/office/drawing/2014/main" id="{6690CD36-37B2-CECE-4ED1-BC521CA00A01}"/>
                  </a:ext>
                </a:extLst>
              </p:cNvPr>
              <p:cNvSpPr/>
              <p:nvPr/>
            </p:nvSpPr>
            <p:spPr>
              <a:xfrm>
                <a:off x="8969710" y="521282"/>
                <a:ext cx="69480" cy="94051"/>
              </a:xfrm>
              <a:custGeom>
                <a:avLst/>
                <a:gdLst>
                  <a:gd name="csX0" fmla="*/ 0 w 69480"/>
                  <a:gd name="csY0" fmla="*/ 0 h 94051"/>
                  <a:gd name="csX1" fmla="*/ 15218 w 69480"/>
                  <a:gd name="csY1" fmla="*/ 0 h 94051"/>
                  <a:gd name="csX2" fmla="*/ 56193 w 69480"/>
                  <a:gd name="csY2" fmla="*/ 72302 h 94051"/>
                  <a:gd name="csX3" fmla="*/ 57158 w 69480"/>
                  <a:gd name="csY3" fmla="*/ 72302 h 94051"/>
                  <a:gd name="csX4" fmla="*/ 54931 w 69480"/>
                  <a:gd name="csY4" fmla="*/ 38378 h 94051"/>
                  <a:gd name="csX5" fmla="*/ 54931 w 69480"/>
                  <a:gd name="csY5" fmla="*/ 0 h 94051"/>
                  <a:gd name="csX6" fmla="*/ 69481 w 69480"/>
                  <a:gd name="csY6" fmla="*/ 0 h 94051"/>
                  <a:gd name="csX7" fmla="*/ 69481 w 69480"/>
                  <a:gd name="csY7" fmla="*/ 94052 h 94051"/>
                  <a:gd name="csX8" fmla="*/ 54263 w 69480"/>
                  <a:gd name="csY8" fmla="*/ 94052 h 94051"/>
                  <a:gd name="csX9" fmla="*/ 13139 w 69480"/>
                  <a:gd name="csY9" fmla="*/ 21750 h 94051"/>
                  <a:gd name="csX10" fmla="*/ 12322 w 69480"/>
                  <a:gd name="csY10" fmla="*/ 21750 h 94051"/>
                  <a:gd name="csX11" fmla="*/ 14549 w 69480"/>
                  <a:gd name="csY11" fmla="*/ 55674 h 94051"/>
                  <a:gd name="csX12" fmla="*/ 14549 w 69480"/>
                  <a:gd name="csY12" fmla="*/ 94052 h 94051"/>
                  <a:gd name="csX13" fmla="*/ 0 w 69480"/>
                  <a:gd name="csY13" fmla="*/ 94052 h 94051"/>
                  <a:gd name="csX14" fmla="*/ 0 w 69480"/>
                  <a:gd name="csY14" fmla="*/ 0 h 940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69480" h="94051">
                    <a:moveTo>
                      <a:pt x="0" y="0"/>
                    </a:moveTo>
                    <a:lnTo>
                      <a:pt x="15218" y="0"/>
                    </a:lnTo>
                    <a:lnTo>
                      <a:pt x="56193" y="72302"/>
                    </a:lnTo>
                    <a:lnTo>
                      <a:pt x="57158" y="72302"/>
                    </a:lnTo>
                    <a:cubicBezTo>
                      <a:pt x="55674" y="61315"/>
                      <a:pt x="54931" y="50032"/>
                      <a:pt x="54931" y="38378"/>
                    </a:cubicBezTo>
                    <a:lnTo>
                      <a:pt x="54931" y="0"/>
                    </a:lnTo>
                    <a:lnTo>
                      <a:pt x="69481" y="0"/>
                    </a:lnTo>
                    <a:lnTo>
                      <a:pt x="69481" y="94052"/>
                    </a:lnTo>
                    <a:lnTo>
                      <a:pt x="54263" y="94052"/>
                    </a:lnTo>
                    <a:lnTo>
                      <a:pt x="13139" y="21750"/>
                    </a:lnTo>
                    <a:lnTo>
                      <a:pt x="12322" y="21750"/>
                    </a:lnTo>
                    <a:cubicBezTo>
                      <a:pt x="13807" y="32736"/>
                      <a:pt x="14549" y="44019"/>
                      <a:pt x="14549" y="55674"/>
                    </a:cubicBezTo>
                    <a:lnTo>
                      <a:pt x="14549" y="94052"/>
                    </a:lnTo>
                    <a:lnTo>
                      <a:pt x="0" y="940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4" name="Forma Livre 23">
                <a:extLst>
                  <a:ext uri="{FF2B5EF4-FFF2-40B4-BE49-F238E27FC236}">
                    <a16:creationId xmlns:a16="http://schemas.microsoft.com/office/drawing/2014/main" id="{80A316BB-36B5-95B4-5B4C-F3BC3390FC3F}"/>
                  </a:ext>
                </a:extLst>
              </p:cNvPr>
              <p:cNvSpPr/>
              <p:nvPr/>
            </p:nvSpPr>
            <p:spPr>
              <a:xfrm>
                <a:off x="9060793" y="521282"/>
                <a:ext cx="79130" cy="94051"/>
              </a:xfrm>
              <a:custGeom>
                <a:avLst/>
                <a:gdLst>
                  <a:gd name="csX0" fmla="*/ 63171 w 79130"/>
                  <a:gd name="csY0" fmla="*/ 94052 h 94051"/>
                  <a:gd name="csX1" fmla="*/ 55600 w 79130"/>
                  <a:gd name="csY1" fmla="*/ 69258 h 94051"/>
                  <a:gd name="csX2" fmla="*/ 22938 w 79130"/>
                  <a:gd name="csY2" fmla="*/ 69258 h 94051"/>
                  <a:gd name="csX3" fmla="*/ 15366 w 79130"/>
                  <a:gd name="csY3" fmla="*/ 94052 h 94051"/>
                  <a:gd name="csX4" fmla="*/ 0 w 79130"/>
                  <a:gd name="csY4" fmla="*/ 94052 h 94051"/>
                  <a:gd name="csX5" fmla="*/ 28282 w 79130"/>
                  <a:gd name="csY5" fmla="*/ 0 h 94051"/>
                  <a:gd name="csX6" fmla="*/ 50775 w 79130"/>
                  <a:gd name="csY6" fmla="*/ 0 h 94051"/>
                  <a:gd name="csX7" fmla="*/ 79131 w 79130"/>
                  <a:gd name="csY7" fmla="*/ 94052 h 94051"/>
                  <a:gd name="csX8" fmla="*/ 63097 w 79130"/>
                  <a:gd name="csY8" fmla="*/ 94052 h 94051"/>
                  <a:gd name="csX9" fmla="*/ 52779 w 79130"/>
                  <a:gd name="csY9" fmla="*/ 56639 h 94051"/>
                  <a:gd name="csX10" fmla="*/ 40011 w 79130"/>
                  <a:gd name="csY10" fmla="*/ 15663 h 94051"/>
                  <a:gd name="csX11" fmla="*/ 38675 w 79130"/>
                  <a:gd name="csY11" fmla="*/ 15663 h 94051"/>
                  <a:gd name="csX12" fmla="*/ 26055 w 79130"/>
                  <a:gd name="csY12" fmla="*/ 56639 h 94051"/>
                  <a:gd name="csX13" fmla="*/ 52779 w 79130"/>
                  <a:gd name="csY13" fmla="*/ 56639 h 940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9130" h="94051">
                    <a:moveTo>
                      <a:pt x="63171" y="94052"/>
                    </a:moveTo>
                    <a:lnTo>
                      <a:pt x="55600" y="69258"/>
                    </a:lnTo>
                    <a:lnTo>
                      <a:pt x="22938" y="69258"/>
                    </a:lnTo>
                    <a:lnTo>
                      <a:pt x="15366" y="94052"/>
                    </a:lnTo>
                    <a:lnTo>
                      <a:pt x="0" y="94052"/>
                    </a:lnTo>
                    <a:lnTo>
                      <a:pt x="28282" y="0"/>
                    </a:lnTo>
                    <a:lnTo>
                      <a:pt x="50775" y="0"/>
                    </a:lnTo>
                    <a:lnTo>
                      <a:pt x="79131" y="94052"/>
                    </a:lnTo>
                    <a:lnTo>
                      <a:pt x="63097" y="94052"/>
                    </a:lnTo>
                    <a:close/>
                    <a:moveTo>
                      <a:pt x="52779" y="56639"/>
                    </a:moveTo>
                    <a:lnTo>
                      <a:pt x="40011" y="15663"/>
                    </a:lnTo>
                    <a:lnTo>
                      <a:pt x="38675" y="15663"/>
                    </a:lnTo>
                    <a:lnTo>
                      <a:pt x="26055" y="56639"/>
                    </a:lnTo>
                    <a:lnTo>
                      <a:pt x="52779" y="56639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5" name="Forma Livre 24">
                <a:extLst>
                  <a:ext uri="{FF2B5EF4-FFF2-40B4-BE49-F238E27FC236}">
                    <a16:creationId xmlns:a16="http://schemas.microsoft.com/office/drawing/2014/main" id="{B6692F44-4F6D-7078-615F-67B5AD31FBAE}"/>
                  </a:ext>
                </a:extLst>
              </p:cNvPr>
              <p:cNvSpPr/>
              <p:nvPr/>
            </p:nvSpPr>
            <p:spPr>
              <a:xfrm>
                <a:off x="9158927" y="521282"/>
                <a:ext cx="115059" cy="94125"/>
              </a:xfrm>
              <a:custGeom>
                <a:avLst/>
                <a:gdLst>
                  <a:gd name="csX0" fmla="*/ 56639 w 115059"/>
                  <a:gd name="csY0" fmla="*/ 77869 h 94125"/>
                  <a:gd name="csX1" fmla="*/ 58420 w 115059"/>
                  <a:gd name="csY1" fmla="*/ 77869 h 94125"/>
                  <a:gd name="csX2" fmla="*/ 82249 w 115059"/>
                  <a:gd name="csY2" fmla="*/ 0 h 94125"/>
                  <a:gd name="csX3" fmla="*/ 104221 w 115059"/>
                  <a:gd name="csY3" fmla="*/ 0 h 94125"/>
                  <a:gd name="csX4" fmla="*/ 115059 w 115059"/>
                  <a:gd name="csY4" fmla="*/ 94052 h 94125"/>
                  <a:gd name="csX5" fmla="*/ 98877 w 115059"/>
                  <a:gd name="csY5" fmla="*/ 94052 h 94125"/>
                  <a:gd name="csX6" fmla="*/ 93977 w 115059"/>
                  <a:gd name="csY6" fmla="*/ 43426 h 94125"/>
                  <a:gd name="csX7" fmla="*/ 92047 w 115059"/>
                  <a:gd name="csY7" fmla="*/ 17444 h 94125"/>
                  <a:gd name="csX8" fmla="*/ 90711 w 115059"/>
                  <a:gd name="csY8" fmla="*/ 17444 h 94125"/>
                  <a:gd name="csX9" fmla="*/ 66437 w 115059"/>
                  <a:gd name="csY9" fmla="*/ 94126 h 94125"/>
                  <a:gd name="csX10" fmla="*/ 47137 w 115059"/>
                  <a:gd name="csY10" fmla="*/ 94126 h 94125"/>
                  <a:gd name="csX11" fmla="*/ 22715 w 115059"/>
                  <a:gd name="csY11" fmla="*/ 17444 h 94125"/>
                  <a:gd name="csX12" fmla="*/ 21379 w 115059"/>
                  <a:gd name="csY12" fmla="*/ 17444 h 94125"/>
                  <a:gd name="csX13" fmla="*/ 19300 w 115059"/>
                  <a:gd name="csY13" fmla="*/ 43054 h 94125"/>
                  <a:gd name="csX14" fmla="*/ 14252 w 115059"/>
                  <a:gd name="csY14" fmla="*/ 94126 h 94125"/>
                  <a:gd name="csX15" fmla="*/ 0 w 115059"/>
                  <a:gd name="csY15" fmla="*/ 94126 h 94125"/>
                  <a:gd name="csX16" fmla="*/ 10689 w 115059"/>
                  <a:gd name="csY16" fmla="*/ 74 h 94125"/>
                  <a:gd name="csX17" fmla="*/ 32885 w 115059"/>
                  <a:gd name="csY17" fmla="*/ 74 h 94125"/>
                  <a:gd name="csX18" fmla="*/ 56713 w 115059"/>
                  <a:gd name="csY18" fmla="*/ 77943 h 941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15059" h="94125">
                    <a:moveTo>
                      <a:pt x="56639" y="77869"/>
                    </a:moveTo>
                    <a:lnTo>
                      <a:pt x="58420" y="77869"/>
                    </a:lnTo>
                    <a:lnTo>
                      <a:pt x="82249" y="0"/>
                    </a:lnTo>
                    <a:lnTo>
                      <a:pt x="104221" y="0"/>
                    </a:lnTo>
                    <a:lnTo>
                      <a:pt x="115059" y="94052"/>
                    </a:lnTo>
                    <a:lnTo>
                      <a:pt x="98877" y="94052"/>
                    </a:lnTo>
                    <a:lnTo>
                      <a:pt x="93977" y="43426"/>
                    </a:lnTo>
                    <a:cubicBezTo>
                      <a:pt x="93087" y="34815"/>
                      <a:pt x="92418" y="26130"/>
                      <a:pt x="92047" y="17444"/>
                    </a:cubicBezTo>
                    <a:lnTo>
                      <a:pt x="90711" y="17444"/>
                    </a:lnTo>
                    <a:lnTo>
                      <a:pt x="66437" y="94126"/>
                    </a:lnTo>
                    <a:lnTo>
                      <a:pt x="47137" y="94126"/>
                    </a:lnTo>
                    <a:lnTo>
                      <a:pt x="22715" y="17444"/>
                    </a:lnTo>
                    <a:lnTo>
                      <a:pt x="21379" y="17444"/>
                    </a:lnTo>
                    <a:cubicBezTo>
                      <a:pt x="20859" y="26278"/>
                      <a:pt x="20117" y="34815"/>
                      <a:pt x="19300" y="43054"/>
                    </a:cubicBezTo>
                    <a:lnTo>
                      <a:pt x="14252" y="94126"/>
                    </a:lnTo>
                    <a:lnTo>
                      <a:pt x="0" y="94126"/>
                    </a:lnTo>
                    <a:lnTo>
                      <a:pt x="10689" y="74"/>
                    </a:lnTo>
                    <a:lnTo>
                      <a:pt x="32885" y="74"/>
                    </a:lnTo>
                    <a:lnTo>
                      <a:pt x="56713" y="77943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6" name="Forma Livre 25">
                <a:extLst>
                  <a:ext uri="{FF2B5EF4-FFF2-40B4-BE49-F238E27FC236}">
                    <a16:creationId xmlns:a16="http://schemas.microsoft.com/office/drawing/2014/main" id="{26F93B5F-852F-696B-6494-E4F9E0D6B84F}"/>
                  </a:ext>
                </a:extLst>
              </p:cNvPr>
              <p:cNvSpPr/>
              <p:nvPr/>
            </p:nvSpPr>
            <p:spPr>
              <a:xfrm>
                <a:off x="9301823" y="520688"/>
                <a:ext cx="55970" cy="94645"/>
              </a:xfrm>
              <a:custGeom>
                <a:avLst/>
                <a:gdLst>
                  <a:gd name="csX0" fmla="*/ 55971 w 55970"/>
                  <a:gd name="csY0" fmla="*/ 0 h 94645"/>
                  <a:gd name="csX1" fmla="*/ 55971 w 55970"/>
                  <a:gd name="csY1" fmla="*/ 12768 h 94645"/>
                  <a:gd name="csX2" fmla="*/ 15960 w 55970"/>
                  <a:gd name="csY2" fmla="*/ 12768 h 94645"/>
                  <a:gd name="csX3" fmla="*/ 15960 w 55970"/>
                  <a:gd name="csY3" fmla="*/ 40159 h 94645"/>
                  <a:gd name="csX4" fmla="*/ 45578 w 55970"/>
                  <a:gd name="csY4" fmla="*/ 40159 h 94645"/>
                  <a:gd name="csX5" fmla="*/ 45578 w 55970"/>
                  <a:gd name="csY5" fmla="*/ 52927 h 94645"/>
                  <a:gd name="csX6" fmla="*/ 15960 w 55970"/>
                  <a:gd name="csY6" fmla="*/ 52927 h 94645"/>
                  <a:gd name="csX7" fmla="*/ 15960 w 55970"/>
                  <a:gd name="csY7" fmla="*/ 81878 h 94645"/>
                  <a:gd name="csX8" fmla="*/ 55971 w 55970"/>
                  <a:gd name="csY8" fmla="*/ 81878 h 94645"/>
                  <a:gd name="csX9" fmla="*/ 55971 w 55970"/>
                  <a:gd name="csY9" fmla="*/ 94645 h 94645"/>
                  <a:gd name="csX10" fmla="*/ 0 w 55970"/>
                  <a:gd name="csY10" fmla="*/ 94645 h 94645"/>
                  <a:gd name="csX11" fmla="*/ 0 w 55970"/>
                  <a:gd name="csY11" fmla="*/ 0 h 94645"/>
                  <a:gd name="csX12" fmla="*/ 55971 w 55970"/>
                  <a:gd name="csY12" fmla="*/ 0 h 946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55970" h="94645">
                    <a:moveTo>
                      <a:pt x="55971" y="0"/>
                    </a:moveTo>
                    <a:lnTo>
                      <a:pt x="55971" y="12768"/>
                    </a:lnTo>
                    <a:lnTo>
                      <a:pt x="15960" y="12768"/>
                    </a:lnTo>
                    <a:lnTo>
                      <a:pt x="15960" y="40159"/>
                    </a:lnTo>
                    <a:lnTo>
                      <a:pt x="45578" y="40159"/>
                    </a:lnTo>
                    <a:lnTo>
                      <a:pt x="45578" y="52927"/>
                    </a:lnTo>
                    <a:lnTo>
                      <a:pt x="15960" y="52927"/>
                    </a:lnTo>
                    <a:lnTo>
                      <a:pt x="15960" y="81878"/>
                    </a:lnTo>
                    <a:lnTo>
                      <a:pt x="55971" y="81878"/>
                    </a:lnTo>
                    <a:lnTo>
                      <a:pt x="55971" y="94645"/>
                    </a:lnTo>
                    <a:lnTo>
                      <a:pt x="0" y="94645"/>
                    </a:lnTo>
                    <a:lnTo>
                      <a:pt x="0" y="0"/>
                    </a:lnTo>
                    <a:lnTo>
                      <a:pt x="55971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7" name="Forma Livre 26">
                <a:extLst>
                  <a:ext uri="{FF2B5EF4-FFF2-40B4-BE49-F238E27FC236}">
                    <a16:creationId xmlns:a16="http://schemas.microsoft.com/office/drawing/2014/main" id="{E91E24FC-AEA5-BBAC-B8E1-6D15BD759E93}"/>
                  </a:ext>
                </a:extLst>
              </p:cNvPr>
              <p:cNvSpPr/>
              <p:nvPr/>
            </p:nvSpPr>
            <p:spPr>
              <a:xfrm>
                <a:off x="9381622" y="521282"/>
                <a:ext cx="69480" cy="94051"/>
              </a:xfrm>
              <a:custGeom>
                <a:avLst/>
                <a:gdLst>
                  <a:gd name="csX0" fmla="*/ 0 w 69480"/>
                  <a:gd name="csY0" fmla="*/ 0 h 94051"/>
                  <a:gd name="csX1" fmla="*/ 15217 w 69480"/>
                  <a:gd name="csY1" fmla="*/ 0 h 94051"/>
                  <a:gd name="csX2" fmla="*/ 56193 w 69480"/>
                  <a:gd name="csY2" fmla="*/ 72302 h 94051"/>
                  <a:gd name="csX3" fmla="*/ 57158 w 69480"/>
                  <a:gd name="csY3" fmla="*/ 72302 h 94051"/>
                  <a:gd name="csX4" fmla="*/ 54931 w 69480"/>
                  <a:gd name="csY4" fmla="*/ 38378 h 94051"/>
                  <a:gd name="csX5" fmla="*/ 54931 w 69480"/>
                  <a:gd name="csY5" fmla="*/ 0 h 94051"/>
                  <a:gd name="csX6" fmla="*/ 69481 w 69480"/>
                  <a:gd name="csY6" fmla="*/ 0 h 94051"/>
                  <a:gd name="csX7" fmla="*/ 69481 w 69480"/>
                  <a:gd name="csY7" fmla="*/ 94052 h 94051"/>
                  <a:gd name="csX8" fmla="*/ 54263 w 69480"/>
                  <a:gd name="csY8" fmla="*/ 94052 h 94051"/>
                  <a:gd name="csX9" fmla="*/ 13139 w 69480"/>
                  <a:gd name="csY9" fmla="*/ 21750 h 94051"/>
                  <a:gd name="csX10" fmla="*/ 12322 w 69480"/>
                  <a:gd name="csY10" fmla="*/ 21750 h 94051"/>
                  <a:gd name="csX11" fmla="*/ 14549 w 69480"/>
                  <a:gd name="csY11" fmla="*/ 55674 h 94051"/>
                  <a:gd name="csX12" fmla="*/ 14549 w 69480"/>
                  <a:gd name="csY12" fmla="*/ 94052 h 94051"/>
                  <a:gd name="csX13" fmla="*/ 0 w 69480"/>
                  <a:gd name="csY13" fmla="*/ 94052 h 94051"/>
                  <a:gd name="csX14" fmla="*/ 0 w 69480"/>
                  <a:gd name="csY14" fmla="*/ 0 h 940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69480" h="94051">
                    <a:moveTo>
                      <a:pt x="0" y="0"/>
                    </a:moveTo>
                    <a:lnTo>
                      <a:pt x="15217" y="0"/>
                    </a:lnTo>
                    <a:lnTo>
                      <a:pt x="56193" y="72302"/>
                    </a:lnTo>
                    <a:lnTo>
                      <a:pt x="57158" y="72302"/>
                    </a:lnTo>
                    <a:cubicBezTo>
                      <a:pt x="55674" y="61315"/>
                      <a:pt x="54931" y="50032"/>
                      <a:pt x="54931" y="38378"/>
                    </a:cubicBezTo>
                    <a:lnTo>
                      <a:pt x="54931" y="0"/>
                    </a:lnTo>
                    <a:lnTo>
                      <a:pt x="69481" y="0"/>
                    </a:lnTo>
                    <a:lnTo>
                      <a:pt x="69481" y="94052"/>
                    </a:lnTo>
                    <a:lnTo>
                      <a:pt x="54263" y="94052"/>
                    </a:lnTo>
                    <a:lnTo>
                      <a:pt x="13139" y="21750"/>
                    </a:lnTo>
                    <a:lnTo>
                      <a:pt x="12322" y="21750"/>
                    </a:lnTo>
                    <a:cubicBezTo>
                      <a:pt x="13807" y="32736"/>
                      <a:pt x="14549" y="44019"/>
                      <a:pt x="14549" y="55674"/>
                    </a:cubicBezTo>
                    <a:lnTo>
                      <a:pt x="14549" y="94052"/>
                    </a:lnTo>
                    <a:lnTo>
                      <a:pt x="0" y="940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8" name="Forma Livre 27">
                <a:extLst>
                  <a:ext uri="{FF2B5EF4-FFF2-40B4-BE49-F238E27FC236}">
                    <a16:creationId xmlns:a16="http://schemas.microsoft.com/office/drawing/2014/main" id="{6D3F0A0B-E2C5-F5B8-7D80-AC2E081AC9A6}"/>
                  </a:ext>
                </a:extLst>
              </p:cNvPr>
              <p:cNvSpPr/>
              <p:nvPr/>
            </p:nvSpPr>
            <p:spPr>
              <a:xfrm>
                <a:off x="9474263" y="521208"/>
                <a:ext cx="65026" cy="94125"/>
              </a:xfrm>
              <a:custGeom>
                <a:avLst/>
                <a:gdLst>
                  <a:gd name="csX0" fmla="*/ 65027 w 65026"/>
                  <a:gd name="csY0" fmla="*/ 13065 h 94125"/>
                  <a:gd name="csX1" fmla="*/ 40456 w 65026"/>
                  <a:gd name="csY1" fmla="*/ 13065 h 94125"/>
                  <a:gd name="csX2" fmla="*/ 40456 w 65026"/>
                  <a:gd name="csY2" fmla="*/ 94126 h 94125"/>
                  <a:gd name="csX3" fmla="*/ 24422 w 65026"/>
                  <a:gd name="csY3" fmla="*/ 94126 h 94125"/>
                  <a:gd name="csX4" fmla="*/ 24422 w 65026"/>
                  <a:gd name="csY4" fmla="*/ 13065 h 94125"/>
                  <a:gd name="csX5" fmla="*/ 0 w 65026"/>
                  <a:gd name="csY5" fmla="*/ 13065 h 94125"/>
                  <a:gd name="csX6" fmla="*/ 0 w 65026"/>
                  <a:gd name="csY6" fmla="*/ 0 h 94125"/>
                  <a:gd name="csX7" fmla="*/ 65027 w 65026"/>
                  <a:gd name="csY7" fmla="*/ 0 h 94125"/>
                  <a:gd name="csX8" fmla="*/ 65027 w 65026"/>
                  <a:gd name="csY8" fmla="*/ 13065 h 941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65026" h="94125">
                    <a:moveTo>
                      <a:pt x="65027" y="13065"/>
                    </a:moveTo>
                    <a:lnTo>
                      <a:pt x="40456" y="13065"/>
                    </a:lnTo>
                    <a:lnTo>
                      <a:pt x="40456" y="94126"/>
                    </a:lnTo>
                    <a:lnTo>
                      <a:pt x="24422" y="94126"/>
                    </a:lnTo>
                    <a:lnTo>
                      <a:pt x="24422" y="13065"/>
                    </a:lnTo>
                    <a:lnTo>
                      <a:pt x="0" y="13065"/>
                    </a:lnTo>
                    <a:lnTo>
                      <a:pt x="0" y="0"/>
                    </a:lnTo>
                    <a:lnTo>
                      <a:pt x="65027" y="0"/>
                    </a:lnTo>
                    <a:lnTo>
                      <a:pt x="65027" y="13065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9" name="Forma Livre 28">
                <a:extLst>
                  <a:ext uri="{FF2B5EF4-FFF2-40B4-BE49-F238E27FC236}">
                    <a16:creationId xmlns:a16="http://schemas.microsoft.com/office/drawing/2014/main" id="{E6BEDBB1-0E73-6EEF-7FE1-202BF177C727}"/>
                  </a:ext>
                </a:extLst>
              </p:cNvPr>
              <p:cNvSpPr/>
              <p:nvPr/>
            </p:nvSpPr>
            <p:spPr>
              <a:xfrm>
                <a:off x="9553765" y="519055"/>
                <a:ext cx="80838" cy="97837"/>
              </a:xfrm>
              <a:custGeom>
                <a:avLst/>
                <a:gdLst>
                  <a:gd name="csX0" fmla="*/ 10467 w 80838"/>
                  <a:gd name="csY0" fmla="*/ 84847 h 97837"/>
                  <a:gd name="csX1" fmla="*/ 0 w 80838"/>
                  <a:gd name="csY1" fmla="*/ 48919 h 97837"/>
                  <a:gd name="csX2" fmla="*/ 10467 w 80838"/>
                  <a:gd name="csY2" fmla="*/ 12991 h 97837"/>
                  <a:gd name="csX3" fmla="*/ 40531 w 80838"/>
                  <a:gd name="csY3" fmla="*/ 0 h 97837"/>
                  <a:gd name="csX4" fmla="*/ 70446 w 80838"/>
                  <a:gd name="csY4" fmla="*/ 12991 h 97837"/>
                  <a:gd name="csX5" fmla="*/ 80838 w 80838"/>
                  <a:gd name="csY5" fmla="*/ 48919 h 97837"/>
                  <a:gd name="csX6" fmla="*/ 70446 w 80838"/>
                  <a:gd name="csY6" fmla="*/ 84847 h 97837"/>
                  <a:gd name="csX7" fmla="*/ 40531 w 80838"/>
                  <a:gd name="csY7" fmla="*/ 97837 h 97837"/>
                  <a:gd name="csX8" fmla="*/ 10467 w 80838"/>
                  <a:gd name="csY8" fmla="*/ 84847 h 97837"/>
                  <a:gd name="csX9" fmla="*/ 22121 w 80838"/>
                  <a:gd name="csY9" fmla="*/ 75197 h 97837"/>
                  <a:gd name="csX10" fmla="*/ 40456 w 80838"/>
                  <a:gd name="csY10" fmla="*/ 84624 h 97837"/>
                  <a:gd name="csX11" fmla="*/ 58866 w 80838"/>
                  <a:gd name="csY11" fmla="*/ 75271 h 97837"/>
                  <a:gd name="csX12" fmla="*/ 64730 w 80838"/>
                  <a:gd name="csY12" fmla="*/ 48919 h 97837"/>
                  <a:gd name="csX13" fmla="*/ 58866 w 80838"/>
                  <a:gd name="csY13" fmla="*/ 22566 h 97837"/>
                  <a:gd name="csX14" fmla="*/ 40456 w 80838"/>
                  <a:gd name="csY14" fmla="*/ 13213 h 97837"/>
                  <a:gd name="csX15" fmla="*/ 22121 w 80838"/>
                  <a:gd name="csY15" fmla="*/ 22641 h 97837"/>
                  <a:gd name="csX16" fmla="*/ 16257 w 80838"/>
                  <a:gd name="csY16" fmla="*/ 48919 h 97837"/>
                  <a:gd name="csX17" fmla="*/ 22121 w 80838"/>
                  <a:gd name="csY17" fmla="*/ 75197 h 978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80838" h="97837">
                    <a:moveTo>
                      <a:pt x="10467" y="84847"/>
                    </a:moveTo>
                    <a:cubicBezTo>
                      <a:pt x="3489" y="76162"/>
                      <a:pt x="0" y="64210"/>
                      <a:pt x="0" y="48919"/>
                    </a:cubicBezTo>
                    <a:cubicBezTo>
                      <a:pt x="0" y="33627"/>
                      <a:pt x="3489" y="21676"/>
                      <a:pt x="10467" y="12991"/>
                    </a:cubicBezTo>
                    <a:cubicBezTo>
                      <a:pt x="17445" y="4305"/>
                      <a:pt x="27466" y="0"/>
                      <a:pt x="40531" y="0"/>
                    </a:cubicBezTo>
                    <a:cubicBezTo>
                      <a:pt x="53595" y="0"/>
                      <a:pt x="63468" y="4380"/>
                      <a:pt x="70446" y="12991"/>
                    </a:cubicBezTo>
                    <a:cubicBezTo>
                      <a:pt x="77424" y="21676"/>
                      <a:pt x="80838" y="33627"/>
                      <a:pt x="80838" y="48919"/>
                    </a:cubicBezTo>
                    <a:cubicBezTo>
                      <a:pt x="80838" y="64210"/>
                      <a:pt x="77350" y="76162"/>
                      <a:pt x="70446" y="84847"/>
                    </a:cubicBezTo>
                    <a:cubicBezTo>
                      <a:pt x="63468" y="93532"/>
                      <a:pt x="53521" y="97837"/>
                      <a:pt x="40531" y="97837"/>
                    </a:cubicBezTo>
                    <a:cubicBezTo>
                      <a:pt x="27540" y="97837"/>
                      <a:pt x="17445" y="93532"/>
                      <a:pt x="10467" y="84847"/>
                    </a:cubicBezTo>
                    <a:close/>
                    <a:moveTo>
                      <a:pt x="22121" y="75197"/>
                    </a:moveTo>
                    <a:cubicBezTo>
                      <a:pt x="25981" y="81432"/>
                      <a:pt x="32142" y="84624"/>
                      <a:pt x="40456" y="84624"/>
                    </a:cubicBezTo>
                    <a:cubicBezTo>
                      <a:pt x="48770" y="84624"/>
                      <a:pt x="55006" y="81506"/>
                      <a:pt x="58866" y="75271"/>
                    </a:cubicBezTo>
                    <a:cubicBezTo>
                      <a:pt x="62726" y="69036"/>
                      <a:pt x="64730" y="60276"/>
                      <a:pt x="64730" y="48919"/>
                    </a:cubicBezTo>
                    <a:cubicBezTo>
                      <a:pt x="64730" y="37561"/>
                      <a:pt x="62800" y="28802"/>
                      <a:pt x="58866" y="22566"/>
                    </a:cubicBezTo>
                    <a:cubicBezTo>
                      <a:pt x="55006" y="16331"/>
                      <a:pt x="48844" y="13213"/>
                      <a:pt x="40456" y="13213"/>
                    </a:cubicBezTo>
                    <a:cubicBezTo>
                      <a:pt x="32068" y="13213"/>
                      <a:pt x="26055" y="16331"/>
                      <a:pt x="22121" y="22641"/>
                    </a:cubicBezTo>
                    <a:cubicBezTo>
                      <a:pt x="18261" y="28876"/>
                      <a:pt x="16257" y="37635"/>
                      <a:pt x="16257" y="48919"/>
                    </a:cubicBezTo>
                    <a:cubicBezTo>
                      <a:pt x="16257" y="60202"/>
                      <a:pt x="18187" y="68887"/>
                      <a:pt x="22121" y="75197"/>
                    </a:cubicBez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30" name="Gráfico 7">
              <a:extLst>
                <a:ext uri="{FF2B5EF4-FFF2-40B4-BE49-F238E27FC236}">
                  <a16:creationId xmlns:a16="http://schemas.microsoft.com/office/drawing/2014/main" id="{95BB8793-CDD0-B0E2-D311-92D42270FBE8}"/>
                </a:ext>
              </a:extLst>
            </p:cNvPr>
            <p:cNvGrpSpPr/>
            <p:nvPr/>
          </p:nvGrpSpPr>
          <p:grpSpPr>
            <a:xfrm>
              <a:off x="8667216" y="661431"/>
              <a:ext cx="966645" cy="128643"/>
              <a:chOff x="8667216" y="661431"/>
              <a:chExt cx="966645" cy="128643"/>
            </a:xfrm>
            <a:solidFill>
              <a:srgbClr val="010101"/>
            </a:solidFill>
          </p:grpSpPr>
          <p:sp>
            <p:nvSpPr>
              <p:cNvPr id="31" name="Forma Livre 30">
                <a:extLst>
                  <a:ext uri="{FF2B5EF4-FFF2-40B4-BE49-F238E27FC236}">
                    <a16:creationId xmlns:a16="http://schemas.microsoft.com/office/drawing/2014/main" id="{78631884-0D9D-2695-B9C2-7A40F90A21A0}"/>
                  </a:ext>
                </a:extLst>
              </p:cNvPr>
              <p:cNvSpPr/>
              <p:nvPr/>
            </p:nvSpPr>
            <p:spPr>
              <a:xfrm>
                <a:off x="8667216" y="661431"/>
                <a:ext cx="84921" cy="128420"/>
              </a:xfrm>
              <a:custGeom>
                <a:avLst/>
                <a:gdLst>
                  <a:gd name="csX0" fmla="*/ 72970 w 84921"/>
                  <a:gd name="csY0" fmla="*/ 25239 h 128420"/>
                  <a:gd name="csX1" fmla="*/ 59757 w 84921"/>
                  <a:gd name="csY1" fmla="*/ 23680 h 128420"/>
                  <a:gd name="csX2" fmla="*/ 36448 w 84921"/>
                  <a:gd name="csY2" fmla="*/ 34369 h 128420"/>
                  <a:gd name="csX3" fmla="*/ 28802 w 84921"/>
                  <a:gd name="csY3" fmla="*/ 64285 h 128420"/>
                  <a:gd name="csX4" fmla="*/ 36522 w 84921"/>
                  <a:gd name="csY4" fmla="*/ 94200 h 128420"/>
                  <a:gd name="csX5" fmla="*/ 60053 w 84921"/>
                  <a:gd name="csY5" fmla="*/ 104889 h 128420"/>
                  <a:gd name="csX6" fmla="*/ 73118 w 84921"/>
                  <a:gd name="csY6" fmla="*/ 103702 h 128420"/>
                  <a:gd name="csX7" fmla="*/ 84921 w 84921"/>
                  <a:gd name="csY7" fmla="*/ 100732 h 128420"/>
                  <a:gd name="csX8" fmla="*/ 84921 w 84921"/>
                  <a:gd name="csY8" fmla="*/ 125006 h 128420"/>
                  <a:gd name="csX9" fmla="*/ 72599 w 84921"/>
                  <a:gd name="csY9" fmla="*/ 127530 h 128420"/>
                  <a:gd name="csX10" fmla="*/ 59385 w 84921"/>
                  <a:gd name="csY10" fmla="*/ 128421 h 128420"/>
                  <a:gd name="csX11" fmla="*/ 27169 w 84921"/>
                  <a:gd name="csY11" fmla="*/ 120478 h 128420"/>
                  <a:gd name="csX12" fmla="*/ 6904 w 84921"/>
                  <a:gd name="csY12" fmla="*/ 98209 h 128420"/>
                  <a:gd name="csX13" fmla="*/ 0 w 84921"/>
                  <a:gd name="csY13" fmla="*/ 64433 h 128420"/>
                  <a:gd name="csX14" fmla="*/ 6904 w 84921"/>
                  <a:gd name="csY14" fmla="*/ 30361 h 128420"/>
                  <a:gd name="csX15" fmla="*/ 27020 w 84921"/>
                  <a:gd name="csY15" fmla="*/ 7943 h 128420"/>
                  <a:gd name="csX16" fmla="*/ 58792 w 84921"/>
                  <a:gd name="csY16" fmla="*/ 0 h 128420"/>
                  <a:gd name="csX17" fmla="*/ 84847 w 84921"/>
                  <a:gd name="csY17" fmla="*/ 4528 h 128420"/>
                  <a:gd name="csX18" fmla="*/ 84847 w 84921"/>
                  <a:gd name="csY18" fmla="*/ 28802 h 128420"/>
                  <a:gd name="csX19" fmla="*/ 72896 w 84921"/>
                  <a:gd name="csY19" fmla="*/ 25090 h 128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84921" h="128420">
                    <a:moveTo>
                      <a:pt x="72970" y="25239"/>
                    </a:moveTo>
                    <a:cubicBezTo>
                      <a:pt x="68219" y="24200"/>
                      <a:pt x="63839" y="23680"/>
                      <a:pt x="59757" y="23680"/>
                    </a:cubicBezTo>
                    <a:cubicBezTo>
                      <a:pt x="49290" y="23680"/>
                      <a:pt x="41570" y="27243"/>
                      <a:pt x="36448" y="34369"/>
                    </a:cubicBezTo>
                    <a:cubicBezTo>
                      <a:pt x="31326" y="41496"/>
                      <a:pt x="28802" y="51517"/>
                      <a:pt x="28802" y="64285"/>
                    </a:cubicBezTo>
                    <a:cubicBezTo>
                      <a:pt x="28802" y="77052"/>
                      <a:pt x="31400" y="87074"/>
                      <a:pt x="36522" y="94200"/>
                    </a:cubicBezTo>
                    <a:cubicBezTo>
                      <a:pt x="41644" y="101326"/>
                      <a:pt x="49513" y="104889"/>
                      <a:pt x="60053" y="104889"/>
                    </a:cubicBezTo>
                    <a:cubicBezTo>
                      <a:pt x="63765" y="104889"/>
                      <a:pt x="68145" y="104518"/>
                      <a:pt x="73118" y="103702"/>
                    </a:cubicBezTo>
                    <a:cubicBezTo>
                      <a:pt x="78092" y="102959"/>
                      <a:pt x="82026" y="101920"/>
                      <a:pt x="84921" y="100732"/>
                    </a:cubicBezTo>
                    <a:lnTo>
                      <a:pt x="84921" y="125006"/>
                    </a:lnTo>
                    <a:cubicBezTo>
                      <a:pt x="81358" y="126120"/>
                      <a:pt x="77201" y="126936"/>
                      <a:pt x="72599" y="127530"/>
                    </a:cubicBezTo>
                    <a:cubicBezTo>
                      <a:pt x="67996" y="128124"/>
                      <a:pt x="63542" y="128421"/>
                      <a:pt x="59385" y="128421"/>
                    </a:cubicBezTo>
                    <a:cubicBezTo>
                      <a:pt x="46766" y="128421"/>
                      <a:pt x="36077" y="125749"/>
                      <a:pt x="27169" y="120478"/>
                    </a:cubicBezTo>
                    <a:cubicBezTo>
                      <a:pt x="18261" y="115208"/>
                      <a:pt x="11580" y="107784"/>
                      <a:pt x="6904" y="98209"/>
                    </a:cubicBezTo>
                    <a:cubicBezTo>
                      <a:pt x="2301" y="88633"/>
                      <a:pt x="0" y="77349"/>
                      <a:pt x="0" y="64433"/>
                    </a:cubicBezTo>
                    <a:cubicBezTo>
                      <a:pt x="0" y="51517"/>
                      <a:pt x="2301" y="40011"/>
                      <a:pt x="6904" y="30361"/>
                    </a:cubicBezTo>
                    <a:cubicBezTo>
                      <a:pt x="11506" y="20711"/>
                      <a:pt x="18261" y="13213"/>
                      <a:pt x="27020" y="7943"/>
                    </a:cubicBezTo>
                    <a:cubicBezTo>
                      <a:pt x="35854" y="2672"/>
                      <a:pt x="46395" y="0"/>
                      <a:pt x="58792" y="0"/>
                    </a:cubicBezTo>
                    <a:cubicBezTo>
                      <a:pt x="68590" y="0"/>
                      <a:pt x="77349" y="1485"/>
                      <a:pt x="84847" y="4528"/>
                    </a:cubicBezTo>
                    <a:lnTo>
                      <a:pt x="84847" y="28802"/>
                    </a:lnTo>
                    <a:cubicBezTo>
                      <a:pt x="81581" y="27391"/>
                      <a:pt x="77646" y="26130"/>
                      <a:pt x="72896" y="25090"/>
                    </a:cubicBez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2" name="Forma Livre 31">
                <a:extLst>
                  <a:ext uri="{FF2B5EF4-FFF2-40B4-BE49-F238E27FC236}">
                    <a16:creationId xmlns:a16="http://schemas.microsoft.com/office/drawing/2014/main" id="{8DEDFF6E-E5A6-F259-A33A-F7CE704F6973}"/>
                  </a:ext>
                </a:extLst>
              </p:cNvPr>
              <p:cNvSpPr/>
              <p:nvPr/>
            </p:nvSpPr>
            <p:spPr>
              <a:xfrm>
                <a:off x="8765796" y="661654"/>
                <a:ext cx="110605" cy="128420"/>
              </a:xfrm>
              <a:custGeom>
                <a:avLst/>
                <a:gdLst>
                  <a:gd name="csX0" fmla="*/ 14475 w 110605"/>
                  <a:gd name="csY0" fmla="*/ 111125 h 128420"/>
                  <a:gd name="csX1" fmla="*/ 0 w 110605"/>
                  <a:gd name="csY1" fmla="*/ 64136 h 128420"/>
                  <a:gd name="csX2" fmla="*/ 14475 w 110605"/>
                  <a:gd name="csY2" fmla="*/ 17148 h 128420"/>
                  <a:gd name="csX3" fmla="*/ 55377 w 110605"/>
                  <a:gd name="csY3" fmla="*/ 0 h 128420"/>
                  <a:gd name="csX4" fmla="*/ 96204 w 110605"/>
                  <a:gd name="csY4" fmla="*/ 17073 h 128420"/>
                  <a:gd name="csX5" fmla="*/ 110605 w 110605"/>
                  <a:gd name="csY5" fmla="*/ 64210 h 128420"/>
                  <a:gd name="csX6" fmla="*/ 96204 w 110605"/>
                  <a:gd name="csY6" fmla="*/ 111348 h 128420"/>
                  <a:gd name="csX7" fmla="*/ 55377 w 110605"/>
                  <a:gd name="csY7" fmla="*/ 128421 h 128420"/>
                  <a:gd name="csX8" fmla="*/ 14475 w 110605"/>
                  <a:gd name="csY8" fmla="*/ 111273 h 128420"/>
                  <a:gd name="csX9" fmla="*/ 55451 w 110605"/>
                  <a:gd name="csY9" fmla="*/ 105112 h 128420"/>
                  <a:gd name="csX10" fmla="*/ 82100 w 110605"/>
                  <a:gd name="csY10" fmla="*/ 64136 h 128420"/>
                  <a:gd name="csX11" fmla="*/ 55451 w 110605"/>
                  <a:gd name="csY11" fmla="*/ 23160 h 128420"/>
                  <a:gd name="csX12" fmla="*/ 28653 w 110605"/>
                  <a:gd name="csY12" fmla="*/ 64136 h 128420"/>
                  <a:gd name="csX13" fmla="*/ 55451 w 110605"/>
                  <a:gd name="csY13" fmla="*/ 105112 h 128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110605" h="128420">
                    <a:moveTo>
                      <a:pt x="14475" y="111125"/>
                    </a:moveTo>
                    <a:cubicBezTo>
                      <a:pt x="4825" y="99693"/>
                      <a:pt x="0" y="84030"/>
                      <a:pt x="0" y="64136"/>
                    </a:cubicBezTo>
                    <a:cubicBezTo>
                      <a:pt x="0" y="44242"/>
                      <a:pt x="4825" y="28579"/>
                      <a:pt x="14475" y="17148"/>
                    </a:cubicBezTo>
                    <a:cubicBezTo>
                      <a:pt x="24125" y="5716"/>
                      <a:pt x="37784" y="0"/>
                      <a:pt x="55377" y="0"/>
                    </a:cubicBezTo>
                    <a:cubicBezTo>
                      <a:pt x="72970" y="0"/>
                      <a:pt x="86628" y="5716"/>
                      <a:pt x="96204" y="17073"/>
                    </a:cubicBezTo>
                    <a:cubicBezTo>
                      <a:pt x="105780" y="28431"/>
                      <a:pt x="110605" y="44168"/>
                      <a:pt x="110605" y="64210"/>
                    </a:cubicBezTo>
                    <a:cubicBezTo>
                      <a:pt x="110605" y="84253"/>
                      <a:pt x="105780" y="99916"/>
                      <a:pt x="96204" y="111348"/>
                    </a:cubicBezTo>
                    <a:cubicBezTo>
                      <a:pt x="86628" y="122705"/>
                      <a:pt x="72970" y="128421"/>
                      <a:pt x="55377" y="128421"/>
                    </a:cubicBezTo>
                    <a:cubicBezTo>
                      <a:pt x="37784" y="128421"/>
                      <a:pt x="24125" y="122705"/>
                      <a:pt x="14475" y="111273"/>
                    </a:cubicBezTo>
                    <a:close/>
                    <a:moveTo>
                      <a:pt x="55451" y="105112"/>
                    </a:moveTo>
                    <a:cubicBezTo>
                      <a:pt x="73192" y="105112"/>
                      <a:pt x="82100" y="91453"/>
                      <a:pt x="82100" y="64136"/>
                    </a:cubicBezTo>
                    <a:cubicBezTo>
                      <a:pt x="82100" y="36819"/>
                      <a:pt x="73192" y="23160"/>
                      <a:pt x="55451" y="23160"/>
                    </a:cubicBezTo>
                    <a:cubicBezTo>
                      <a:pt x="37710" y="23160"/>
                      <a:pt x="28653" y="36819"/>
                      <a:pt x="28653" y="64136"/>
                    </a:cubicBezTo>
                    <a:cubicBezTo>
                      <a:pt x="28653" y="91453"/>
                      <a:pt x="37561" y="105112"/>
                      <a:pt x="55451" y="105112"/>
                    </a:cubicBez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3" name="Forma Livre 32">
                <a:extLst>
                  <a:ext uri="{FF2B5EF4-FFF2-40B4-BE49-F238E27FC236}">
                    <a16:creationId xmlns:a16="http://schemas.microsoft.com/office/drawing/2014/main" id="{8A11713E-ECCF-D3A5-10F9-BED971B4D6B6}"/>
                  </a:ext>
                </a:extLst>
              </p:cNvPr>
              <p:cNvSpPr/>
              <p:nvPr/>
            </p:nvSpPr>
            <p:spPr>
              <a:xfrm>
                <a:off x="8893845" y="664327"/>
                <a:ext cx="160117" cy="123447"/>
              </a:xfrm>
              <a:custGeom>
                <a:avLst/>
                <a:gdLst>
                  <a:gd name="csX0" fmla="*/ 78983 w 160117"/>
                  <a:gd name="csY0" fmla="*/ 96130 h 123447"/>
                  <a:gd name="csX1" fmla="*/ 81506 w 160117"/>
                  <a:gd name="csY1" fmla="*/ 96130 h 123447"/>
                  <a:gd name="csX2" fmla="*/ 107785 w 160117"/>
                  <a:gd name="csY2" fmla="*/ 74 h 123447"/>
                  <a:gd name="csX3" fmla="*/ 146088 w 160117"/>
                  <a:gd name="csY3" fmla="*/ 74 h 123447"/>
                  <a:gd name="csX4" fmla="*/ 160118 w 160117"/>
                  <a:gd name="csY4" fmla="*/ 123447 h 123447"/>
                  <a:gd name="csX5" fmla="*/ 131539 w 160117"/>
                  <a:gd name="csY5" fmla="*/ 123447 h 123447"/>
                  <a:gd name="csX6" fmla="*/ 126491 w 160117"/>
                  <a:gd name="csY6" fmla="*/ 61687 h 123447"/>
                  <a:gd name="csX7" fmla="*/ 124709 w 160117"/>
                  <a:gd name="csY7" fmla="*/ 31548 h 123447"/>
                  <a:gd name="csX8" fmla="*/ 122705 w 160117"/>
                  <a:gd name="csY8" fmla="*/ 31548 h 123447"/>
                  <a:gd name="csX9" fmla="*/ 96279 w 160117"/>
                  <a:gd name="csY9" fmla="*/ 123447 h 123447"/>
                  <a:gd name="csX10" fmla="*/ 61390 w 160117"/>
                  <a:gd name="csY10" fmla="*/ 123447 h 123447"/>
                  <a:gd name="csX11" fmla="*/ 34592 w 160117"/>
                  <a:gd name="csY11" fmla="*/ 31548 h 123447"/>
                  <a:gd name="csX12" fmla="*/ 32810 w 160117"/>
                  <a:gd name="csY12" fmla="*/ 31548 h 123447"/>
                  <a:gd name="csX13" fmla="*/ 30806 w 160117"/>
                  <a:gd name="csY13" fmla="*/ 61315 h 123447"/>
                  <a:gd name="csX14" fmla="*/ 25016 w 160117"/>
                  <a:gd name="csY14" fmla="*/ 123373 h 123447"/>
                  <a:gd name="csX15" fmla="*/ 0 w 160117"/>
                  <a:gd name="csY15" fmla="*/ 123373 h 123447"/>
                  <a:gd name="csX16" fmla="*/ 13881 w 160117"/>
                  <a:gd name="csY16" fmla="*/ 0 h 123447"/>
                  <a:gd name="csX17" fmla="*/ 52705 w 160117"/>
                  <a:gd name="csY17" fmla="*/ 0 h 123447"/>
                  <a:gd name="csX18" fmla="*/ 78983 w 160117"/>
                  <a:gd name="csY18" fmla="*/ 96056 h 12344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60117" h="123447">
                    <a:moveTo>
                      <a:pt x="78983" y="96130"/>
                    </a:moveTo>
                    <a:lnTo>
                      <a:pt x="81506" y="96130"/>
                    </a:lnTo>
                    <a:lnTo>
                      <a:pt x="107785" y="74"/>
                    </a:lnTo>
                    <a:lnTo>
                      <a:pt x="146088" y="74"/>
                    </a:lnTo>
                    <a:lnTo>
                      <a:pt x="160118" y="123447"/>
                    </a:lnTo>
                    <a:lnTo>
                      <a:pt x="131539" y="123447"/>
                    </a:lnTo>
                    <a:lnTo>
                      <a:pt x="126491" y="61687"/>
                    </a:lnTo>
                    <a:cubicBezTo>
                      <a:pt x="125526" y="50181"/>
                      <a:pt x="124932" y="40085"/>
                      <a:pt x="124709" y="31548"/>
                    </a:cubicBezTo>
                    <a:lnTo>
                      <a:pt x="122705" y="31548"/>
                    </a:lnTo>
                    <a:lnTo>
                      <a:pt x="96279" y="123447"/>
                    </a:lnTo>
                    <a:lnTo>
                      <a:pt x="61390" y="123447"/>
                    </a:lnTo>
                    <a:lnTo>
                      <a:pt x="34592" y="31548"/>
                    </a:lnTo>
                    <a:lnTo>
                      <a:pt x="32810" y="31548"/>
                    </a:lnTo>
                    <a:cubicBezTo>
                      <a:pt x="32068" y="45504"/>
                      <a:pt x="31400" y="55377"/>
                      <a:pt x="30806" y="61315"/>
                    </a:cubicBezTo>
                    <a:lnTo>
                      <a:pt x="25016" y="123373"/>
                    </a:lnTo>
                    <a:lnTo>
                      <a:pt x="0" y="123373"/>
                    </a:lnTo>
                    <a:lnTo>
                      <a:pt x="13881" y="0"/>
                    </a:lnTo>
                    <a:lnTo>
                      <a:pt x="52705" y="0"/>
                    </a:lnTo>
                    <a:lnTo>
                      <a:pt x="78983" y="96056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4" name="Forma Livre 33">
                <a:extLst>
                  <a:ext uri="{FF2B5EF4-FFF2-40B4-BE49-F238E27FC236}">
                    <a16:creationId xmlns:a16="http://schemas.microsoft.com/office/drawing/2014/main" id="{95382E94-F2DA-603F-86A2-6C5F363F762E}"/>
                  </a:ext>
                </a:extLst>
              </p:cNvPr>
              <p:cNvSpPr/>
              <p:nvPr/>
            </p:nvSpPr>
            <p:spPr>
              <a:xfrm>
                <a:off x="9078905" y="663733"/>
                <a:ext cx="75864" cy="124115"/>
              </a:xfrm>
              <a:custGeom>
                <a:avLst/>
                <a:gdLst>
                  <a:gd name="csX0" fmla="*/ 75865 w 75864"/>
                  <a:gd name="csY0" fmla="*/ 0 h 124115"/>
                  <a:gd name="csX1" fmla="*/ 75865 w 75864"/>
                  <a:gd name="csY1" fmla="*/ 22121 h 124115"/>
                  <a:gd name="csX2" fmla="*/ 28060 w 75864"/>
                  <a:gd name="csY2" fmla="*/ 22121 h 124115"/>
                  <a:gd name="csX3" fmla="*/ 28060 w 75864"/>
                  <a:gd name="csY3" fmla="*/ 50181 h 124115"/>
                  <a:gd name="csX4" fmla="*/ 62800 w 75864"/>
                  <a:gd name="csY4" fmla="*/ 50181 h 124115"/>
                  <a:gd name="csX5" fmla="*/ 62800 w 75864"/>
                  <a:gd name="csY5" fmla="*/ 72153 h 124115"/>
                  <a:gd name="csX6" fmla="*/ 28060 w 75864"/>
                  <a:gd name="csY6" fmla="*/ 72153 h 124115"/>
                  <a:gd name="csX7" fmla="*/ 28060 w 75864"/>
                  <a:gd name="csY7" fmla="*/ 101994 h 124115"/>
                  <a:gd name="csX8" fmla="*/ 75865 w 75864"/>
                  <a:gd name="csY8" fmla="*/ 101994 h 124115"/>
                  <a:gd name="csX9" fmla="*/ 75865 w 75864"/>
                  <a:gd name="csY9" fmla="*/ 124115 h 124115"/>
                  <a:gd name="csX10" fmla="*/ 0 w 75864"/>
                  <a:gd name="csY10" fmla="*/ 124115 h 124115"/>
                  <a:gd name="csX11" fmla="*/ 0 w 75864"/>
                  <a:gd name="csY11" fmla="*/ 74 h 124115"/>
                  <a:gd name="csX12" fmla="*/ 75865 w 75864"/>
                  <a:gd name="csY12" fmla="*/ 74 h 12411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75864" h="124115">
                    <a:moveTo>
                      <a:pt x="75865" y="0"/>
                    </a:moveTo>
                    <a:lnTo>
                      <a:pt x="75865" y="22121"/>
                    </a:lnTo>
                    <a:lnTo>
                      <a:pt x="28060" y="22121"/>
                    </a:lnTo>
                    <a:lnTo>
                      <a:pt x="28060" y="50181"/>
                    </a:lnTo>
                    <a:lnTo>
                      <a:pt x="62800" y="50181"/>
                    </a:lnTo>
                    <a:lnTo>
                      <a:pt x="62800" y="72153"/>
                    </a:lnTo>
                    <a:lnTo>
                      <a:pt x="28060" y="72153"/>
                    </a:lnTo>
                    <a:lnTo>
                      <a:pt x="28060" y="101994"/>
                    </a:lnTo>
                    <a:lnTo>
                      <a:pt x="75865" y="101994"/>
                    </a:lnTo>
                    <a:lnTo>
                      <a:pt x="75865" y="124115"/>
                    </a:lnTo>
                    <a:lnTo>
                      <a:pt x="0" y="124115"/>
                    </a:lnTo>
                    <a:lnTo>
                      <a:pt x="0" y="74"/>
                    </a:lnTo>
                    <a:lnTo>
                      <a:pt x="75865" y="74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5" name="Forma Livre 34">
                <a:extLst>
                  <a:ext uri="{FF2B5EF4-FFF2-40B4-BE49-F238E27FC236}">
                    <a16:creationId xmlns:a16="http://schemas.microsoft.com/office/drawing/2014/main" id="{4743F41E-DB8C-68F0-91F7-4BDD8CBC86CC}"/>
                  </a:ext>
                </a:extLst>
              </p:cNvPr>
              <p:cNvSpPr/>
              <p:nvPr/>
            </p:nvSpPr>
            <p:spPr>
              <a:xfrm>
                <a:off x="9176000" y="663733"/>
                <a:ext cx="92789" cy="124115"/>
              </a:xfrm>
              <a:custGeom>
                <a:avLst/>
                <a:gdLst>
                  <a:gd name="csX0" fmla="*/ 0 w 92789"/>
                  <a:gd name="csY0" fmla="*/ 0 h 124115"/>
                  <a:gd name="csX1" fmla="*/ 50923 w 92789"/>
                  <a:gd name="csY1" fmla="*/ 0 h 124115"/>
                  <a:gd name="csX2" fmla="*/ 77053 w 92789"/>
                  <a:gd name="csY2" fmla="*/ 9205 h 124115"/>
                  <a:gd name="csX3" fmla="*/ 86703 w 92789"/>
                  <a:gd name="csY3" fmla="*/ 35112 h 124115"/>
                  <a:gd name="csX4" fmla="*/ 81581 w 92789"/>
                  <a:gd name="csY4" fmla="*/ 55377 h 124115"/>
                  <a:gd name="csX5" fmla="*/ 67996 w 92789"/>
                  <a:gd name="csY5" fmla="*/ 67848 h 124115"/>
                  <a:gd name="csX6" fmla="*/ 67996 w 92789"/>
                  <a:gd name="csY6" fmla="*/ 69110 h 124115"/>
                  <a:gd name="csX7" fmla="*/ 92790 w 92789"/>
                  <a:gd name="csY7" fmla="*/ 124115 h 124115"/>
                  <a:gd name="csX8" fmla="*/ 62577 w 92789"/>
                  <a:gd name="csY8" fmla="*/ 124115 h 124115"/>
                  <a:gd name="csX9" fmla="*/ 44391 w 92789"/>
                  <a:gd name="csY9" fmla="*/ 79502 h 124115"/>
                  <a:gd name="csX10" fmla="*/ 28060 w 92789"/>
                  <a:gd name="csY10" fmla="*/ 79502 h 124115"/>
                  <a:gd name="csX11" fmla="*/ 28060 w 92789"/>
                  <a:gd name="csY11" fmla="*/ 124115 h 124115"/>
                  <a:gd name="csX12" fmla="*/ 0 w 92789"/>
                  <a:gd name="csY12" fmla="*/ 124115 h 124115"/>
                  <a:gd name="csX13" fmla="*/ 0 w 92789"/>
                  <a:gd name="csY13" fmla="*/ 74 h 124115"/>
                  <a:gd name="csX14" fmla="*/ 42461 w 92789"/>
                  <a:gd name="csY14" fmla="*/ 59534 h 124115"/>
                  <a:gd name="csX15" fmla="*/ 55748 w 92789"/>
                  <a:gd name="csY15" fmla="*/ 54486 h 124115"/>
                  <a:gd name="csX16" fmla="*/ 60276 w 92789"/>
                  <a:gd name="csY16" fmla="*/ 39566 h 124115"/>
                  <a:gd name="csX17" fmla="*/ 42461 w 92789"/>
                  <a:gd name="csY17" fmla="*/ 20117 h 124115"/>
                  <a:gd name="csX18" fmla="*/ 28060 w 92789"/>
                  <a:gd name="csY18" fmla="*/ 20117 h 124115"/>
                  <a:gd name="csX19" fmla="*/ 28060 w 92789"/>
                  <a:gd name="csY19" fmla="*/ 59534 h 124115"/>
                  <a:gd name="csX20" fmla="*/ 42461 w 92789"/>
                  <a:gd name="csY20" fmla="*/ 59534 h 12411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2789" h="124115">
                    <a:moveTo>
                      <a:pt x="0" y="0"/>
                    </a:moveTo>
                    <a:lnTo>
                      <a:pt x="50923" y="0"/>
                    </a:lnTo>
                    <a:cubicBezTo>
                      <a:pt x="61984" y="0"/>
                      <a:pt x="70669" y="3043"/>
                      <a:pt x="77053" y="9205"/>
                    </a:cubicBezTo>
                    <a:cubicBezTo>
                      <a:pt x="83437" y="15292"/>
                      <a:pt x="86703" y="23977"/>
                      <a:pt x="86703" y="35112"/>
                    </a:cubicBezTo>
                    <a:cubicBezTo>
                      <a:pt x="86703" y="43054"/>
                      <a:pt x="84995" y="49735"/>
                      <a:pt x="81581" y="55377"/>
                    </a:cubicBezTo>
                    <a:cubicBezTo>
                      <a:pt x="78166" y="60944"/>
                      <a:pt x="73638" y="65101"/>
                      <a:pt x="67996" y="67848"/>
                    </a:cubicBezTo>
                    <a:lnTo>
                      <a:pt x="67996" y="69110"/>
                    </a:lnTo>
                    <a:lnTo>
                      <a:pt x="92790" y="124115"/>
                    </a:lnTo>
                    <a:lnTo>
                      <a:pt x="62577" y="124115"/>
                    </a:lnTo>
                    <a:lnTo>
                      <a:pt x="44391" y="79502"/>
                    </a:lnTo>
                    <a:lnTo>
                      <a:pt x="28060" y="79502"/>
                    </a:lnTo>
                    <a:lnTo>
                      <a:pt x="28060" y="124115"/>
                    </a:lnTo>
                    <a:lnTo>
                      <a:pt x="0" y="124115"/>
                    </a:lnTo>
                    <a:lnTo>
                      <a:pt x="0" y="74"/>
                    </a:lnTo>
                    <a:close/>
                    <a:moveTo>
                      <a:pt x="42461" y="59534"/>
                    </a:moveTo>
                    <a:cubicBezTo>
                      <a:pt x="48325" y="59534"/>
                      <a:pt x="52779" y="57827"/>
                      <a:pt x="55748" y="54486"/>
                    </a:cubicBezTo>
                    <a:cubicBezTo>
                      <a:pt x="58717" y="51146"/>
                      <a:pt x="60276" y="46172"/>
                      <a:pt x="60276" y="39566"/>
                    </a:cubicBezTo>
                    <a:cubicBezTo>
                      <a:pt x="60276" y="26649"/>
                      <a:pt x="54338" y="20117"/>
                      <a:pt x="42461" y="20117"/>
                    </a:cubicBezTo>
                    <a:lnTo>
                      <a:pt x="28060" y="20117"/>
                    </a:lnTo>
                    <a:lnTo>
                      <a:pt x="28060" y="59534"/>
                    </a:lnTo>
                    <a:lnTo>
                      <a:pt x="42461" y="59534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6" name="Forma Livre 35">
                <a:extLst>
                  <a:ext uri="{FF2B5EF4-FFF2-40B4-BE49-F238E27FC236}">
                    <a16:creationId xmlns:a16="http://schemas.microsoft.com/office/drawing/2014/main" id="{001FDC20-EB36-BA5F-AEC5-BDD9103F12F3}"/>
                  </a:ext>
                </a:extLst>
              </p:cNvPr>
              <p:cNvSpPr/>
              <p:nvPr/>
            </p:nvSpPr>
            <p:spPr>
              <a:xfrm>
                <a:off x="9278292" y="661431"/>
                <a:ext cx="84921" cy="128420"/>
              </a:xfrm>
              <a:custGeom>
                <a:avLst/>
                <a:gdLst>
                  <a:gd name="csX0" fmla="*/ 72970 w 84921"/>
                  <a:gd name="csY0" fmla="*/ 25239 h 128420"/>
                  <a:gd name="csX1" fmla="*/ 59757 w 84921"/>
                  <a:gd name="csY1" fmla="*/ 23680 h 128420"/>
                  <a:gd name="csX2" fmla="*/ 36448 w 84921"/>
                  <a:gd name="csY2" fmla="*/ 34369 h 128420"/>
                  <a:gd name="csX3" fmla="*/ 28802 w 84921"/>
                  <a:gd name="csY3" fmla="*/ 64285 h 128420"/>
                  <a:gd name="csX4" fmla="*/ 36522 w 84921"/>
                  <a:gd name="csY4" fmla="*/ 94200 h 128420"/>
                  <a:gd name="csX5" fmla="*/ 60054 w 84921"/>
                  <a:gd name="csY5" fmla="*/ 104889 h 128420"/>
                  <a:gd name="csX6" fmla="*/ 73118 w 84921"/>
                  <a:gd name="csY6" fmla="*/ 103702 h 128420"/>
                  <a:gd name="csX7" fmla="*/ 84921 w 84921"/>
                  <a:gd name="csY7" fmla="*/ 100732 h 128420"/>
                  <a:gd name="csX8" fmla="*/ 84921 w 84921"/>
                  <a:gd name="csY8" fmla="*/ 125006 h 128420"/>
                  <a:gd name="csX9" fmla="*/ 72599 w 84921"/>
                  <a:gd name="csY9" fmla="*/ 127530 h 128420"/>
                  <a:gd name="csX10" fmla="*/ 59385 w 84921"/>
                  <a:gd name="csY10" fmla="*/ 128421 h 128420"/>
                  <a:gd name="csX11" fmla="*/ 27169 w 84921"/>
                  <a:gd name="csY11" fmla="*/ 120478 h 128420"/>
                  <a:gd name="csX12" fmla="*/ 6904 w 84921"/>
                  <a:gd name="csY12" fmla="*/ 98209 h 128420"/>
                  <a:gd name="csX13" fmla="*/ 0 w 84921"/>
                  <a:gd name="csY13" fmla="*/ 64433 h 128420"/>
                  <a:gd name="csX14" fmla="*/ 6904 w 84921"/>
                  <a:gd name="csY14" fmla="*/ 30361 h 128420"/>
                  <a:gd name="csX15" fmla="*/ 27020 w 84921"/>
                  <a:gd name="csY15" fmla="*/ 7943 h 128420"/>
                  <a:gd name="csX16" fmla="*/ 58792 w 84921"/>
                  <a:gd name="csY16" fmla="*/ 0 h 128420"/>
                  <a:gd name="csX17" fmla="*/ 84847 w 84921"/>
                  <a:gd name="csY17" fmla="*/ 4528 h 128420"/>
                  <a:gd name="csX18" fmla="*/ 84847 w 84921"/>
                  <a:gd name="csY18" fmla="*/ 28802 h 128420"/>
                  <a:gd name="csX19" fmla="*/ 72896 w 84921"/>
                  <a:gd name="csY19" fmla="*/ 25090 h 128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84921" h="128420">
                    <a:moveTo>
                      <a:pt x="72970" y="25239"/>
                    </a:moveTo>
                    <a:cubicBezTo>
                      <a:pt x="68219" y="24200"/>
                      <a:pt x="63839" y="23680"/>
                      <a:pt x="59757" y="23680"/>
                    </a:cubicBezTo>
                    <a:cubicBezTo>
                      <a:pt x="49290" y="23680"/>
                      <a:pt x="41570" y="27243"/>
                      <a:pt x="36448" y="34369"/>
                    </a:cubicBezTo>
                    <a:cubicBezTo>
                      <a:pt x="31326" y="41496"/>
                      <a:pt x="28802" y="51517"/>
                      <a:pt x="28802" y="64285"/>
                    </a:cubicBezTo>
                    <a:cubicBezTo>
                      <a:pt x="28802" y="77052"/>
                      <a:pt x="31400" y="87074"/>
                      <a:pt x="36522" y="94200"/>
                    </a:cubicBezTo>
                    <a:cubicBezTo>
                      <a:pt x="41644" y="101326"/>
                      <a:pt x="49513" y="104889"/>
                      <a:pt x="60054" y="104889"/>
                    </a:cubicBezTo>
                    <a:cubicBezTo>
                      <a:pt x="63765" y="104889"/>
                      <a:pt x="68145" y="104518"/>
                      <a:pt x="73118" y="103702"/>
                    </a:cubicBezTo>
                    <a:cubicBezTo>
                      <a:pt x="78092" y="102959"/>
                      <a:pt x="82026" y="101920"/>
                      <a:pt x="84921" y="100732"/>
                    </a:cubicBezTo>
                    <a:lnTo>
                      <a:pt x="84921" y="125006"/>
                    </a:lnTo>
                    <a:cubicBezTo>
                      <a:pt x="81358" y="126120"/>
                      <a:pt x="77201" y="126936"/>
                      <a:pt x="72599" y="127530"/>
                    </a:cubicBezTo>
                    <a:cubicBezTo>
                      <a:pt x="67996" y="128124"/>
                      <a:pt x="63542" y="128421"/>
                      <a:pt x="59385" y="128421"/>
                    </a:cubicBezTo>
                    <a:cubicBezTo>
                      <a:pt x="46766" y="128421"/>
                      <a:pt x="36077" y="125749"/>
                      <a:pt x="27169" y="120478"/>
                    </a:cubicBezTo>
                    <a:cubicBezTo>
                      <a:pt x="18261" y="115208"/>
                      <a:pt x="11580" y="107784"/>
                      <a:pt x="6904" y="98209"/>
                    </a:cubicBezTo>
                    <a:cubicBezTo>
                      <a:pt x="2301" y="88633"/>
                      <a:pt x="0" y="77349"/>
                      <a:pt x="0" y="64433"/>
                    </a:cubicBezTo>
                    <a:cubicBezTo>
                      <a:pt x="0" y="51517"/>
                      <a:pt x="2301" y="40011"/>
                      <a:pt x="6904" y="30361"/>
                    </a:cubicBezTo>
                    <a:cubicBezTo>
                      <a:pt x="11506" y="20711"/>
                      <a:pt x="18261" y="13213"/>
                      <a:pt x="27020" y="7943"/>
                    </a:cubicBezTo>
                    <a:cubicBezTo>
                      <a:pt x="35854" y="2672"/>
                      <a:pt x="46395" y="0"/>
                      <a:pt x="58792" y="0"/>
                    </a:cubicBezTo>
                    <a:cubicBezTo>
                      <a:pt x="68590" y="0"/>
                      <a:pt x="77350" y="1485"/>
                      <a:pt x="84847" y="4528"/>
                    </a:cubicBezTo>
                    <a:lnTo>
                      <a:pt x="84847" y="28802"/>
                    </a:lnTo>
                    <a:cubicBezTo>
                      <a:pt x="81581" y="27391"/>
                      <a:pt x="77646" y="26130"/>
                      <a:pt x="72896" y="25090"/>
                    </a:cubicBez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7" name="Forma Livre 36">
                <a:extLst>
                  <a:ext uri="{FF2B5EF4-FFF2-40B4-BE49-F238E27FC236}">
                    <a16:creationId xmlns:a16="http://schemas.microsoft.com/office/drawing/2014/main" id="{8B43DD22-2D7E-C68A-E9EF-5DEF462D9FEE}"/>
                  </a:ext>
                </a:extLst>
              </p:cNvPr>
              <p:cNvSpPr/>
              <p:nvPr/>
            </p:nvSpPr>
            <p:spPr>
              <a:xfrm>
                <a:off x="9387709" y="664475"/>
                <a:ext cx="28208" cy="123373"/>
              </a:xfrm>
              <a:custGeom>
                <a:avLst/>
                <a:gdLst>
                  <a:gd name="csX0" fmla="*/ 28208 w 28208"/>
                  <a:gd name="csY0" fmla="*/ 0 h 123373"/>
                  <a:gd name="csX1" fmla="*/ 28208 w 28208"/>
                  <a:gd name="csY1" fmla="*/ 123373 h 123373"/>
                  <a:gd name="csX2" fmla="*/ 0 w 28208"/>
                  <a:gd name="csY2" fmla="*/ 123373 h 123373"/>
                  <a:gd name="csX3" fmla="*/ 0 w 28208"/>
                  <a:gd name="csY3" fmla="*/ 0 h 123373"/>
                  <a:gd name="csX4" fmla="*/ 28208 w 28208"/>
                  <a:gd name="csY4" fmla="*/ 0 h 1233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28208" h="123373">
                    <a:moveTo>
                      <a:pt x="28208" y="0"/>
                    </a:moveTo>
                    <a:lnTo>
                      <a:pt x="28208" y="123373"/>
                    </a:lnTo>
                    <a:lnTo>
                      <a:pt x="0" y="123373"/>
                    </a:lnTo>
                    <a:lnTo>
                      <a:pt x="0" y="0"/>
                    </a:lnTo>
                    <a:lnTo>
                      <a:pt x="28208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8" name="Forma Livre 37">
                <a:extLst>
                  <a:ext uri="{FF2B5EF4-FFF2-40B4-BE49-F238E27FC236}">
                    <a16:creationId xmlns:a16="http://schemas.microsoft.com/office/drawing/2014/main" id="{64FD2645-E232-0ABF-CF81-D6533546273A}"/>
                  </a:ext>
                </a:extLst>
              </p:cNvPr>
              <p:cNvSpPr/>
              <p:nvPr/>
            </p:nvSpPr>
            <p:spPr>
              <a:xfrm>
                <a:off x="9433362" y="664401"/>
                <a:ext cx="110753" cy="123373"/>
              </a:xfrm>
              <a:custGeom>
                <a:avLst/>
                <a:gdLst>
                  <a:gd name="csX0" fmla="*/ 82323 w 110753"/>
                  <a:gd name="csY0" fmla="*/ 123373 h 123373"/>
                  <a:gd name="csX1" fmla="*/ 74232 w 110753"/>
                  <a:gd name="csY1" fmla="*/ 95091 h 123373"/>
                  <a:gd name="csX2" fmla="*/ 35408 w 110753"/>
                  <a:gd name="csY2" fmla="*/ 95091 h 123373"/>
                  <a:gd name="csX3" fmla="*/ 27317 w 110753"/>
                  <a:gd name="csY3" fmla="*/ 123373 h 123373"/>
                  <a:gd name="csX4" fmla="*/ 0 w 110753"/>
                  <a:gd name="csY4" fmla="*/ 123373 h 123373"/>
                  <a:gd name="csX5" fmla="*/ 35408 w 110753"/>
                  <a:gd name="csY5" fmla="*/ 0 h 123373"/>
                  <a:gd name="csX6" fmla="*/ 75494 w 110753"/>
                  <a:gd name="csY6" fmla="*/ 0 h 123373"/>
                  <a:gd name="csX7" fmla="*/ 110754 w 110753"/>
                  <a:gd name="csY7" fmla="*/ 123373 h 123373"/>
                  <a:gd name="csX8" fmla="*/ 82323 w 110753"/>
                  <a:gd name="csY8" fmla="*/ 123373 h 123373"/>
                  <a:gd name="csX9" fmla="*/ 69555 w 110753"/>
                  <a:gd name="csY9" fmla="*/ 73192 h 123373"/>
                  <a:gd name="csX10" fmla="*/ 55896 w 110753"/>
                  <a:gd name="csY10" fmla="*/ 26278 h 123373"/>
                  <a:gd name="csX11" fmla="*/ 53892 w 110753"/>
                  <a:gd name="csY11" fmla="*/ 26278 h 123373"/>
                  <a:gd name="csX12" fmla="*/ 40234 w 110753"/>
                  <a:gd name="csY12" fmla="*/ 73192 h 123373"/>
                  <a:gd name="csX13" fmla="*/ 69555 w 110753"/>
                  <a:gd name="csY13" fmla="*/ 73192 h 1233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110753" h="123373">
                    <a:moveTo>
                      <a:pt x="82323" y="123373"/>
                    </a:moveTo>
                    <a:lnTo>
                      <a:pt x="74232" y="95091"/>
                    </a:lnTo>
                    <a:lnTo>
                      <a:pt x="35408" y="95091"/>
                    </a:lnTo>
                    <a:lnTo>
                      <a:pt x="27317" y="123373"/>
                    </a:lnTo>
                    <a:lnTo>
                      <a:pt x="0" y="123373"/>
                    </a:lnTo>
                    <a:lnTo>
                      <a:pt x="35408" y="0"/>
                    </a:lnTo>
                    <a:lnTo>
                      <a:pt x="75494" y="0"/>
                    </a:lnTo>
                    <a:lnTo>
                      <a:pt x="110754" y="123373"/>
                    </a:lnTo>
                    <a:lnTo>
                      <a:pt x="82323" y="123373"/>
                    </a:lnTo>
                    <a:close/>
                    <a:moveTo>
                      <a:pt x="69555" y="73192"/>
                    </a:moveTo>
                    <a:lnTo>
                      <a:pt x="55896" y="26278"/>
                    </a:lnTo>
                    <a:lnTo>
                      <a:pt x="53892" y="26278"/>
                    </a:lnTo>
                    <a:lnTo>
                      <a:pt x="40234" y="73192"/>
                    </a:lnTo>
                    <a:lnTo>
                      <a:pt x="69555" y="73192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9" name="Forma Livre 38">
                <a:extLst>
                  <a:ext uri="{FF2B5EF4-FFF2-40B4-BE49-F238E27FC236}">
                    <a16:creationId xmlns:a16="http://schemas.microsoft.com/office/drawing/2014/main" id="{BBE94EF5-D2D0-6A83-2182-F2748DBE6DEC}"/>
                  </a:ext>
                </a:extLst>
              </p:cNvPr>
              <p:cNvSpPr/>
              <p:nvPr/>
            </p:nvSpPr>
            <p:spPr>
              <a:xfrm>
                <a:off x="9561560" y="664475"/>
                <a:ext cx="72301" cy="123373"/>
              </a:xfrm>
              <a:custGeom>
                <a:avLst/>
                <a:gdLst>
                  <a:gd name="csX0" fmla="*/ 28208 w 72301"/>
                  <a:gd name="csY0" fmla="*/ 0 h 123373"/>
                  <a:gd name="csX1" fmla="*/ 28208 w 72301"/>
                  <a:gd name="csY1" fmla="*/ 100732 h 123373"/>
                  <a:gd name="csX2" fmla="*/ 72302 w 72301"/>
                  <a:gd name="csY2" fmla="*/ 100732 h 123373"/>
                  <a:gd name="csX3" fmla="*/ 72302 w 72301"/>
                  <a:gd name="csY3" fmla="*/ 123373 h 123373"/>
                  <a:gd name="csX4" fmla="*/ 0 w 72301"/>
                  <a:gd name="csY4" fmla="*/ 123373 h 123373"/>
                  <a:gd name="csX5" fmla="*/ 0 w 72301"/>
                  <a:gd name="csY5" fmla="*/ 0 h 123373"/>
                  <a:gd name="csX6" fmla="*/ 28208 w 72301"/>
                  <a:gd name="csY6" fmla="*/ 0 h 1233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72301" h="123373">
                    <a:moveTo>
                      <a:pt x="28208" y="0"/>
                    </a:moveTo>
                    <a:lnTo>
                      <a:pt x="28208" y="100732"/>
                    </a:lnTo>
                    <a:lnTo>
                      <a:pt x="72302" y="100732"/>
                    </a:lnTo>
                    <a:lnTo>
                      <a:pt x="72302" y="123373"/>
                    </a:lnTo>
                    <a:lnTo>
                      <a:pt x="0" y="123373"/>
                    </a:lnTo>
                    <a:lnTo>
                      <a:pt x="0" y="0"/>
                    </a:lnTo>
                    <a:lnTo>
                      <a:pt x="28208" y="0"/>
                    </a:lnTo>
                    <a:close/>
                  </a:path>
                </a:pathLst>
              </a:custGeom>
              <a:solidFill>
                <a:srgbClr val="010101"/>
              </a:solidFill>
              <a:ln w="7403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</p:grpSp>
      </p:grpSp>
      <p:pic>
        <p:nvPicPr>
          <p:cNvPr id="10" name="Gráfico 9">
            <a:extLst>
              <a:ext uri="{FF2B5EF4-FFF2-40B4-BE49-F238E27FC236}">
                <a16:creationId xmlns:a16="http://schemas.microsoft.com/office/drawing/2014/main" id="{ABF1D49A-6496-8BF1-235D-E4BAD1525FD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94" y="6070665"/>
            <a:ext cx="10158413" cy="4087748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F79CD543-0877-8E4E-7599-0D57AA5FEE7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38429" y="6463272"/>
            <a:ext cx="4279966" cy="3302534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5E5A56DF-5D1F-15BD-4B39-9578A751803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77232" y="1093193"/>
            <a:ext cx="3770975" cy="56605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F6F1E71D-BF9E-6148-17E8-536549E1342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3190" y="9127862"/>
            <a:ext cx="1551256" cy="560695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906C9B1A-8D57-DA46-7D06-F2155E625031}"/>
              </a:ext>
            </a:extLst>
          </p:cNvPr>
          <p:cNvSpPr txBox="1"/>
          <p:nvPr/>
        </p:nvSpPr>
        <p:spPr>
          <a:xfrm>
            <a:off x="410205" y="679617"/>
            <a:ext cx="57541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000" b="1" i="1" dirty="0">
                <a:solidFill>
                  <a:schemeClr val="bg1"/>
                </a:solidFill>
                <a:latin typeface="AMX" pitchFamily="2" charset="0"/>
              </a:rPr>
              <a:t>Gerenciador de Senhas </a:t>
            </a:r>
            <a:r>
              <a:rPr lang="pt-BR" sz="5000" b="1" i="1" dirty="0">
                <a:solidFill>
                  <a:srgbClr val="2D2926"/>
                </a:solidFill>
                <a:latin typeface="AMX" pitchFamily="2" charset="0"/>
              </a:rPr>
              <a:t>IW </a:t>
            </a:r>
            <a:r>
              <a:rPr lang="pt-BR" sz="5000" b="1" i="1" dirty="0">
                <a:solidFill>
                  <a:schemeClr val="bg1"/>
                </a:solidFill>
                <a:latin typeface="AMX" pitchFamily="2" charset="0"/>
              </a:rPr>
              <a:t>- Master</a:t>
            </a:r>
          </a:p>
        </p:txBody>
      </p:sp>
    </p:spTree>
    <p:extLst>
      <p:ext uri="{BB962C8B-B14F-4D97-AF65-F5344CB8AC3E}">
        <p14:creationId xmlns:p14="http://schemas.microsoft.com/office/powerpoint/2010/main" val="1598024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BAA0BFA4660643A687B2FDCEE2805C" ma:contentTypeVersion="16" ma:contentTypeDescription="Create a new document." ma:contentTypeScope="" ma:versionID="1d5f69d8b3838c0565fb8cd4008c8a79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587b7f1c84aae3f71b2b738d5c40d0be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A40D12A-7A71-48F0-902A-7D986CEAFE1D}"/>
</file>

<file path=customXml/itemProps2.xml><?xml version="1.0" encoding="utf-8"?>
<ds:datastoreItem xmlns:ds="http://schemas.openxmlformats.org/officeDocument/2006/customXml" ds:itemID="{F81F90A0-86D3-4D99-BF5B-1A7E427822D2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3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</TotalTime>
  <Words>31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Flavia Barreto</dc:creator>
  <cp:lastModifiedBy>Wellington Aquino</cp:lastModifiedBy>
  <cp:revision>23</cp:revision>
  <dcterms:created xsi:type="dcterms:W3CDTF">2024-09-17T11:26:27Z</dcterms:created>
  <dcterms:modified xsi:type="dcterms:W3CDTF">2026-06-01T20:01:29Z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