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</p:sldMasterIdLst>
  <p:notesMasterIdLst>
    <p:notesMasterId r:id="rId6"/>
  </p:notesMasterIdLst>
  <p:sldIdLst>
    <p:sldId id="257" r:id="rId5"/>
  </p:sldIdLst>
  <p:sldSz cx="6156325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925"/>
    <a:srgbClr val="000000"/>
    <a:srgbClr val="BA302A"/>
    <a:srgbClr val="FFFFFF"/>
    <a:srgbClr val="DA291C"/>
    <a:srgbClr val="116FC5"/>
    <a:srgbClr val="2171E7"/>
    <a:srgbClr val="FF0000"/>
    <a:srgbClr val="C91F0D"/>
    <a:srgbClr val="D715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7" autoAdjust="0"/>
    <p:restoredTop sz="92671" autoAdjust="0"/>
  </p:normalViewPr>
  <p:slideViewPr>
    <p:cSldViewPr snapToGrid="0" showGuides="1">
      <p:cViewPr>
        <p:scale>
          <a:sx n="64" d="100"/>
          <a:sy n="64" d="100"/>
        </p:scale>
        <p:origin x="4608" y="256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3EC66-398C-A1B1-F938-0DE221CBB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D2B03C9-C023-ED3A-8098-2F5A0D83F6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769DDFA-8FC6-DF3E-BD29-0BEFE0705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8FA93D6-5B80-129A-8EB7-012473EB79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3582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5868CF-9855-065D-33A8-D7D4264CE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CDF26A8A-A223-554A-DA3B-4ACCEFB3FA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794" y="-1"/>
            <a:ext cx="6157119" cy="12192001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8298E1E7-CC7D-CDC4-354A-B0416BFC269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94" y="7283238"/>
            <a:ext cx="6157119" cy="490876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C0C80C0A-E7C4-D0F9-AE4C-CA37FF26253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7782" y="7695725"/>
            <a:ext cx="4279966" cy="3302534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E5B331C9-C8EB-5E1D-73EF-80DCD34C171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02535" y="11314781"/>
            <a:ext cx="1551256" cy="560695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794592A6-74D3-D890-BFE8-8A6BBD4B50CC}"/>
              </a:ext>
            </a:extLst>
          </p:cNvPr>
          <p:cNvSpPr/>
          <p:nvPr/>
        </p:nvSpPr>
        <p:spPr>
          <a:xfrm>
            <a:off x="410207" y="2511088"/>
            <a:ext cx="4463693" cy="2860894"/>
          </a:xfrm>
          <a:prstGeom prst="rect">
            <a:avLst/>
          </a:prstGeom>
          <a:noFill/>
          <a:ln w="28575">
            <a:noFill/>
          </a:ln>
        </p:spPr>
        <p:txBody>
          <a:bodyPr wrap="square" lIns="90000" rIns="90000" anchor="t">
            <a:noAutofit/>
          </a:bodyPr>
          <a:lstStyle/>
          <a:p>
            <a:pPr marL="15875" indent="-15875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rgbClr val="2C2925"/>
                </a:solidFill>
                <a:latin typeface="AMX" pitchFamily="2" charset="0"/>
              </a:rPr>
              <a:t>Gerenciador de Senhas IW</a:t>
            </a: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.</a:t>
            </a: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882040FF-0425-40EF-4ECC-9FC906910FE2}"/>
              </a:ext>
            </a:extLst>
          </p:cNvPr>
          <p:cNvSpPr txBox="1"/>
          <p:nvPr/>
        </p:nvSpPr>
        <p:spPr>
          <a:xfrm>
            <a:off x="205102" y="501740"/>
            <a:ext cx="57461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000" b="1" i="1" dirty="0">
                <a:solidFill>
                  <a:schemeClr val="bg1"/>
                </a:solidFill>
                <a:latin typeface="AMX" pitchFamily="2" charset="0"/>
              </a:rPr>
              <a:t>Gerenciador de Senhas </a:t>
            </a:r>
            <a:r>
              <a:rPr lang="pt-BR" sz="5000" b="1" i="1" dirty="0">
                <a:solidFill>
                  <a:srgbClr val="2D2926"/>
                </a:solidFill>
                <a:latin typeface="AMX" pitchFamily="2" charset="0"/>
              </a:rPr>
              <a:t>IW </a:t>
            </a:r>
            <a:r>
              <a:rPr lang="pt-BR" sz="5000" b="1" i="1" dirty="0">
                <a:solidFill>
                  <a:schemeClr val="bg1"/>
                </a:solidFill>
                <a:latin typeface="AMX" pitchFamily="2" charset="0"/>
              </a:rPr>
              <a:t>-</a:t>
            </a:r>
            <a:r>
              <a:rPr lang="pt-BR" sz="5000" b="1" i="1" dirty="0">
                <a:solidFill>
                  <a:srgbClr val="2D2926"/>
                </a:solidFill>
                <a:latin typeface="AMX" pitchFamily="2" charset="0"/>
              </a:rPr>
              <a:t> </a:t>
            </a:r>
            <a:r>
              <a:rPr lang="pt-BR" sz="5000" b="1" i="1" dirty="0">
                <a:solidFill>
                  <a:schemeClr val="bg1"/>
                </a:solidFill>
                <a:latin typeface="AMX" pitchFamily="2" charset="0"/>
              </a:rPr>
              <a:t>Master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4BCD60A3-5A39-3E27-C93A-D8AD34E6C3E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13639" y="3663073"/>
            <a:ext cx="2826494" cy="42427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8" name="Agrupar 37">
            <a:extLst>
              <a:ext uri="{FF2B5EF4-FFF2-40B4-BE49-F238E27FC236}">
                <a16:creationId xmlns:a16="http://schemas.microsoft.com/office/drawing/2014/main" id="{0EF36A26-B737-6DB5-CD74-633165760EE2}"/>
              </a:ext>
            </a:extLst>
          </p:cNvPr>
          <p:cNvGrpSpPr/>
          <p:nvPr/>
        </p:nvGrpSpPr>
        <p:grpSpPr>
          <a:xfrm>
            <a:off x="410206" y="6163268"/>
            <a:ext cx="1498961" cy="565497"/>
            <a:chOff x="410206" y="6163268"/>
            <a:chExt cx="1498961" cy="565497"/>
          </a:xfrm>
        </p:grpSpPr>
        <p:grpSp>
          <p:nvGrpSpPr>
            <p:cNvPr id="6" name="Gráfico 11">
              <a:extLst>
                <a:ext uri="{FF2B5EF4-FFF2-40B4-BE49-F238E27FC236}">
                  <a16:creationId xmlns:a16="http://schemas.microsoft.com/office/drawing/2014/main" id="{31F2FA9C-C1AD-3D6A-97D1-A64CB1BF674C}"/>
                </a:ext>
              </a:extLst>
            </p:cNvPr>
            <p:cNvGrpSpPr/>
            <p:nvPr/>
          </p:nvGrpSpPr>
          <p:grpSpPr>
            <a:xfrm>
              <a:off x="410206" y="6163268"/>
              <a:ext cx="407680" cy="565497"/>
              <a:chOff x="410206" y="6163268"/>
              <a:chExt cx="407680" cy="565497"/>
            </a:xfrm>
          </p:grpSpPr>
          <p:sp>
            <p:nvSpPr>
              <p:cNvPr id="11" name="Forma Livre 10">
                <a:extLst>
                  <a:ext uri="{FF2B5EF4-FFF2-40B4-BE49-F238E27FC236}">
                    <a16:creationId xmlns:a16="http://schemas.microsoft.com/office/drawing/2014/main" id="{B53DEBAD-90B7-91BF-1634-09ACB1F87A9E}"/>
                  </a:ext>
                </a:extLst>
              </p:cNvPr>
              <p:cNvSpPr/>
              <p:nvPr/>
            </p:nvSpPr>
            <p:spPr>
              <a:xfrm>
                <a:off x="545901" y="6300820"/>
                <a:ext cx="271985" cy="427945"/>
              </a:xfrm>
              <a:custGeom>
                <a:avLst/>
                <a:gdLst>
                  <a:gd name="csX0" fmla="*/ 271985 w 271985"/>
                  <a:gd name="csY0" fmla="*/ 107784 h 427945"/>
                  <a:gd name="csX1" fmla="*/ 271985 w 271985"/>
                  <a:gd name="csY1" fmla="*/ 30361 h 427945"/>
                  <a:gd name="csX2" fmla="*/ 242441 w 271985"/>
                  <a:gd name="csY2" fmla="*/ 0 h 427945"/>
                  <a:gd name="csX3" fmla="*/ 135993 w 271985"/>
                  <a:gd name="csY3" fmla="*/ 0 h 427945"/>
                  <a:gd name="csX4" fmla="*/ 135918 w 271985"/>
                  <a:gd name="csY4" fmla="*/ 0 h 427945"/>
                  <a:gd name="csX5" fmla="*/ 0 w 271985"/>
                  <a:gd name="csY5" fmla="*/ 136883 h 427945"/>
                  <a:gd name="csX6" fmla="*/ 0 w 271985"/>
                  <a:gd name="csY6" fmla="*/ 136883 h 427945"/>
                  <a:gd name="csX7" fmla="*/ 0 w 271985"/>
                  <a:gd name="csY7" fmla="*/ 292250 h 427945"/>
                  <a:gd name="csX8" fmla="*/ 135696 w 271985"/>
                  <a:gd name="csY8" fmla="*/ 427946 h 427945"/>
                  <a:gd name="csX9" fmla="*/ 242218 w 271985"/>
                  <a:gd name="csY9" fmla="*/ 427946 h 427945"/>
                  <a:gd name="csX10" fmla="*/ 271317 w 271985"/>
                  <a:gd name="csY10" fmla="*/ 398847 h 427945"/>
                  <a:gd name="csX11" fmla="*/ 271317 w 271985"/>
                  <a:gd name="csY11" fmla="*/ 321423 h 427945"/>
                  <a:gd name="csX12" fmla="*/ 242218 w 271985"/>
                  <a:gd name="csY12" fmla="*/ 292324 h 427945"/>
                  <a:gd name="csX13" fmla="*/ 164794 w 271985"/>
                  <a:gd name="csY13" fmla="*/ 292324 h 427945"/>
                  <a:gd name="csX14" fmla="*/ 135696 w 271985"/>
                  <a:gd name="csY14" fmla="*/ 263226 h 427945"/>
                  <a:gd name="csX15" fmla="*/ 135696 w 271985"/>
                  <a:gd name="csY15" fmla="*/ 166131 h 427945"/>
                  <a:gd name="csX16" fmla="*/ 164794 w 271985"/>
                  <a:gd name="csY16" fmla="*/ 137032 h 427945"/>
                  <a:gd name="csX17" fmla="*/ 242218 w 271985"/>
                  <a:gd name="csY17" fmla="*/ 137032 h 427945"/>
                  <a:gd name="csX18" fmla="*/ 271985 w 271985"/>
                  <a:gd name="csY18" fmla="*/ 107933 h 4279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71985" h="427945">
                    <a:moveTo>
                      <a:pt x="271985" y="107784"/>
                    </a:moveTo>
                    <a:lnTo>
                      <a:pt x="271985" y="30361"/>
                    </a:lnTo>
                    <a:cubicBezTo>
                      <a:pt x="271985" y="14252"/>
                      <a:pt x="258549" y="0"/>
                      <a:pt x="242441" y="0"/>
                    </a:cubicBezTo>
                    <a:lnTo>
                      <a:pt x="135993" y="0"/>
                    </a:lnTo>
                    <a:cubicBezTo>
                      <a:pt x="135993" y="0"/>
                      <a:pt x="135918" y="0"/>
                      <a:pt x="135918" y="0"/>
                    </a:cubicBezTo>
                    <a:cubicBezTo>
                      <a:pt x="61018" y="0"/>
                      <a:pt x="0" y="61983"/>
                      <a:pt x="0" y="136883"/>
                    </a:cubicBezTo>
                    <a:lnTo>
                      <a:pt x="0" y="136883"/>
                    </a:lnTo>
                    <a:lnTo>
                      <a:pt x="0" y="292250"/>
                    </a:lnTo>
                    <a:cubicBezTo>
                      <a:pt x="0" y="367150"/>
                      <a:pt x="60722" y="427946"/>
                      <a:pt x="135696" y="427946"/>
                    </a:cubicBezTo>
                    <a:lnTo>
                      <a:pt x="242218" y="427946"/>
                    </a:lnTo>
                    <a:cubicBezTo>
                      <a:pt x="258326" y="427946"/>
                      <a:pt x="271317" y="414881"/>
                      <a:pt x="271317" y="398847"/>
                    </a:cubicBezTo>
                    <a:lnTo>
                      <a:pt x="271317" y="321423"/>
                    </a:lnTo>
                    <a:cubicBezTo>
                      <a:pt x="271317" y="305315"/>
                      <a:pt x="258252" y="292324"/>
                      <a:pt x="242218" y="292324"/>
                    </a:cubicBezTo>
                    <a:lnTo>
                      <a:pt x="164794" y="292324"/>
                    </a:lnTo>
                    <a:cubicBezTo>
                      <a:pt x="148686" y="292324"/>
                      <a:pt x="135696" y="279260"/>
                      <a:pt x="135696" y="263226"/>
                    </a:cubicBezTo>
                    <a:lnTo>
                      <a:pt x="135696" y="166131"/>
                    </a:lnTo>
                    <a:cubicBezTo>
                      <a:pt x="135696" y="150022"/>
                      <a:pt x="148760" y="137032"/>
                      <a:pt x="164794" y="137032"/>
                    </a:cubicBezTo>
                    <a:lnTo>
                      <a:pt x="242218" y="137032"/>
                    </a:lnTo>
                    <a:cubicBezTo>
                      <a:pt x="258326" y="137032"/>
                      <a:pt x="271985" y="123967"/>
                      <a:pt x="271985" y="107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" name="Forma Livre 12">
                <a:extLst>
                  <a:ext uri="{FF2B5EF4-FFF2-40B4-BE49-F238E27FC236}">
                    <a16:creationId xmlns:a16="http://schemas.microsoft.com/office/drawing/2014/main" id="{7CE90B08-C866-0F00-B1C3-15AB4BFC2336}"/>
                  </a:ext>
                </a:extLst>
              </p:cNvPr>
              <p:cNvSpPr/>
              <p:nvPr/>
            </p:nvSpPr>
            <p:spPr>
              <a:xfrm>
                <a:off x="410206" y="6163639"/>
                <a:ext cx="275325" cy="273246"/>
              </a:xfrm>
              <a:custGeom>
                <a:avLst/>
                <a:gdLst>
                  <a:gd name="csX0" fmla="*/ 271762 w 275325"/>
                  <a:gd name="csY0" fmla="*/ 137106 h 273246"/>
                  <a:gd name="csX1" fmla="*/ 275326 w 275325"/>
                  <a:gd name="csY1" fmla="*/ 137106 h 273246"/>
                  <a:gd name="csX2" fmla="*/ 272059 w 275325"/>
                  <a:gd name="csY2" fmla="*/ 131464 h 273246"/>
                  <a:gd name="csX3" fmla="*/ 272059 w 275325"/>
                  <a:gd name="csY3" fmla="*/ 29099 h 273246"/>
                  <a:gd name="csX4" fmla="*/ 242292 w 275325"/>
                  <a:gd name="csY4" fmla="*/ 0 h 273246"/>
                  <a:gd name="csX5" fmla="*/ 164869 w 275325"/>
                  <a:gd name="csY5" fmla="*/ 0 h 273246"/>
                  <a:gd name="csX6" fmla="*/ 135770 w 275325"/>
                  <a:gd name="csY6" fmla="*/ 29099 h 273246"/>
                  <a:gd name="csX7" fmla="*/ 135770 w 275325"/>
                  <a:gd name="csY7" fmla="*/ 106523 h 273246"/>
                  <a:gd name="csX8" fmla="*/ 106671 w 275325"/>
                  <a:gd name="csY8" fmla="*/ 135621 h 273246"/>
                  <a:gd name="csX9" fmla="*/ 29099 w 275325"/>
                  <a:gd name="csY9" fmla="*/ 135621 h 273246"/>
                  <a:gd name="csX10" fmla="*/ 0 w 275325"/>
                  <a:gd name="csY10" fmla="*/ 164720 h 273246"/>
                  <a:gd name="csX11" fmla="*/ 0 w 275325"/>
                  <a:gd name="csY11" fmla="*/ 243925 h 273246"/>
                  <a:gd name="csX12" fmla="*/ 29099 w 275325"/>
                  <a:gd name="csY12" fmla="*/ 273024 h 273246"/>
                  <a:gd name="csX13" fmla="*/ 118993 w 275325"/>
                  <a:gd name="csY13" fmla="*/ 273247 h 273246"/>
                  <a:gd name="csX14" fmla="*/ 271762 w 275325"/>
                  <a:gd name="csY14" fmla="*/ 136958 h 27324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275325" h="273246">
                    <a:moveTo>
                      <a:pt x="271762" y="137106"/>
                    </a:moveTo>
                    <a:lnTo>
                      <a:pt x="275326" y="137106"/>
                    </a:lnTo>
                    <a:cubicBezTo>
                      <a:pt x="273099" y="136735"/>
                      <a:pt x="272059" y="134805"/>
                      <a:pt x="272059" y="131464"/>
                    </a:cubicBezTo>
                    <a:lnTo>
                      <a:pt x="272059" y="29099"/>
                    </a:lnTo>
                    <a:cubicBezTo>
                      <a:pt x="272059" y="12991"/>
                      <a:pt x="258326" y="0"/>
                      <a:pt x="242292" y="0"/>
                    </a:cubicBezTo>
                    <a:lnTo>
                      <a:pt x="164869" y="0"/>
                    </a:lnTo>
                    <a:cubicBezTo>
                      <a:pt x="148760" y="0"/>
                      <a:pt x="135770" y="13065"/>
                      <a:pt x="135770" y="29099"/>
                    </a:cubicBezTo>
                    <a:lnTo>
                      <a:pt x="135770" y="106523"/>
                    </a:lnTo>
                    <a:cubicBezTo>
                      <a:pt x="135770" y="122631"/>
                      <a:pt x="122705" y="135621"/>
                      <a:pt x="106671" y="135621"/>
                    </a:cubicBezTo>
                    <a:lnTo>
                      <a:pt x="29099" y="135621"/>
                    </a:lnTo>
                    <a:cubicBezTo>
                      <a:pt x="12991" y="135621"/>
                      <a:pt x="0" y="148686"/>
                      <a:pt x="0" y="164720"/>
                    </a:cubicBezTo>
                    <a:lnTo>
                      <a:pt x="0" y="243925"/>
                    </a:lnTo>
                    <a:cubicBezTo>
                      <a:pt x="0" y="260034"/>
                      <a:pt x="13065" y="273024"/>
                      <a:pt x="29099" y="273024"/>
                    </a:cubicBezTo>
                    <a:lnTo>
                      <a:pt x="118993" y="273247"/>
                    </a:lnTo>
                    <a:cubicBezTo>
                      <a:pt x="118993" y="191072"/>
                      <a:pt x="189588" y="136958"/>
                      <a:pt x="271762" y="136958"/>
                    </a:cubicBezTo>
                    <a:close/>
                  </a:path>
                </a:pathLst>
              </a:custGeom>
              <a:solidFill>
                <a:schemeClr val="bg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4" name="Forma Livre 13">
                <a:extLst>
                  <a:ext uri="{FF2B5EF4-FFF2-40B4-BE49-F238E27FC236}">
                    <a16:creationId xmlns:a16="http://schemas.microsoft.com/office/drawing/2014/main" id="{6EC8B97A-6CF9-3A81-6C30-F4E1E162AE0C}"/>
                  </a:ext>
                </a:extLst>
              </p:cNvPr>
              <p:cNvSpPr/>
              <p:nvPr/>
            </p:nvSpPr>
            <p:spPr>
              <a:xfrm>
                <a:off x="527417" y="6300523"/>
                <a:ext cx="149948" cy="136512"/>
              </a:xfrm>
              <a:custGeom>
                <a:avLst/>
                <a:gdLst>
                  <a:gd name="csX0" fmla="*/ 18484 w 149948"/>
                  <a:gd name="csY0" fmla="*/ 136512 h 136512"/>
                  <a:gd name="csX1" fmla="*/ 79354 w 149948"/>
                  <a:gd name="csY1" fmla="*/ 23086 h 136512"/>
                  <a:gd name="csX2" fmla="*/ 149948 w 149948"/>
                  <a:gd name="csY2" fmla="*/ 0 h 136512"/>
                  <a:gd name="csX3" fmla="*/ 64656 w 149948"/>
                  <a:gd name="csY3" fmla="*/ 22641 h 136512"/>
                  <a:gd name="csX4" fmla="*/ 0 w 149948"/>
                  <a:gd name="csY4" fmla="*/ 136512 h 136512"/>
                  <a:gd name="csX5" fmla="*/ 18484 w 149948"/>
                  <a:gd name="csY5" fmla="*/ 136512 h 1365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149948" h="136512">
                    <a:moveTo>
                      <a:pt x="18484" y="136512"/>
                    </a:moveTo>
                    <a:cubicBezTo>
                      <a:pt x="22121" y="80319"/>
                      <a:pt x="44242" y="48102"/>
                      <a:pt x="79354" y="23086"/>
                    </a:cubicBezTo>
                    <a:cubicBezTo>
                      <a:pt x="97318" y="10244"/>
                      <a:pt x="122631" y="1188"/>
                      <a:pt x="149948" y="0"/>
                    </a:cubicBezTo>
                    <a:cubicBezTo>
                      <a:pt x="119142" y="520"/>
                      <a:pt x="90563" y="7572"/>
                      <a:pt x="64656" y="22641"/>
                    </a:cubicBezTo>
                    <a:cubicBezTo>
                      <a:pt x="19894" y="51443"/>
                      <a:pt x="1188" y="90711"/>
                      <a:pt x="0" y="136512"/>
                    </a:cubicBezTo>
                    <a:lnTo>
                      <a:pt x="18484" y="136512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5" name="Forma Livre 14">
                <a:extLst>
                  <a:ext uri="{FF2B5EF4-FFF2-40B4-BE49-F238E27FC236}">
                    <a16:creationId xmlns:a16="http://schemas.microsoft.com/office/drawing/2014/main" id="{C798AFD6-26FD-CD53-D34F-E0ACEDAD38AB}"/>
                  </a:ext>
                </a:extLst>
              </p:cNvPr>
              <p:cNvSpPr/>
              <p:nvPr/>
            </p:nvSpPr>
            <p:spPr>
              <a:xfrm>
                <a:off x="496982" y="6163268"/>
                <a:ext cx="77052" cy="135918"/>
              </a:xfrm>
              <a:custGeom>
                <a:avLst/>
                <a:gdLst>
                  <a:gd name="csX0" fmla="*/ 48919 w 77052"/>
                  <a:gd name="csY0" fmla="*/ 106894 h 135918"/>
                  <a:gd name="csX1" fmla="*/ 48919 w 77052"/>
                  <a:gd name="csY1" fmla="*/ 29470 h 135918"/>
                  <a:gd name="csX2" fmla="*/ 77053 w 77052"/>
                  <a:gd name="csY2" fmla="*/ 371 h 135918"/>
                  <a:gd name="csX3" fmla="*/ 77053 w 77052"/>
                  <a:gd name="csY3" fmla="*/ 0 h 135918"/>
                  <a:gd name="csX4" fmla="*/ 58866 w 77052"/>
                  <a:gd name="csY4" fmla="*/ 0 h 135918"/>
                  <a:gd name="csX5" fmla="*/ 29767 w 77052"/>
                  <a:gd name="csY5" fmla="*/ 29099 h 135918"/>
                  <a:gd name="csX6" fmla="*/ 29767 w 77052"/>
                  <a:gd name="csY6" fmla="*/ 106523 h 135918"/>
                  <a:gd name="csX7" fmla="*/ 0 w 77052"/>
                  <a:gd name="csY7" fmla="*/ 135918 h 135918"/>
                  <a:gd name="csX8" fmla="*/ 20785 w 77052"/>
                  <a:gd name="csY8" fmla="*/ 135918 h 135918"/>
                  <a:gd name="csX9" fmla="*/ 48993 w 77052"/>
                  <a:gd name="csY9" fmla="*/ 106819 h 13591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77052" h="135918">
                    <a:moveTo>
                      <a:pt x="48919" y="106894"/>
                    </a:moveTo>
                    <a:lnTo>
                      <a:pt x="48919" y="29470"/>
                    </a:lnTo>
                    <a:cubicBezTo>
                      <a:pt x="48919" y="13733"/>
                      <a:pt x="61390" y="965"/>
                      <a:pt x="77053" y="371"/>
                    </a:cubicBezTo>
                    <a:lnTo>
                      <a:pt x="77053" y="0"/>
                    </a:lnTo>
                    <a:lnTo>
                      <a:pt x="58866" y="0"/>
                    </a:lnTo>
                    <a:cubicBezTo>
                      <a:pt x="42757" y="0"/>
                      <a:pt x="29767" y="13065"/>
                      <a:pt x="29767" y="29099"/>
                    </a:cubicBezTo>
                    <a:lnTo>
                      <a:pt x="29767" y="106523"/>
                    </a:lnTo>
                    <a:cubicBezTo>
                      <a:pt x="29767" y="122631"/>
                      <a:pt x="16108" y="135918"/>
                      <a:pt x="0" y="135918"/>
                    </a:cubicBezTo>
                    <a:lnTo>
                      <a:pt x="20785" y="135918"/>
                    </a:lnTo>
                    <a:cubicBezTo>
                      <a:pt x="36448" y="135399"/>
                      <a:pt x="48993" y="122631"/>
                      <a:pt x="48993" y="106819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6" name="Gráfico 11">
              <a:extLst>
                <a:ext uri="{FF2B5EF4-FFF2-40B4-BE49-F238E27FC236}">
                  <a16:creationId xmlns:a16="http://schemas.microsoft.com/office/drawing/2014/main" id="{8EC5F3A1-836E-4A3C-250C-4521BD3CF558}"/>
                </a:ext>
              </a:extLst>
            </p:cNvPr>
            <p:cNvGrpSpPr/>
            <p:nvPr/>
          </p:nvGrpSpPr>
          <p:grpSpPr>
            <a:xfrm>
              <a:off x="941037" y="6329473"/>
              <a:ext cx="968130" cy="97837"/>
              <a:chOff x="941037" y="6329473"/>
              <a:chExt cx="968130" cy="97837"/>
            </a:xfrm>
            <a:solidFill>
              <a:srgbClr val="010101"/>
            </a:solidFill>
          </p:grpSpPr>
          <p:sp>
            <p:nvSpPr>
              <p:cNvPr id="17" name="Forma Livre 16">
                <a:extLst>
                  <a:ext uri="{FF2B5EF4-FFF2-40B4-BE49-F238E27FC236}">
                    <a16:creationId xmlns:a16="http://schemas.microsoft.com/office/drawing/2014/main" id="{69DF1A7F-53FF-66B7-FFC0-21DAE994E6AA}"/>
                  </a:ext>
                </a:extLst>
              </p:cNvPr>
              <p:cNvSpPr/>
              <p:nvPr/>
            </p:nvSpPr>
            <p:spPr>
              <a:xfrm>
                <a:off x="941037" y="6331626"/>
                <a:ext cx="65026" cy="94125"/>
              </a:xfrm>
              <a:custGeom>
                <a:avLst/>
                <a:gdLst>
                  <a:gd name="csX0" fmla="*/ 65027 w 65026"/>
                  <a:gd name="csY0" fmla="*/ 13065 h 94125"/>
                  <a:gd name="csX1" fmla="*/ 40456 w 65026"/>
                  <a:gd name="csY1" fmla="*/ 13065 h 94125"/>
                  <a:gd name="csX2" fmla="*/ 40456 w 65026"/>
                  <a:gd name="csY2" fmla="*/ 94126 h 94125"/>
                  <a:gd name="csX3" fmla="*/ 24422 w 65026"/>
                  <a:gd name="csY3" fmla="*/ 94126 h 94125"/>
                  <a:gd name="csX4" fmla="*/ 24422 w 65026"/>
                  <a:gd name="csY4" fmla="*/ 13065 h 94125"/>
                  <a:gd name="csX5" fmla="*/ 0 w 65026"/>
                  <a:gd name="csY5" fmla="*/ 13065 h 94125"/>
                  <a:gd name="csX6" fmla="*/ 0 w 65026"/>
                  <a:gd name="csY6" fmla="*/ 0 h 94125"/>
                  <a:gd name="csX7" fmla="*/ 65027 w 65026"/>
                  <a:gd name="csY7" fmla="*/ 0 h 94125"/>
                  <a:gd name="csX8" fmla="*/ 65027 w 65026"/>
                  <a:gd name="csY8" fmla="*/ 13065 h 941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65026" h="94125">
                    <a:moveTo>
                      <a:pt x="65027" y="13065"/>
                    </a:moveTo>
                    <a:lnTo>
                      <a:pt x="40456" y="13065"/>
                    </a:lnTo>
                    <a:lnTo>
                      <a:pt x="40456" y="94126"/>
                    </a:lnTo>
                    <a:lnTo>
                      <a:pt x="24422" y="94126"/>
                    </a:lnTo>
                    <a:lnTo>
                      <a:pt x="24422" y="13065"/>
                    </a:lnTo>
                    <a:lnTo>
                      <a:pt x="0" y="13065"/>
                    </a:lnTo>
                    <a:lnTo>
                      <a:pt x="0" y="0"/>
                    </a:lnTo>
                    <a:lnTo>
                      <a:pt x="65027" y="0"/>
                    </a:lnTo>
                    <a:lnTo>
                      <a:pt x="65027" y="13065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8" name="Forma Livre 17">
                <a:extLst>
                  <a:ext uri="{FF2B5EF4-FFF2-40B4-BE49-F238E27FC236}">
                    <a16:creationId xmlns:a16="http://schemas.microsoft.com/office/drawing/2014/main" id="{7CED5336-CD2B-2BEB-6544-42C392AE1BE9}"/>
                  </a:ext>
                </a:extLst>
              </p:cNvPr>
              <p:cNvSpPr/>
              <p:nvPr/>
            </p:nvSpPr>
            <p:spPr>
              <a:xfrm>
                <a:off x="1029224" y="6331032"/>
                <a:ext cx="64804" cy="94645"/>
              </a:xfrm>
              <a:custGeom>
                <a:avLst/>
                <a:gdLst>
                  <a:gd name="csX0" fmla="*/ 0 w 64804"/>
                  <a:gd name="csY0" fmla="*/ 74 h 94645"/>
                  <a:gd name="csX1" fmla="*/ 33850 w 64804"/>
                  <a:gd name="csY1" fmla="*/ 74 h 94645"/>
                  <a:gd name="csX2" fmla="*/ 53670 w 64804"/>
                  <a:gd name="csY2" fmla="*/ 6904 h 94645"/>
                  <a:gd name="csX3" fmla="*/ 60870 w 64804"/>
                  <a:gd name="csY3" fmla="*/ 26204 h 94645"/>
                  <a:gd name="csX4" fmla="*/ 56713 w 64804"/>
                  <a:gd name="csY4" fmla="*/ 42164 h 94645"/>
                  <a:gd name="csX5" fmla="*/ 45504 w 64804"/>
                  <a:gd name="csY5" fmla="*/ 51591 h 94645"/>
                  <a:gd name="csX6" fmla="*/ 45504 w 64804"/>
                  <a:gd name="csY6" fmla="*/ 52556 h 94645"/>
                  <a:gd name="csX7" fmla="*/ 64804 w 64804"/>
                  <a:gd name="csY7" fmla="*/ 94645 h 94645"/>
                  <a:gd name="csX8" fmla="*/ 47657 w 64804"/>
                  <a:gd name="csY8" fmla="*/ 94645 h 94645"/>
                  <a:gd name="csX9" fmla="*/ 31771 w 64804"/>
                  <a:gd name="csY9" fmla="*/ 57752 h 94645"/>
                  <a:gd name="csX10" fmla="*/ 15886 w 64804"/>
                  <a:gd name="csY10" fmla="*/ 57752 h 94645"/>
                  <a:gd name="csX11" fmla="*/ 15886 w 64804"/>
                  <a:gd name="csY11" fmla="*/ 94645 h 94645"/>
                  <a:gd name="csX12" fmla="*/ 0 w 64804"/>
                  <a:gd name="csY12" fmla="*/ 94645 h 94645"/>
                  <a:gd name="csX13" fmla="*/ 0 w 64804"/>
                  <a:gd name="csY13" fmla="*/ 0 h 94645"/>
                  <a:gd name="csX14" fmla="*/ 29322 w 64804"/>
                  <a:gd name="csY14" fmla="*/ 46321 h 94645"/>
                  <a:gd name="csX15" fmla="*/ 41570 w 64804"/>
                  <a:gd name="csY15" fmla="*/ 41718 h 94645"/>
                  <a:gd name="csX16" fmla="*/ 45727 w 64804"/>
                  <a:gd name="csY16" fmla="*/ 28653 h 94645"/>
                  <a:gd name="csX17" fmla="*/ 29247 w 64804"/>
                  <a:gd name="csY17" fmla="*/ 11951 h 94645"/>
                  <a:gd name="csX18" fmla="*/ 15811 w 64804"/>
                  <a:gd name="csY18" fmla="*/ 11951 h 94645"/>
                  <a:gd name="csX19" fmla="*/ 15811 w 64804"/>
                  <a:gd name="csY19" fmla="*/ 46395 h 94645"/>
                  <a:gd name="csX20" fmla="*/ 29247 w 64804"/>
                  <a:gd name="csY20" fmla="*/ 46395 h 946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4804" h="94645">
                    <a:moveTo>
                      <a:pt x="0" y="74"/>
                    </a:moveTo>
                    <a:lnTo>
                      <a:pt x="33850" y="74"/>
                    </a:lnTo>
                    <a:cubicBezTo>
                      <a:pt x="42238" y="74"/>
                      <a:pt x="48844" y="2375"/>
                      <a:pt x="53670" y="6904"/>
                    </a:cubicBezTo>
                    <a:cubicBezTo>
                      <a:pt x="58495" y="11506"/>
                      <a:pt x="60870" y="17890"/>
                      <a:pt x="60870" y="26204"/>
                    </a:cubicBezTo>
                    <a:cubicBezTo>
                      <a:pt x="60870" y="32439"/>
                      <a:pt x="59460" y="37710"/>
                      <a:pt x="56713" y="42164"/>
                    </a:cubicBezTo>
                    <a:cubicBezTo>
                      <a:pt x="53892" y="46618"/>
                      <a:pt x="50181" y="49735"/>
                      <a:pt x="45504" y="51591"/>
                    </a:cubicBezTo>
                    <a:lnTo>
                      <a:pt x="45504" y="52556"/>
                    </a:lnTo>
                    <a:lnTo>
                      <a:pt x="64804" y="94645"/>
                    </a:lnTo>
                    <a:lnTo>
                      <a:pt x="47657" y="94645"/>
                    </a:lnTo>
                    <a:lnTo>
                      <a:pt x="31771" y="57752"/>
                    </a:lnTo>
                    <a:lnTo>
                      <a:pt x="15886" y="57752"/>
                    </a:lnTo>
                    <a:lnTo>
                      <a:pt x="15886" y="94645"/>
                    </a:lnTo>
                    <a:lnTo>
                      <a:pt x="0" y="94645"/>
                    </a:lnTo>
                    <a:lnTo>
                      <a:pt x="0" y="0"/>
                    </a:lnTo>
                    <a:close/>
                    <a:moveTo>
                      <a:pt x="29322" y="46321"/>
                    </a:moveTo>
                    <a:cubicBezTo>
                      <a:pt x="34740" y="46321"/>
                      <a:pt x="38823" y="44762"/>
                      <a:pt x="41570" y="41718"/>
                    </a:cubicBezTo>
                    <a:cubicBezTo>
                      <a:pt x="44391" y="38675"/>
                      <a:pt x="45727" y="34295"/>
                      <a:pt x="45727" y="28653"/>
                    </a:cubicBezTo>
                    <a:cubicBezTo>
                      <a:pt x="45727" y="17519"/>
                      <a:pt x="40234" y="11951"/>
                      <a:pt x="29247" y="11951"/>
                    </a:cubicBezTo>
                    <a:lnTo>
                      <a:pt x="15811" y="11951"/>
                    </a:lnTo>
                    <a:lnTo>
                      <a:pt x="15811" y="46395"/>
                    </a:lnTo>
                    <a:lnTo>
                      <a:pt x="29247" y="46395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9" name="Forma Livre 18">
                <a:extLst>
                  <a:ext uri="{FF2B5EF4-FFF2-40B4-BE49-F238E27FC236}">
                    <a16:creationId xmlns:a16="http://schemas.microsoft.com/office/drawing/2014/main" id="{B3C8545B-30AA-B717-9C60-993D1A1FCBC7}"/>
                  </a:ext>
                </a:extLst>
              </p:cNvPr>
              <p:cNvSpPr/>
              <p:nvPr/>
            </p:nvSpPr>
            <p:spPr>
              <a:xfrm>
                <a:off x="1117634" y="6331106"/>
                <a:ext cx="55970" cy="94645"/>
              </a:xfrm>
              <a:custGeom>
                <a:avLst/>
                <a:gdLst>
                  <a:gd name="csX0" fmla="*/ 55971 w 55970"/>
                  <a:gd name="csY0" fmla="*/ 0 h 94645"/>
                  <a:gd name="csX1" fmla="*/ 55971 w 55970"/>
                  <a:gd name="csY1" fmla="*/ 12768 h 94645"/>
                  <a:gd name="csX2" fmla="*/ 15960 w 55970"/>
                  <a:gd name="csY2" fmla="*/ 12768 h 94645"/>
                  <a:gd name="csX3" fmla="*/ 15960 w 55970"/>
                  <a:gd name="csY3" fmla="*/ 40159 h 94645"/>
                  <a:gd name="csX4" fmla="*/ 45578 w 55970"/>
                  <a:gd name="csY4" fmla="*/ 40159 h 94645"/>
                  <a:gd name="csX5" fmla="*/ 45578 w 55970"/>
                  <a:gd name="csY5" fmla="*/ 52927 h 94645"/>
                  <a:gd name="csX6" fmla="*/ 15960 w 55970"/>
                  <a:gd name="csY6" fmla="*/ 52927 h 94645"/>
                  <a:gd name="csX7" fmla="*/ 15960 w 55970"/>
                  <a:gd name="csY7" fmla="*/ 81878 h 94645"/>
                  <a:gd name="csX8" fmla="*/ 55971 w 55970"/>
                  <a:gd name="csY8" fmla="*/ 81878 h 94645"/>
                  <a:gd name="csX9" fmla="*/ 55971 w 55970"/>
                  <a:gd name="csY9" fmla="*/ 94645 h 94645"/>
                  <a:gd name="csX10" fmla="*/ 0 w 55970"/>
                  <a:gd name="csY10" fmla="*/ 94645 h 94645"/>
                  <a:gd name="csX11" fmla="*/ 0 w 55970"/>
                  <a:gd name="csY11" fmla="*/ 0 h 94645"/>
                  <a:gd name="csX12" fmla="*/ 55971 w 55970"/>
                  <a:gd name="csY12" fmla="*/ 0 h 946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55970" h="94645">
                    <a:moveTo>
                      <a:pt x="55971" y="0"/>
                    </a:moveTo>
                    <a:lnTo>
                      <a:pt x="55971" y="12768"/>
                    </a:lnTo>
                    <a:lnTo>
                      <a:pt x="15960" y="12768"/>
                    </a:lnTo>
                    <a:lnTo>
                      <a:pt x="15960" y="40159"/>
                    </a:lnTo>
                    <a:lnTo>
                      <a:pt x="45578" y="40159"/>
                    </a:lnTo>
                    <a:lnTo>
                      <a:pt x="45578" y="52927"/>
                    </a:lnTo>
                    <a:lnTo>
                      <a:pt x="15960" y="52927"/>
                    </a:lnTo>
                    <a:lnTo>
                      <a:pt x="15960" y="81878"/>
                    </a:lnTo>
                    <a:lnTo>
                      <a:pt x="55971" y="81878"/>
                    </a:lnTo>
                    <a:lnTo>
                      <a:pt x="55971" y="94645"/>
                    </a:lnTo>
                    <a:lnTo>
                      <a:pt x="0" y="94645"/>
                    </a:lnTo>
                    <a:lnTo>
                      <a:pt x="0" y="0"/>
                    </a:lnTo>
                    <a:lnTo>
                      <a:pt x="55971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0" name="Forma Livre 19">
                <a:extLst>
                  <a:ext uri="{FF2B5EF4-FFF2-40B4-BE49-F238E27FC236}">
                    <a16:creationId xmlns:a16="http://schemas.microsoft.com/office/drawing/2014/main" id="{F7553F44-5E3D-6BF3-F634-4BB5C1D8C51B}"/>
                  </a:ext>
                </a:extLst>
              </p:cNvPr>
              <p:cNvSpPr/>
              <p:nvPr/>
            </p:nvSpPr>
            <p:spPr>
              <a:xfrm>
                <a:off x="1197507" y="6331700"/>
                <a:ext cx="16034" cy="94051"/>
              </a:xfrm>
              <a:custGeom>
                <a:avLst/>
                <a:gdLst>
                  <a:gd name="csX0" fmla="*/ 16034 w 16034"/>
                  <a:gd name="csY0" fmla="*/ 0 h 94051"/>
                  <a:gd name="csX1" fmla="*/ 16034 w 16034"/>
                  <a:gd name="csY1" fmla="*/ 94052 h 94051"/>
                  <a:gd name="csX2" fmla="*/ 0 w 16034"/>
                  <a:gd name="csY2" fmla="*/ 94052 h 94051"/>
                  <a:gd name="csX3" fmla="*/ 0 w 16034"/>
                  <a:gd name="csY3" fmla="*/ 0 h 94051"/>
                  <a:gd name="csX4" fmla="*/ 16034 w 16034"/>
                  <a:gd name="csY4" fmla="*/ 0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6034" h="94051">
                    <a:moveTo>
                      <a:pt x="16034" y="0"/>
                    </a:moveTo>
                    <a:lnTo>
                      <a:pt x="16034" y="94052"/>
                    </a:lnTo>
                    <a:lnTo>
                      <a:pt x="0" y="94052"/>
                    </a:lnTo>
                    <a:lnTo>
                      <a:pt x="0" y="0"/>
                    </a:lnTo>
                    <a:lnTo>
                      <a:pt x="16034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1" name="Forma Livre 20">
                <a:extLst>
                  <a:ext uri="{FF2B5EF4-FFF2-40B4-BE49-F238E27FC236}">
                    <a16:creationId xmlns:a16="http://schemas.microsoft.com/office/drawing/2014/main" id="{1E07BD5E-3253-BF44-F18B-C9A4BBD969B0}"/>
                  </a:ext>
                </a:extLst>
              </p:cNvPr>
              <p:cNvSpPr/>
              <p:nvPr/>
            </p:nvSpPr>
            <p:spPr>
              <a:xfrm>
                <a:off x="1244273" y="6331700"/>
                <a:ext cx="69480" cy="94051"/>
              </a:xfrm>
              <a:custGeom>
                <a:avLst/>
                <a:gdLst>
                  <a:gd name="csX0" fmla="*/ 0 w 69480"/>
                  <a:gd name="csY0" fmla="*/ 0 h 94051"/>
                  <a:gd name="csX1" fmla="*/ 15218 w 69480"/>
                  <a:gd name="csY1" fmla="*/ 0 h 94051"/>
                  <a:gd name="csX2" fmla="*/ 56193 w 69480"/>
                  <a:gd name="csY2" fmla="*/ 72302 h 94051"/>
                  <a:gd name="csX3" fmla="*/ 57158 w 69480"/>
                  <a:gd name="csY3" fmla="*/ 72302 h 94051"/>
                  <a:gd name="csX4" fmla="*/ 54931 w 69480"/>
                  <a:gd name="csY4" fmla="*/ 38378 h 94051"/>
                  <a:gd name="csX5" fmla="*/ 54931 w 69480"/>
                  <a:gd name="csY5" fmla="*/ 0 h 94051"/>
                  <a:gd name="csX6" fmla="*/ 69481 w 69480"/>
                  <a:gd name="csY6" fmla="*/ 0 h 94051"/>
                  <a:gd name="csX7" fmla="*/ 69481 w 69480"/>
                  <a:gd name="csY7" fmla="*/ 94052 h 94051"/>
                  <a:gd name="csX8" fmla="*/ 54263 w 69480"/>
                  <a:gd name="csY8" fmla="*/ 94052 h 94051"/>
                  <a:gd name="csX9" fmla="*/ 13139 w 69480"/>
                  <a:gd name="csY9" fmla="*/ 21750 h 94051"/>
                  <a:gd name="csX10" fmla="*/ 12322 w 69480"/>
                  <a:gd name="csY10" fmla="*/ 21750 h 94051"/>
                  <a:gd name="csX11" fmla="*/ 14549 w 69480"/>
                  <a:gd name="csY11" fmla="*/ 55674 h 94051"/>
                  <a:gd name="csX12" fmla="*/ 14549 w 69480"/>
                  <a:gd name="csY12" fmla="*/ 94052 h 94051"/>
                  <a:gd name="csX13" fmla="*/ 0 w 69480"/>
                  <a:gd name="csY13" fmla="*/ 94052 h 94051"/>
                  <a:gd name="csX14" fmla="*/ 0 w 69480"/>
                  <a:gd name="csY14" fmla="*/ 0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9480" h="94051">
                    <a:moveTo>
                      <a:pt x="0" y="0"/>
                    </a:moveTo>
                    <a:lnTo>
                      <a:pt x="15218" y="0"/>
                    </a:lnTo>
                    <a:lnTo>
                      <a:pt x="56193" y="72302"/>
                    </a:lnTo>
                    <a:lnTo>
                      <a:pt x="57158" y="72302"/>
                    </a:lnTo>
                    <a:cubicBezTo>
                      <a:pt x="55674" y="61315"/>
                      <a:pt x="54931" y="50032"/>
                      <a:pt x="54931" y="38378"/>
                    </a:cubicBezTo>
                    <a:lnTo>
                      <a:pt x="54931" y="0"/>
                    </a:lnTo>
                    <a:lnTo>
                      <a:pt x="69481" y="0"/>
                    </a:lnTo>
                    <a:lnTo>
                      <a:pt x="69481" y="94052"/>
                    </a:lnTo>
                    <a:lnTo>
                      <a:pt x="54263" y="94052"/>
                    </a:lnTo>
                    <a:lnTo>
                      <a:pt x="13139" y="21750"/>
                    </a:lnTo>
                    <a:lnTo>
                      <a:pt x="12322" y="21750"/>
                    </a:lnTo>
                    <a:cubicBezTo>
                      <a:pt x="13807" y="32736"/>
                      <a:pt x="14549" y="44019"/>
                      <a:pt x="14549" y="55674"/>
                    </a:cubicBezTo>
                    <a:lnTo>
                      <a:pt x="14549" y="94052"/>
                    </a:lnTo>
                    <a:lnTo>
                      <a:pt x="0" y="940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2" name="Forma Livre 21">
                <a:extLst>
                  <a:ext uri="{FF2B5EF4-FFF2-40B4-BE49-F238E27FC236}">
                    <a16:creationId xmlns:a16="http://schemas.microsoft.com/office/drawing/2014/main" id="{23CA4723-BB22-5582-A3BA-6057A424EC55}"/>
                  </a:ext>
                </a:extLst>
              </p:cNvPr>
              <p:cNvSpPr/>
              <p:nvPr/>
            </p:nvSpPr>
            <p:spPr>
              <a:xfrm>
                <a:off x="1335356" y="6331700"/>
                <a:ext cx="79130" cy="94051"/>
              </a:xfrm>
              <a:custGeom>
                <a:avLst/>
                <a:gdLst>
                  <a:gd name="csX0" fmla="*/ 63171 w 79130"/>
                  <a:gd name="csY0" fmla="*/ 94052 h 94051"/>
                  <a:gd name="csX1" fmla="*/ 55600 w 79130"/>
                  <a:gd name="csY1" fmla="*/ 69258 h 94051"/>
                  <a:gd name="csX2" fmla="*/ 22938 w 79130"/>
                  <a:gd name="csY2" fmla="*/ 69258 h 94051"/>
                  <a:gd name="csX3" fmla="*/ 15366 w 79130"/>
                  <a:gd name="csY3" fmla="*/ 94052 h 94051"/>
                  <a:gd name="csX4" fmla="*/ 0 w 79130"/>
                  <a:gd name="csY4" fmla="*/ 94052 h 94051"/>
                  <a:gd name="csX5" fmla="*/ 28282 w 79130"/>
                  <a:gd name="csY5" fmla="*/ 0 h 94051"/>
                  <a:gd name="csX6" fmla="*/ 50775 w 79130"/>
                  <a:gd name="csY6" fmla="*/ 0 h 94051"/>
                  <a:gd name="csX7" fmla="*/ 79131 w 79130"/>
                  <a:gd name="csY7" fmla="*/ 94052 h 94051"/>
                  <a:gd name="csX8" fmla="*/ 63097 w 79130"/>
                  <a:gd name="csY8" fmla="*/ 94052 h 94051"/>
                  <a:gd name="csX9" fmla="*/ 52779 w 79130"/>
                  <a:gd name="csY9" fmla="*/ 56639 h 94051"/>
                  <a:gd name="csX10" fmla="*/ 40011 w 79130"/>
                  <a:gd name="csY10" fmla="*/ 15663 h 94051"/>
                  <a:gd name="csX11" fmla="*/ 38675 w 79130"/>
                  <a:gd name="csY11" fmla="*/ 15663 h 94051"/>
                  <a:gd name="csX12" fmla="*/ 26055 w 79130"/>
                  <a:gd name="csY12" fmla="*/ 56639 h 94051"/>
                  <a:gd name="csX13" fmla="*/ 52779 w 79130"/>
                  <a:gd name="csY13" fmla="*/ 56639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9130" h="94051">
                    <a:moveTo>
                      <a:pt x="63171" y="94052"/>
                    </a:moveTo>
                    <a:lnTo>
                      <a:pt x="55600" y="69258"/>
                    </a:lnTo>
                    <a:lnTo>
                      <a:pt x="22938" y="69258"/>
                    </a:lnTo>
                    <a:lnTo>
                      <a:pt x="15366" y="94052"/>
                    </a:lnTo>
                    <a:lnTo>
                      <a:pt x="0" y="94052"/>
                    </a:lnTo>
                    <a:lnTo>
                      <a:pt x="28282" y="0"/>
                    </a:lnTo>
                    <a:lnTo>
                      <a:pt x="50775" y="0"/>
                    </a:lnTo>
                    <a:lnTo>
                      <a:pt x="79131" y="94052"/>
                    </a:lnTo>
                    <a:lnTo>
                      <a:pt x="63097" y="94052"/>
                    </a:lnTo>
                    <a:close/>
                    <a:moveTo>
                      <a:pt x="52779" y="56639"/>
                    </a:moveTo>
                    <a:lnTo>
                      <a:pt x="40011" y="15663"/>
                    </a:lnTo>
                    <a:lnTo>
                      <a:pt x="38675" y="15663"/>
                    </a:lnTo>
                    <a:lnTo>
                      <a:pt x="26055" y="56639"/>
                    </a:lnTo>
                    <a:lnTo>
                      <a:pt x="52779" y="56639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3" name="Forma Livre 22">
                <a:extLst>
                  <a:ext uri="{FF2B5EF4-FFF2-40B4-BE49-F238E27FC236}">
                    <a16:creationId xmlns:a16="http://schemas.microsoft.com/office/drawing/2014/main" id="{69DE1E4F-A69E-C149-4B57-FE118A2C702B}"/>
                  </a:ext>
                </a:extLst>
              </p:cNvPr>
              <p:cNvSpPr/>
              <p:nvPr/>
            </p:nvSpPr>
            <p:spPr>
              <a:xfrm>
                <a:off x="1433490" y="6331700"/>
                <a:ext cx="115059" cy="94125"/>
              </a:xfrm>
              <a:custGeom>
                <a:avLst/>
                <a:gdLst>
                  <a:gd name="csX0" fmla="*/ 56639 w 115059"/>
                  <a:gd name="csY0" fmla="*/ 77869 h 94125"/>
                  <a:gd name="csX1" fmla="*/ 58420 w 115059"/>
                  <a:gd name="csY1" fmla="*/ 77869 h 94125"/>
                  <a:gd name="csX2" fmla="*/ 82249 w 115059"/>
                  <a:gd name="csY2" fmla="*/ 0 h 94125"/>
                  <a:gd name="csX3" fmla="*/ 104221 w 115059"/>
                  <a:gd name="csY3" fmla="*/ 0 h 94125"/>
                  <a:gd name="csX4" fmla="*/ 115059 w 115059"/>
                  <a:gd name="csY4" fmla="*/ 94052 h 94125"/>
                  <a:gd name="csX5" fmla="*/ 98877 w 115059"/>
                  <a:gd name="csY5" fmla="*/ 94052 h 94125"/>
                  <a:gd name="csX6" fmla="*/ 93977 w 115059"/>
                  <a:gd name="csY6" fmla="*/ 43426 h 94125"/>
                  <a:gd name="csX7" fmla="*/ 92047 w 115059"/>
                  <a:gd name="csY7" fmla="*/ 17444 h 94125"/>
                  <a:gd name="csX8" fmla="*/ 90711 w 115059"/>
                  <a:gd name="csY8" fmla="*/ 17444 h 94125"/>
                  <a:gd name="csX9" fmla="*/ 66437 w 115059"/>
                  <a:gd name="csY9" fmla="*/ 94126 h 94125"/>
                  <a:gd name="csX10" fmla="*/ 47137 w 115059"/>
                  <a:gd name="csY10" fmla="*/ 94126 h 94125"/>
                  <a:gd name="csX11" fmla="*/ 22715 w 115059"/>
                  <a:gd name="csY11" fmla="*/ 17444 h 94125"/>
                  <a:gd name="csX12" fmla="*/ 21379 w 115059"/>
                  <a:gd name="csY12" fmla="*/ 17444 h 94125"/>
                  <a:gd name="csX13" fmla="*/ 19300 w 115059"/>
                  <a:gd name="csY13" fmla="*/ 43054 h 94125"/>
                  <a:gd name="csX14" fmla="*/ 14252 w 115059"/>
                  <a:gd name="csY14" fmla="*/ 94126 h 94125"/>
                  <a:gd name="csX15" fmla="*/ 0 w 115059"/>
                  <a:gd name="csY15" fmla="*/ 94126 h 94125"/>
                  <a:gd name="csX16" fmla="*/ 10689 w 115059"/>
                  <a:gd name="csY16" fmla="*/ 74 h 94125"/>
                  <a:gd name="csX17" fmla="*/ 32885 w 115059"/>
                  <a:gd name="csY17" fmla="*/ 74 h 94125"/>
                  <a:gd name="csX18" fmla="*/ 56713 w 115059"/>
                  <a:gd name="csY18" fmla="*/ 77943 h 941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15059" h="94125">
                    <a:moveTo>
                      <a:pt x="56639" y="77869"/>
                    </a:moveTo>
                    <a:lnTo>
                      <a:pt x="58420" y="77869"/>
                    </a:lnTo>
                    <a:lnTo>
                      <a:pt x="82249" y="0"/>
                    </a:lnTo>
                    <a:lnTo>
                      <a:pt x="104221" y="0"/>
                    </a:lnTo>
                    <a:lnTo>
                      <a:pt x="115059" y="94052"/>
                    </a:lnTo>
                    <a:lnTo>
                      <a:pt x="98877" y="94052"/>
                    </a:lnTo>
                    <a:lnTo>
                      <a:pt x="93977" y="43426"/>
                    </a:lnTo>
                    <a:cubicBezTo>
                      <a:pt x="93087" y="34815"/>
                      <a:pt x="92418" y="26130"/>
                      <a:pt x="92047" y="17444"/>
                    </a:cubicBezTo>
                    <a:lnTo>
                      <a:pt x="90711" y="17444"/>
                    </a:lnTo>
                    <a:lnTo>
                      <a:pt x="66437" y="94126"/>
                    </a:lnTo>
                    <a:lnTo>
                      <a:pt x="47137" y="94126"/>
                    </a:lnTo>
                    <a:lnTo>
                      <a:pt x="22715" y="17444"/>
                    </a:lnTo>
                    <a:lnTo>
                      <a:pt x="21379" y="17444"/>
                    </a:lnTo>
                    <a:cubicBezTo>
                      <a:pt x="20859" y="26278"/>
                      <a:pt x="20117" y="34815"/>
                      <a:pt x="19300" y="43054"/>
                    </a:cubicBezTo>
                    <a:lnTo>
                      <a:pt x="14252" y="94126"/>
                    </a:lnTo>
                    <a:lnTo>
                      <a:pt x="0" y="94126"/>
                    </a:lnTo>
                    <a:lnTo>
                      <a:pt x="10689" y="74"/>
                    </a:lnTo>
                    <a:lnTo>
                      <a:pt x="32885" y="74"/>
                    </a:lnTo>
                    <a:lnTo>
                      <a:pt x="56713" y="77943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4" name="Forma Livre 23">
                <a:extLst>
                  <a:ext uri="{FF2B5EF4-FFF2-40B4-BE49-F238E27FC236}">
                    <a16:creationId xmlns:a16="http://schemas.microsoft.com/office/drawing/2014/main" id="{6012DB6A-8D2B-DF78-8B2E-43CA9B7B91EA}"/>
                  </a:ext>
                </a:extLst>
              </p:cNvPr>
              <p:cNvSpPr/>
              <p:nvPr/>
            </p:nvSpPr>
            <p:spPr>
              <a:xfrm>
                <a:off x="1576386" y="6331106"/>
                <a:ext cx="55970" cy="94645"/>
              </a:xfrm>
              <a:custGeom>
                <a:avLst/>
                <a:gdLst>
                  <a:gd name="csX0" fmla="*/ 55971 w 55970"/>
                  <a:gd name="csY0" fmla="*/ 0 h 94645"/>
                  <a:gd name="csX1" fmla="*/ 55971 w 55970"/>
                  <a:gd name="csY1" fmla="*/ 12768 h 94645"/>
                  <a:gd name="csX2" fmla="*/ 15960 w 55970"/>
                  <a:gd name="csY2" fmla="*/ 12768 h 94645"/>
                  <a:gd name="csX3" fmla="*/ 15960 w 55970"/>
                  <a:gd name="csY3" fmla="*/ 40159 h 94645"/>
                  <a:gd name="csX4" fmla="*/ 45578 w 55970"/>
                  <a:gd name="csY4" fmla="*/ 40159 h 94645"/>
                  <a:gd name="csX5" fmla="*/ 45578 w 55970"/>
                  <a:gd name="csY5" fmla="*/ 52927 h 94645"/>
                  <a:gd name="csX6" fmla="*/ 15960 w 55970"/>
                  <a:gd name="csY6" fmla="*/ 52927 h 94645"/>
                  <a:gd name="csX7" fmla="*/ 15960 w 55970"/>
                  <a:gd name="csY7" fmla="*/ 81878 h 94645"/>
                  <a:gd name="csX8" fmla="*/ 55971 w 55970"/>
                  <a:gd name="csY8" fmla="*/ 81878 h 94645"/>
                  <a:gd name="csX9" fmla="*/ 55971 w 55970"/>
                  <a:gd name="csY9" fmla="*/ 94645 h 94645"/>
                  <a:gd name="csX10" fmla="*/ 0 w 55970"/>
                  <a:gd name="csY10" fmla="*/ 94645 h 94645"/>
                  <a:gd name="csX11" fmla="*/ 0 w 55970"/>
                  <a:gd name="csY11" fmla="*/ 0 h 94645"/>
                  <a:gd name="csX12" fmla="*/ 55971 w 55970"/>
                  <a:gd name="csY12" fmla="*/ 0 h 946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55970" h="94645">
                    <a:moveTo>
                      <a:pt x="55971" y="0"/>
                    </a:moveTo>
                    <a:lnTo>
                      <a:pt x="55971" y="12768"/>
                    </a:lnTo>
                    <a:lnTo>
                      <a:pt x="15960" y="12768"/>
                    </a:lnTo>
                    <a:lnTo>
                      <a:pt x="15960" y="40159"/>
                    </a:lnTo>
                    <a:lnTo>
                      <a:pt x="45578" y="40159"/>
                    </a:lnTo>
                    <a:lnTo>
                      <a:pt x="45578" y="52927"/>
                    </a:lnTo>
                    <a:lnTo>
                      <a:pt x="15960" y="52927"/>
                    </a:lnTo>
                    <a:lnTo>
                      <a:pt x="15960" y="81878"/>
                    </a:lnTo>
                    <a:lnTo>
                      <a:pt x="55971" y="81878"/>
                    </a:lnTo>
                    <a:lnTo>
                      <a:pt x="55971" y="94645"/>
                    </a:lnTo>
                    <a:lnTo>
                      <a:pt x="0" y="94645"/>
                    </a:lnTo>
                    <a:lnTo>
                      <a:pt x="0" y="0"/>
                    </a:lnTo>
                    <a:lnTo>
                      <a:pt x="55971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5" name="Forma Livre 24">
                <a:extLst>
                  <a:ext uri="{FF2B5EF4-FFF2-40B4-BE49-F238E27FC236}">
                    <a16:creationId xmlns:a16="http://schemas.microsoft.com/office/drawing/2014/main" id="{A92FC927-CAB6-4DAA-6519-E063A9C1D726}"/>
                  </a:ext>
                </a:extLst>
              </p:cNvPr>
              <p:cNvSpPr/>
              <p:nvPr/>
            </p:nvSpPr>
            <p:spPr>
              <a:xfrm>
                <a:off x="1656185" y="6331700"/>
                <a:ext cx="69480" cy="94051"/>
              </a:xfrm>
              <a:custGeom>
                <a:avLst/>
                <a:gdLst>
                  <a:gd name="csX0" fmla="*/ 0 w 69480"/>
                  <a:gd name="csY0" fmla="*/ 0 h 94051"/>
                  <a:gd name="csX1" fmla="*/ 15217 w 69480"/>
                  <a:gd name="csY1" fmla="*/ 0 h 94051"/>
                  <a:gd name="csX2" fmla="*/ 56193 w 69480"/>
                  <a:gd name="csY2" fmla="*/ 72302 h 94051"/>
                  <a:gd name="csX3" fmla="*/ 57158 w 69480"/>
                  <a:gd name="csY3" fmla="*/ 72302 h 94051"/>
                  <a:gd name="csX4" fmla="*/ 54931 w 69480"/>
                  <a:gd name="csY4" fmla="*/ 38378 h 94051"/>
                  <a:gd name="csX5" fmla="*/ 54931 w 69480"/>
                  <a:gd name="csY5" fmla="*/ 0 h 94051"/>
                  <a:gd name="csX6" fmla="*/ 69481 w 69480"/>
                  <a:gd name="csY6" fmla="*/ 0 h 94051"/>
                  <a:gd name="csX7" fmla="*/ 69481 w 69480"/>
                  <a:gd name="csY7" fmla="*/ 94052 h 94051"/>
                  <a:gd name="csX8" fmla="*/ 54263 w 69480"/>
                  <a:gd name="csY8" fmla="*/ 94052 h 94051"/>
                  <a:gd name="csX9" fmla="*/ 13139 w 69480"/>
                  <a:gd name="csY9" fmla="*/ 21750 h 94051"/>
                  <a:gd name="csX10" fmla="*/ 12322 w 69480"/>
                  <a:gd name="csY10" fmla="*/ 21750 h 94051"/>
                  <a:gd name="csX11" fmla="*/ 14549 w 69480"/>
                  <a:gd name="csY11" fmla="*/ 55674 h 94051"/>
                  <a:gd name="csX12" fmla="*/ 14549 w 69480"/>
                  <a:gd name="csY12" fmla="*/ 94052 h 94051"/>
                  <a:gd name="csX13" fmla="*/ 0 w 69480"/>
                  <a:gd name="csY13" fmla="*/ 94052 h 94051"/>
                  <a:gd name="csX14" fmla="*/ 0 w 69480"/>
                  <a:gd name="csY14" fmla="*/ 0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9480" h="94051">
                    <a:moveTo>
                      <a:pt x="0" y="0"/>
                    </a:moveTo>
                    <a:lnTo>
                      <a:pt x="15217" y="0"/>
                    </a:lnTo>
                    <a:lnTo>
                      <a:pt x="56193" y="72302"/>
                    </a:lnTo>
                    <a:lnTo>
                      <a:pt x="57158" y="72302"/>
                    </a:lnTo>
                    <a:cubicBezTo>
                      <a:pt x="55674" y="61315"/>
                      <a:pt x="54931" y="50032"/>
                      <a:pt x="54931" y="38378"/>
                    </a:cubicBezTo>
                    <a:lnTo>
                      <a:pt x="54931" y="0"/>
                    </a:lnTo>
                    <a:lnTo>
                      <a:pt x="69481" y="0"/>
                    </a:lnTo>
                    <a:lnTo>
                      <a:pt x="69481" y="94052"/>
                    </a:lnTo>
                    <a:lnTo>
                      <a:pt x="54263" y="94052"/>
                    </a:lnTo>
                    <a:lnTo>
                      <a:pt x="13139" y="21750"/>
                    </a:lnTo>
                    <a:lnTo>
                      <a:pt x="12322" y="21750"/>
                    </a:lnTo>
                    <a:cubicBezTo>
                      <a:pt x="13807" y="32736"/>
                      <a:pt x="14549" y="44019"/>
                      <a:pt x="14549" y="55674"/>
                    </a:cubicBezTo>
                    <a:lnTo>
                      <a:pt x="14549" y="94052"/>
                    </a:lnTo>
                    <a:lnTo>
                      <a:pt x="0" y="940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6" name="Forma Livre 25">
                <a:extLst>
                  <a:ext uri="{FF2B5EF4-FFF2-40B4-BE49-F238E27FC236}">
                    <a16:creationId xmlns:a16="http://schemas.microsoft.com/office/drawing/2014/main" id="{0F06F10A-6DEA-40C3-34D7-235AB25314E9}"/>
                  </a:ext>
                </a:extLst>
              </p:cNvPr>
              <p:cNvSpPr/>
              <p:nvPr/>
            </p:nvSpPr>
            <p:spPr>
              <a:xfrm>
                <a:off x="1748826" y="6331626"/>
                <a:ext cx="65026" cy="94125"/>
              </a:xfrm>
              <a:custGeom>
                <a:avLst/>
                <a:gdLst>
                  <a:gd name="csX0" fmla="*/ 65027 w 65026"/>
                  <a:gd name="csY0" fmla="*/ 13065 h 94125"/>
                  <a:gd name="csX1" fmla="*/ 40456 w 65026"/>
                  <a:gd name="csY1" fmla="*/ 13065 h 94125"/>
                  <a:gd name="csX2" fmla="*/ 40456 w 65026"/>
                  <a:gd name="csY2" fmla="*/ 94126 h 94125"/>
                  <a:gd name="csX3" fmla="*/ 24422 w 65026"/>
                  <a:gd name="csY3" fmla="*/ 94126 h 94125"/>
                  <a:gd name="csX4" fmla="*/ 24422 w 65026"/>
                  <a:gd name="csY4" fmla="*/ 13065 h 94125"/>
                  <a:gd name="csX5" fmla="*/ 0 w 65026"/>
                  <a:gd name="csY5" fmla="*/ 13065 h 94125"/>
                  <a:gd name="csX6" fmla="*/ 0 w 65026"/>
                  <a:gd name="csY6" fmla="*/ 0 h 94125"/>
                  <a:gd name="csX7" fmla="*/ 65027 w 65026"/>
                  <a:gd name="csY7" fmla="*/ 0 h 94125"/>
                  <a:gd name="csX8" fmla="*/ 65027 w 65026"/>
                  <a:gd name="csY8" fmla="*/ 13065 h 941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65026" h="94125">
                    <a:moveTo>
                      <a:pt x="65027" y="13065"/>
                    </a:moveTo>
                    <a:lnTo>
                      <a:pt x="40456" y="13065"/>
                    </a:lnTo>
                    <a:lnTo>
                      <a:pt x="40456" y="94126"/>
                    </a:lnTo>
                    <a:lnTo>
                      <a:pt x="24422" y="94126"/>
                    </a:lnTo>
                    <a:lnTo>
                      <a:pt x="24422" y="13065"/>
                    </a:lnTo>
                    <a:lnTo>
                      <a:pt x="0" y="13065"/>
                    </a:lnTo>
                    <a:lnTo>
                      <a:pt x="0" y="0"/>
                    </a:lnTo>
                    <a:lnTo>
                      <a:pt x="65027" y="0"/>
                    </a:lnTo>
                    <a:lnTo>
                      <a:pt x="65027" y="13065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7" name="Forma Livre 26">
                <a:extLst>
                  <a:ext uri="{FF2B5EF4-FFF2-40B4-BE49-F238E27FC236}">
                    <a16:creationId xmlns:a16="http://schemas.microsoft.com/office/drawing/2014/main" id="{23045190-4277-5C5F-E935-CDEC47DD13FF}"/>
                  </a:ext>
                </a:extLst>
              </p:cNvPr>
              <p:cNvSpPr/>
              <p:nvPr/>
            </p:nvSpPr>
            <p:spPr>
              <a:xfrm>
                <a:off x="1828328" y="6329473"/>
                <a:ext cx="80838" cy="97837"/>
              </a:xfrm>
              <a:custGeom>
                <a:avLst/>
                <a:gdLst>
                  <a:gd name="csX0" fmla="*/ 10467 w 80838"/>
                  <a:gd name="csY0" fmla="*/ 84847 h 97837"/>
                  <a:gd name="csX1" fmla="*/ 0 w 80838"/>
                  <a:gd name="csY1" fmla="*/ 48919 h 97837"/>
                  <a:gd name="csX2" fmla="*/ 10467 w 80838"/>
                  <a:gd name="csY2" fmla="*/ 12991 h 97837"/>
                  <a:gd name="csX3" fmla="*/ 40531 w 80838"/>
                  <a:gd name="csY3" fmla="*/ 0 h 97837"/>
                  <a:gd name="csX4" fmla="*/ 70446 w 80838"/>
                  <a:gd name="csY4" fmla="*/ 12991 h 97837"/>
                  <a:gd name="csX5" fmla="*/ 80838 w 80838"/>
                  <a:gd name="csY5" fmla="*/ 48919 h 97837"/>
                  <a:gd name="csX6" fmla="*/ 70446 w 80838"/>
                  <a:gd name="csY6" fmla="*/ 84847 h 97837"/>
                  <a:gd name="csX7" fmla="*/ 40531 w 80838"/>
                  <a:gd name="csY7" fmla="*/ 97837 h 97837"/>
                  <a:gd name="csX8" fmla="*/ 10467 w 80838"/>
                  <a:gd name="csY8" fmla="*/ 84847 h 97837"/>
                  <a:gd name="csX9" fmla="*/ 22121 w 80838"/>
                  <a:gd name="csY9" fmla="*/ 75197 h 97837"/>
                  <a:gd name="csX10" fmla="*/ 40456 w 80838"/>
                  <a:gd name="csY10" fmla="*/ 84624 h 97837"/>
                  <a:gd name="csX11" fmla="*/ 58866 w 80838"/>
                  <a:gd name="csY11" fmla="*/ 75271 h 97837"/>
                  <a:gd name="csX12" fmla="*/ 64730 w 80838"/>
                  <a:gd name="csY12" fmla="*/ 48919 h 97837"/>
                  <a:gd name="csX13" fmla="*/ 58866 w 80838"/>
                  <a:gd name="csY13" fmla="*/ 22566 h 97837"/>
                  <a:gd name="csX14" fmla="*/ 40456 w 80838"/>
                  <a:gd name="csY14" fmla="*/ 13213 h 97837"/>
                  <a:gd name="csX15" fmla="*/ 22121 w 80838"/>
                  <a:gd name="csY15" fmla="*/ 22641 h 97837"/>
                  <a:gd name="csX16" fmla="*/ 16257 w 80838"/>
                  <a:gd name="csY16" fmla="*/ 48919 h 97837"/>
                  <a:gd name="csX17" fmla="*/ 22121 w 80838"/>
                  <a:gd name="csY17" fmla="*/ 75197 h 978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0838" h="97837">
                    <a:moveTo>
                      <a:pt x="10467" y="84847"/>
                    </a:moveTo>
                    <a:cubicBezTo>
                      <a:pt x="3489" y="76162"/>
                      <a:pt x="0" y="64210"/>
                      <a:pt x="0" y="48919"/>
                    </a:cubicBezTo>
                    <a:cubicBezTo>
                      <a:pt x="0" y="33627"/>
                      <a:pt x="3489" y="21676"/>
                      <a:pt x="10467" y="12991"/>
                    </a:cubicBezTo>
                    <a:cubicBezTo>
                      <a:pt x="17445" y="4305"/>
                      <a:pt x="27466" y="0"/>
                      <a:pt x="40531" y="0"/>
                    </a:cubicBezTo>
                    <a:cubicBezTo>
                      <a:pt x="53595" y="0"/>
                      <a:pt x="63468" y="4380"/>
                      <a:pt x="70446" y="12991"/>
                    </a:cubicBezTo>
                    <a:cubicBezTo>
                      <a:pt x="77424" y="21676"/>
                      <a:pt x="80838" y="33627"/>
                      <a:pt x="80838" y="48919"/>
                    </a:cubicBezTo>
                    <a:cubicBezTo>
                      <a:pt x="80838" y="64210"/>
                      <a:pt x="77350" y="76162"/>
                      <a:pt x="70446" y="84847"/>
                    </a:cubicBezTo>
                    <a:cubicBezTo>
                      <a:pt x="63468" y="93532"/>
                      <a:pt x="53521" y="97837"/>
                      <a:pt x="40531" y="97837"/>
                    </a:cubicBezTo>
                    <a:cubicBezTo>
                      <a:pt x="27540" y="97837"/>
                      <a:pt x="17445" y="93532"/>
                      <a:pt x="10467" y="84847"/>
                    </a:cubicBezTo>
                    <a:close/>
                    <a:moveTo>
                      <a:pt x="22121" y="75197"/>
                    </a:moveTo>
                    <a:cubicBezTo>
                      <a:pt x="25981" y="81432"/>
                      <a:pt x="32142" y="84624"/>
                      <a:pt x="40456" y="84624"/>
                    </a:cubicBezTo>
                    <a:cubicBezTo>
                      <a:pt x="48770" y="84624"/>
                      <a:pt x="55006" y="81506"/>
                      <a:pt x="58866" y="75271"/>
                    </a:cubicBezTo>
                    <a:cubicBezTo>
                      <a:pt x="62726" y="69036"/>
                      <a:pt x="64730" y="60276"/>
                      <a:pt x="64730" y="48919"/>
                    </a:cubicBezTo>
                    <a:cubicBezTo>
                      <a:pt x="64730" y="37561"/>
                      <a:pt x="62800" y="28802"/>
                      <a:pt x="58866" y="22566"/>
                    </a:cubicBezTo>
                    <a:cubicBezTo>
                      <a:pt x="55006" y="16331"/>
                      <a:pt x="48844" y="13213"/>
                      <a:pt x="40456" y="13213"/>
                    </a:cubicBezTo>
                    <a:cubicBezTo>
                      <a:pt x="32068" y="13213"/>
                      <a:pt x="26055" y="16331"/>
                      <a:pt x="22121" y="22641"/>
                    </a:cubicBezTo>
                    <a:cubicBezTo>
                      <a:pt x="18261" y="28876"/>
                      <a:pt x="16257" y="37635"/>
                      <a:pt x="16257" y="48919"/>
                    </a:cubicBezTo>
                    <a:cubicBezTo>
                      <a:pt x="16257" y="60202"/>
                      <a:pt x="18187" y="68887"/>
                      <a:pt x="22121" y="75197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28" name="Gráfico 11">
              <a:extLst>
                <a:ext uri="{FF2B5EF4-FFF2-40B4-BE49-F238E27FC236}">
                  <a16:creationId xmlns:a16="http://schemas.microsoft.com/office/drawing/2014/main" id="{FC07D5FA-DFB3-2423-CD62-AD66A3077187}"/>
                </a:ext>
              </a:extLst>
            </p:cNvPr>
            <p:cNvGrpSpPr/>
            <p:nvPr/>
          </p:nvGrpSpPr>
          <p:grpSpPr>
            <a:xfrm>
              <a:off x="941779" y="6471849"/>
              <a:ext cx="966645" cy="128643"/>
              <a:chOff x="941779" y="6471849"/>
              <a:chExt cx="966645" cy="128643"/>
            </a:xfrm>
            <a:solidFill>
              <a:srgbClr val="010101"/>
            </a:solidFill>
          </p:grpSpPr>
          <p:sp>
            <p:nvSpPr>
              <p:cNvPr id="29" name="Forma Livre 28">
                <a:extLst>
                  <a:ext uri="{FF2B5EF4-FFF2-40B4-BE49-F238E27FC236}">
                    <a16:creationId xmlns:a16="http://schemas.microsoft.com/office/drawing/2014/main" id="{3C7F93CA-44B6-C0A6-C1B8-68E68D43DA6B}"/>
                  </a:ext>
                </a:extLst>
              </p:cNvPr>
              <p:cNvSpPr/>
              <p:nvPr/>
            </p:nvSpPr>
            <p:spPr>
              <a:xfrm>
                <a:off x="941779" y="6471849"/>
                <a:ext cx="84921" cy="128420"/>
              </a:xfrm>
              <a:custGeom>
                <a:avLst/>
                <a:gdLst>
                  <a:gd name="csX0" fmla="*/ 72970 w 84921"/>
                  <a:gd name="csY0" fmla="*/ 25239 h 128420"/>
                  <a:gd name="csX1" fmla="*/ 59757 w 84921"/>
                  <a:gd name="csY1" fmla="*/ 23680 h 128420"/>
                  <a:gd name="csX2" fmla="*/ 36448 w 84921"/>
                  <a:gd name="csY2" fmla="*/ 34369 h 128420"/>
                  <a:gd name="csX3" fmla="*/ 28802 w 84921"/>
                  <a:gd name="csY3" fmla="*/ 64285 h 128420"/>
                  <a:gd name="csX4" fmla="*/ 36522 w 84921"/>
                  <a:gd name="csY4" fmla="*/ 94200 h 128420"/>
                  <a:gd name="csX5" fmla="*/ 60053 w 84921"/>
                  <a:gd name="csY5" fmla="*/ 104889 h 128420"/>
                  <a:gd name="csX6" fmla="*/ 73118 w 84921"/>
                  <a:gd name="csY6" fmla="*/ 103702 h 128420"/>
                  <a:gd name="csX7" fmla="*/ 84921 w 84921"/>
                  <a:gd name="csY7" fmla="*/ 100732 h 128420"/>
                  <a:gd name="csX8" fmla="*/ 84921 w 84921"/>
                  <a:gd name="csY8" fmla="*/ 125006 h 128420"/>
                  <a:gd name="csX9" fmla="*/ 72599 w 84921"/>
                  <a:gd name="csY9" fmla="*/ 127530 h 128420"/>
                  <a:gd name="csX10" fmla="*/ 59385 w 84921"/>
                  <a:gd name="csY10" fmla="*/ 128421 h 128420"/>
                  <a:gd name="csX11" fmla="*/ 27169 w 84921"/>
                  <a:gd name="csY11" fmla="*/ 120478 h 128420"/>
                  <a:gd name="csX12" fmla="*/ 6904 w 84921"/>
                  <a:gd name="csY12" fmla="*/ 98209 h 128420"/>
                  <a:gd name="csX13" fmla="*/ 0 w 84921"/>
                  <a:gd name="csY13" fmla="*/ 64433 h 128420"/>
                  <a:gd name="csX14" fmla="*/ 6904 w 84921"/>
                  <a:gd name="csY14" fmla="*/ 30361 h 128420"/>
                  <a:gd name="csX15" fmla="*/ 27020 w 84921"/>
                  <a:gd name="csY15" fmla="*/ 7943 h 128420"/>
                  <a:gd name="csX16" fmla="*/ 58792 w 84921"/>
                  <a:gd name="csY16" fmla="*/ 0 h 128420"/>
                  <a:gd name="csX17" fmla="*/ 84847 w 84921"/>
                  <a:gd name="csY17" fmla="*/ 4528 h 128420"/>
                  <a:gd name="csX18" fmla="*/ 84847 w 84921"/>
                  <a:gd name="csY18" fmla="*/ 28802 h 128420"/>
                  <a:gd name="csX19" fmla="*/ 72896 w 84921"/>
                  <a:gd name="csY19" fmla="*/ 25090 h 128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84921" h="128420">
                    <a:moveTo>
                      <a:pt x="72970" y="25239"/>
                    </a:moveTo>
                    <a:cubicBezTo>
                      <a:pt x="68219" y="24200"/>
                      <a:pt x="63839" y="23680"/>
                      <a:pt x="59757" y="23680"/>
                    </a:cubicBezTo>
                    <a:cubicBezTo>
                      <a:pt x="49290" y="23680"/>
                      <a:pt x="41570" y="27243"/>
                      <a:pt x="36448" y="34369"/>
                    </a:cubicBezTo>
                    <a:cubicBezTo>
                      <a:pt x="31326" y="41496"/>
                      <a:pt x="28802" y="51517"/>
                      <a:pt x="28802" y="64285"/>
                    </a:cubicBezTo>
                    <a:cubicBezTo>
                      <a:pt x="28802" y="77052"/>
                      <a:pt x="31400" y="87074"/>
                      <a:pt x="36522" y="94200"/>
                    </a:cubicBezTo>
                    <a:cubicBezTo>
                      <a:pt x="41644" y="101326"/>
                      <a:pt x="49513" y="104889"/>
                      <a:pt x="60053" y="104889"/>
                    </a:cubicBezTo>
                    <a:cubicBezTo>
                      <a:pt x="63765" y="104889"/>
                      <a:pt x="68145" y="104518"/>
                      <a:pt x="73118" y="103702"/>
                    </a:cubicBezTo>
                    <a:cubicBezTo>
                      <a:pt x="78092" y="102959"/>
                      <a:pt x="82026" y="101920"/>
                      <a:pt x="84921" y="100732"/>
                    </a:cubicBezTo>
                    <a:lnTo>
                      <a:pt x="84921" y="125006"/>
                    </a:lnTo>
                    <a:cubicBezTo>
                      <a:pt x="81358" y="126120"/>
                      <a:pt x="77201" y="126936"/>
                      <a:pt x="72599" y="127530"/>
                    </a:cubicBezTo>
                    <a:cubicBezTo>
                      <a:pt x="67996" y="128124"/>
                      <a:pt x="63542" y="128421"/>
                      <a:pt x="59385" y="128421"/>
                    </a:cubicBezTo>
                    <a:cubicBezTo>
                      <a:pt x="46766" y="128421"/>
                      <a:pt x="36077" y="125749"/>
                      <a:pt x="27169" y="120478"/>
                    </a:cubicBezTo>
                    <a:cubicBezTo>
                      <a:pt x="18261" y="115208"/>
                      <a:pt x="11580" y="107784"/>
                      <a:pt x="6904" y="98209"/>
                    </a:cubicBezTo>
                    <a:cubicBezTo>
                      <a:pt x="2301" y="88633"/>
                      <a:pt x="0" y="77349"/>
                      <a:pt x="0" y="64433"/>
                    </a:cubicBezTo>
                    <a:cubicBezTo>
                      <a:pt x="0" y="51517"/>
                      <a:pt x="2301" y="40011"/>
                      <a:pt x="6904" y="30361"/>
                    </a:cubicBezTo>
                    <a:cubicBezTo>
                      <a:pt x="11506" y="20711"/>
                      <a:pt x="18261" y="13213"/>
                      <a:pt x="27020" y="7943"/>
                    </a:cubicBezTo>
                    <a:cubicBezTo>
                      <a:pt x="35854" y="2672"/>
                      <a:pt x="46395" y="0"/>
                      <a:pt x="58792" y="0"/>
                    </a:cubicBezTo>
                    <a:cubicBezTo>
                      <a:pt x="68590" y="0"/>
                      <a:pt x="77349" y="1485"/>
                      <a:pt x="84847" y="4528"/>
                    </a:cubicBezTo>
                    <a:lnTo>
                      <a:pt x="84847" y="28802"/>
                    </a:lnTo>
                    <a:cubicBezTo>
                      <a:pt x="81581" y="27391"/>
                      <a:pt x="77646" y="26130"/>
                      <a:pt x="72896" y="25090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0" name="Forma Livre 29">
                <a:extLst>
                  <a:ext uri="{FF2B5EF4-FFF2-40B4-BE49-F238E27FC236}">
                    <a16:creationId xmlns:a16="http://schemas.microsoft.com/office/drawing/2014/main" id="{A411EEB9-C942-28D4-106B-5AE75173822B}"/>
                  </a:ext>
                </a:extLst>
              </p:cNvPr>
              <p:cNvSpPr/>
              <p:nvPr/>
            </p:nvSpPr>
            <p:spPr>
              <a:xfrm>
                <a:off x="1040359" y="6472072"/>
                <a:ext cx="110605" cy="128420"/>
              </a:xfrm>
              <a:custGeom>
                <a:avLst/>
                <a:gdLst>
                  <a:gd name="csX0" fmla="*/ 14475 w 110605"/>
                  <a:gd name="csY0" fmla="*/ 111125 h 128420"/>
                  <a:gd name="csX1" fmla="*/ 0 w 110605"/>
                  <a:gd name="csY1" fmla="*/ 64136 h 128420"/>
                  <a:gd name="csX2" fmla="*/ 14475 w 110605"/>
                  <a:gd name="csY2" fmla="*/ 17148 h 128420"/>
                  <a:gd name="csX3" fmla="*/ 55377 w 110605"/>
                  <a:gd name="csY3" fmla="*/ 0 h 128420"/>
                  <a:gd name="csX4" fmla="*/ 96204 w 110605"/>
                  <a:gd name="csY4" fmla="*/ 17073 h 128420"/>
                  <a:gd name="csX5" fmla="*/ 110605 w 110605"/>
                  <a:gd name="csY5" fmla="*/ 64210 h 128420"/>
                  <a:gd name="csX6" fmla="*/ 96204 w 110605"/>
                  <a:gd name="csY6" fmla="*/ 111348 h 128420"/>
                  <a:gd name="csX7" fmla="*/ 55377 w 110605"/>
                  <a:gd name="csY7" fmla="*/ 128421 h 128420"/>
                  <a:gd name="csX8" fmla="*/ 14475 w 110605"/>
                  <a:gd name="csY8" fmla="*/ 111273 h 128420"/>
                  <a:gd name="csX9" fmla="*/ 55451 w 110605"/>
                  <a:gd name="csY9" fmla="*/ 105112 h 128420"/>
                  <a:gd name="csX10" fmla="*/ 82100 w 110605"/>
                  <a:gd name="csY10" fmla="*/ 64136 h 128420"/>
                  <a:gd name="csX11" fmla="*/ 55451 w 110605"/>
                  <a:gd name="csY11" fmla="*/ 23160 h 128420"/>
                  <a:gd name="csX12" fmla="*/ 28653 w 110605"/>
                  <a:gd name="csY12" fmla="*/ 64136 h 128420"/>
                  <a:gd name="csX13" fmla="*/ 55451 w 110605"/>
                  <a:gd name="csY13" fmla="*/ 105112 h 128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10605" h="128420">
                    <a:moveTo>
                      <a:pt x="14475" y="111125"/>
                    </a:moveTo>
                    <a:cubicBezTo>
                      <a:pt x="4825" y="99693"/>
                      <a:pt x="0" y="84030"/>
                      <a:pt x="0" y="64136"/>
                    </a:cubicBezTo>
                    <a:cubicBezTo>
                      <a:pt x="0" y="44242"/>
                      <a:pt x="4825" y="28579"/>
                      <a:pt x="14475" y="17148"/>
                    </a:cubicBezTo>
                    <a:cubicBezTo>
                      <a:pt x="24125" y="5716"/>
                      <a:pt x="37784" y="0"/>
                      <a:pt x="55377" y="0"/>
                    </a:cubicBezTo>
                    <a:cubicBezTo>
                      <a:pt x="72970" y="0"/>
                      <a:pt x="86628" y="5716"/>
                      <a:pt x="96204" y="17073"/>
                    </a:cubicBezTo>
                    <a:cubicBezTo>
                      <a:pt x="105780" y="28431"/>
                      <a:pt x="110605" y="44168"/>
                      <a:pt x="110605" y="64210"/>
                    </a:cubicBezTo>
                    <a:cubicBezTo>
                      <a:pt x="110605" y="84253"/>
                      <a:pt x="105780" y="99916"/>
                      <a:pt x="96204" y="111348"/>
                    </a:cubicBezTo>
                    <a:cubicBezTo>
                      <a:pt x="86628" y="122705"/>
                      <a:pt x="72970" y="128421"/>
                      <a:pt x="55377" y="128421"/>
                    </a:cubicBezTo>
                    <a:cubicBezTo>
                      <a:pt x="37784" y="128421"/>
                      <a:pt x="24125" y="122705"/>
                      <a:pt x="14475" y="111273"/>
                    </a:cubicBezTo>
                    <a:close/>
                    <a:moveTo>
                      <a:pt x="55451" y="105112"/>
                    </a:moveTo>
                    <a:cubicBezTo>
                      <a:pt x="73192" y="105112"/>
                      <a:pt x="82100" y="91453"/>
                      <a:pt x="82100" y="64136"/>
                    </a:cubicBezTo>
                    <a:cubicBezTo>
                      <a:pt x="82100" y="36819"/>
                      <a:pt x="73192" y="23160"/>
                      <a:pt x="55451" y="23160"/>
                    </a:cubicBezTo>
                    <a:cubicBezTo>
                      <a:pt x="37710" y="23160"/>
                      <a:pt x="28653" y="36819"/>
                      <a:pt x="28653" y="64136"/>
                    </a:cubicBezTo>
                    <a:cubicBezTo>
                      <a:pt x="28653" y="91453"/>
                      <a:pt x="37561" y="105112"/>
                      <a:pt x="55451" y="105112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1" name="Forma Livre 30">
                <a:extLst>
                  <a:ext uri="{FF2B5EF4-FFF2-40B4-BE49-F238E27FC236}">
                    <a16:creationId xmlns:a16="http://schemas.microsoft.com/office/drawing/2014/main" id="{7E3EB314-D699-971C-D98C-ADD8A3F299A1}"/>
                  </a:ext>
                </a:extLst>
              </p:cNvPr>
              <p:cNvSpPr/>
              <p:nvPr/>
            </p:nvSpPr>
            <p:spPr>
              <a:xfrm>
                <a:off x="1168408" y="6474745"/>
                <a:ext cx="160117" cy="123447"/>
              </a:xfrm>
              <a:custGeom>
                <a:avLst/>
                <a:gdLst>
                  <a:gd name="csX0" fmla="*/ 78983 w 160117"/>
                  <a:gd name="csY0" fmla="*/ 96130 h 123447"/>
                  <a:gd name="csX1" fmla="*/ 81506 w 160117"/>
                  <a:gd name="csY1" fmla="*/ 96130 h 123447"/>
                  <a:gd name="csX2" fmla="*/ 107785 w 160117"/>
                  <a:gd name="csY2" fmla="*/ 74 h 123447"/>
                  <a:gd name="csX3" fmla="*/ 146088 w 160117"/>
                  <a:gd name="csY3" fmla="*/ 74 h 123447"/>
                  <a:gd name="csX4" fmla="*/ 160118 w 160117"/>
                  <a:gd name="csY4" fmla="*/ 123447 h 123447"/>
                  <a:gd name="csX5" fmla="*/ 131539 w 160117"/>
                  <a:gd name="csY5" fmla="*/ 123447 h 123447"/>
                  <a:gd name="csX6" fmla="*/ 126491 w 160117"/>
                  <a:gd name="csY6" fmla="*/ 61687 h 123447"/>
                  <a:gd name="csX7" fmla="*/ 124709 w 160117"/>
                  <a:gd name="csY7" fmla="*/ 31548 h 123447"/>
                  <a:gd name="csX8" fmla="*/ 122705 w 160117"/>
                  <a:gd name="csY8" fmla="*/ 31548 h 123447"/>
                  <a:gd name="csX9" fmla="*/ 96279 w 160117"/>
                  <a:gd name="csY9" fmla="*/ 123447 h 123447"/>
                  <a:gd name="csX10" fmla="*/ 61390 w 160117"/>
                  <a:gd name="csY10" fmla="*/ 123447 h 123447"/>
                  <a:gd name="csX11" fmla="*/ 34592 w 160117"/>
                  <a:gd name="csY11" fmla="*/ 31548 h 123447"/>
                  <a:gd name="csX12" fmla="*/ 32810 w 160117"/>
                  <a:gd name="csY12" fmla="*/ 31548 h 123447"/>
                  <a:gd name="csX13" fmla="*/ 30806 w 160117"/>
                  <a:gd name="csY13" fmla="*/ 61315 h 123447"/>
                  <a:gd name="csX14" fmla="*/ 25016 w 160117"/>
                  <a:gd name="csY14" fmla="*/ 123373 h 123447"/>
                  <a:gd name="csX15" fmla="*/ 0 w 160117"/>
                  <a:gd name="csY15" fmla="*/ 123373 h 123447"/>
                  <a:gd name="csX16" fmla="*/ 13881 w 160117"/>
                  <a:gd name="csY16" fmla="*/ 0 h 123447"/>
                  <a:gd name="csX17" fmla="*/ 52705 w 160117"/>
                  <a:gd name="csY17" fmla="*/ 0 h 123447"/>
                  <a:gd name="csX18" fmla="*/ 78983 w 160117"/>
                  <a:gd name="csY18" fmla="*/ 96056 h 12344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60117" h="123447">
                    <a:moveTo>
                      <a:pt x="78983" y="96130"/>
                    </a:moveTo>
                    <a:lnTo>
                      <a:pt x="81506" y="96130"/>
                    </a:lnTo>
                    <a:lnTo>
                      <a:pt x="107785" y="74"/>
                    </a:lnTo>
                    <a:lnTo>
                      <a:pt x="146088" y="74"/>
                    </a:lnTo>
                    <a:lnTo>
                      <a:pt x="160118" y="123447"/>
                    </a:lnTo>
                    <a:lnTo>
                      <a:pt x="131539" y="123447"/>
                    </a:lnTo>
                    <a:lnTo>
                      <a:pt x="126491" y="61687"/>
                    </a:lnTo>
                    <a:cubicBezTo>
                      <a:pt x="125526" y="50181"/>
                      <a:pt x="124932" y="40085"/>
                      <a:pt x="124709" y="31548"/>
                    </a:cubicBezTo>
                    <a:lnTo>
                      <a:pt x="122705" y="31548"/>
                    </a:lnTo>
                    <a:lnTo>
                      <a:pt x="96279" y="123447"/>
                    </a:lnTo>
                    <a:lnTo>
                      <a:pt x="61390" y="123447"/>
                    </a:lnTo>
                    <a:lnTo>
                      <a:pt x="34592" y="31548"/>
                    </a:lnTo>
                    <a:lnTo>
                      <a:pt x="32810" y="31548"/>
                    </a:lnTo>
                    <a:cubicBezTo>
                      <a:pt x="32068" y="45504"/>
                      <a:pt x="31400" y="55377"/>
                      <a:pt x="30806" y="61315"/>
                    </a:cubicBezTo>
                    <a:lnTo>
                      <a:pt x="25016" y="123373"/>
                    </a:lnTo>
                    <a:lnTo>
                      <a:pt x="0" y="123373"/>
                    </a:lnTo>
                    <a:lnTo>
                      <a:pt x="13881" y="0"/>
                    </a:lnTo>
                    <a:lnTo>
                      <a:pt x="52705" y="0"/>
                    </a:lnTo>
                    <a:lnTo>
                      <a:pt x="78983" y="96056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2" name="Forma Livre 31">
                <a:extLst>
                  <a:ext uri="{FF2B5EF4-FFF2-40B4-BE49-F238E27FC236}">
                    <a16:creationId xmlns:a16="http://schemas.microsoft.com/office/drawing/2014/main" id="{2449058B-1FD4-06D6-B968-684466BB7D02}"/>
                  </a:ext>
                </a:extLst>
              </p:cNvPr>
              <p:cNvSpPr/>
              <p:nvPr/>
            </p:nvSpPr>
            <p:spPr>
              <a:xfrm>
                <a:off x="1353468" y="6474151"/>
                <a:ext cx="75864" cy="124115"/>
              </a:xfrm>
              <a:custGeom>
                <a:avLst/>
                <a:gdLst>
                  <a:gd name="csX0" fmla="*/ 75865 w 75864"/>
                  <a:gd name="csY0" fmla="*/ 0 h 124115"/>
                  <a:gd name="csX1" fmla="*/ 75865 w 75864"/>
                  <a:gd name="csY1" fmla="*/ 22121 h 124115"/>
                  <a:gd name="csX2" fmla="*/ 28060 w 75864"/>
                  <a:gd name="csY2" fmla="*/ 22121 h 124115"/>
                  <a:gd name="csX3" fmla="*/ 28060 w 75864"/>
                  <a:gd name="csY3" fmla="*/ 50181 h 124115"/>
                  <a:gd name="csX4" fmla="*/ 62800 w 75864"/>
                  <a:gd name="csY4" fmla="*/ 50181 h 124115"/>
                  <a:gd name="csX5" fmla="*/ 62800 w 75864"/>
                  <a:gd name="csY5" fmla="*/ 72153 h 124115"/>
                  <a:gd name="csX6" fmla="*/ 28060 w 75864"/>
                  <a:gd name="csY6" fmla="*/ 72153 h 124115"/>
                  <a:gd name="csX7" fmla="*/ 28060 w 75864"/>
                  <a:gd name="csY7" fmla="*/ 101994 h 124115"/>
                  <a:gd name="csX8" fmla="*/ 75865 w 75864"/>
                  <a:gd name="csY8" fmla="*/ 101994 h 124115"/>
                  <a:gd name="csX9" fmla="*/ 75865 w 75864"/>
                  <a:gd name="csY9" fmla="*/ 124115 h 124115"/>
                  <a:gd name="csX10" fmla="*/ 0 w 75864"/>
                  <a:gd name="csY10" fmla="*/ 124115 h 124115"/>
                  <a:gd name="csX11" fmla="*/ 0 w 75864"/>
                  <a:gd name="csY11" fmla="*/ 74 h 124115"/>
                  <a:gd name="csX12" fmla="*/ 75865 w 75864"/>
                  <a:gd name="csY12" fmla="*/ 74 h 12411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75864" h="124115">
                    <a:moveTo>
                      <a:pt x="75865" y="0"/>
                    </a:moveTo>
                    <a:lnTo>
                      <a:pt x="75865" y="22121"/>
                    </a:lnTo>
                    <a:lnTo>
                      <a:pt x="28060" y="22121"/>
                    </a:lnTo>
                    <a:lnTo>
                      <a:pt x="28060" y="50181"/>
                    </a:lnTo>
                    <a:lnTo>
                      <a:pt x="62800" y="50181"/>
                    </a:lnTo>
                    <a:lnTo>
                      <a:pt x="62800" y="72153"/>
                    </a:lnTo>
                    <a:lnTo>
                      <a:pt x="28060" y="72153"/>
                    </a:lnTo>
                    <a:lnTo>
                      <a:pt x="28060" y="101994"/>
                    </a:lnTo>
                    <a:lnTo>
                      <a:pt x="75865" y="101994"/>
                    </a:lnTo>
                    <a:lnTo>
                      <a:pt x="75865" y="124115"/>
                    </a:lnTo>
                    <a:lnTo>
                      <a:pt x="0" y="124115"/>
                    </a:lnTo>
                    <a:lnTo>
                      <a:pt x="0" y="74"/>
                    </a:lnTo>
                    <a:lnTo>
                      <a:pt x="75865" y="74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3" name="Forma Livre 32">
                <a:extLst>
                  <a:ext uri="{FF2B5EF4-FFF2-40B4-BE49-F238E27FC236}">
                    <a16:creationId xmlns:a16="http://schemas.microsoft.com/office/drawing/2014/main" id="{4186C9FC-3AEB-A2AA-3E5A-8588D6D9ADAF}"/>
                  </a:ext>
                </a:extLst>
              </p:cNvPr>
              <p:cNvSpPr/>
              <p:nvPr/>
            </p:nvSpPr>
            <p:spPr>
              <a:xfrm>
                <a:off x="1450563" y="6474151"/>
                <a:ext cx="92789" cy="124115"/>
              </a:xfrm>
              <a:custGeom>
                <a:avLst/>
                <a:gdLst>
                  <a:gd name="csX0" fmla="*/ 0 w 92789"/>
                  <a:gd name="csY0" fmla="*/ 0 h 124115"/>
                  <a:gd name="csX1" fmla="*/ 50923 w 92789"/>
                  <a:gd name="csY1" fmla="*/ 0 h 124115"/>
                  <a:gd name="csX2" fmla="*/ 77053 w 92789"/>
                  <a:gd name="csY2" fmla="*/ 9205 h 124115"/>
                  <a:gd name="csX3" fmla="*/ 86703 w 92789"/>
                  <a:gd name="csY3" fmla="*/ 35112 h 124115"/>
                  <a:gd name="csX4" fmla="*/ 81581 w 92789"/>
                  <a:gd name="csY4" fmla="*/ 55377 h 124115"/>
                  <a:gd name="csX5" fmla="*/ 67996 w 92789"/>
                  <a:gd name="csY5" fmla="*/ 67848 h 124115"/>
                  <a:gd name="csX6" fmla="*/ 67996 w 92789"/>
                  <a:gd name="csY6" fmla="*/ 69110 h 124115"/>
                  <a:gd name="csX7" fmla="*/ 92790 w 92789"/>
                  <a:gd name="csY7" fmla="*/ 124115 h 124115"/>
                  <a:gd name="csX8" fmla="*/ 62577 w 92789"/>
                  <a:gd name="csY8" fmla="*/ 124115 h 124115"/>
                  <a:gd name="csX9" fmla="*/ 44391 w 92789"/>
                  <a:gd name="csY9" fmla="*/ 79502 h 124115"/>
                  <a:gd name="csX10" fmla="*/ 28060 w 92789"/>
                  <a:gd name="csY10" fmla="*/ 79502 h 124115"/>
                  <a:gd name="csX11" fmla="*/ 28060 w 92789"/>
                  <a:gd name="csY11" fmla="*/ 124115 h 124115"/>
                  <a:gd name="csX12" fmla="*/ 0 w 92789"/>
                  <a:gd name="csY12" fmla="*/ 124115 h 124115"/>
                  <a:gd name="csX13" fmla="*/ 0 w 92789"/>
                  <a:gd name="csY13" fmla="*/ 74 h 124115"/>
                  <a:gd name="csX14" fmla="*/ 42461 w 92789"/>
                  <a:gd name="csY14" fmla="*/ 59534 h 124115"/>
                  <a:gd name="csX15" fmla="*/ 55748 w 92789"/>
                  <a:gd name="csY15" fmla="*/ 54486 h 124115"/>
                  <a:gd name="csX16" fmla="*/ 60276 w 92789"/>
                  <a:gd name="csY16" fmla="*/ 39566 h 124115"/>
                  <a:gd name="csX17" fmla="*/ 42461 w 92789"/>
                  <a:gd name="csY17" fmla="*/ 20117 h 124115"/>
                  <a:gd name="csX18" fmla="*/ 28060 w 92789"/>
                  <a:gd name="csY18" fmla="*/ 20117 h 124115"/>
                  <a:gd name="csX19" fmla="*/ 28060 w 92789"/>
                  <a:gd name="csY19" fmla="*/ 59534 h 124115"/>
                  <a:gd name="csX20" fmla="*/ 42461 w 92789"/>
                  <a:gd name="csY20" fmla="*/ 59534 h 12411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2789" h="124115">
                    <a:moveTo>
                      <a:pt x="0" y="0"/>
                    </a:moveTo>
                    <a:lnTo>
                      <a:pt x="50923" y="0"/>
                    </a:lnTo>
                    <a:cubicBezTo>
                      <a:pt x="61984" y="0"/>
                      <a:pt x="70669" y="3043"/>
                      <a:pt x="77053" y="9205"/>
                    </a:cubicBezTo>
                    <a:cubicBezTo>
                      <a:pt x="83437" y="15292"/>
                      <a:pt x="86703" y="23977"/>
                      <a:pt x="86703" y="35112"/>
                    </a:cubicBezTo>
                    <a:cubicBezTo>
                      <a:pt x="86703" y="43054"/>
                      <a:pt x="84995" y="49735"/>
                      <a:pt x="81581" y="55377"/>
                    </a:cubicBezTo>
                    <a:cubicBezTo>
                      <a:pt x="78166" y="60944"/>
                      <a:pt x="73638" y="65101"/>
                      <a:pt x="67996" y="67848"/>
                    </a:cubicBezTo>
                    <a:lnTo>
                      <a:pt x="67996" y="69110"/>
                    </a:lnTo>
                    <a:lnTo>
                      <a:pt x="92790" y="124115"/>
                    </a:lnTo>
                    <a:lnTo>
                      <a:pt x="62577" y="124115"/>
                    </a:lnTo>
                    <a:lnTo>
                      <a:pt x="44391" y="79502"/>
                    </a:lnTo>
                    <a:lnTo>
                      <a:pt x="28060" y="79502"/>
                    </a:lnTo>
                    <a:lnTo>
                      <a:pt x="28060" y="124115"/>
                    </a:lnTo>
                    <a:lnTo>
                      <a:pt x="0" y="124115"/>
                    </a:lnTo>
                    <a:lnTo>
                      <a:pt x="0" y="74"/>
                    </a:lnTo>
                    <a:close/>
                    <a:moveTo>
                      <a:pt x="42461" y="59534"/>
                    </a:moveTo>
                    <a:cubicBezTo>
                      <a:pt x="48325" y="59534"/>
                      <a:pt x="52779" y="57827"/>
                      <a:pt x="55748" y="54486"/>
                    </a:cubicBezTo>
                    <a:cubicBezTo>
                      <a:pt x="58717" y="51146"/>
                      <a:pt x="60276" y="46172"/>
                      <a:pt x="60276" y="39566"/>
                    </a:cubicBezTo>
                    <a:cubicBezTo>
                      <a:pt x="60276" y="26649"/>
                      <a:pt x="54338" y="20117"/>
                      <a:pt x="42461" y="20117"/>
                    </a:cubicBezTo>
                    <a:lnTo>
                      <a:pt x="28060" y="20117"/>
                    </a:lnTo>
                    <a:lnTo>
                      <a:pt x="28060" y="59534"/>
                    </a:lnTo>
                    <a:lnTo>
                      <a:pt x="42461" y="59534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4" name="Forma Livre 33">
                <a:extLst>
                  <a:ext uri="{FF2B5EF4-FFF2-40B4-BE49-F238E27FC236}">
                    <a16:creationId xmlns:a16="http://schemas.microsoft.com/office/drawing/2014/main" id="{418FAF09-8C66-54E4-8C7C-9187F60C770E}"/>
                  </a:ext>
                </a:extLst>
              </p:cNvPr>
              <p:cNvSpPr/>
              <p:nvPr/>
            </p:nvSpPr>
            <p:spPr>
              <a:xfrm>
                <a:off x="1552855" y="6471849"/>
                <a:ext cx="84921" cy="128420"/>
              </a:xfrm>
              <a:custGeom>
                <a:avLst/>
                <a:gdLst>
                  <a:gd name="csX0" fmla="*/ 72970 w 84921"/>
                  <a:gd name="csY0" fmla="*/ 25239 h 128420"/>
                  <a:gd name="csX1" fmla="*/ 59757 w 84921"/>
                  <a:gd name="csY1" fmla="*/ 23680 h 128420"/>
                  <a:gd name="csX2" fmla="*/ 36448 w 84921"/>
                  <a:gd name="csY2" fmla="*/ 34369 h 128420"/>
                  <a:gd name="csX3" fmla="*/ 28802 w 84921"/>
                  <a:gd name="csY3" fmla="*/ 64285 h 128420"/>
                  <a:gd name="csX4" fmla="*/ 36522 w 84921"/>
                  <a:gd name="csY4" fmla="*/ 94200 h 128420"/>
                  <a:gd name="csX5" fmla="*/ 60054 w 84921"/>
                  <a:gd name="csY5" fmla="*/ 104889 h 128420"/>
                  <a:gd name="csX6" fmla="*/ 73118 w 84921"/>
                  <a:gd name="csY6" fmla="*/ 103702 h 128420"/>
                  <a:gd name="csX7" fmla="*/ 84921 w 84921"/>
                  <a:gd name="csY7" fmla="*/ 100732 h 128420"/>
                  <a:gd name="csX8" fmla="*/ 84921 w 84921"/>
                  <a:gd name="csY8" fmla="*/ 125006 h 128420"/>
                  <a:gd name="csX9" fmla="*/ 72599 w 84921"/>
                  <a:gd name="csY9" fmla="*/ 127530 h 128420"/>
                  <a:gd name="csX10" fmla="*/ 59385 w 84921"/>
                  <a:gd name="csY10" fmla="*/ 128421 h 128420"/>
                  <a:gd name="csX11" fmla="*/ 27169 w 84921"/>
                  <a:gd name="csY11" fmla="*/ 120478 h 128420"/>
                  <a:gd name="csX12" fmla="*/ 6904 w 84921"/>
                  <a:gd name="csY12" fmla="*/ 98209 h 128420"/>
                  <a:gd name="csX13" fmla="*/ 0 w 84921"/>
                  <a:gd name="csY13" fmla="*/ 64433 h 128420"/>
                  <a:gd name="csX14" fmla="*/ 6904 w 84921"/>
                  <a:gd name="csY14" fmla="*/ 30361 h 128420"/>
                  <a:gd name="csX15" fmla="*/ 27020 w 84921"/>
                  <a:gd name="csY15" fmla="*/ 7943 h 128420"/>
                  <a:gd name="csX16" fmla="*/ 58792 w 84921"/>
                  <a:gd name="csY16" fmla="*/ 0 h 128420"/>
                  <a:gd name="csX17" fmla="*/ 84847 w 84921"/>
                  <a:gd name="csY17" fmla="*/ 4528 h 128420"/>
                  <a:gd name="csX18" fmla="*/ 84847 w 84921"/>
                  <a:gd name="csY18" fmla="*/ 28802 h 128420"/>
                  <a:gd name="csX19" fmla="*/ 72896 w 84921"/>
                  <a:gd name="csY19" fmla="*/ 25090 h 128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84921" h="128420">
                    <a:moveTo>
                      <a:pt x="72970" y="25239"/>
                    </a:moveTo>
                    <a:cubicBezTo>
                      <a:pt x="68219" y="24200"/>
                      <a:pt x="63839" y="23680"/>
                      <a:pt x="59757" y="23680"/>
                    </a:cubicBezTo>
                    <a:cubicBezTo>
                      <a:pt x="49290" y="23680"/>
                      <a:pt x="41570" y="27243"/>
                      <a:pt x="36448" y="34369"/>
                    </a:cubicBezTo>
                    <a:cubicBezTo>
                      <a:pt x="31326" y="41496"/>
                      <a:pt x="28802" y="51517"/>
                      <a:pt x="28802" y="64285"/>
                    </a:cubicBezTo>
                    <a:cubicBezTo>
                      <a:pt x="28802" y="77052"/>
                      <a:pt x="31400" y="87074"/>
                      <a:pt x="36522" y="94200"/>
                    </a:cubicBezTo>
                    <a:cubicBezTo>
                      <a:pt x="41644" y="101326"/>
                      <a:pt x="49513" y="104889"/>
                      <a:pt x="60054" y="104889"/>
                    </a:cubicBezTo>
                    <a:cubicBezTo>
                      <a:pt x="63765" y="104889"/>
                      <a:pt x="68145" y="104518"/>
                      <a:pt x="73118" y="103702"/>
                    </a:cubicBezTo>
                    <a:cubicBezTo>
                      <a:pt x="78092" y="102959"/>
                      <a:pt x="82026" y="101920"/>
                      <a:pt x="84921" y="100732"/>
                    </a:cubicBezTo>
                    <a:lnTo>
                      <a:pt x="84921" y="125006"/>
                    </a:lnTo>
                    <a:cubicBezTo>
                      <a:pt x="81358" y="126120"/>
                      <a:pt x="77201" y="126936"/>
                      <a:pt x="72599" y="127530"/>
                    </a:cubicBezTo>
                    <a:cubicBezTo>
                      <a:pt x="67996" y="128124"/>
                      <a:pt x="63542" y="128421"/>
                      <a:pt x="59385" y="128421"/>
                    </a:cubicBezTo>
                    <a:cubicBezTo>
                      <a:pt x="46766" y="128421"/>
                      <a:pt x="36077" y="125749"/>
                      <a:pt x="27169" y="120478"/>
                    </a:cubicBezTo>
                    <a:cubicBezTo>
                      <a:pt x="18261" y="115208"/>
                      <a:pt x="11580" y="107784"/>
                      <a:pt x="6904" y="98209"/>
                    </a:cubicBezTo>
                    <a:cubicBezTo>
                      <a:pt x="2301" y="88633"/>
                      <a:pt x="0" y="77349"/>
                      <a:pt x="0" y="64433"/>
                    </a:cubicBezTo>
                    <a:cubicBezTo>
                      <a:pt x="0" y="51517"/>
                      <a:pt x="2301" y="40011"/>
                      <a:pt x="6904" y="30361"/>
                    </a:cubicBezTo>
                    <a:cubicBezTo>
                      <a:pt x="11506" y="20711"/>
                      <a:pt x="18261" y="13213"/>
                      <a:pt x="27020" y="7943"/>
                    </a:cubicBezTo>
                    <a:cubicBezTo>
                      <a:pt x="35854" y="2672"/>
                      <a:pt x="46395" y="0"/>
                      <a:pt x="58792" y="0"/>
                    </a:cubicBezTo>
                    <a:cubicBezTo>
                      <a:pt x="68590" y="0"/>
                      <a:pt x="77350" y="1485"/>
                      <a:pt x="84847" y="4528"/>
                    </a:cubicBezTo>
                    <a:lnTo>
                      <a:pt x="84847" y="28802"/>
                    </a:lnTo>
                    <a:cubicBezTo>
                      <a:pt x="81581" y="27391"/>
                      <a:pt x="77646" y="26130"/>
                      <a:pt x="72896" y="25090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5" name="Forma Livre 34">
                <a:extLst>
                  <a:ext uri="{FF2B5EF4-FFF2-40B4-BE49-F238E27FC236}">
                    <a16:creationId xmlns:a16="http://schemas.microsoft.com/office/drawing/2014/main" id="{5E8866AB-3452-B052-6CCD-2F4564A3805A}"/>
                  </a:ext>
                </a:extLst>
              </p:cNvPr>
              <p:cNvSpPr/>
              <p:nvPr/>
            </p:nvSpPr>
            <p:spPr>
              <a:xfrm>
                <a:off x="1662272" y="6474893"/>
                <a:ext cx="28208" cy="123373"/>
              </a:xfrm>
              <a:custGeom>
                <a:avLst/>
                <a:gdLst>
                  <a:gd name="csX0" fmla="*/ 28208 w 28208"/>
                  <a:gd name="csY0" fmla="*/ 0 h 123373"/>
                  <a:gd name="csX1" fmla="*/ 28208 w 28208"/>
                  <a:gd name="csY1" fmla="*/ 123373 h 123373"/>
                  <a:gd name="csX2" fmla="*/ 0 w 28208"/>
                  <a:gd name="csY2" fmla="*/ 123373 h 123373"/>
                  <a:gd name="csX3" fmla="*/ 0 w 28208"/>
                  <a:gd name="csY3" fmla="*/ 0 h 123373"/>
                  <a:gd name="csX4" fmla="*/ 28208 w 28208"/>
                  <a:gd name="csY4" fmla="*/ 0 h 123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8208" h="123373">
                    <a:moveTo>
                      <a:pt x="28208" y="0"/>
                    </a:moveTo>
                    <a:lnTo>
                      <a:pt x="28208" y="123373"/>
                    </a:lnTo>
                    <a:lnTo>
                      <a:pt x="0" y="123373"/>
                    </a:lnTo>
                    <a:lnTo>
                      <a:pt x="0" y="0"/>
                    </a:lnTo>
                    <a:lnTo>
                      <a:pt x="28208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6" name="Forma Livre 35">
                <a:extLst>
                  <a:ext uri="{FF2B5EF4-FFF2-40B4-BE49-F238E27FC236}">
                    <a16:creationId xmlns:a16="http://schemas.microsoft.com/office/drawing/2014/main" id="{D6C913A7-0E3B-AE7B-3334-6A3E31264860}"/>
                  </a:ext>
                </a:extLst>
              </p:cNvPr>
              <p:cNvSpPr/>
              <p:nvPr/>
            </p:nvSpPr>
            <p:spPr>
              <a:xfrm>
                <a:off x="1707925" y="6474819"/>
                <a:ext cx="110753" cy="123373"/>
              </a:xfrm>
              <a:custGeom>
                <a:avLst/>
                <a:gdLst>
                  <a:gd name="csX0" fmla="*/ 82323 w 110753"/>
                  <a:gd name="csY0" fmla="*/ 123373 h 123373"/>
                  <a:gd name="csX1" fmla="*/ 74232 w 110753"/>
                  <a:gd name="csY1" fmla="*/ 95091 h 123373"/>
                  <a:gd name="csX2" fmla="*/ 35408 w 110753"/>
                  <a:gd name="csY2" fmla="*/ 95091 h 123373"/>
                  <a:gd name="csX3" fmla="*/ 27317 w 110753"/>
                  <a:gd name="csY3" fmla="*/ 123373 h 123373"/>
                  <a:gd name="csX4" fmla="*/ 0 w 110753"/>
                  <a:gd name="csY4" fmla="*/ 123373 h 123373"/>
                  <a:gd name="csX5" fmla="*/ 35408 w 110753"/>
                  <a:gd name="csY5" fmla="*/ 0 h 123373"/>
                  <a:gd name="csX6" fmla="*/ 75494 w 110753"/>
                  <a:gd name="csY6" fmla="*/ 0 h 123373"/>
                  <a:gd name="csX7" fmla="*/ 110754 w 110753"/>
                  <a:gd name="csY7" fmla="*/ 123373 h 123373"/>
                  <a:gd name="csX8" fmla="*/ 82323 w 110753"/>
                  <a:gd name="csY8" fmla="*/ 123373 h 123373"/>
                  <a:gd name="csX9" fmla="*/ 69555 w 110753"/>
                  <a:gd name="csY9" fmla="*/ 73192 h 123373"/>
                  <a:gd name="csX10" fmla="*/ 55896 w 110753"/>
                  <a:gd name="csY10" fmla="*/ 26278 h 123373"/>
                  <a:gd name="csX11" fmla="*/ 53892 w 110753"/>
                  <a:gd name="csY11" fmla="*/ 26278 h 123373"/>
                  <a:gd name="csX12" fmla="*/ 40234 w 110753"/>
                  <a:gd name="csY12" fmla="*/ 73192 h 123373"/>
                  <a:gd name="csX13" fmla="*/ 69555 w 110753"/>
                  <a:gd name="csY13" fmla="*/ 73192 h 123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10753" h="123373">
                    <a:moveTo>
                      <a:pt x="82323" y="123373"/>
                    </a:moveTo>
                    <a:lnTo>
                      <a:pt x="74232" y="95091"/>
                    </a:lnTo>
                    <a:lnTo>
                      <a:pt x="35408" y="95091"/>
                    </a:lnTo>
                    <a:lnTo>
                      <a:pt x="27317" y="123373"/>
                    </a:lnTo>
                    <a:lnTo>
                      <a:pt x="0" y="123373"/>
                    </a:lnTo>
                    <a:lnTo>
                      <a:pt x="35408" y="0"/>
                    </a:lnTo>
                    <a:lnTo>
                      <a:pt x="75494" y="0"/>
                    </a:lnTo>
                    <a:lnTo>
                      <a:pt x="110754" y="123373"/>
                    </a:lnTo>
                    <a:lnTo>
                      <a:pt x="82323" y="123373"/>
                    </a:lnTo>
                    <a:close/>
                    <a:moveTo>
                      <a:pt x="69555" y="73192"/>
                    </a:moveTo>
                    <a:lnTo>
                      <a:pt x="55896" y="26278"/>
                    </a:lnTo>
                    <a:lnTo>
                      <a:pt x="53892" y="26278"/>
                    </a:lnTo>
                    <a:lnTo>
                      <a:pt x="40234" y="73192"/>
                    </a:lnTo>
                    <a:lnTo>
                      <a:pt x="69555" y="73192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7" name="Forma Livre 36">
                <a:extLst>
                  <a:ext uri="{FF2B5EF4-FFF2-40B4-BE49-F238E27FC236}">
                    <a16:creationId xmlns:a16="http://schemas.microsoft.com/office/drawing/2014/main" id="{685D7FC4-DC9E-3F31-E5F9-67105EFC91B8}"/>
                  </a:ext>
                </a:extLst>
              </p:cNvPr>
              <p:cNvSpPr/>
              <p:nvPr/>
            </p:nvSpPr>
            <p:spPr>
              <a:xfrm>
                <a:off x="1836123" y="6474893"/>
                <a:ext cx="72301" cy="123373"/>
              </a:xfrm>
              <a:custGeom>
                <a:avLst/>
                <a:gdLst>
                  <a:gd name="csX0" fmla="*/ 28208 w 72301"/>
                  <a:gd name="csY0" fmla="*/ 0 h 123373"/>
                  <a:gd name="csX1" fmla="*/ 28208 w 72301"/>
                  <a:gd name="csY1" fmla="*/ 100732 h 123373"/>
                  <a:gd name="csX2" fmla="*/ 72302 w 72301"/>
                  <a:gd name="csY2" fmla="*/ 100732 h 123373"/>
                  <a:gd name="csX3" fmla="*/ 72302 w 72301"/>
                  <a:gd name="csY3" fmla="*/ 123373 h 123373"/>
                  <a:gd name="csX4" fmla="*/ 0 w 72301"/>
                  <a:gd name="csY4" fmla="*/ 123373 h 123373"/>
                  <a:gd name="csX5" fmla="*/ 0 w 72301"/>
                  <a:gd name="csY5" fmla="*/ 0 h 123373"/>
                  <a:gd name="csX6" fmla="*/ 28208 w 72301"/>
                  <a:gd name="csY6" fmla="*/ 0 h 123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72301" h="123373">
                    <a:moveTo>
                      <a:pt x="28208" y="0"/>
                    </a:moveTo>
                    <a:lnTo>
                      <a:pt x="28208" y="100732"/>
                    </a:lnTo>
                    <a:lnTo>
                      <a:pt x="72302" y="100732"/>
                    </a:lnTo>
                    <a:lnTo>
                      <a:pt x="72302" y="123373"/>
                    </a:lnTo>
                    <a:lnTo>
                      <a:pt x="0" y="123373"/>
                    </a:lnTo>
                    <a:lnTo>
                      <a:pt x="0" y="0"/>
                    </a:lnTo>
                    <a:lnTo>
                      <a:pt x="28208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563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CF996EE5-05F0-4EC1-9375-EE476577EB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41F692-70F8-49DE-B26A-58C4933301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E2D96F2-043B-400C-9CE5-E3F694EAFE18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311</TotalTime>
  <Words>32</Words>
  <Application>Microsoft Macintosh PowerPoint</Application>
  <PresentationFormat>Personalizar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AMX</vt:lpstr>
      <vt:lpstr>Arial</vt:lpstr>
      <vt:lpstr>Calibri</vt:lpstr>
      <vt:lpstr>Calibri Light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Wellington Aquino</cp:lastModifiedBy>
  <cp:revision>52</cp:revision>
  <dcterms:created xsi:type="dcterms:W3CDTF">2020-01-08T12:57:17Z</dcterms:created>
  <dcterms:modified xsi:type="dcterms:W3CDTF">2026-05-27T12:10:03Z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