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06804-03F6-BD2C-D631-C862B9712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0A3388-6D67-E693-92CF-870F9AA46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F099B4-B945-0573-BAF2-8317CB26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E0F1-D100-4E8A-9154-DDC2289A2DAD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5EEDF1-152C-D4EA-F5CA-D3AF81BF4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DB24EC-D56D-3289-BE12-594C27FF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8002-24C0-4D82-9AE0-6C3C9273CD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18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6DC92-1DE4-450C-CED1-D28AB41B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1182A84-A213-7308-376F-B68FC75EC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8993FC-C5C0-4CD4-C921-EDE490F7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E0F1-D100-4E8A-9154-DDC2289A2DAD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86B370-2A39-28FC-11D2-4C662CBCC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F7B879-28E9-9E7E-EC37-9AA95194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8002-24C0-4D82-9AE0-6C3C9273CD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21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909556-B087-EF3F-4091-96E34E504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A87EE7-BFBB-C83D-9C2E-859F1BB2D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390CF3-DDDA-E639-2BDD-5D1BD0995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E0F1-D100-4E8A-9154-DDC2289A2DAD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0FA3C8-2B8D-4EE0-C5FE-DBCFA2AD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3DEAC0-E3D5-57EF-4547-92CFF543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8002-24C0-4D82-9AE0-6C3C9273CD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56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B34CA-BBEA-A62D-09C9-EA184916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BB7534-7B52-ECCF-A31E-48C639DCC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043EC1-47C3-8A1F-1F96-3B2D0E5BB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E0F1-D100-4E8A-9154-DDC2289A2DAD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C71F30-CAB0-963E-129F-6FAAED156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E9D16C-086B-816D-2E72-B3AFDEC5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8002-24C0-4D82-9AE0-6C3C9273CD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08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F9906-99E8-DD6B-63B8-17C2636AE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FB70DF-443D-4C4B-E31B-9F0A75112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664560-8D87-F90C-1E44-E814122F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E0F1-D100-4E8A-9154-DDC2289A2DAD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F7CAA7-36E9-A72E-4251-417C8B643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61BE31-4C4B-C5D1-AFEF-C24AA48A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8002-24C0-4D82-9AE0-6C3C9273CD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79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EF37C-0A58-74C5-B0C9-91EE8B59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64E1D1-498E-322D-AC2C-6B66F9E8B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594096-8555-96F1-1A11-CCE9A2110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D923DE-752F-1252-0ACE-5FD5058A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E0F1-D100-4E8A-9154-DDC2289A2DAD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453D10-F7FE-ECFD-8B54-036E39BA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47665A-6CA1-36E8-1A6B-B7EBC24C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8002-24C0-4D82-9AE0-6C3C9273CD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59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AEB8E-3E6E-C73B-EB36-F9B8960C5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20F84D-33F9-71B7-7661-6F98CB308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3DD0D29-1D3F-5566-92FF-575A62BB1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B7EF3FB-1514-F104-CC9C-BB40B3D6C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31D11B2-D16C-C322-74F5-259A32488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FA448BE-107C-863A-732B-8E59A442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E0F1-D100-4E8A-9154-DDC2289A2DAD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120964C-3049-2A12-39B8-E779C77B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B88CD39-DBF2-D21F-C6A4-06B4C04D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8002-24C0-4D82-9AE0-6C3C9273CD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95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A036B-3BDC-F866-7958-6ECA1651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59D7FA9-DBF8-E9EA-F729-DEC66CA41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E0F1-D100-4E8A-9154-DDC2289A2DAD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171CE67-7890-1F8C-D741-E96636D6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F00D0B4-7D1B-3EB9-8ADC-1145EEA6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8002-24C0-4D82-9AE0-6C3C9273CD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82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54989A0-C3B1-0B96-4B5B-36D3C0398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E0F1-D100-4E8A-9154-DDC2289A2DAD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657E09-78F0-3F50-CFED-2C2A260CA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D686E7B-FC29-0AE0-96DB-540E5AD58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8002-24C0-4D82-9AE0-6C3C9273CD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09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39E5E-6E61-B833-2823-286A373F1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8BAC67-7B2B-95FB-B7E6-231599EE5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6B4EAB5-CEA9-4B2C-CE04-0418C3787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24F7D3-A5F6-DC27-8522-5E8169F8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E0F1-D100-4E8A-9154-DDC2289A2DAD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41DA5B-F454-E9AF-558C-84376AC3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AA9A27-D64F-1911-C638-C7A8F15D4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8002-24C0-4D82-9AE0-6C3C9273CD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52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850DAE-BBA5-C032-94DF-5B3EACB0D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A244CA8-8F39-43B5-4056-172522357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C0E414-0573-EFAF-4650-D6CA5BD6A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3A548C-F5CA-1691-4D8D-C16457E5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E0F1-D100-4E8A-9154-DDC2289A2DAD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B9AA8E-B857-AC46-6E42-9C7C8A2C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EE8894-37F2-2256-9A05-349511E8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8002-24C0-4D82-9AE0-6C3C9273CD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5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403024B-B2CB-2659-FEB3-D0BBE0EA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B17947-3A15-F700-7CB3-42E44AE45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231514-F186-D77F-183C-172F98E42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71E0F1-D100-4E8A-9154-DDC2289A2DAD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1C03DC-ECA4-DDF8-E270-D56F14D7F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3B5E47-38CA-DA78-E3BE-C893C660F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BF8002-24C0-4D82-9AE0-6C3C9273CD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05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3C8134A-E672-39F8-546B-AC3E34147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78" y="1746147"/>
            <a:ext cx="9195541" cy="356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CA82150-16DF-447D-512B-53C71633AD74}"/>
              </a:ext>
            </a:extLst>
          </p:cNvPr>
          <p:cNvSpPr txBox="1"/>
          <p:nvPr/>
        </p:nvSpPr>
        <p:spPr>
          <a:xfrm>
            <a:off x="6351639" y="2251587"/>
            <a:ext cx="3116826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B453443-DB83-C06F-C217-A560B9832647}"/>
              </a:ext>
            </a:extLst>
          </p:cNvPr>
          <p:cNvSpPr txBox="1"/>
          <p:nvPr/>
        </p:nvSpPr>
        <p:spPr>
          <a:xfrm>
            <a:off x="2069690" y="4567084"/>
            <a:ext cx="8155857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8E8AC41-ED71-B5B0-EE21-0EB68D69EDE4}"/>
              </a:ext>
            </a:extLst>
          </p:cNvPr>
          <p:cNvSpPr txBox="1"/>
          <p:nvPr/>
        </p:nvSpPr>
        <p:spPr>
          <a:xfrm>
            <a:off x="7634748" y="1814201"/>
            <a:ext cx="1263445" cy="369332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EXCLUIR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AE1C11E-B5F0-D8BE-8030-780FED19F523}"/>
              </a:ext>
            </a:extLst>
          </p:cNvPr>
          <p:cNvSpPr txBox="1"/>
          <p:nvPr/>
        </p:nvSpPr>
        <p:spPr>
          <a:xfrm>
            <a:off x="7910052" y="4197752"/>
            <a:ext cx="1263445" cy="369332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EXCLUIR</a:t>
            </a:r>
          </a:p>
        </p:txBody>
      </p:sp>
    </p:spTree>
    <p:extLst>
      <p:ext uri="{BB962C8B-B14F-4D97-AF65-F5344CB8AC3E}">
        <p14:creationId xmlns:p14="http://schemas.microsoft.com/office/powerpoint/2010/main" val="322983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423AF-4A4F-DCFA-5F65-25D25BFD3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FB9C09F-E0D5-8086-0F36-7DCD224D6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048"/>
            <a:ext cx="12192000" cy="352430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3A178E3-C587-DCB0-8224-0A4D7D34F27A}"/>
              </a:ext>
            </a:extLst>
          </p:cNvPr>
          <p:cNvSpPr txBox="1"/>
          <p:nvPr/>
        </p:nvSpPr>
        <p:spPr>
          <a:xfrm>
            <a:off x="2222091" y="3569109"/>
            <a:ext cx="2930012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85BB37C-1C67-2632-12C4-05859DAED4D4}"/>
              </a:ext>
            </a:extLst>
          </p:cNvPr>
          <p:cNvSpPr txBox="1"/>
          <p:nvPr/>
        </p:nvSpPr>
        <p:spPr>
          <a:xfrm>
            <a:off x="3800167" y="3244334"/>
            <a:ext cx="1263445" cy="369332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EXCLUIR</a:t>
            </a:r>
          </a:p>
        </p:txBody>
      </p:sp>
    </p:spTree>
    <p:extLst>
      <p:ext uri="{BB962C8B-B14F-4D97-AF65-F5344CB8AC3E}">
        <p14:creationId xmlns:p14="http://schemas.microsoft.com/office/powerpoint/2010/main" val="80450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603646F-73C8-E3DA-2719-8F9288CAF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49" y="1245681"/>
            <a:ext cx="11324301" cy="436663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14D87E0-A503-92A2-8AA5-9F1BDF1124BF}"/>
              </a:ext>
            </a:extLst>
          </p:cNvPr>
          <p:cNvSpPr txBox="1"/>
          <p:nvPr/>
        </p:nvSpPr>
        <p:spPr>
          <a:xfrm>
            <a:off x="3667433" y="4296696"/>
            <a:ext cx="4896464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608C78C-5818-2AAD-37E9-DA154311256B}"/>
              </a:ext>
            </a:extLst>
          </p:cNvPr>
          <p:cNvSpPr txBox="1"/>
          <p:nvPr/>
        </p:nvSpPr>
        <p:spPr>
          <a:xfrm>
            <a:off x="5245509" y="3971921"/>
            <a:ext cx="2111395" cy="369332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EXCLUIR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4EA8A9-4212-CA39-1A9E-A0C28263EDC2}"/>
              </a:ext>
            </a:extLst>
          </p:cNvPr>
          <p:cNvSpPr txBox="1"/>
          <p:nvPr/>
        </p:nvSpPr>
        <p:spPr>
          <a:xfrm>
            <a:off x="8706465" y="3971921"/>
            <a:ext cx="978309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AAD65A8-4DDB-C8D2-6BD9-BC8A4B07D978}"/>
              </a:ext>
            </a:extLst>
          </p:cNvPr>
          <p:cNvSpPr txBox="1"/>
          <p:nvPr/>
        </p:nvSpPr>
        <p:spPr>
          <a:xfrm>
            <a:off x="8229599" y="3580311"/>
            <a:ext cx="2111395" cy="369332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EXCLUIR</a:t>
            </a:r>
          </a:p>
        </p:txBody>
      </p:sp>
    </p:spTree>
    <p:extLst>
      <p:ext uri="{BB962C8B-B14F-4D97-AF65-F5344CB8AC3E}">
        <p14:creationId xmlns:p14="http://schemas.microsoft.com/office/powerpoint/2010/main" val="33746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9FEF1-8332-1EAF-478C-9FD672E50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845E8-3B63-AFD3-426D-A544BC933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755" y="1020871"/>
            <a:ext cx="7262489" cy="481625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F0B7BC9-86F9-A91F-59EA-1BB9F886F7ED}"/>
              </a:ext>
            </a:extLst>
          </p:cNvPr>
          <p:cNvSpPr txBox="1"/>
          <p:nvPr/>
        </p:nvSpPr>
        <p:spPr>
          <a:xfrm>
            <a:off x="2797276" y="1888633"/>
            <a:ext cx="5599471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0C7655E-3167-F597-9C16-FCE02C6569C3}"/>
              </a:ext>
            </a:extLst>
          </p:cNvPr>
          <p:cNvSpPr txBox="1"/>
          <p:nvPr/>
        </p:nvSpPr>
        <p:spPr>
          <a:xfrm>
            <a:off x="820993" y="2257965"/>
            <a:ext cx="2111395" cy="369332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EXCLUIR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FDACC83-6EBF-97D2-6F4F-A4804909FFFA}"/>
              </a:ext>
            </a:extLst>
          </p:cNvPr>
          <p:cNvSpPr txBox="1"/>
          <p:nvPr/>
        </p:nvSpPr>
        <p:spPr>
          <a:xfrm>
            <a:off x="2797276" y="2257965"/>
            <a:ext cx="2728453" cy="2769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sz="12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6B44A16-FE0D-95CB-00C8-80AEE6B5D634}"/>
              </a:ext>
            </a:extLst>
          </p:cNvPr>
          <p:cNvSpPr txBox="1"/>
          <p:nvPr/>
        </p:nvSpPr>
        <p:spPr>
          <a:xfrm>
            <a:off x="5040301" y="1611634"/>
            <a:ext cx="2111395" cy="369332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EXCLUIR</a:t>
            </a:r>
          </a:p>
        </p:txBody>
      </p:sp>
    </p:spTree>
    <p:extLst>
      <p:ext uri="{BB962C8B-B14F-4D97-AF65-F5344CB8AC3E}">
        <p14:creationId xmlns:p14="http://schemas.microsoft.com/office/powerpoint/2010/main" val="2895555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Claro S.A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BRUNA MARIA DE ALMEIDA SANTOS</dc:creator>
  <cp:lastModifiedBy>BRUNA MARIA DE ALMEIDA SANTOS</cp:lastModifiedBy>
  <cp:revision>1</cp:revision>
  <dcterms:created xsi:type="dcterms:W3CDTF">2026-05-04T13:30:55Z</dcterms:created>
  <dcterms:modified xsi:type="dcterms:W3CDTF">2026-05-04T13:36:38Z</dcterms:modified>
</cp:coreProperties>
</file>