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6"/>
  </p:notesMasterIdLst>
  <p:sldIdLst>
    <p:sldId id="256" r:id="rId5"/>
  </p:sldIdLst>
  <p:sldSz cx="6156325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3840" userDrawn="1">
          <p15:clr>
            <a:srgbClr val="A4A3A4"/>
          </p15:clr>
        </p15:guide>
        <p15:guide id="4" pos="19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0000"/>
    <a:srgbClr val="BA222E"/>
    <a:srgbClr val="000000"/>
    <a:srgbClr val="D71534"/>
    <a:srgbClr val="E3E8F1"/>
    <a:srgbClr val="ECECF5"/>
    <a:srgbClr val="CEE7EC"/>
    <a:srgbClr val="D12138"/>
    <a:srgbClr val="F13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92671" autoAdjust="0"/>
  </p:normalViewPr>
  <p:slideViewPr>
    <p:cSldViewPr snapToGrid="0" showGuides="1">
      <p:cViewPr varScale="1">
        <p:scale>
          <a:sx n="41" d="100"/>
          <a:sy n="41" d="100"/>
        </p:scale>
        <p:origin x="3293" y="53"/>
      </p:cViewPr>
      <p:guideLst>
        <p:guide orient="horz" pos="3840"/>
        <p:guide pos="19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E4603-5EBA-4E40-9D8A-5730E42B72CC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649538" y="1143000"/>
            <a:ext cx="15589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C10F8-965C-4082-8EB5-2AB67C6FE8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6945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9538" y="1143000"/>
            <a:ext cx="155892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FC10F8-965C-4082-8EB5-2AB67C6FE89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421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vista, por do sol, sol, homem&#10;&#10;O conteúdo gerado por IA pode estar incorreto.">
            <a:extLst>
              <a:ext uri="{FF2B5EF4-FFF2-40B4-BE49-F238E27FC236}">
                <a16:creationId xmlns:a16="http://schemas.microsoft.com/office/drawing/2014/main" id="{4FD595BD-A088-E7CE-9B79-6B80509E5C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488"/>
            <a:ext cx="6156325" cy="1217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994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40" userDrawn="1">
          <p15:clr>
            <a:srgbClr val="FBAE40"/>
          </p15:clr>
        </p15:guide>
        <p15:guide id="2" pos="19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7983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05620" y="649111"/>
            <a:ext cx="1327458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3248" y="649111"/>
            <a:ext cx="3905419" cy="1033215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0397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A8CB9075-0940-D934-7767-0B2DD4AD17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6" r="296"/>
          <a:stretch/>
        </p:blipFill>
        <p:spPr>
          <a:xfrm>
            <a:off x="0" y="0"/>
            <a:ext cx="6154070" cy="1222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1845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40">
          <p15:clr>
            <a:srgbClr val="FBAE40"/>
          </p15:clr>
        </p15:guide>
        <p15:guide id="2" pos="193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6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041" y="3039537"/>
            <a:ext cx="5309830" cy="5071532"/>
          </a:xfrm>
        </p:spPr>
        <p:txBody>
          <a:bodyPr anchor="b"/>
          <a:lstStyle>
            <a:lvl1pPr>
              <a:defRPr sz="404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041" y="8159048"/>
            <a:ext cx="5309830" cy="2666999"/>
          </a:xfrm>
        </p:spPr>
        <p:txBody>
          <a:bodyPr/>
          <a:lstStyle>
            <a:lvl1pPr marL="0" indent="0">
              <a:buNone/>
              <a:defRPr sz="1616">
                <a:solidFill>
                  <a:schemeClr val="tx1"/>
                </a:solidFill>
              </a:defRPr>
            </a:lvl1pPr>
            <a:lvl2pPr marL="307833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2pPr>
            <a:lvl3pPr marL="615666" indent="0">
              <a:buNone/>
              <a:defRPr sz="1212">
                <a:solidFill>
                  <a:schemeClr val="tx1">
                    <a:tint val="75000"/>
                  </a:schemeClr>
                </a:solidFill>
              </a:defRPr>
            </a:lvl3pPr>
            <a:lvl4pPr marL="923498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4pPr>
            <a:lvl5pPr marL="1231331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5pPr>
            <a:lvl6pPr marL="1539164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6pPr>
            <a:lvl7pPr marL="1846997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7pPr>
            <a:lvl8pPr marL="2154829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8pPr>
            <a:lvl9pPr marL="2462662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06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3247" y="3245556"/>
            <a:ext cx="2616438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16640" y="3245556"/>
            <a:ext cx="2616438" cy="773571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16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49" y="649114"/>
            <a:ext cx="5309830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050" y="2988734"/>
            <a:ext cx="2604414" cy="1464732"/>
          </a:xfrm>
        </p:spPr>
        <p:txBody>
          <a:bodyPr anchor="b"/>
          <a:lstStyle>
            <a:lvl1pPr marL="0" indent="0">
              <a:buNone/>
              <a:defRPr sz="1616" b="1"/>
            </a:lvl1pPr>
            <a:lvl2pPr marL="307833" indent="0">
              <a:buNone/>
              <a:defRPr sz="1347" b="1"/>
            </a:lvl2pPr>
            <a:lvl3pPr marL="615666" indent="0">
              <a:buNone/>
              <a:defRPr sz="1212" b="1"/>
            </a:lvl3pPr>
            <a:lvl4pPr marL="923498" indent="0">
              <a:buNone/>
              <a:defRPr sz="1077" b="1"/>
            </a:lvl4pPr>
            <a:lvl5pPr marL="1231331" indent="0">
              <a:buNone/>
              <a:defRPr sz="1077" b="1"/>
            </a:lvl5pPr>
            <a:lvl6pPr marL="1539164" indent="0">
              <a:buNone/>
              <a:defRPr sz="1077" b="1"/>
            </a:lvl6pPr>
            <a:lvl7pPr marL="1846997" indent="0">
              <a:buNone/>
              <a:defRPr sz="1077" b="1"/>
            </a:lvl7pPr>
            <a:lvl8pPr marL="2154829" indent="0">
              <a:buNone/>
              <a:defRPr sz="1077" b="1"/>
            </a:lvl8pPr>
            <a:lvl9pPr marL="2462662" indent="0">
              <a:buNone/>
              <a:defRPr sz="107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50" y="4453467"/>
            <a:ext cx="2604414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16640" y="2988734"/>
            <a:ext cx="2617240" cy="1464732"/>
          </a:xfrm>
        </p:spPr>
        <p:txBody>
          <a:bodyPr anchor="b"/>
          <a:lstStyle>
            <a:lvl1pPr marL="0" indent="0">
              <a:buNone/>
              <a:defRPr sz="1616" b="1"/>
            </a:lvl1pPr>
            <a:lvl2pPr marL="307833" indent="0">
              <a:buNone/>
              <a:defRPr sz="1347" b="1"/>
            </a:lvl2pPr>
            <a:lvl3pPr marL="615666" indent="0">
              <a:buNone/>
              <a:defRPr sz="1212" b="1"/>
            </a:lvl3pPr>
            <a:lvl4pPr marL="923498" indent="0">
              <a:buNone/>
              <a:defRPr sz="1077" b="1"/>
            </a:lvl4pPr>
            <a:lvl5pPr marL="1231331" indent="0">
              <a:buNone/>
              <a:defRPr sz="1077" b="1"/>
            </a:lvl5pPr>
            <a:lvl6pPr marL="1539164" indent="0">
              <a:buNone/>
              <a:defRPr sz="1077" b="1"/>
            </a:lvl6pPr>
            <a:lvl7pPr marL="1846997" indent="0">
              <a:buNone/>
              <a:defRPr sz="1077" b="1"/>
            </a:lvl7pPr>
            <a:lvl8pPr marL="2154829" indent="0">
              <a:buNone/>
              <a:defRPr sz="1077" b="1"/>
            </a:lvl8pPr>
            <a:lvl9pPr marL="2462662" indent="0">
              <a:buNone/>
              <a:defRPr sz="107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16640" y="4453467"/>
            <a:ext cx="2617240" cy="65503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502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284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313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40" userDrawn="1">
          <p15:clr>
            <a:srgbClr val="FBAE40"/>
          </p15:clr>
        </p15:guide>
        <p15:guide id="2" pos="193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49" y="812800"/>
            <a:ext cx="1985575" cy="2844800"/>
          </a:xfrm>
        </p:spPr>
        <p:txBody>
          <a:bodyPr anchor="b"/>
          <a:lstStyle>
            <a:lvl1pPr>
              <a:defRPr sz="215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240" y="1755425"/>
            <a:ext cx="3116640" cy="8664222"/>
          </a:xfrm>
        </p:spPr>
        <p:txBody>
          <a:bodyPr/>
          <a:lstStyle>
            <a:lvl1pPr>
              <a:defRPr sz="2155"/>
            </a:lvl1pPr>
            <a:lvl2pPr>
              <a:defRPr sz="1885"/>
            </a:lvl2pPr>
            <a:lvl3pPr>
              <a:defRPr sz="1616"/>
            </a:lvl3pPr>
            <a:lvl4pPr>
              <a:defRPr sz="1347"/>
            </a:lvl4pPr>
            <a:lvl5pPr>
              <a:defRPr sz="1347"/>
            </a:lvl5pPr>
            <a:lvl6pPr>
              <a:defRPr sz="1347"/>
            </a:lvl6pPr>
            <a:lvl7pPr>
              <a:defRPr sz="1347"/>
            </a:lvl7pPr>
            <a:lvl8pPr>
              <a:defRPr sz="1347"/>
            </a:lvl8pPr>
            <a:lvl9pPr>
              <a:defRPr sz="1347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4049" y="3657600"/>
            <a:ext cx="1985575" cy="6776156"/>
          </a:xfrm>
        </p:spPr>
        <p:txBody>
          <a:bodyPr/>
          <a:lstStyle>
            <a:lvl1pPr marL="0" indent="0">
              <a:buNone/>
              <a:defRPr sz="1077"/>
            </a:lvl1pPr>
            <a:lvl2pPr marL="307833" indent="0">
              <a:buNone/>
              <a:defRPr sz="943"/>
            </a:lvl2pPr>
            <a:lvl3pPr marL="615666" indent="0">
              <a:buNone/>
              <a:defRPr sz="808"/>
            </a:lvl3pPr>
            <a:lvl4pPr marL="923498" indent="0">
              <a:buNone/>
              <a:defRPr sz="673"/>
            </a:lvl4pPr>
            <a:lvl5pPr marL="1231331" indent="0">
              <a:buNone/>
              <a:defRPr sz="673"/>
            </a:lvl5pPr>
            <a:lvl6pPr marL="1539164" indent="0">
              <a:buNone/>
              <a:defRPr sz="673"/>
            </a:lvl6pPr>
            <a:lvl7pPr marL="1846997" indent="0">
              <a:buNone/>
              <a:defRPr sz="673"/>
            </a:lvl7pPr>
            <a:lvl8pPr marL="2154829" indent="0">
              <a:buNone/>
              <a:defRPr sz="673"/>
            </a:lvl8pPr>
            <a:lvl9pPr marL="2462662" indent="0">
              <a:buNone/>
              <a:defRPr sz="67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12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049" y="812800"/>
            <a:ext cx="1985575" cy="2844800"/>
          </a:xfrm>
        </p:spPr>
        <p:txBody>
          <a:bodyPr anchor="b"/>
          <a:lstStyle>
            <a:lvl1pPr>
              <a:defRPr sz="215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17240" y="1755425"/>
            <a:ext cx="3116640" cy="8664222"/>
          </a:xfrm>
        </p:spPr>
        <p:txBody>
          <a:bodyPr anchor="t"/>
          <a:lstStyle>
            <a:lvl1pPr marL="0" indent="0">
              <a:buNone/>
              <a:defRPr sz="2155"/>
            </a:lvl1pPr>
            <a:lvl2pPr marL="307833" indent="0">
              <a:buNone/>
              <a:defRPr sz="1885"/>
            </a:lvl2pPr>
            <a:lvl3pPr marL="615666" indent="0">
              <a:buNone/>
              <a:defRPr sz="1616"/>
            </a:lvl3pPr>
            <a:lvl4pPr marL="923498" indent="0">
              <a:buNone/>
              <a:defRPr sz="1347"/>
            </a:lvl4pPr>
            <a:lvl5pPr marL="1231331" indent="0">
              <a:buNone/>
              <a:defRPr sz="1347"/>
            </a:lvl5pPr>
            <a:lvl6pPr marL="1539164" indent="0">
              <a:buNone/>
              <a:defRPr sz="1347"/>
            </a:lvl6pPr>
            <a:lvl7pPr marL="1846997" indent="0">
              <a:buNone/>
              <a:defRPr sz="1347"/>
            </a:lvl7pPr>
            <a:lvl8pPr marL="2154829" indent="0">
              <a:buNone/>
              <a:defRPr sz="1347"/>
            </a:lvl8pPr>
            <a:lvl9pPr marL="2462662" indent="0">
              <a:buNone/>
              <a:defRPr sz="1347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4049" y="3657600"/>
            <a:ext cx="1985575" cy="6776156"/>
          </a:xfrm>
        </p:spPr>
        <p:txBody>
          <a:bodyPr/>
          <a:lstStyle>
            <a:lvl1pPr marL="0" indent="0">
              <a:buNone/>
              <a:defRPr sz="1077"/>
            </a:lvl1pPr>
            <a:lvl2pPr marL="307833" indent="0">
              <a:buNone/>
              <a:defRPr sz="943"/>
            </a:lvl2pPr>
            <a:lvl3pPr marL="615666" indent="0">
              <a:buNone/>
              <a:defRPr sz="808"/>
            </a:lvl3pPr>
            <a:lvl4pPr marL="923498" indent="0">
              <a:buNone/>
              <a:defRPr sz="673"/>
            </a:lvl4pPr>
            <a:lvl5pPr marL="1231331" indent="0">
              <a:buNone/>
              <a:defRPr sz="673"/>
            </a:lvl5pPr>
            <a:lvl6pPr marL="1539164" indent="0">
              <a:buNone/>
              <a:defRPr sz="673"/>
            </a:lvl6pPr>
            <a:lvl7pPr marL="1846997" indent="0">
              <a:buNone/>
              <a:defRPr sz="673"/>
            </a:lvl7pPr>
            <a:lvl8pPr marL="2154829" indent="0">
              <a:buNone/>
              <a:defRPr sz="673"/>
            </a:lvl8pPr>
            <a:lvl9pPr marL="2462662" indent="0">
              <a:buNone/>
              <a:defRPr sz="67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30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3248" y="649114"/>
            <a:ext cx="530983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248" y="3245556"/>
            <a:ext cx="530983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3247" y="11300181"/>
            <a:ext cx="1385173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334DA-BDEC-474C-AB27-807E86EBFA6D}" type="datetimeFigureOut">
              <a:rPr lang="pt-BR" smtClean="0"/>
              <a:t>02/02/2026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9283" y="11300181"/>
            <a:ext cx="20777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7905" y="11300181"/>
            <a:ext cx="1385173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34487-05D9-4F46-9D14-62CB239156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227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615666" rtl="0" eaLnBrk="1" latinLnBrk="0" hangingPunct="1">
        <a:lnSpc>
          <a:spcPct val="90000"/>
        </a:lnSpc>
        <a:spcBef>
          <a:spcPct val="0"/>
        </a:spcBef>
        <a:buNone/>
        <a:defRPr sz="29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916" indent="-153916" algn="l" defTabSz="615666" rtl="0" eaLnBrk="1" latinLnBrk="0" hangingPunct="1">
        <a:lnSpc>
          <a:spcPct val="90000"/>
        </a:lnSpc>
        <a:spcBef>
          <a:spcPts val="673"/>
        </a:spcBef>
        <a:buFont typeface="Arial" panose="020B0604020202020204" pitchFamily="34" charset="0"/>
        <a:buChar char="•"/>
        <a:defRPr sz="1885" kern="1200">
          <a:solidFill>
            <a:schemeClr val="tx1"/>
          </a:solidFill>
          <a:latin typeface="+mn-lt"/>
          <a:ea typeface="+mn-ea"/>
          <a:cs typeface="+mn-cs"/>
        </a:defRPr>
      </a:lvl1pPr>
      <a:lvl2pPr marL="461749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616" kern="1200">
          <a:solidFill>
            <a:schemeClr val="tx1"/>
          </a:solidFill>
          <a:latin typeface="+mn-lt"/>
          <a:ea typeface="+mn-ea"/>
          <a:cs typeface="+mn-cs"/>
        </a:defRPr>
      </a:lvl2pPr>
      <a:lvl3pPr marL="769582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77415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4pPr>
      <a:lvl5pPr marL="1385247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5pPr>
      <a:lvl6pPr marL="1693080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6pPr>
      <a:lvl7pPr marL="2000913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7pPr>
      <a:lvl8pPr marL="2308746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8pPr>
      <a:lvl9pPr marL="2616578" indent="-153916" algn="l" defTabSz="615666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1pPr>
      <a:lvl2pPr marL="307833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2pPr>
      <a:lvl3pPr marL="615666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3pPr>
      <a:lvl4pPr marL="923498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4pPr>
      <a:lvl5pPr marL="1231331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5pPr>
      <a:lvl6pPr marL="1539164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6pPr>
      <a:lvl7pPr marL="1846997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7pPr>
      <a:lvl8pPr marL="2154829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8pPr>
      <a:lvl9pPr marL="2462662" algn="l" defTabSz="615666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tângulo 90">
            <a:extLst>
              <a:ext uri="{FF2B5EF4-FFF2-40B4-BE49-F238E27FC236}">
                <a16:creationId xmlns:a16="http://schemas.microsoft.com/office/drawing/2014/main" id="{6122F65E-F185-67A9-A783-D071BF212739}"/>
              </a:ext>
            </a:extLst>
          </p:cNvPr>
          <p:cNvSpPr/>
          <p:nvPr/>
        </p:nvSpPr>
        <p:spPr>
          <a:xfrm>
            <a:off x="740425" y="7492460"/>
            <a:ext cx="4675475" cy="2606580"/>
          </a:xfrm>
          <a:prstGeom prst="rect">
            <a:avLst/>
          </a:prstGeom>
          <a:noFill/>
          <a:ln w="28575">
            <a:noFill/>
          </a:ln>
        </p:spPr>
        <p:txBody>
          <a:bodyPr wrap="square" rIns="360000" anchor="t">
            <a:noAutofit/>
          </a:bodyPr>
          <a:lstStyle/>
          <a:p>
            <a:pPr algn="ctr" rtl="0">
              <a:spcBef>
                <a:spcPts val="1200"/>
              </a:spcBef>
            </a:pPr>
            <a:r>
              <a:rPr lang="pt-BR" sz="2800" dirty="0">
                <a:solidFill>
                  <a:schemeClr val="bg1"/>
                </a:solidFill>
                <a:latin typeface="AMX" pitchFamily="2" charset="0"/>
              </a:rPr>
              <a:t>Você foi convidado a participar da capacitação.</a:t>
            </a:r>
          </a:p>
          <a:p>
            <a:pPr algn="ctr" rtl="0">
              <a:spcBef>
                <a:spcPts val="1200"/>
              </a:spcBef>
            </a:pPr>
            <a:r>
              <a:rPr lang="pt-BR" sz="2800" dirty="0">
                <a:solidFill>
                  <a:schemeClr val="bg1"/>
                </a:solidFill>
                <a:latin typeface="AMX" pitchFamily="2" charset="0"/>
              </a:rPr>
              <a:t>Data: </a:t>
            </a:r>
            <a:r>
              <a:rPr lang="pt-BR" sz="2800" b="1" dirty="0">
                <a:solidFill>
                  <a:schemeClr val="bg1"/>
                </a:solidFill>
                <a:latin typeface="AMX" pitchFamily="2" charset="0"/>
              </a:rPr>
              <a:t>XX/XX/XXXX</a:t>
            </a:r>
          </a:p>
          <a:p>
            <a:pPr algn="ctr" rtl="0">
              <a:spcBef>
                <a:spcPts val="1200"/>
              </a:spcBef>
            </a:pPr>
            <a:r>
              <a:rPr lang="pt-BR" sz="2800" dirty="0">
                <a:solidFill>
                  <a:schemeClr val="bg1"/>
                </a:solidFill>
                <a:latin typeface="AMX" pitchFamily="2" charset="0"/>
              </a:rPr>
              <a:t>Hora: </a:t>
            </a:r>
            <a:r>
              <a:rPr lang="pt-BR" sz="2800" b="1" dirty="0" err="1">
                <a:solidFill>
                  <a:schemeClr val="bg1"/>
                </a:solidFill>
                <a:latin typeface="AMX" pitchFamily="2" charset="0"/>
              </a:rPr>
              <a:t>XXhXX</a:t>
            </a:r>
            <a:endParaRPr lang="pt-BR" sz="2800" dirty="0">
              <a:solidFill>
                <a:schemeClr val="bg1"/>
              </a:solidFill>
              <a:latin typeface="AMX" pitchFamily="2" charset="0"/>
            </a:endParaRPr>
          </a:p>
          <a:p>
            <a:pPr algn="ctr" rtl="0">
              <a:spcBef>
                <a:spcPts val="1200"/>
              </a:spcBef>
            </a:pPr>
            <a:r>
              <a:rPr lang="pt-BR" sz="2800" dirty="0">
                <a:solidFill>
                  <a:schemeClr val="bg1"/>
                </a:solidFill>
                <a:latin typeface="AMX" pitchFamily="2" charset="0"/>
              </a:rPr>
              <a:t>Link: </a:t>
            </a:r>
            <a:r>
              <a:rPr lang="pt-BR" sz="2800" b="1" dirty="0">
                <a:solidFill>
                  <a:schemeClr val="bg1"/>
                </a:solidFill>
                <a:latin typeface="AMX" pitchFamily="2" charset="0"/>
              </a:rPr>
              <a:t>XXXXXXXX</a:t>
            </a:r>
            <a:endParaRPr lang="pt-BR" sz="2800" dirty="0">
              <a:solidFill>
                <a:schemeClr val="bg1"/>
              </a:solidFill>
              <a:latin typeface="AMX" pitchFamily="2" charset="0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E0875217-A0E2-EA77-21B2-80B4F59D86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63762" y="469900"/>
            <a:ext cx="1828800" cy="685800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:a16="http://schemas.microsoft.com/office/drawing/2014/main" id="{B05F041B-7793-56E1-1AE4-D87D29C961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6888" y="10449464"/>
            <a:ext cx="4982547" cy="98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579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0BAA0BFA4660643A687B2FDCEE2805C" ma:contentTypeVersion="16" ma:contentTypeDescription="Crie um novo documento." ma:contentTypeScope="" ma:versionID="6bb22af931fc60397c74301ec42d8558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691c8d6bfdcba53aab92b8dfcb9871d2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D3FF2A-658C-4DD0-9F83-D4CE650EA2D0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customXml/itemProps2.xml><?xml version="1.0" encoding="utf-8"?>
<ds:datastoreItem xmlns:ds="http://schemas.openxmlformats.org/officeDocument/2006/customXml" ds:itemID="{9C4DF99B-902D-49D5-9B30-F3DB66C231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c3496-d55f-4088-b91d-c078abc80e92"/>
    <ds:schemaRef ds:uri="81d509b4-a50c-4eb4-9c41-c741e6a750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6967EE-8324-422C-A71B-344E1F9917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324</TotalTime>
  <Words>22</Words>
  <Application>Microsoft Office PowerPoint</Application>
  <PresentationFormat>Personalizar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AMX</vt:lpstr>
      <vt:lpstr>Arial</vt:lpstr>
      <vt:lpstr>Calibri</vt:lpstr>
      <vt:lpstr>Calibri Light</vt:lpstr>
      <vt:lpstr>Tema do Office 2013 - 2022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 Guimarães</dc:creator>
  <cp:lastModifiedBy>betti araujo</cp:lastModifiedBy>
  <cp:revision>49</cp:revision>
  <dcterms:created xsi:type="dcterms:W3CDTF">2020-01-08T12:57:17Z</dcterms:created>
  <dcterms:modified xsi:type="dcterms:W3CDTF">2026-02-02T17:34:33Z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</Properties>
</file>