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10158413" cy="10158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0000"/>
    <a:srgbClr val="454545"/>
    <a:srgbClr val="A2A3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50" d="100"/>
          <a:sy n="50" d="100"/>
        </p:scale>
        <p:origin x="222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áfico 4">
            <a:extLst>
              <a:ext uri="{FF2B5EF4-FFF2-40B4-BE49-F238E27FC236}">
                <a16:creationId xmlns:a16="http://schemas.microsoft.com/office/drawing/2014/main" id="{1E5E7C0D-901A-BA60-9325-F77EF8C640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94588" y="314405"/>
            <a:ext cx="2569237" cy="416632"/>
          </a:xfrm>
          <a:prstGeom prst="rect">
            <a:avLst/>
          </a:prstGeom>
        </p:spPr>
      </p:pic>
      <p:grpSp>
        <p:nvGrpSpPr>
          <p:cNvPr id="7" name="Gráfico 59">
            <a:extLst>
              <a:ext uri="{FF2B5EF4-FFF2-40B4-BE49-F238E27FC236}">
                <a16:creationId xmlns:a16="http://schemas.microsoft.com/office/drawing/2014/main" id="{D37BD560-6671-76D7-A4BB-E940381E2C7F}"/>
              </a:ext>
            </a:extLst>
          </p:cNvPr>
          <p:cNvGrpSpPr/>
          <p:nvPr userDrawn="1"/>
        </p:nvGrpSpPr>
        <p:grpSpPr>
          <a:xfrm>
            <a:off x="4438166" y="9451502"/>
            <a:ext cx="1282080" cy="480292"/>
            <a:chOff x="2575461" y="10167905"/>
            <a:chExt cx="1446012" cy="541703"/>
          </a:xfrm>
        </p:grpSpPr>
        <p:grpSp>
          <p:nvGrpSpPr>
            <p:cNvPr id="8" name="Gráfico 59">
              <a:extLst>
                <a:ext uri="{FF2B5EF4-FFF2-40B4-BE49-F238E27FC236}">
                  <a16:creationId xmlns:a16="http://schemas.microsoft.com/office/drawing/2014/main" id="{220B5AD2-0DF9-5319-9EB3-EB1AEC3D799C}"/>
                </a:ext>
              </a:extLst>
            </p:cNvPr>
            <p:cNvGrpSpPr/>
            <p:nvPr/>
          </p:nvGrpSpPr>
          <p:grpSpPr>
            <a:xfrm>
              <a:off x="2575461" y="10167905"/>
              <a:ext cx="393452" cy="541703"/>
              <a:chOff x="2575461" y="10167905"/>
              <a:chExt cx="393452" cy="541703"/>
            </a:xfrm>
          </p:grpSpPr>
          <p:sp>
            <p:nvSpPr>
              <p:cNvPr id="31" name="Forma Livre 30">
                <a:extLst>
                  <a:ext uri="{FF2B5EF4-FFF2-40B4-BE49-F238E27FC236}">
                    <a16:creationId xmlns:a16="http://schemas.microsoft.com/office/drawing/2014/main" id="{F67E864E-60E0-1828-425D-E98A432434B9}"/>
                  </a:ext>
                </a:extLst>
              </p:cNvPr>
              <p:cNvSpPr/>
              <p:nvPr/>
            </p:nvSpPr>
            <p:spPr>
              <a:xfrm>
                <a:off x="2706534" y="10299673"/>
                <a:ext cx="262379" cy="409934"/>
              </a:xfrm>
              <a:custGeom>
                <a:avLst/>
                <a:gdLst>
                  <a:gd name="connsiteX0" fmla="*/ 262146 w 262379"/>
                  <a:gd name="connsiteY0" fmla="*/ 103209 h 409934"/>
                  <a:gd name="connsiteX1" fmla="*/ 262146 w 262379"/>
                  <a:gd name="connsiteY1" fmla="*/ 29024 h 409934"/>
                  <a:gd name="connsiteX2" fmla="*/ 233733 w 262379"/>
                  <a:gd name="connsiteY2" fmla="*/ 0 h 409934"/>
                  <a:gd name="connsiteX3" fmla="*/ 131073 w 262379"/>
                  <a:gd name="connsiteY3" fmla="*/ 0 h 409934"/>
                  <a:gd name="connsiteX4" fmla="*/ 131073 w 262379"/>
                  <a:gd name="connsiteY4" fmla="*/ 0 h 409934"/>
                  <a:gd name="connsiteX5" fmla="*/ 0 w 262379"/>
                  <a:gd name="connsiteY5" fmla="*/ 131188 h 409934"/>
                  <a:gd name="connsiteX6" fmla="*/ 0 w 262379"/>
                  <a:gd name="connsiteY6" fmla="*/ 131188 h 409934"/>
                  <a:gd name="connsiteX7" fmla="*/ 0 w 262379"/>
                  <a:gd name="connsiteY7" fmla="*/ 280023 h 409934"/>
                  <a:gd name="connsiteX8" fmla="*/ 130839 w 262379"/>
                  <a:gd name="connsiteY8" fmla="*/ 409935 h 409934"/>
                  <a:gd name="connsiteX9" fmla="*/ 233616 w 262379"/>
                  <a:gd name="connsiteY9" fmla="*/ 409935 h 409934"/>
                  <a:gd name="connsiteX10" fmla="*/ 261678 w 262379"/>
                  <a:gd name="connsiteY10" fmla="*/ 382072 h 409934"/>
                  <a:gd name="connsiteX11" fmla="*/ 261678 w 262379"/>
                  <a:gd name="connsiteY11" fmla="*/ 307886 h 409934"/>
                  <a:gd name="connsiteX12" fmla="*/ 233616 w 262379"/>
                  <a:gd name="connsiteY12" fmla="*/ 280023 h 409934"/>
                  <a:gd name="connsiteX13" fmla="*/ 158901 w 262379"/>
                  <a:gd name="connsiteY13" fmla="*/ 280023 h 409934"/>
                  <a:gd name="connsiteX14" fmla="*/ 130839 w 262379"/>
                  <a:gd name="connsiteY14" fmla="*/ 252160 h 409934"/>
                  <a:gd name="connsiteX15" fmla="*/ 130839 w 262379"/>
                  <a:gd name="connsiteY15" fmla="*/ 159168 h 409934"/>
                  <a:gd name="connsiteX16" fmla="*/ 158901 w 262379"/>
                  <a:gd name="connsiteY16" fmla="*/ 131305 h 409934"/>
                  <a:gd name="connsiteX17" fmla="*/ 233616 w 262379"/>
                  <a:gd name="connsiteY17" fmla="*/ 131305 h 409934"/>
                  <a:gd name="connsiteX18" fmla="*/ 262380 w 262379"/>
                  <a:gd name="connsiteY18" fmla="*/ 103442 h 4099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62379" h="409934">
                    <a:moveTo>
                      <a:pt x="262146" y="103209"/>
                    </a:moveTo>
                    <a:lnTo>
                      <a:pt x="262146" y="29024"/>
                    </a:lnTo>
                    <a:cubicBezTo>
                      <a:pt x="262146" y="13583"/>
                      <a:pt x="249167" y="0"/>
                      <a:pt x="233733" y="0"/>
                    </a:cubicBezTo>
                    <a:lnTo>
                      <a:pt x="131073" y="0"/>
                    </a:lnTo>
                    <a:cubicBezTo>
                      <a:pt x="131073" y="0"/>
                      <a:pt x="131073" y="0"/>
                      <a:pt x="131073" y="0"/>
                    </a:cubicBezTo>
                    <a:cubicBezTo>
                      <a:pt x="58813" y="0"/>
                      <a:pt x="0" y="59325"/>
                      <a:pt x="0" y="131188"/>
                    </a:cubicBezTo>
                    <a:lnTo>
                      <a:pt x="0" y="131188"/>
                    </a:lnTo>
                    <a:lnTo>
                      <a:pt x="0" y="280023"/>
                    </a:lnTo>
                    <a:cubicBezTo>
                      <a:pt x="0" y="351771"/>
                      <a:pt x="58579" y="409935"/>
                      <a:pt x="130839" y="409935"/>
                    </a:cubicBezTo>
                    <a:lnTo>
                      <a:pt x="233616" y="409935"/>
                    </a:lnTo>
                    <a:cubicBezTo>
                      <a:pt x="249167" y="409935"/>
                      <a:pt x="261678" y="397396"/>
                      <a:pt x="261678" y="382072"/>
                    </a:cubicBezTo>
                    <a:lnTo>
                      <a:pt x="261678" y="307886"/>
                    </a:lnTo>
                    <a:cubicBezTo>
                      <a:pt x="261678" y="292446"/>
                      <a:pt x="249050" y="280023"/>
                      <a:pt x="233616" y="280023"/>
                    </a:cubicBezTo>
                    <a:lnTo>
                      <a:pt x="158901" y="280023"/>
                    </a:lnTo>
                    <a:cubicBezTo>
                      <a:pt x="143350" y="280023"/>
                      <a:pt x="130839" y="267485"/>
                      <a:pt x="130839" y="252160"/>
                    </a:cubicBezTo>
                    <a:lnTo>
                      <a:pt x="130839" y="159168"/>
                    </a:lnTo>
                    <a:cubicBezTo>
                      <a:pt x="130839" y="143727"/>
                      <a:pt x="143467" y="131305"/>
                      <a:pt x="158901" y="131305"/>
                    </a:cubicBezTo>
                    <a:lnTo>
                      <a:pt x="233616" y="131305"/>
                    </a:lnTo>
                    <a:cubicBezTo>
                      <a:pt x="249167" y="131305"/>
                      <a:pt x="262380" y="118766"/>
                      <a:pt x="262380" y="103442"/>
                    </a:cubicBezTo>
                    <a:close/>
                  </a:path>
                </a:pathLst>
              </a:custGeom>
              <a:solidFill>
                <a:schemeClr val="bg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32" name="Forma Livre 31">
                <a:extLst>
                  <a:ext uri="{FF2B5EF4-FFF2-40B4-BE49-F238E27FC236}">
                    <a16:creationId xmlns:a16="http://schemas.microsoft.com/office/drawing/2014/main" id="{B7BE102D-638D-0B27-D64D-375C58955BE4}"/>
                  </a:ext>
                </a:extLst>
              </p:cNvPr>
              <p:cNvSpPr/>
              <p:nvPr/>
            </p:nvSpPr>
            <p:spPr>
              <a:xfrm>
                <a:off x="2575461" y="10168253"/>
                <a:ext cx="265536" cy="261796"/>
              </a:xfrm>
              <a:custGeom>
                <a:avLst/>
                <a:gdLst>
                  <a:gd name="connsiteX0" fmla="*/ 262146 w 265536"/>
                  <a:gd name="connsiteY0" fmla="*/ 131305 h 261796"/>
                  <a:gd name="connsiteX1" fmla="*/ 265537 w 265536"/>
                  <a:gd name="connsiteY1" fmla="*/ 131305 h 261796"/>
                  <a:gd name="connsiteX2" fmla="*/ 262380 w 265536"/>
                  <a:gd name="connsiteY2" fmla="*/ 125848 h 261796"/>
                  <a:gd name="connsiteX3" fmla="*/ 262380 w 265536"/>
                  <a:gd name="connsiteY3" fmla="*/ 27863 h 261796"/>
                  <a:gd name="connsiteX4" fmla="*/ 233616 w 265536"/>
                  <a:gd name="connsiteY4" fmla="*/ 0 h 261796"/>
                  <a:gd name="connsiteX5" fmla="*/ 158901 w 265536"/>
                  <a:gd name="connsiteY5" fmla="*/ 0 h 261796"/>
                  <a:gd name="connsiteX6" fmla="*/ 130839 w 265536"/>
                  <a:gd name="connsiteY6" fmla="*/ 27863 h 261796"/>
                  <a:gd name="connsiteX7" fmla="*/ 130839 w 265536"/>
                  <a:gd name="connsiteY7" fmla="*/ 102048 h 261796"/>
                  <a:gd name="connsiteX8" fmla="*/ 102777 w 265536"/>
                  <a:gd name="connsiteY8" fmla="*/ 129911 h 261796"/>
                  <a:gd name="connsiteX9" fmla="*/ 28062 w 265536"/>
                  <a:gd name="connsiteY9" fmla="*/ 129911 h 261796"/>
                  <a:gd name="connsiteX10" fmla="*/ 0 w 265536"/>
                  <a:gd name="connsiteY10" fmla="*/ 157774 h 261796"/>
                  <a:gd name="connsiteX11" fmla="*/ 0 w 265536"/>
                  <a:gd name="connsiteY11" fmla="*/ 233701 h 261796"/>
                  <a:gd name="connsiteX12" fmla="*/ 28062 w 265536"/>
                  <a:gd name="connsiteY12" fmla="*/ 261564 h 261796"/>
                  <a:gd name="connsiteX13" fmla="*/ 114820 w 265536"/>
                  <a:gd name="connsiteY13" fmla="*/ 261796 h 261796"/>
                  <a:gd name="connsiteX14" fmla="*/ 262146 w 265536"/>
                  <a:gd name="connsiteY14" fmla="*/ 131305 h 261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65536" h="261796">
                    <a:moveTo>
                      <a:pt x="262146" y="131305"/>
                    </a:moveTo>
                    <a:lnTo>
                      <a:pt x="265537" y="131305"/>
                    </a:lnTo>
                    <a:cubicBezTo>
                      <a:pt x="263432" y="130956"/>
                      <a:pt x="262380" y="129099"/>
                      <a:pt x="262380" y="125848"/>
                    </a:cubicBezTo>
                    <a:lnTo>
                      <a:pt x="262380" y="27863"/>
                    </a:lnTo>
                    <a:cubicBezTo>
                      <a:pt x="262380" y="12422"/>
                      <a:pt x="249167" y="0"/>
                      <a:pt x="233616" y="0"/>
                    </a:cubicBezTo>
                    <a:lnTo>
                      <a:pt x="158901" y="0"/>
                    </a:lnTo>
                    <a:cubicBezTo>
                      <a:pt x="143350" y="0"/>
                      <a:pt x="130839" y="12538"/>
                      <a:pt x="130839" y="27863"/>
                    </a:cubicBezTo>
                    <a:lnTo>
                      <a:pt x="130839" y="102048"/>
                    </a:lnTo>
                    <a:cubicBezTo>
                      <a:pt x="130839" y="117489"/>
                      <a:pt x="118211" y="129911"/>
                      <a:pt x="102777" y="129911"/>
                    </a:cubicBezTo>
                    <a:lnTo>
                      <a:pt x="28062" y="129911"/>
                    </a:lnTo>
                    <a:cubicBezTo>
                      <a:pt x="12511" y="129911"/>
                      <a:pt x="0" y="142450"/>
                      <a:pt x="0" y="157774"/>
                    </a:cubicBezTo>
                    <a:lnTo>
                      <a:pt x="0" y="233701"/>
                    </a:lnTo>
                    <a:cubicBezTo>
                      <a:pt x="0" y="249142"/>
                      <a:pt x="12628" y="261564"/>
                      <a:pt x="28062" y="261564"/>
                    </a:cubicBezTo>
                    <a:lnTo>
                      <a:pt x="114820" y="261796"/>
                    </a:lnTo>
                    <a:cubicBezTo>
                      <a:pt x="114820" y="183083"/>
                      <a:pt x="182871" y="131305"/>
                      <a:pt x="262146" y="131305"/>
                    </a:cubicBezTo>
                    <a:close/>
                  </a:path>
                </a:pathLst>
              </a:custGeom>
              <a:solidFill>
                <a:schemeClr val="bg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33" name="Forma Livre 32">
                <a:extLst>
                  <a:ext uri="{FF2B5EF4-FFF2-40B4-BE49-F238E27FC236}">
                    <a16:creationId xmlns:a16="http://schemas.microsoft.com/office/drawing/2014/main" id="{805AD443-98A7-97FA-55B0-BE80D052434A}"/>
                  </a:ext>
                </a:extLst>
              </p:cNvPr>
              <p:cNvSpPr/>
              <p:nvPr/>
            </p:nvSpPr>
            <p:spPr>
              <a:xfrm>
                <a:off x="2688527" y="10299209"/>
                <a:ext cx="144636" cy="130840"/>
              </a:xfrm>
              <a:custGeom>
                <a:avLst/>
                <a:gdLst>
                  <a:gd name="connsiteX0" fmla="*/ 17773 w 144636"/>
                  <a:gd name="connsiteY0" fmla="*/ 130840 h 130840"/>
                  <a:gd name="connsiteX1" fmla="*/ 76469 w 144636"/>
                  <a:gd name="connsiteY1" fmla="*/ 22174 h 130840"/>
                  <a:gd name="connsiteX2" fmla="*/ 144636 w 144636"/>
                  <a:gd name="connsiteY2" fmla="*/ 0 h 130840"/>
                  <a:gd name="connsiteX3" fmla="*/ 62321 w 144636"/>
                  <a:gd name="connsiteY3" fmla="*/ 21710 h 130840"/>
                  <a:gd name="connsiteX4" fmla="*/ 0 w 144636"/>
                  <a:gd name="connsiteY4" fmla="*/ 130840 h 130840"/>
                  <a:gd name="connsiteX5" fmla="*/ 17773 w 144636"/>
                  <a:gd name="connsiteY5" fmla="*/ 130840 h 130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4636" h="130840">
                    <a:moveTo>
                      <a:pt x="17773" y="130840"/>
                    </a:moveTo>
                    <a:cubicBezTo>
                      <a:pt x="21280" y="76972"/>
                      <a:pt x="42678" y="46206"/>
                      <a:pt x="76469" y="22174"/>
                    </a:cubicBezTo>
                    <a:cubicBezTo>
                      <a:pt x="93774" y="9868"/>
                      <a:pt x="118211" y="1161"/>
                      <a:pt x="144636" y="0"/>
                    </a:cubicBezTo>
                    <a:cubicBezTo>
                      <a:pt x="114937" y="464"/>
                      <a:pt x="87343" y="7198"/>
                      <a:pt x="62321" y="21710"/>
                    </a:cubicBezTo>
                    <a:cubicBezTo>
                      <a:pt x="19059" y="49341"/>
                      <a:pt x="1052" y="86956"/>
                      <a:pt x="0" y="130840"/>
                    </a:cubicBezTo>
                    <a:lnTo>
                      <a:pt x="17773" y="130840"/>
                    </a:lnTo>
                    <a:close/>
                  </a:path>
                </a:pathLst>
              </a:custGeom>
              <a:solidFill>
                <a:srgbClr val="01010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34" name="Forma Livre 33">
                <a:extLst>
                  <a:ext uri="{FF2B5EF4-FFF2-40B4-BE49-F238E27FC236}">
                    <a16:creationId xmlns:a16="http://schemas.microsoft.com/office/drawing/2014/main" id="{89FACF70-08D7-CEC5-8ED5-C227D5DBBE58}"/>
                  </a:ext>
                </a:extLst>
              </p:cNvPr>
              <p:cNvSpPr/>
              <p:nvPr/>
            </p:nvSpPr>
            <p:spPr>
              <a:xfrm>
                <a:off x="2659179" y="10167905"/>
                <a:ext cx="74247" cy="130143"/>
              </a:xfrm>
              <a:custGeom>
                <a:avLst/>
                <a:gdLst>
                  <a:gd name="connsiteX0" fmla="*/ 47121 w 74247"/>
                  <a:gd name="connsiteY0" fmla="*/ 102281 h 130143"/>
                  <a:gd name="connsiteX1" fmla="*/ 47121 w 74247"/>
                  <a:gd name="connsiteY1" fmla="*/ 28211 h 130143"/>
                  <a:gd name="connsiteX2" fmla="*/ 74247 w 74247"/>
                  <a:gd name="connsiteY2" fmla="*/ 348 h 130143"/>
                  <a:gd name="connsiteX3" fmla="*/ 74247 w 74247"/>
                  <a:gd name="connsiteY3" fmla="*/ 0 h 130143"/>
                  <a:gd name="connsiteX4" fmla="*/ 56709 w 74247"/>
                  <a:gd name="connsiteY4" fmla="*/ 0 h 130143"/>
                  <a:gd name="connsiteX5" fmla="*/ 28647 w 74247"/>
                  <a:gd name="connsiteY5" fmla="*/ 27863 h 130143"/>
                  <a:gd name="connsiteX6" fmla="*/ 28647 w 74247"/>
                  <a:gd name="connsiteY6" fmla="*/ 102048 h 130143"/>
                  <a:gd name="connsiteX7" fmla="*/ 0 w 74247"/>
                  <a:gd name="connsiteY7" fmla="*/ 130144 h 130143"/>
                  <a:gd name="connsiteX8" fmla="*/ 19994 w 74247"/>
                  <a:gd name="connsiteY8" fmla="*/ 130144 h 130143"/>
                  <a:gd name="connsiteX9" fmla="*/ 47238 w 74247"/>
                  <a:gd name="connsiteY9" fmla="*/ 102281 h 130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4247" h="130143">
                    <a:moveTo>
                      <a:pt x="47121" y="102281"/>
                    </a:moveTo>
                    <a:lnTo>
                      <a:pt x="47121" y="28211"/>
                    </a:lnTo>
                    <a:cubicBezTo>
                      <a:pt x="47121" y="13119"/>
                      <a:pt x="59164" y="813"/>
                      <a:pt x="74247" y="348"/>
                    </a:cubicBezTo>
                    <a:lnTo>
                      <a:pt x="74247" y="0"/>
                    </a:lnTo>
                    <a:lnTo>
                      <a:pt x="56709" y="0"/>
                    </a:lnTo>
                    <a:cubicBezTo>
                      <a:pt x="41158" y="0"/>
                      <a:pt x="28647" y="12538"/>
                      <a:pt x="28647" y="27863"/>
                    </a:cubicBezTo>
                    <a:lnTo>
                      <a:pt x="28647" y="102048"/>
                    </a:lnTo>
                    <a:cubicBezTo>
                      <a:pt x="28647" y="117489"/>
                      <a:pt x="15434" y="130144"/>
                      <a:pt x="0" y="130144"/>
                    </a:cubicBezTo>
                    <a:lnTo>
                      <a:pt x="19994" y="130144"/>
                    </a:lnTo>
                    <a:cubicBezTo>
                      <a:pt x="35078" y="129679"/>
                      <a:pt x="47238" y="117373"/>
                      <a:pt x="47238" y="102281"/>
                    </a:cubicBezTo>
                    <a:close/>
                  </a:path>
                </a:pathLst>
              </a:custGeom>
              <a:solidFill>
                <a:srgbClr val="01010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  <p:grpSp>
          <p:nvGrpSpPr>
            <p:cNvPr id="9" name="Gráfico 59">
              <a:extLst>
                <a:ext uri="{FF2B5EF4-FFF2-40B4-BE49-F238E27FC236}">
                  <a16:creationId xmlns:a16="http://schemas.microsoft.com/office/drawing/2014/main" id="{CD6B2D01-0941-3966-8D52-0F069560EC82}"/>
                </a:ext>
              </a:extLst>
            </p:cNvPr>
            <p:cNvGrpSpPr/>
            <p:nvPr/>
          </p:nvGrpSpPr>
          <p:grpSpPr>
            <a:xfrm>
              <a:off x="3087592" y="10327188"/>
              <a:ext cx="933880" cy="93573"/>
              <a:chOff x="3087592" y="10327188"/>
              <a:chExt cx="933880" cy="93573"/>
            </a:xfrm>
            <a:solidFill>
              <a:srgbClr val="010101"/>
            </a:solidFill>
          </p:grpSpPr>
          <p:sp>
            <p:nvSpPr>
              <p:cNvPr id="20" name="Forma Livre 19">
                <a:extLst>
                  <a:ext uri="{FF2B5EF4-FFF2-40B4-BE49-F238E27FC236}">
                    <a16:creationId xmlns:a16="http://schemas.microsoft.com/office/drawing/2014/main" id="{FA799DE0-BCEF-7D32-B296-D7CA65E91C5B}"/>
                  </a:ext>
                </a:extLst>
              </p:cNvPr>
              <p:cNvSpPr/>
              <p:nvPr/>
            </p:nvSpPr>
            <p:spPr>
              <a:xfrm>
                <a:off x="3087592" y="10329162"/>
                <a:ext cx="62671" cy="90090"/>
              </a:xfrm>
              <a:custGeom>
                <a:avLst/>
                <a:gdLst>
                  <a:gd name="connsiteX0" fmla="*/ 62672 w 62671"/>
                  <a:gd name="connsiteY0" fmla="*/ 12422 h 90090"/>
                  <a:gd name="connsiteX1" fmla="*/ 38936 w 62671"/>
                  <a:gd name="connsiteY1" fmla="*/ 12422 h 90090"/>
                  <a:gd name="connsiteX2" fmla="*/ 38936 w 62671"/>
                  <a:gd name="connsiteY2" fmla="*/ 90090 h 90090"/>
                  <a:gd name="connsiteX3" fmla="*/ 23502 w 62671"/>
                  <a:gd name="connsiteY3" fmla="*/ 90090 h 90090"/>
                  <a:gd name="connsiteX4" fmla="*/ 23502 w 62671"/>
                  <a:gd name="connsiteY4" fmla="*/ 12422 h 90090"/>
                  <a:gd name="connsiteX5" fmla="*/ 0 w 62671"/>
                  <a:gd name="connsiteY5" fmla="*/ 12422 h 90090"/>
                  <a:gd name="connsiteX6" fmla="*/ 0 w 62671"/>
                  <a:gd name="connsiteY6" fmla="*/ 0 h 90090"/>
                  <a:gd name="connsiteX7" fmla="*/ 62672 w 62671"/>
                  <a:gd name="connsiteY7" fmla="*/ 0 h 90090"/>
                  <a:gd name="connsiteX8" fmla="*/ 62672 w 62671"/>
                  <a:gd name="connsiteY8" fmla="*/ 12422 h 900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2671" h="90090">
                    <a:moveTo>
                      <a:pt x="62672" y="12422"/>
                    </a:moveTo>
                    <a:lnTo>
                      <a:pt x="38936" y="12422"/>
                    </a:lnTo>
                    <a:lnTo>
                      <a:pt x="38936" y="90090"/>
                    </a:lnTo>
                    <a:lnTo>
                      <a:pt x="23502" y="90090"/>
                    </a:lnTo>
                    <a:lnTo>
                      <a:pt x="23502" y="12422"/>
                    </a:lnTo>
                    <a:lnTo>
                      <a:pt x="0" y="12422"/>
                    </a:lnTo>
                    <a:lnTo>
                      <a:pt x="0" y="0"/>
                    </a:lnTo>
                    <a:lnTo>
                      <a:pt x="62672" y="0"/>
                    </a:lnTo>
                    <a:lnTo>
                      <a:pt x="62672" y="12422"/>
                    </a:lnTo>
                    <a:close/>
                  </a:path>
                </a:pathLst>
              </a:custGeom>
              <a:solidFill>
                <a:schemeClr val="bg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1" name="Forma Livre 20">
                <a:extLst>
                  <a:ext uri="{FF2B5EF4-FFF2-40B4-BE49-F238E27FC236}">
                    <a16:creationId xmlns:a16="http://schemas.microsoft.com/office/drawing/2014/main" id="{875761A8-2438-4C13-7DFD-705575A18B11}"/>
                  </a:ext>
                </a:extLst>
              </p:cNvPr>
              <p:cNvSpPr/>
              <p:nvPr/>
            </p:nvSpPr>
            <p:spPr>
              <a:xfrm>
                <a:off x="3172597" y="10328581"/>
                <a:ext cx="62554" cy="90670"/>
              </a:xfrm>
              <a:custGeom>
                <a:avLst/>
                <a:gdLst>
                  <a:gd name="connsiteX0" fmla="*/ 0 w 62554"/>
                  <a:gd name="connsiteY0" fmla="*/ 0 h 90670"/>
                  <a:gd name="connsiteX1" fmla="*/ 32622 w 62554"/>
                  <a:gd name="connsiteY1" fmla="*/ 0 h 90670"/>
                  <a:gd name="connsiteX2" fmla="*/ 51681 w 62554"/>
                  <a:gd name="connsiteY2" fmla="*/ 6617 h 90670"/>
                  <a:gd name="connsiteX3" fmla="*/ 58579 w 62554"/>
                  <a:gd name="connsiteY3" fmla="*/ 25193 h 90670"/>
                  <a:gd name="connsiteX4" fmla="*/ 54604 w 62554"/>
                  <a:gd name="connsiteY4" fmla="*/ 40517 h 90670"/>
                  <a:gd name="connsiteX5" fmla="*/ 43847 w 62554"/>
                  <a:gd name="connsiteY5" fmla="*/ 49457 h 90670"/>
                  <a:gd name="connsiteX6" fmla="*/ 43847 w 62554"/>
                  <a:gd name="connsiteY6" fmla="*/ 50386 h 90670"/>
                  <a:gd name="connsiteX7" fmla="*/ 62555 w 62554"/>
                  <a:gd name="connsiteY7" fmla="*/ 90671 h 90670"/>
                  <a:gd name="connsiteX8" fmla="*/ 46068 w 62554"/>
                  <a:gd name="connsiteY8" fmla="*/ 90671 h 90670"/>
                  <a:gd name="connsiteX9" fmla="*/ 30751 w 62554"/>
                  <a:gd name="connsiteY9" fmla="*/ 55378 h 90670"/>
                  <a:gd name="connsiteX10" fmla="*/ 15434 w 62554"/>
                  <a:gd name="connsiteY10" fmla="*/ 55378 h 90670"/>
                  <a:gd name="connsiteX11" fmla="*/ 15434 w 62554"/>
                  <a:gd name="connsiteY11" fmla="*/ 90671 h 90670"/>
                  <a:gd name="connsiteX12" fmla="*/ 117 w 62554"/>
                  <a:gd name="connsiteY12" fmla="*/ 90671 h 90670"/>
                  <a:gd name="connsiteX13" fmla="*/ 117 w 62554"/>
                  <a:gd name="connsiteY13" fmla="*/ 0 h 90670"/>
                  <a:gd name="connsiteX14" fmla="*/ 28296 w 62554"/>
                  <a:gd name="connsiteY14" fmla="*/ 44233 h 90670"/>
                  <a:gd name="connsiteX15" fmla="*/ 40105 w 62554"/>
                  <a:gd name="connsiteY15" fmla="*/ 39821 h 90670"/>
                  <a:gd name="connsiteX16" fmla="*/ 44081 w 62554"/>
                  <a:gd name="connsiteY16" fmla="*/ 27283 h 90670"/>
                  <a:gd name="connsiteX17" fmla="*/ 28179 w 62554"/>
                  <a:gd name="connsiteY17" fmla="*/ 11261 h 90670"/>
                  <a:gd name="connsiteX18" fmla="*/ 15200 w 62554"/>
                  <a:gd name="connsiteY18" fmla="*/ 11261 h 90670"/>
                  <a:gd name="connsiteX19" fmla="*/ 15200 w 62554"/>
                  <a:gd name="connsiteY19" fmla="*/ 44233 h 90670"/>
                  <a:gd name="connsiteX20" fmla="*/ 28179 w 62554"/>
                  <a:gd name="connsiteY20" fmla="*/ 44233 h 90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2554" h="90670">
                    <a:moveTo>
                      <a:pt x="0" y="0"/>
                    </a:moveTo>
                    <a:lnTo>
                      <a:pt x="32622" y="0"/>
                    </a:lnTo>
                    <a:cubicBezTo>
                      <a:pt x="40690" y="0"/>
                      <a:pt x="47121" y="2206"/>
                      <a:pt x="51681" y="6617"/>
                    </a:cubicBezTo>
                    <a:cubicBezTo>
                      <a:pt x="56358" y="11029"/>
                      <a:pt x="58579" y="17182"/>
                      <a:pt x="58579" y="25193"/>
                    </a:cubicBezTo>
                    <a:cubicBezTo>
                      <a:pt x="58579" y="31114"/>
                      <a:pt x="57176" y="36222"/>
                      <a:pt x="54604" y="40517"/>
                    </a:cubicBezTo>
                    <a:cubicBezTo>
                      <a:pt x="51915" y="44813"/>
                      <a:pt x="48290" y="47715"/>
                      <a:pt x="43847" y="49457"/>
                    </a:cubicBezTo>
                    <a:lnTo>
                      <a:pt x="43847" y="50386"/>
                    </a:lnTo>
                    <a:lnTo>
                      <a:pt x="62555" y="90671"/>
                    </a:lnTo>
                    <a:lnTo>
                      <a:pt x="46068" y="90671"/>
                    </a:lnTo>
                    <a:lnTo>
                      <a:pt x="30751" y="55378"/>
                    </a:lnTo>
                    <a:lnTo>
                      <a:pt x="15434" y="55378"/>
                    </a:lnTo>
                    <a:lnTo>
                      <a:pt x="15434" y="90671"/>
                    </a:lnTo>
                    <a:lnTo>
                      <a:pt x="117" y="90671"/>
                    </a:lnTo>
                    <a:lnTo>
                      <a:pt x="117" y="0"/>
                    </a:lnTo>
                    <a:close/>
                    <a:moveTo>
                      <a:pt x="28296" y="44233"/>
                    </a:moveTo>
                    <a:cubicBezTo>
                      <a:pt x="33441" y="44233"/>
                      <a:pt x="37416" y="42723"/>
                      <a:pt x="40105" y="39821"/>
                    </a:cubicBezTo>
                    <a:cubicBezTo>
                      <a:pt x="42795" y="36919"/>
                      <a:pt x="44081" y="32739"/>
                      <a:pt x="44081" y="27283"/>
                    </a:cubicBezTo>
                    <a:cubicBezTo>
                      <a:pt x="44081" y="16602"/>
                      <a:pt x="38819" y="11261"/>
                      <a:pt x="28179" y="11261"/>
                    </a:cubicBezTo>
                    <a:lnTo>
                      <a:pt x="15200" y="11261"/>
                    </a:lnTo>
                    <a:lnTo>
                      <a:pt x="15200" y="44233"/>
                    </a:lnTo>
                    <a:lnTo>
                      <a:pt x="28179" y="44233"/>
                    </a:lnTo>
                    <a:close/>
                  </a:path>
                </a:pathLst>
              </a:custGeom>
              <a:solidFill>
                <a:schemeClr val="bg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2" name="Forma Livre 21">
                <a:extLst>
                  <a:ext uri="{FF2B5EF4-FFF2-40B4-BE49-F238E27FC236}">
                    <a16:creationId xmlns:a16="http://schemas.microsoft.com/office/drawing/2014/main" id="{DECCE3CF-0C03-B9A4-3CE6-48C0762A4422}"/>
                  </a:ext>
                </a:extLst>
              </p:cNvPr>
              <p:cNvSpPr/>
              <p:nvPr/>
            </p:nvSpPr>
            <p:spPr>
              <a:xfrm>
                <a:off x="3257952" y="10328465"/>
                <a:ext cx="54019" cy="90670"/>
              </a:xfrm>
              <a:custGeom>
                <a:avLst/>
                <a:gdLst>
                  <a:gd name="connsiteX0" fmla="*/ 54019 w 54019"/>
                  <a:gd name="connsiteY0" fmla="*/ 116 h 90670"/>
                  <a:gd name="connsiteX1" fmla="*/ 54019 w 54019"/>
                  <a:gd name="connsiteY1" fmla="*/ 12306 h 90670"/>
                  <a:gd name="connsiteX2" fmla="*/ 15434 w 54019"/>
                  <a:gd name="connsiteY2" fmla="*/ 12306 h 90670"/>
                  <a:gd name="connsiteX3" fmla="*/ 15434 w 54019"/>
                  <a:gd name="connsiteY3" fmla="*/ 38544 h 90670"/>
                  <a:gd name="connsiteX4" fmla="*/ 43964 w 54019"/>
                  <a:gd name="connsiteY4" fmla="*/ 38544 h 90670"/>
                  <a:gd name="connsiteX5" fmla="*/ 43964 w 54019"/>
                  <a:gd name="connsiteY5" fmla="*/ 50734 h 90670"/>
                  <a:gd name="connsiteX6" fmla="*/ 15434 w 54019"/>
                  <a:gd name="connsiteY6" fmla="*/ 50734 h 90670"/>
                  <a:gd name="connsiteX7" fmla="*/ 15434 w 54019"/>
                  <a:gd name="connsiteY7" fmla="*/ 78481 h 90670"/>
                  <a:gd name="connsiteX8" fmla="*/ 54019 w 54019"/>
                  <a:gd name="connsiteY8" fmla="*/ 78481 h 90670"/>
                  <a:gd name="connsiteX9" fmla="*/ 54019 w 54019"/>
                  <a:gd name="connsiteY9" fmla="*/ 90671 h 90670"/>
                  <a:gd name="connsiteX10" fmla="*/ 0 w 54019"/>
                  <a:gd name="connsiteY10" fmla="*/ 90671 h 90670"/>
                  <a:gd name="connsiteX11" fmla="*/ 0 w 54019"/>
                  <a:gd name="connsiteY11" fmla="*/ 0 h 90670"/>
                  <a:gd name="connsiteX12" fmla="*/ 54019 w 54019"/>
                  <a:gd name="connsiteY12" fmla="*/ 0 h 90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4019" h="90670">
                    <a:moveTo>
                      <a:pt x="54019" y="116"/>
                    </a:moveTo>
                    <a:lnTo>
                      <a:pt x="54019" y="12306"/>
                    </a:lnTo>
                    <a:lnTo>
                      <a:pt x="15434" y="12306"/>
                    </a:lnTo>
                    <a:lnTo>
                      <a:pt x="15434" y="38544"/>
                    </a:lnTo>
                    <a:lnTo>
                      <a:pt x="43964" y="38544"/>
                    </a:lnTo>
                    <a:lnTo>
                      <a:pt x="43964" y="50734"/>
                    </a:lnTo>
                    <a:lnTo>
                      <a:pt x="15434" y="50734"/>
                    </a:lnTo>
                    <a:lnTo>
                      <a:pt x="15434" y="78481"/>
                    </a:lnTo>
                    <a:lnTo>
                      <a:pt x="54019" y="78481"/>
                    </a:lnTo>
                    <a:lnTo>
                      <a:pt x="54019" y="90671"/>
                    </a:lnTo>
                    <a:lnTo>
                      <a:pt x="0" y="90671"/>
                    </a:lnTo>
                    <a:lnTo>
                      <a:pt x="0" y="0"/>
                    </a:lnTo>
                    <a:lnTo>
                      <a:pt x="54019" y="0"/>
                    </a:lnTo>
                    <a:close/>
                  </a:path>
                </a:pathLst>
              </a:custGeom>
              <a:solidFill>
                <a:schemeClr val="bg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3" name="Forma Livre 22">
                <a:extLst>
                  <a:ext uri="{FF2B5EF4-FFF2-40B4-BE49-F238E27FC236}">
                    <a16:creationId xmlns:a16="http://schemas.microsoft.com/office/drawing/2014/main" id="{8B17C63F-AF66-E340-EAFB-6DD4B0A79197}"/>
                  </a:ext>
                </a:extLst>
              </p:cNvPr>
              <p:cNvSpPr/>
              <p:nvPr/>
            </p:nvSpPr>
            <p:spPr>
              <a:xfrm>
                <a:off x="3335006" y="10329162"/>
                <a:ext cx="15434" cy="90090"/>
              </a:xfrm>
              <a:custGeom>
                <a:avLst/>
                <a:gdLst>
                  <a:gd name="connsiteX0" fmla="*/ 15434 w 15434"/>
                  <a:gd name="connsiteY0" fmla="*/ 0 h 90090"/>
                  <a:gd name="connsiteX1" fmla="*/ 15434 w 15434"/>
                  <a:gd name="connsiteY1" fmla="*/ 90090 h 90090"/>
                  <a:gd name="connsiteX2" fmla="*/ 0 w 15434"/>
                  <a:gd name="connsiteY2" fmla="*/ 90090 h 90090"/>
                  <a:gd name="connsiteX3" fmla="*/ 0 w 15434"/>
                  <a:gd name="connsiteY3" fmla="*/ 0 h 90090"/>
                  <a:gd name="connsiteX4" fmla="*/ 15434 w 15434"/>
                  <a:gd name="connsiteY4" fmla="*/ 0 h 900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434" h="90090">
                    <a:moveTo>
                      <a:pt x="15434" y="0"/>
                    </a:moveTo>
                    <a:lnTo>
                      <a:pt x="15434" y="90090"/>
                    </a:lnTo>
                    <a:lnTo>
                      <a:pt x="0" y="90090"/>
                    </a:lnTo>
                    <a:lnTo>
                      <a:pt x="0" y="0"/>
                    </a:lnTo>
                    <a:lnTo>
                      <a:pt x="15434" y="0"/>
                    </a:lnTo>
                    <a:close/>
                  </a:path>
                </a:pathLst>
              </a:custGeom>
              <a:solidFill>
                <a:schemeClr val="bg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4" name="Forma Livre 23">
                <a:extLst>
                  <a:ext uri="{FF2B5EF4-FFF2-40B4-BE49-F238E27FC236}">
                    <a16:creationId xmlns:a16="http://schemas.microsoft.com/office/drawing/2014/main" id="{91304943-48C5-1506-E290-4FBD4581AECE}"/>
                  </a:ext>
                </a:extLst>
              </p:cNvPr>
              <p:cNvSpPr/>
              <p:nvPr/>
            </p:nvSpPr>
            <p:spPr>
              <a:xfrm>
                <a:off x="3380022" y="10329046"/>
                <a:ext cx="67115" cy="90206"/>
              </a:xfrm>
              <a:custGeom>
                <a:avLst/>
                <a:gdLst>
                  <a:gd name="connsiteX0" fmla="*/ 0 w 67115"/>
                  <a:gd name="connsiteY0" fmla="*/ 116 h 90206"/>
                  <a:gd name="connsiteX1" fmla="*/ 14733 w 67115"/>
                  <a:gd name="connsiteY1" fmla="*/ 116 h 90206"/>
                  <a:gd name="connsiteX2" fmla="*/ 54253 w 67115"/>
                  <a:gd name="connsiteY2" fmla="*/ 69309 h 90206"/>
                  <a:gd name="connsiteX3" fmla="*/ 55189 w 67115"/>
                  <a:gd name="connsiteY3" fmla="*/ 69309 h 90206"/>
                  <a:gd name="connsiteX4" fmla="*/ 53084 w 67115"/>
                  <a:gd name="connsiteY4" fmla="*/ 36802 h 90206"/>
                  <a:gd name="connsiteX5" fmla="*/ 53084 w 67115"/>
                  <a:gd name="connsiteY5" fmla="*/ 0 h 90206"/>
                  <a:gd name="connsiteX6" fmla="*/ 67115 w 67115"/>
                  <a:gd name="connsiteY6" fmla="*/ 0 h 90206"/>
                  <a:gd name="connsiteX7" fmla="*/ 67115 w 67115"/>
                  <a:gd name="connsiteY7" fmla="*/ 90090 h 90206"/>
                  <a:gd name="connsiteX8" fmla="*/ 52382 w 67115"/>
                  <a:gd name="connsiteY8" fmla="*/ 90090 h 90206"/>
                  <a:gd name="connsiteX9" fmla="*/ 12745 w 67115"/>
                  <a:gd name="connsiteY9" fmla="*/ 20897 h 90206"/>
                  <a:gd name="connsiteX10" fmla="*/ 11926 w 67115"/>
                  <a:gd name="connsiteY10" fmla="*/ 20897 h 90206"/>
                  <a:gd name="connsiteX11" fmla="*/ 14031 w 67115"/>
                  <a:gd name="connsiteY11" fmla="*/ 53404 h 90206"/>
                  <a:gd name="connsiteX12" fmla="*/ 14031 w 67115"/>
                  <a:gd name="connsiteY12" fmla="*/ 90207 h 90206"/>
                  <a:gd name="connsiteX13" fmla="*/ 0 w 67115"/>
                  <a:gd name="connsiteY13" fmla="*/ 90207 h 90206"/>
                  <a:gd name="connsiteX14" fmla="*/ 0 w 67115"/>
                  <a:gd name="connsiteY14" fmla="*/ 116 h 902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7115" h="90206">
                    <a:moveTo>
                      <a:pt x="0" y="116"/>
                    </a:moveTo>
                    <a:lnTo>
                      <a:pt x="14733" y="116"/>
                    </a:lnTo>
                    <a:lnTo>
                      <a:pt x="54253" y="69309"/>
                    </a:lnTo>
                    <a:lnTo>
                      <a:pt x="55189" y="69309"/>
                    </a:lnTo>
                    <a:cubicBezTo>
                      <a:pt x="53786" y="58745"/>
                      <a:pt x="53084" y="47948"/>
                      <a:pt x="53084" y="36802"/>
                    </a:cubicBezTo>
                    <a:lnTo>
                      <a:pt x="53084" y="0"/>
                    </a:lnTo>
                    <a:lnTo>
                      <a:pt x="67115" y="0"/>
                    </a:lnTo>
                    <a:lnTo>
                      <a:pt x="67115" y="90090"/>
                    </a:lnTo>
                    <a:lnTo>
                      <a:pt x="52382" y="90090"/>
                    </a:lnTo>
                    <a:lnTo>
                      <a:pt x="12745" y="20897"/>
                    </a:lnTo>
                    <a:lnTo>
                      <a:pt x="11926" y="20897"/>
                    </a:lnTo>
                    <a:cubicBezTo>
                      <a:pt x="13329" y="31462"/>
                      <a:pt x="14031" y="42259"/>
                      <a:pt x="14031" y="53404"/>
                    </a:cubicBezTo>
                    <a:lnTo>
                      <a:pt x="14031" y="90207"/>
                    </a:lnTo>
                    <a:lnTo>
                      <a:pt x="0" y="90207"/>
                    </a:lnTo>
                    <a:lnTo>
                      <a:pt x="0" y="116"/>
                    </a:lnTo>
                    <a:close/>
                  </a:path>
                </a:pathLst>
              </a:custGeom>
              <a:solidFill>
                <a:schemeClr val="bg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5" name="Forma Livre 24">
                <a:extLst>
                  <a:ext uri="{FF2B5EF4-FFF2-40B4-BE49-F238E27FC236}">
                    <a16:creationId xmlns:a16="http://schemas.microsoft.com/office/drawing/2014/main" id="{4DE34A9D-79FD-2B78-7572-0E25A55F22B1}"/>
                  </a:ext>
                </a:extLst>
              </p:cNvPr>
              <p:cNvSpPr/>
              <p:nvPr/>
            </p:nvSpPr>
            <p:spPr>
              <a:xfrm>
                <a:off x="3468067" y="10329162"/>
                <a:ext cx="76352" cy="90090"/>
              </a:xfrm>
              <a:custGeom>
                <a:avLst/>
                <a:gdLst>
                  <a:gd name="connsiteX0" fmla="*/ 60801 w 76352"/>
                  <a:gd name="connsiteY0" fmla="*/ 90090 h 90090"/>
                  <a:gd name="connsiteX1" fmla="*/ 53552 w 76352"/>
                  <a:gd name="connsiteY1" fmla="*/ 66291 h 90090"/>
                  <a:gd name="connsiteX2" fmla="*/ 22099 w 76352"/>
                  <a:gd name="connsiteY2" fmla="*/ 66291 h 90090"/>
                  <a:gd name="connsiteX3" fmla="*/ 14850 w 76352"/>
                  <a:gd name="connsiteY3" fmla="*/ 90090 h 90090"/>
                  <a:gd name="connsiteX4" fmla="*/ 0 w 76352"/>
                  <a:gd name="connsiteY4" fmla="*/ 90090 h 90090"/>
                  <a:gd name="connsiteX5" fmla="*/ 27244 w 76352"/>
                  <a:gd name="connsiteY5" fmla="*/ 0 h 90090"/>
                  <a:gd name="connsiteX6" fmla="*/ 48992 w 76352"/>
                  <a:gd name="connsiteY6" fmla="*/ 0 h 90090"/>
                  <a:gd name="connsiteX7" fmla="*/ 76352 w 76352"/>
                  <a:gd name="connsiteY7" fmla="*/ 90090 h 90090"/>
                  <a:gd name="connsiteX8" fmla="*/ 60918 w 76352"/>
                  <a:gd name="connsiteY8" fmla="*/ 90090 h 90090"/>
                  <a:gd name="connsiteX9" fmla="*/ 50746 w 76352"/>
                  <a:gd name="connsiteY9" fmla="*/ 54217 h 90090"/>
                  <a:gd name="connsiteX10" fmla="*/ 38468 w 76352"/>
                  <a:gd name="connsiteY10" fmla="*/ 14976 h 90090"/>
                  <a:gd name="connsiteX11" fmla="*/ 37182 w 76352"/>
                  <a:gd name="connsiteY11" fmla="*/ 14976 h 90090"/>
                  <a:gd name="connsiteX12" fmla="*/ 25022 w 76352"/>
                  <a:gd name="connsiteY12" fmla="*/ 54217 h 90090"/>
                  <a:gd name="connsiteX13" fmla="*/ 50862 w 76352"/>
                  <a:gd name="connsiteY13" fmla="*/ 54217 h 900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6352" h="90090">
                    <a:moveTo>
                      <a:pt x="60801" y="90090"/>
                    </a:moveTo>
                    <a:lnTo>
                      <a:pt x="53552" y="66291"/>
                    </a:lnTo>
                    <a:lnTo>
                      <a:pt x="22099" y="66291"/>
                    </a:lnTo>
                    <a:lnTo>
                      <a:pt x="14850" y="90090"/>
                    </a:lnTo>
                    <a:lnTo>
                      <a:pt x="0" y="90090"/>
                    </a:lnTo>
                    <a:lnTo>
                      <a:pt x="27244" y="0"/>
                    </a:lnTo>
                    <a:lnTo>
                      <a:pt x="48992" y="0"/>
                    </a:lnTo>
                    <a:lnTo>
                      <a:pt x="76352" y="90090"/>
                    </a:lnTo>
                    <a:lnTo>
                      <a:pt x="60918" y="90090"/>
                    </a:lnTo>
                    <a:close/>
                    <a:moveTo>
                      <a:pt x="50746" y="54217"/>
                    </a:moveTo>
                    <a:lnTo>
                      <a:pt x="38468" y="14976"/>
                    </a:lnTo>
                    <a:lnTo>
                      <a:pt x="37182" y="14976"/>
                    </a:lnTo>
                    <a:lnTo>
                      <a:pt x="25022" y="54217"/>
                    </a:lnTo>
                    <a:lnTo>
                      <a:pt x="50862" y="54217"/>
                    </a:lnTo>
                    <a:close/>
                  </a:path>
                </a:pathLst>
              </a:custGeom>
              <a:solidFill>
                <a:schemeClr val="bg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6" name="Forma Livre 25">
                <a:extLst>
                  <a:ext uri="{FF2B5EF4-FFF2-40B4-BE49-F238E27FC236}">
                    <a16:creationId xmlns:a16="http://schemas.microsoft.com/office/drawing/2014/main" id="{04406502-EAC5-936E-2A38-C91BA9B1F864}"/>
                  </a:ext>
                </a:extLst>
              </p:cNvPr>
              <p:cNvSpPr/>
              <p:nvPr/>
            </p:nvSpPr>
            <p:spPr>
              <a:xfrm>
                <a:off x="3562425" y="10328930"/>
                <a:ext cx="111195" cy="90206"/>
              </a:xfrm>
              <a:custGeom>
                <a:avLst/>
                <a:gdLst>
                  <a:gd name="connsiteX0" fmla="*/ 54838 w 111195"/>
                  <a:gd name="connsiteY0" fmla="*/ 74766 h 90206"/>
                  <a:gd name="connsiteX1" fmla="*/ 56592 w 111195"/>
                  <a:gd name="connsiteY1" fmla="*/ 74766 h 90206"/>
                  <a:gd name="connsiteX2" fmla="*/ 79626 w 111195"/>
                  <a:gd name="connsiteY2" fmla="*/ 116 h 90206"/>
                  <a:gd name="connsiteX3" fmla="*/ 100789 w 111195"/>
                  <a:gd name="connsiteY3" fmla="*/ 116 h 90206"/>
                  <a:gd name="connsiteX4" fmla="*/ 111196 w 111195"/>
                  <a:gd name="connsiteY4" fmla="*/ 90207 h 90206"/>
                  <a:gd name="connsiteX5" fmla="*/ 95528 w 111195"/>
                  <a:gd name="connsiteY5" fmla="*/ 90207 h 90206"/>
                  <a:gd name="connsiteX6" fmla="*/ 90734 w 111195"/>
                  <a:gd name="connsiteY6" fmla="*/ 41678 h 90206"/>
                  <a:gd name="connsiteX7" fmla="*/ 88863 w 111195"/>
                  <a:gd name="connsiteY7" fmla="*/ 16718 h 90206"/>
                  <a:gd name="connsiteX8" fmla="*/ 87577 w 111195"/>
                  <a:gd name="connsiteY8" fmla="*/ 16718 h 90206"/>
                  <a:gd name="connsiteX9" fmla="*/ 64192 w 111195"/>
                  <a:gd name="connsiteY9" fmla="*/ 90090 h 90206"/>
                  <a:gd name="connsiteX10" fmla="*/ 45484 w 111195"/>
                  <a:gd name="connsiteY10" fmla="*/ 90090 h 90206"/>
                  <a:gd name="connsiteX11" fmla="*/ 21982 w 111195"/>
                  <a:gd name="connsiteY11" fmla="*/ 16718 h 90206"/>
                  <a:gd name="connsiteX12" fmla="*/ 20696 w 111195"/>
                  <a:gd name="connsiteY12" fmla="*/ 16718 h 90206"/>
                  <a:gd name="connsiteX13" fmla="*/ 18708 w 111195"/>
                  <a:gd name="connsiteY13" fmla="*/ 41214 h 90206"/>
                  <a:gd name="connsiteX14" fmla="*/ 13797 w 111195"/>
                  <a:gd name="connsiteY14" fmla="*/ 90090 h 90206"/>
                  <a:gd name="connsiteX15" fmla="*/ 0 w 111195"/>
                  <a:gd name="connsiteY15" fmla="*/ 90090 h 90206"/>
                  <a:gd name="connsiteX16" fmla="*/ 10289 w 111195"/>
                  <a:gd name="connsiteY16" fmla="*/ 0 h 90206"/>
                  <a:gd name="connsiteX17" fmla="*/ 31687 w 111195"/>
                  <a:gd name="connsiteY17" fmla="*/ 0 h 90206"/>
                  <a:gd name="connsiteX18" fmla="*/ 54721 w 111195"/>
                  <a:gd name="connsiteY18" fmla="*/ 74650 h 902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11195" h="90206">
                    <a:moveTo>
                      <a:pt x="54838" y="74766"/>
                    </a:moveTo>
                    <a:lnTo>
                      <a:pt x="56592" y="74766"/>
                    </a:lnTo>
                    <a:lnTo>
                      <a:pt x="79626" y="116"/>
                    </a:lnTo>
                    <a:lnTo>
                      <a:pt x="100789" y="116"/>
                    </a:lnTo>
                    <a:lnTo>
                      <a:pt x="111196" y="90207"/>
                    </a:lnTo>
                    <a:lnTo>
                      <a:pt x="95528" y="90207"/>
                    </a:lnTo>
                    <a:lnTo>
                      <a:pt x="90734" y="41678"/>
                    </a:lnTo>
                    <a:cubicBezTo>
                      <a:pt x="89798" y="33436"/>
                      <a:pt x="89214" y="25077"/>
                      <a:pt x="88863" y="16718"/>
                    </a:cubicBezTo>
                    <a:lnTo>
                      <a:pt x="87577" y="16718"/>
                    </a:lnTo>
                    <a:lnTo>
                      <a:pt x="64192" y="90090"/>
                    </a:lnTo>
                    <a:lnTo>
                      <a:pt x="45484" y="90090"/>
                    </a:lnTo>
                    <a:lnTo>
                      <a:pt x="21982" y="16718"/>
                    </a:lnTo>
                    <a:lnTo>
                      <a:pt x="20696" y="16718"/>
                    </a:lnTo>
                    <a:cubicBezTo>
                      <a:pt x="20111" y="25193"/>
                      <a:pt x="19526" y="33320"/>
                      <a:pt x="18708" y="41214"/>
                    </a:cubicBezTo>
                    <a:lnTo>
                      <a:pt x="13797" y="90090"/>
                    </a:lnTo>
                    <a:lnTo>
                      <a:pt x="0" y="90090"/>
                    </a:lnTo>
                    <a:lnTo>
                      <a:pt x="10289" y="0"/>
                    </a:lnTo>
                    <a:lnTo>
                      <a:pt x="31687" y="0"/>
                    </a:lnTo>
                    <a:lnTo>
                      <a:pt x="54721" y="74650"/>
                    </a:lnTo>
                    <a:close/>
                  </a:path>
                </a:pathLst>
              </a:custGeom>
              <a:solidFill>
                <a:schemeClr val="bg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7" name="Forma Livre 26">
                <a:extLst>
                  <a:ext uri="{FF2B5EF4-FFF2-40B4-BE49-F238E27FC236}">
                    <a16:creationId xmlns:a16="http://schemas.microsoft.com/office/drawing/2014/main" id="{BD15A439-3D2E-CBCB-7653-C0C01A95D0B5}"/>
                  </a:ext>
                </a:extLst>
              </p:cNvPr>
              <p:cNvSpPr/>
              <p:nvPr/>
            </p:nvSpPr>
            <p:spPr>
              <a:xfrm>
                <a:off x="3700397" y="10328465"/>
                <a:ext cx="54019" cy="90670"/>
              </a:xfrm>
              <a:custGeom>
                <a:avLst/>
                <a:gdLst>
                  <a:gd name="connsiteX0" fmla="*/ 54019 w 54019"/>
                  <a:gd name="connsiteY0" fmla="*/ 116 h 90670"/>
                  <a:gd name="connsiteX1" fmla="*/ 54019 w 54019"/>
                  <a:gd name="connsiteY1" fmla="*/ 12306 h 90670"/>
                  <a:gd name="connsiteX2" fmla="*/ 15434 w 54019"/>
                  <a:gd name="connsiteY2" fmla="*/ 12306 h 90670"/>
                  <a:gd name="connsiteX3" fmla="*/ 15434 w 54019"/>
                  <a:gd name="connsiteY3" fmla="*/ 38544 h 90670"/>
                  <a:gd name="connsiteX4" fmla="*/ 43964 w 54019"/>
                  <a:gd name="connsiteY4" fmla="*/ 38544 h 90670"/>
                  <a:gd name="connsiteX5" fmla="*/ 43964 w 54019"/>
                  <a:gd name="connsiteY5" fmla="*/ 50734 h 90670"/>
                  <a:gd name="connsiteX6" fmla="*/ 15434 w 54019"/>
                  <a:gd name="connsiteY6" fmla="*/ 50734 h 90670"/>
                  <a:gd name="connsiteX7" fmla="*/ 15434 w 54019"/>
                  <a:gd name="connsiteY7" fmla="*/ 78481 h 90670"/>
                  <a:gd name="connsiteX8" fmla="*/ 54019 w 54019"/>
                  <a:gd name="connsiteY8" fmla="*/ 78481 h 90670"/>
                  <a:gd name="connsiteX9" fmla="*/ 54019 w 54019"/>
                  <a:gd name="connsiteY9" fmla="*/ 90671 h 90670"/>
                  <a:gd name="connsiteX10" fmla="*/ 0 w 54019"/>
                  <a:gd name="connsiteY10" fmla="*/ 90671 h 90670"/>
                  <a:gd name="connsiteX11" fmla="*/ 0 w 54019"/>
                  <a:gd name="connsiteY11" fmla="*/ 0 h 90670"/>
                  <a:gd name="connsiteX12" fmla="*/ 54019 w 54019"/>
                  <a:gd name="connsiteY12" fmla="*/ 0 h 90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4019" h="90670">
                    <a:moveTo>
                      <a:pt x="54019" y="116"/>
                    </a:moveTo>
                    <a:lnTo>
                      <a:pt x="54019" y="12306"/>
                    </a:lnTo>
                    <a:lnTo>
                      <a:pt x="15434" y="12306"/>
                    </a:lnTo>
                    <a:lnTo>
                      <a:pt x="15434" y="38544"/>
                    </a:lnTo>
                    <a:lnTo>
                      <a:pt x="43964" y="38544"/>
                    </a:lnTo>
                    <a:lnTo>
                      <a:pt x="43964" y="50734"/>
                    </a:lnTo>
                    <a:lnTo>
                      <a:pt x="15434" y="50734"/>
                    </a:lnTo>
                    <a:lnTo>
                      <a:pt x="15434" y="78481"/>
                    </a:lnTo>
                    <a:lnTo>
                      <a:pt x="54019" y="78481"/>
                    </a:lnTo>
                    <a:lnTo>
                      <a:pt x="54019" y="90671"/>
                    </a:lnTo>
                    <a:lnTo>
                      <a:pt x="0" y="90671"/>
                    </a:lnTo>
                    <a:lnTo>
                      <a:pt x="0" y="0"/>
                    </a:lnTo>
                    <a:lnTo>
                      <a:pt x="54019" y="0"/>
                    </a:lnTo>
                    <a:close/>
                  </a:path>
                </a:pathLst>
              </a:custGeom>
              <a:solidFill>
                <a:schemeClr val="bg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8" name="Forma Livre 27">
                <a:extLst>
                  <a:ext uri="{FF2B5EF4-FFF2-40B4-BE49-F238E27FC236}">
                    <a16:creationId xmlns:a16="http://schemas.microsoft.com/office/drawing/2014/main" id="{9C5A35C9-F970-589A-7C94-EA4E2B8E7125}"/>
                  </a:ext>
                </a:extLst>
              </p:cNvPr>
              <p:cNvSpPr/>
              <p:nvPr/>
            </p:nvSpPr>
            <p:spPr>
              <a:xfrm>
                <a:off x="3777450" y="10329046"/>
                <a:ext cx="67114" cy="90206"/>
              </a:xfrm>
              <a:custGeom>
                <a:avLst/>
                <a:gdLst>
                  <a:gd name="connsiteX0" fmla="*/ 0 w 67114"/>
                  <a:gd name="connsiteY0" fmla="*/ 116 h 90206"/>
                  <a:gd name="connsiteX1" fmla="*/ 14732 w 67114"/>
                  <a:gd name="connsiteY1" fmla="*/ 116 h 90206"/>
                  <a:gd name="connsiteX2" fmla="*/ 54253 w 67114"/>
                  <a:gd name="connsiteY2" fmla="*/ 69309 h 90206"/>
                  <a:gd name="connsiteX3" fmla="*/ 55189 w 67114"/>
                  <a:gd name="connsiteY3" fmla="*/ 69309 h 90206"/>
                  <a:gd name="connsiteX4" fmla="*/ 53084 w 67114"/>
                  <a:gd name="connsiteY4" fmla="*/ 36802 h 90206"/>
                  <a:gd name="connsiteX5" fmla="*/ 53084 w 67114"/>
                  <a:gd name="connsiteY5" fmla="*/ 0 h 90206"/>
                  <a:gd name="connsiteX6" fmla="*/ 67115 w 67114"/>
                  <a:gd name="connsiteY6" fmla="*/ 0 h 90206"/>
                  <a:gd name="connsiteX7" fmla="*/ 67115 w 67114"/>
                  <a:gd name="connsiteY7" fmla="*/ 90090 h 90206"/>
                  <a:gd name="connsiteX8" fmla="*/ 52382 w 67114"/>
                  <a:gd name="connsiteY8" fmla="*/ 90090 h 90206"/>
                  <a:gd name="connsiteX9" fmla="*/ 12745 w 67114"/>
                  <a:gd name="connsiteY9" fmla="*/ 20897 h 90206"/>
                  <a:gd name="connsiteX10" fmla="*/ 11926 w 67114"/>
                  <a:gd name="connsiteY10" fmla="*/ 20897 h 90206"/>
                  <a:gd name="connsiteX11" fmla="*/ 14031 w 67114"/>
                  <a:gd name="connsiteY11" fmla="*/ 53404 h 90206"/>
                  <a:gd name="connsiteX12" fmla="*/ 14031 w 67114"/>
                  <a:gd name="connsiteY12" fmla="*/ 90207 h 90206"/>
                  <a:gd name="connsiteX13" fmla="*/ 0 w 67114"/>
                  <a:gd name="connsiteY13" fmla="*/ 90207 h 90206"/>
                  <a:gd name="connsiteX14" fmla="*/ 0 w 67114"/>
                  <a:gd name="connsiteY14" fmla="*/ 116 h 902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7114" h="90206">
                    <a:moveTo>
                      <a:pt x="0" y="116"/>
                    </a:moveTo>
                    <a:lnTo>
                      <a:pt x="14732" y="116"/>
                    </a:lnTo>
                    <a:lnTo>
                      <a:pt x="54253" y="69309"/>
                    </a:lnTo>
                    <a:lnTo>
                      <a:pt x="55189" y="69309"/>
                    </a:lnTo>
                    <a:cubicBezTo>
                      <a:pt x="53786" y="58745"/>
                      <a:pt x="53084" y="47948"/>
                      <a:pt x="53084" y="36802"/>
                    </a:cubicBezTo>
                    <a:lnTo>
                      <a:pt x="53084" y="0"/>
                    </a:lnTo>
                    <a:lnTo>
                      <a:pt x="67115" y="0"/>
                    </a:lnTo>
                    <a:lnTo>
                      <a:pt x="67115" y="90090"/>
                    </a:lnTo>
                    <a:lnTo>
                      <a:pt x="52382" y="90090"/>
                    </a:lnTo>
                    <a:lnTo>
                      <a:pt x="12745" y="20897"/>
                    </a:lnTo>
                    <a:lnTo>
                      <a:pt x="11926" y="20897"/>
                    </a:lnTo>
                    <a:cubicBezTo>
                      <a:pt x="13329" y="31462"/>
                      <a:pt x="14031" y="42259"/>
                      <a:pt x="14031" y="53404"/>
                    </a:cubicBezTo>
                    <a:lnTo>
                      <a:pt x="14031" y="90207"/>
                    </a:lnTo>
                    <a:lnTo>
                      <a:pt x="0" y="90207"/>
                    </a:lnTo>
                    <a:lnTo>
                      <a:pt x="0" y="116"/>
                    </a:lnTo>
                    <a:close/>
                  </a:path>
                </a:pathLst>
              </a:custGeom>
              <a:solidFill>
                <a:schemeClr val="bg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9" name="Forma Livre 28">
                <a:extLst>
                  <a:ext uri="{FF2B5EF4-FFF2-40B4-BE49-F238E27FC236}">
                    <a16:creationId xmlns:a16="http://schemas.microsoft.com/office/drawing/2014/main" id="{A7E3FD06-116F-F144-B040-7BC828D5E398}"/>
                  </a:ext>
                </a:extLst>
              </p:cNvPr>
              <p:cNvSpPr/>
              <p:nvPr/>
            </p:nvSpPr>
            <p:spPr>
              <a:xfrm>
                <a:off x="3866898" y="10329162"/>
                <a:ext cx="62671" cy="90090"/>
              </a:xfrm>
              <a:custGeom>
                <a:avLst/>
                <a:gdLst>
                  <a:gd name="connsiteX0" fmla="*/ 62672 w 62671"/>
                  <a:gd name="connsiteY0" fmla="*/ 12422 h 90090"/>
                  <a:gd name="connsiteX1" fmla="*/ 38936 w 62671"/>
                  <a:gd name="connsiteY1" fmla="*/ 12422 h 90090"/>
                  <a:gd name="connsiteX2" fmla="*/ 38936 w 62671"/>
                  <a:gd name="connsiteY2" fmla="*/ 90090 h 90090"/>
                  <a:gd name="connsiteX3" fmla="*/ 23502 w 62671"/>
                  <a:gd name="connsiteY3" fmla="*/ 90090 h 90090"/>
                  <a:gd name="connsiteX4" fmla="*/ 23502 w 62671"/>
                  <a:gd name="connsiteY4" fmla="*/ 12422 h 90090"/>
                  <a:gd name="connsiteX5" fmla="*/ 0 w 62671"/>
                  <a:gd name="connsiteY5" fmla="*/ 12422 h 90090"/>
                  <a:gd name="connsiteX6" fmla="*/ 0 w 62671"/>
                  <a:gd name="connsiteY6" fmla="*/ 0 h 90090"/>
                  <a:gd name="connsiteX7" fmla="*/ 62672 w 62671"/>
                  <a:gd name="connsiteY7" fmla="*/ 0 h 90090"/>
                  <a:gd name="connsiteX8" fmla="*/ 62672 w 62671"/>
                  <a:gd name="connsiteY8" fmla="*/ 12422 h 900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2671" h="90090">
                    <a:moveTo>
                      <a:pt x="62672" y="12422"/>
                    </a:moveTo>
                    <a:lnTo>
                      <a:pt x="38936" y="12422"/>
                    </a:lnTo>
                    <a:lnTo>
                      <a:pt x="38936" y="90090"/>
                    </a:lnTo>
                    <a:lnTo>
                      <a:pt x="23502" y="90090"/>
                    </a:lnTo>
                    <a:lnTo>
                      <a:pt x="23502" y="12422"/>
                    </a:lnTo>
                    <a:lnTo>
                      <a:pt x="0" y="12422"/>
                    </a:lnTo>
                    <a:lnTo>
                      <a:pt x="0" y="0"/>
                    </a:lnTo>
                    <a:lnTo>
                      <a:pt x="62672" y="0"/>
                    </a:lnTo>
                    <a:lnTo>
                      <a:pt x="62672" y="12422"/>
                    </a:lnTo>
                    <a:close/>
                  </a:path>
                </a:pathLst>
              </a:custGeom>
              <a:solidFill>
                <a:schemeClr val="bg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30" name="Forma Livre 29">
                <a:extLst>
                  <a:ext uri="{FF2B5EF4-FFF2-40B4-BE49-F238E27FC236}">
                    <a16:creationId xmlns:a16="http://schemas.microsoft.com/office/drawing/2014/main" id="{C1669A6C-230C-B4FF-A422-0FCB096B7B6C}"/>
                  </a:ext>
                </a:extLst>
              </p:cNvPr>
              <p:cNvSpPr/>
              <p:nvPr/>
            </p:nvSpPr>
            <p:spPr>
              <a:xfrm>
                <a:off x="3943367" y="10327188"/>
                <a:ext cx="78105" cy="93573"/>
              </a:xfrm>
              <a:custGeom>
                <a:avLst/>
                <a:gdLst>
                  <a:gd name="connsiteX0" fmla="*/ 10173 w 78105"/>
                  <a:gd name="connsiteY0" fmla="*/ 81151 h 93573"/>
                  <a:gd name="connsiteX1" fmla="*/ 0 w 78105"/>
                  <a:gd name="connsiteY1" fmla="*/ 46787 h 93573"/>
                  <a:gd name="connsiteX2" fmla="*/ 10173 w 78105"/>
                  <a:gd name="connsiteY2" fmla="*/ 12422 h 93573"/>
                  <a:gd name="connsiteX3" fmla="*/ 39170 w 78105"/>
                  <a:gd name="connsiteY3" fmla="*/ 0 h 93573"/>
                  <a:gd name="connsiteX4" fmla="*/ 68050 w 78105"/>
                  <a:gd name="connsiteY4" fmla="*/ 12422 h 93573"/>
                  <a:gd name="connsiteX5" fmla="*/ 78106 w 78105"/>
                  <a:gd name="connsiteY5" fmla="*/ 46787 h 93573"/>
                  <a:gd name="connsiteX6" fmla="*/ 68050 w 78105"/>
                  <a:gd name="connsiteY6" fmla="*/ 81151 h 93573"/>
                  <a:gd name="connsiteX7" fmla="*/ 39170 w 78105"/>
                  <a:gd name="connsiteY7" fmla="*/ 93573 h 93573"/>
                  <a:gd name="connsiteX8" fmla="*/ 10173 w 78105"/>
                  <a:gd name="connsiteY8" fmla="*/ 81151 h 93573"/>
                  <a:gd name="connsiteX9" fmla="*/ 21397 w 78105"/>
                  <a:gd name="connsiteY9" fmla="*/ 71863 h 93573"/>
                  <a:gd name="connsiteX10" fmla="*/ 39053 w 78105"/>
                  <a:gd name="connsiteY10" fmla="*/ 80803 h 93573"/>
                  <a:gd name="connsiteX11" fmla="*/ 56826 w 78105"/>
                  <a:gd name="connsiteY11" fmla="*/ 71863 h 93573"/>
                  <a:gd name="connsiteX12" fmla="*/ 62438 w 78105"/>
                  <a:gd name="connsiteY12" fmla="*/ 46671 h 93573"/>
                  <a:gd name="connsiteX13" fmla="*/ 56826 w 78105"/>
                  <a:gd name="connsiteY13" fmla="*/ 21478 h 93573"/>
                  <a:gd name="connsiteX14" fmla="*/ 39053 w 78105"/>
                  <a:gd name="connsiteY14" fmla="*/ 12538 h 93573"/>
                  <a:gd name="connsiteX15" fmla="*/ 21397 w 78105"/>
                  <a:gd name="connsiteY15" fmla="*/ 21478 h 93573"/>
                  <a:gd name="connsiteX16" fmla="*/ 15785 w 78105"/>
                  <a:gd name="connsiteY16" fmla="*/ 46671 h 93573"/>
                  <a:gd name="connsiteX17" fmla="*/ 21397 w 78105"/>
                  <a:gd name="connsiteY17" fmla="*/ 71863 h 935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78105" h="93573">
                    <a:moveTo>
                      <a:pt x="10173" y="81151"/>
                    </a:moveTo>
                    <a:cubicBezTo>
                      <a:pt x="3391" y="72792"/>
                      <a:pt x="0" y="61415"/>
                      <a:pt x="0" y="46787"/>
                    </a:cubicBezTo>
                    <a:cubicBezTo>
                      <a:pt x="0" y="32159"/>
                      <a:pt x="3391" y="20665"/>
                      <a:pt x="10173" y="12422"/>
                    </a:cubicBezTo>
                    <a:cubicBezTo>
                      <a:pt x="16954" y="4063"/>
                      <a:pt x="26542" y="0"/>
                      <a:pt x="39170" y="0"/>
                    </a:cubicBezTo>
                    <a:cubicBezTo>
                      <a:pt x="51798" y="0"/>
                      <a:pt x="61269" y="4179"/>
                      <a:pt x="68050" y="12422"/>
                    </a:cubicBezTo>
                    <a:cubicBezTo>
                      <a:pt x="74715" y="20781"/>
                      <a:pt x="78106" y="32159"/>
                      <a:pt x="78106" y="46787"/>
                    </a:cubicBezTo>
                    <a:cubicBezTo>
                      <a:pt x="78106" y="61415"/>
                      <a:pt x="74715" y="72908"/>
                      <a:pt x="68050" y="81151"/>
                    </a:cubicBezTo>
                    <a:cubicBezTo>
                      <a:pt x="61386" y="89510"/>
                      <a:pt x="51681" y="93573"/>
                      <a:pt x="39170" y="93573"/>
                    </a:cubicBezTo>
                    <a:cubicBezTo>
                      <a:pt x="26659" y="93573"/>
                      <a:pt x="16837" y="89394"/>
                      <a:pt x="10173" y="81151"/>
                    </a:cubicBezTo>
                    <a:close/>
                    <a:moveTo>
                      <a:pt x="21397" y="71863"/>
                    </a:moveTo>
                    <a:cubicBezTo>
                      <a:pt x="25139" y="77900"/>
                      <a:pt x="30985" y="80803"/>
                      <a:pt x="39053" y="80803"/>
                    </a:cubicBezTo>
                    <a:cubicBezTo>
                      <a:pt x="47121" y="80803"/>
                      <a:pt x="53084" y="77784"/>
                      <a:pt x="56826" y="71863"/>
                    </a:cubicBezTo>
                    <a:cubicBezTo>
                      <a:pt x="60567" y="65943"/>
                      <a:pt x="62438" y="57467"/>
                      <a:pt x="62438" y="46671"/>
                    </a:cubicBezTo>
                    <a:cubicBezTo>
                      <a:pt x="62438" y="35874"/>
                      <a:pt x="60567" y="27399"/>
                      <a:pt x="56826" y="21478"/>
                    </a:cubicBezTo>
                    <a:cubicBezTo>
                      <a:pt x="53084" y="15557"/>
                      <a:pt x="47121" y="12538"/>
                      <a:pt x="39053" y="12538"/>
                    </a:cubicBezTo>
                    <a:cubicBezTo>
                      <a:pt x="30985" y="12538"/>
                      <a:pt x="25139" y="15557"/>
                      <a:pt x="21397" y="21478"/>
                    </a:cubicBezTo>
                    <a:cubicBezTo>
                      <a:pt x="17656" y="27515"/>
                      <a:pt x="15785" y="35874"/>
                      <a:pt x="15785" y="46671"/>
                    </a:cubicBezTo>
                    <a:cubicBezTo>
                      <a:pt x="15785" y="57467"/>
                      <a:pt x="17656" y="65826"/>
                      <a:pt x="21397" y="71863"/>
                    </a:cubicBezTo>
                    <a:close/>
                  </a:path>
                </a:pathLst>
              </a:custGeom>
              <a:solidFill>
                <a:schemeClr val="bg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  <p:grpSp>
          <p:nvGrpSpPr>
            <p:cNvPr id="10" name="Gráfico 59">
              <a:extLst>
                <a:ext uri="{FF2B5EF4-FFF2-40B4-BE49-F238E27FC236}">
                  <a16:creationId xmlns:a16="http://schemas.microsoft.com/office/drawing/2014/main" id="{CE87B1A8-B5E0-8A28-CD5C-A0145E7866A6}"/>
                </a:ext>
              </a:extLst>
            </p:cNvPr>
            <p:cNvGrpSpPr/>
            <p:nvPr/>
          </p:nvGrpSpPr>
          <p:grpSpPr>
            <a:xfrm>
              <a:off x="3088294" y="10463369"/>
              <a:ext cx="932360" cy="123177"/>
              <a:chOff x="3088294" y="10463369"/>
              <a:chExt cx="932360" cy="123177"/>
            </a:xfrm>
            <a:solidFill>
              <a:srgbClr val="231F20"/>
            </a:solidFill>
          </p:grpSpPr>
          <p:sp>
            <p:nvSpPr>
              <p:cNvPr id="11" name="Forma Livre 10">
                <a:extLst>
                  <a:ext uri="{FF2B5EF4-FFF2-40B4-BE49-F238E27FC236}">
                    <a16:creationId xmlns:a16="http://schemas.microsoft.com/office/drawing/2014/main" id="{4738A235-145B-56CE-79E2-6811C6A69539}"/>
                  </a:ext>
                </a:extLst>
              </p:cNvPr>
              <p:cNvSpPr/>
              <p:nvPr/>
            </p:nvSpPr>
            <p:spPr>
              <a:xfrm>
                <a:off x="3088294" y="10463369"/>
                <a:ext cx="81964" cy="122945"/>
              </a:xfrm>
              <a:custGeom>
                <a:avLst/>
                <a:gdLst>
                  <a:gd name="connsiteX0" fmla="*/ 70389 w 81964"/>
                  <a:gd name="connsiteY0" fmla="*/ 24148 h 122945"/>
                  <a:gd name="connsiteX1" fmla="*/ 57644 w 81964"/>
                  <a:gd name="connsiteY1" fmla="*/ 22639 h 122945"/>
                  <a:gd name="connsiteX2" fmla="*/ 35194 w 81964"/>
                  <a:gd name="connsiteY2" fmla="*/ 32855 h 122945"/>
                  <a:gd name="connsiteX3" fmla="*/ 27828 w 81964"/>
                  <a:gd name="connsiteY3" fmla="*/ 61531 h 122945"/>
                  <a:gd name="connsiteX4" fmla="*/ 35311 w 81964"/>
                  <a:gd name="connsiteY4" fmla="*/ 90207 h 122945"/>
                  <a:gd name="connsiteX5" fmla="*/ 57995 w 81964"/>
                  <a:gd name="connsiteY5" fmla="*/ 100423 h 122945"/>
                  <a:gd name="connsiteX6" fmla="*/ 70623 w 81964"/>
                  <a:gd name="connsiteY6" fmla="*/ 99262 h 122945"/>
                  <a:gd name="connsiteX7" fmla="*/ 81964 w 81964"/>
                  <a:gd name="connsiteY7" fmla="*/ 96476 h 122945"/>
                  <a:gd name="connsiteX8" fmla="*/ 81964 w 81964"/>
                  <a:gd name="connsiteY8" fmla="*/ 119695 h 122945"/>
                  <a:gd name="connsiteX9" fmla="*/ 70038 w 81964"/>
                  <a:gd name="connsiteY9" fmla="*/ 122133 h 122945"/>
                  <a:gd name="connsiteX10" fmla="*/ 57293 w 81964"/>
                  <a:gd name="connsiteY10" fmla="*/ 122946 h 122945"/>
                  <a:gd name="connsiteX11" fmla="*/ 26191 w 81964"/>
                  <a:gd name="connsiteY11" fmla="*/ 115399 h 122945"/>
                  <a:gd name="connsiteX12" fmla="*/ 6665 w 81964"/>
                  <a:gd name="connsiteY12" fmla="*/ 94038 h 122945"/>
                  <a:gd name="connsiteX13" fmla="*/ 0 w 81964"/>
                  <a:gd name="connsiteY13" fmla="*/ 61647 h 122945"/>
                  <a:gd name="connsiteX14" fmla="*/ 6665 w 81964"/>
                  <a:gd name="connsiteY14" fmla="*/ 29024 h 122945"/>
                  <a:gd name="connsiteX15" fmla="*/ 26074 w 81964"/>
                  <a:gd name="connsiteY15" fmla="*/ 7546 h 122945"/>
                  <a:gd name="connsiteX16" fmla="*/ 56709 w 81964"/>
                  <a:gd name="connsiteY16" fmla="*/ 0 h 122945"/>
                  <a:gd name="connsiteX17" fmla="*/ 81848 w 81964"/>
                  <a:gd name="connsiteY17" fmla="*/ 4296 h 122945"/>
                  <a:gd name="connsiteX18" fmla="*/ 81848 w 81964"/>
                  <a:gd name="connsiteY18" fmla="*/ 27515 h 122945"/>
                  <a:gd name="connsiteX19" fmla="*/ 70272 w 81964"/>
                  <a:gd name="connsiteY19" fmla="*/ 24032 h 1229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81964" h="122945">
                    <a:moveTo>
                      <a:pt x="70389" y="24148"/>
                    </a:moveTo>
                    <a:cubicBezTo>
                      <a:pt x="65829" y="23219"/>
                      <a:pt x="61620" y="22639"/>
                      <a:pt x="57644" y="22639"/>
                    </a:cubicBezTo>
                    <a:cubicBezTo>
                      <a:pt x="47589" y="22639"/>
                      <a:pt x="40105" y="26005"/>
                      <a:pt x="35194" y="32855"/>
                    </a:cubicBezTo>
                    <a:cubicBezTo>
                      <a:pt x="30284" y="39705"/>
                      <a:pt x="27828" y="49225"/>
                      <a:pt x="27828" y="61531"/>
                    </a:cubicBezTo>
                    <a:cubicBezTo>
                      <a:pt x="27828" y="73837"/>
                      <a:pt x="30284" y="83357"/>
                      <a:pt x="35311" y="90207"/>
                    </a:cubicBezTo>
                    <a:cubicBezTo>
                      <a:pt x="40339" y="97056"/>
                      <a:pt x="47822" y="100423"/>
                      <a:pt x="57995" y="100423"/>
                    </a:cubicBezTo>
                    <a:cubicBezTo>
                      <a:pt x="61620" y="100423"/>
                      <a:pt x="65829" y="100075"/>
                      <a:pt x="70623" y="99262"/>
                    </a:cubicBezTo>
                    <a:cubicBezTo>
                      <a:pt x="75417" y="98565"/>
                      <a:pt x="79158" y="97521"/>
                      <a:pt x="81964" y="96476"/>
                    </a:cubicBezTo>
                    <a:lnTo>
                      <a:pt x="81964" y="119695"/>
                    </a:lnTo>
                    <a:cubicBezTo>
                      <a:pt x="78457" y="120740"/>
                      <a:pt x="74481" y="121552"/>
                      <a:pt x="70038" y="122133"/>
                    </a:cubicBezTo>
                    <a:cubicBezTo>
                      <a:pt x="65595" y="122713"/>
                      <a:pt x="61386" y="122946"/>
                      <a:pt x="57293" y="122946"/>
                    </a:cubicBezTo>
                    <a:cubicBezTo>
                      <a:pt x="45133" y="122946"/>
                      <a:pt x="34844" y="120391"/>
                      <a:pt x="26191" y="115399"/>
                    </a:cubicBezTo>
                    <a:cubicBezTo>
                      <a:pt x="17656" y="110291"/>
                      <a:pt x="11108" y="103209"/>
                      <a:pt x="6665" y="94038"/>
                    </a:cubicBezTo>
                    <a:cubicBezTo>
                      <a:pt x="2222" y="84866"/>
                      <a:pt x="0" y="74069"/>
                      <a:pt x="0" y="61647"/>
                    </a:cubicBezTo>
                    <a:cubicBezTo>
                      <a:pt x="0" y="49225"/>
                      <a:pt x="2222" y="38196"/>
                      <a:pt x="6665" y="29024"/>
                    </a:cubicBezTo>
                    <a:cubicBezTo>
                      <a:pt x="11108" y="19736"/>
                      <a:pt x="17539" y="12654"/>
                      <a:pt x="26074" y="7546"/>
                    </a:cubicBezTo>
                    <a:cubicBezTo>
                      <a:pt x="34610" y="2438"/>
                      <a:pt x="44782" y="0"/>
                      <a:pt x="56709" y="0"/>
                    </a:cubicBezTo>
                    <a:cubicBezTo>
                      <a:pt x="66180" y="0"/>
                      <a:pt x="74598" y="1393"/>
                      <a:pt x="81848" y="4296"/>
                    </a:cubicBezTo>
                    <a:lnTo>
                      <a:pt x="81848" y="27515"/>
                    </a:lnTo>
                    <a:cubicBezTo>
                      <a:pt x="78691" y="26122"/>
                      <a:pt x="74832" y="24961"/>
                      <a:pt x="70272" y="24032"/>
                    </a:cubicBezTo>
                    <a:close/>
                  </a:path>
                </a:pathLst>
              </a:custGeom>
              <a:solidFill>
                <a:schemeClr val="bg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2" name="Forma Livre 11">
                <a:extLst>
                  <a:ext uri="{FF2B5EF4-FFF2-40B4-BE49-F238E27FC236}">
                    <a16:creationId xmlns:a16="http://schemas.microsoft.com/office/drawing/2014/main" id="{CB4C9A98-C65F-B4BB-B872-A3CF06257458}"/>
                  </a:ext>
                </a:extLst>
              </p:cNvPr>
              <p:cNvSpPr/>
              <p:nvPr/>
            </p:nvSpPr>
            <p:spPr>
              <a:xfrm>
                <a:off x="3183471" y="10463485"/>
                <a:ext cx="106752" cy="123061"/>
              </a:xfrm>
              <a:custGeom>
                <a:avLst/>
                <a:gdLst>
                  <a:gd name="connsiteX0" fmla="*/ 13914 w 106752"/>
                  <a:gd name="connsiteY0" fmla="*/ 106576 h 123061"/>
                  <a:gd name="connsiteX1" fmla="*/ 0 w 106752"/>
                  <a:gd name="connsiteY1" fmla="*/ 61531 h 123061"/>
                  <a:gd name="connsiteX2" fmla="*/ 13914 w 106752"/>
                  <a:gd name="connsiteY2" fmla="*/ 16486 h 123061"/>
                  <a:gd name="connsiteX3" fmla="*/ 53435 w 106752"/>
                  <a:gd name="connsiteY3" fmla="*/ 0 h 123061"/>
                  <a:gd name="connsiteX4" fmla="*/ 92839 w 106752"/>
                  <a:gd name="connsiteY4" fmla="*/ 16370 h 123061"/>
                  <a:gd name="connsiteX5" fmla="*/ 106753 w 106752"/>
                  <a:gd name="connsiteY5" fmla="*/ 61531 h 123061"/>
                  <a:gd name="connsiteX6" fmla="*/ 92839 w 106752"/>
                  <a:gd name="connsiteY6" fmla="*/ 106692 h 123061"/>
                  <a:gd name="connsiteX7" fmla="*/ 53435 w 106752"/>
                  <a:gd name="connsiteY7" fmla="*/ 123062 h 123061"/>
                  <a:gd name="connsiteX8" fmla="*/ 13914 w 106752"/>
                  <a:gd name="connsiteY8" fmla="*/ 106576 h 123061"/>
                  <a:gd name="connsiteX9" fmla="*/ 53318 w 106752"/>
                  <a:gd name="connsiteY9" fmla="*/ 100771 h 123061"/>
                  <a:gd name="connsiteX10" fmla="*/ 79041 w 106752"/>
                  <a:gd name="connsiteY10" fmla="*/ 61531 h 123061"/>
                  <a:gd name="connsiteX11" fmla="*/ 53318 w 106752"/>
                  <a:gd name="connsiteY11" fmla="*/ 22290 h 123061"/>
                  <a:gd name="connsiteX12" fmla="*/ 27477 w 106752"/>
                  <a:gd name="connsiteY12" fmla="*/ 61531 h 123061"/>
                  <a:gd name="connsiteX13" fmla="*/ 53318 w 106752"/>
                  <a:gd name="connsiteY13" fmla="*/ 100771 h 1230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6752" h="123061">
                    <a:moveTo>
                      <a:pt x="13914" y="106576"/>
                    </a:moveTo>
                    <a:cubicBezTo>
                      <a:pt x="4560" y="95663"/>
                      <a:pt x="0" y="80571"/>
                      <a:pt x="0" y="61531"/>
                    </a:cubicBezTo>
                    <a:cubicBezTo>
                      <a:pt x="0" y="42491"/>
                      <a:pt x="4677" y="27399"/>
                      <a:pt x="13914" y="16486"/>
                    </a:cubicBezTo>
                    <a:cubicBezTo>
                      <a:pt x="23268" y="5573"/>
                      <a:pt x="36364" y="0"/>
                      <a:pt x="53435" y="0"/>
                    </a:cubicBezTo>
                    <a:cubicBezTo>
                      <a:pt x="70506" y="0"/>
                      <a:pt x="83601" y="5457"/>
                      <a:pt x="92839" y="16370"/>
                    </a:cubicBezTo>
                    <a:cubicBezTo>
                      <a:pt x="102076" y="27283"/>
                      <a:pt x="106753" y="42375"/>
                      <a:pt x="106753" y="61531"/>
                    </a:cubicBezTo>
                    <a:cubicBezTo>
                      <a:pt x="106753" y="80687"/>
                      <a:pt x="102076" y="95779"/>
                      <a:pt x="92839" y="106692"/>
                    </a:cubicBezTo>
                    <a:cubicBezTo>
                      <a:pt x="83601" y="117605"/>
                      <a:pt x="70506" y="123062"/>
                      <a:pt x="53435" y="123062"/>
                    </a:cubicBezTo>
                    <a:cubicBezTo>
                      <a:pt x="36364" y="123062"/>
                      <a:pt x="23268" y="117605"/>
                      <a:pt x="13914" y="106576"/>
                    </a:cubicBezTo>
                    <a:close/>
                    <a:moveTo>
                      <a:pt x="53318" y="100771"/>
                    </a:moveTo>
                    <a:cubicBezTo>
                      <a:pt x="70389" y="100771"/>
                      <a:pt x="79041" y="87652"/>
                      <a:pt x="79041" y="61531"/>
                    </a:cubicBezTo>
                    <a:cubicBezTo>
                      <a:pt x="79041" y="35409"/>
                      <a:pt x="70506" y="22290"/>
                      <a:pt x="53318" y="22290"/>
                    </a:cubicBezTo>
                    <a:cubicBezTo>
                      <a:pt x="36130" y="22290"/>
                      <a:pt x="27477" y="35409"/>
                      <a:pt x="27477" y="61531"/>
                    </a:cubicBezTo>
                    <a:cubicBezTo>
                      <a:pt x="27477" y="87652"/>
                      <a:pt x="36130" y="100771"/>
                      <a:pt x="53318" y="100771"/>
                    </a:cubicBezTo>
                    <a:close/>
                  </a:path>
                </a:pathLst>
              </a:custGeom>
              <a:solidFill>
                <a:schemeClr val="bg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3" name="Forma Livre 12">
                <a:extLst>
                  <a:ext uri="{FF2B5EF4-FFF2-40B4-BE49-F238E27FC236}">
                    <a16:creationId xmlns:a16="http://schemas.microsoft.com/office/drawing/2014/main" id="{E11EADF3-96E7-5C89-D873-8FB6FD84FFC0}"/>
                  </a:ext>
                </a:extLst>
              </p:cNvPr>
              <p:cNvSpPr/>
              <p:nvPr/>
            </p:nvSpPr>
            <p:spPr>
              <a:xfrm>
                <a:off x="3307061" y="10466271"/>
                <a:ext cx="154341" cy="118185"/>
              </a:xfrm>
              <a:custGeom>
                <a:avLst/>
                <a:gdLst>
                  <a:gd name="connsiteX0" fmla="*/ 76001 w 154341"/>
                  <a:gd name="connsiteY0" fmla="*/ 91948 h 118185"/>
                  <a:gd name="connsiteX1" fmla="*/ 78457 w 154341"/>
                  <a:gd name="connsiteY1" fmla="*/ 91948 h 118185"/>
                  <a:gd name="connsiteX2" fmla="*/ 103829 w 154341"/>
                  <a:gd name="connsiteY2" fmla="*/ 0 h 118185"/>
                  <a:gd name="connsiteX3" fmla="*/ 140778 w 154341"/>
                  <a:gd name="connsiteY3" fmla="*/ 0 h 118185"/>
                  <a:gd name="connsiteX4" fmla="*/ 154341 w 154341"/>
                  <a:gd name="connsiteY4" fmla="*/ 118186 h 118185"/>
                  <a:gd name="connsiteX5" fmla="*/ 126747 w 154341"/>
                  <a:gd name="connsiteY5" fmla="*/ 118186 h 118185"/>
                  <a:gd name="connsiteX6" fmla="*/ 121836 w 154341"/>
                  <a:gd name="connsiteY6" fmla="*/ 59093 h 118185"/>
                  <a:gd name="connsiteX7" fmla="*/ 120082 w 154341"/>
                  <a:gd name="connsiteY7" fmla="*/ 30185 h 118185"/>
                  <a:gd name="connsiteX8" fmla="*/ 118211 w 154341"/>
                  <a:gd name="connsiteY8" fmla="*/ 30185 h 118185"/>
                  <a:gd name="connsiteX9" fmla="*/ 92722 w 154341"/>
                  <a:gd name="connsiteY9" fmla="*/ 118186 h 118185"/>
                  <a:gd name="connsiteX10" fmla="*/ 59047 w 154341"/>
                  <a:gd name="connsiteY10" fmla="*/ 118186 h 118185"/>
                  <a:gd name="connsiteX11" fmla="*/ 33207 w 154341"/>
                  <a:gd name="connsiteY11" fmla="*/ 30185 h 118185"/>
                  <a:gd name="connsiteX12" fmla="*/ 31453 w 154341"/>
                  <a:gd name="connsiteY12" fmla="*/ 30185 h 118185"/>
                  <a:gd name="connsiteX13" fmla="*/ 29582 w 154341"/>
                  <a:gd name="connsiteY13" fmla="*/ 58745 h 118185"/>
                  <a:gd name="connsiteX14" fmla="*/ 24087 w 154341"/>
                  <a:gd name="connsiteY14" fmla="*/ 118186 h 118185"/>
                  <a:gd name="connsiteX15" fmla="*/ 0 w 154341"/>
                  <a:gd name="connsiteY15" fmla="*/ 118186 h 118185"/>
                  <a:gd name="connsiteX16" fmla="*/ 13329 w 154341"/>
                  <a:gd name="connsiteY16" fmla="*/ 0 h 118185"/>
                  <a:gd name="connsiteX17" fmla="*/ 50746 w 154341"/>
                  <a:gd name="connsiteY17" fmla="*/ 0 h 118185"/>
                  <a:gd name="connsiteX18" fmla="*/ 76118 w 154341"/>
                  <a:gd name="connsiteY18" fmla="*/ 91948 h 1181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54341" h="118185">
                    <a:moveTo>
                      <a:pt x="76001" y="91948"/>
                    </a:moveTo>
                    <a:lnTo>
                      <a:pt x="78457" y="91948"/>
                    </a:lnTo>
                    <a:lnTo>
                      <a:pt x="103829" y="0"/>
                    </a:lnTo>
                    <a:lnTo>
                      <a:pt x="140778" y="0"/>
                    </a:lnTo>
                    <a:lnTo>
                      <a:pt x="154341" y="118186"/>
                    </a:lnTo>
                    <a:lnTo>
                      <a:pt x="126747" y="118186"/>
                    </a:lnTo>
                    <a:lnTo>
                      <a:pt x="121836" y="59093"/>
                    </a:lnTo>
                    <a:cubicBezTo>
                      <a:pt x="120901" y="48064"/>
                      <a:pt x="120316" y="38428"/>
                      <a:pt x="120082" y="30185"/>
                    </a:cubicBezTo>
                    <a:lnTo>
                      <a:pt x="118211" y="30185"/>
                    </a:lnTo>
                    <a:lnTo>
                      <a:pt x="92722" y="118186"/>
                    </a:lnTo>
                    <a:lnTo>
                      <a:pt x="59047" y="118186"/>
                    </a:lnTo>
                    <a:lnTo>
                      <a:pt x="33207" y="30185"/>
                    </a:lnTo>
                    <a:lnTo>
                      <a:pt x="31453" y="30185"/>
                    </a:lnTo>
                    <a:cubicBezTo>
                      <a:pt x="30751" y="43536"/>
                      <a:pt x="30167" y="53056"/>
                      <a:pt x="29582" y="58745"/>
                    </a:cubicBezTo>
                    <a:lnTo>
                      <a:pt x="24087" y="118186"/>
                    </a:lnTo>
                    <a:lnTo>
                      <a:pt x="0" y="118186"/>
                    </a:lnTo>
                    <a:lnTo>
                      <a:pt x="13329" y="0"/>
                    </a:lnTo>
                    <a:lnTo>
                      <a:pt x="50746" y="0"/>
                    </a:lnTo>
                    <a:lnTo>
                      <a:pt x="76118" y="91948"/>
                    </a:lnTo>
                    <a:close/>
                  </a:path>
                </a:pathLst>
              </a:custGeom>
              <a:solidFill>
                <a:schemeClr val="bg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4" name="Forma Livre 13">
                <a:extLst>
                  <a:ext uri="{FF2B5EF4-FFF2-40B4-BE49-F238E27FC236}">
                    <a16:creationId xmlns:a16="http://schemas.microsoft.com/office/drawing/2014/main" id="{2C9A77CC-4D0F-405B-2AE8-C5BD4DB2066D}"/>
                  </a:ext>
                </a:extLst>
              </p:cNvPr>
              <p:cNvSpPr/>
              <p:nvPr/>
            </p:nvSpPr>
            <p:spPr>
              <a:xfrm>
                <a:off x="3485371" y="10465342"/>
                <a:ext cx="73195" cy="118882"/>
              </a:xfrm>
              <a:custGeom>
                <a:avLst/>
                <a:gdLst>
                  <a:gd name="connsiteX0" fmla="*/ 73195 w 73195"/>
                  <a:gd name="connsiteY0" fmla="*/ 232 h 118882"/>
                  <a:gd name="connsiteX1" fmla="*/ 73195 w 73195"/>
                  <a:gd name="connsiteY1" fmla="*/ 21362 h 118882"/>
                  <a:gd name="connsiteX2" fmla="*/ 27010 w 73195"/>
                  <a:gd name="connsiteY2" fmla="*/ 21362 h 118882"/>
                  <a:gd name="connsiteX3" fmla="*/ 27010 w 73195"/>
                  <a:gd name="connsiteY3" fmla="*/ 48180 h 118882"/>
                  <a:gd name="connsiteX4" fmla="*/ 60450 w 73195"/>
                  <a:gd name="connsiteY4" fmla="*/ 48180 h 118882"/>
                  <a:gd name="connsiteX5" fmla="*/ 60450 w 73195"/>
                  <a:gd name="connsiteY5" fmla="*/ 69193 h 118882"/>
                  <a:gd name="connsiteX6" fmla="*/ 27010 w 73195"/>
                  <a:gd name="connsiteY6" fmla="*/ 69193 h 118882"/>
                  <a:gd name="connsiteX7" fmla="*/ 27010 w 73195"/>
                  <a:gd name="connsiteY7" fmla="*/ 97753 h 118882"/>
                  <a:gd name="connsiteX8" fmla="*/ 73195 w 73195"/>
                  <a:gd name="connsiteY8" fmla="*/ 97753 h 118882"/>
                  <a:gd name="connsiteX9" fmla="*/ 73195 w 73195"/>
                  <a:gd name="connsiteY9" fmla="*/ 118882 h 118882"/>
                  <a:gd name="connsiteX10" fmla="*/ 0 w 73195"/>
                  <a:gd name="connsiteY10" fmla="*/ 118882 h 118882"/>
                  <a:gd name="connsiteX11" fmla="*/ 0 w 73195"/>
                  <a:gd name="connsiteY11" fmla="*/ 0 h 118882"/>
                  <a:gd name="connsiteX12" fmla="*/ 73195 w 73195"/>
                  <a:gd name="connsiteY12" fmla="*/ 0 h 118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3195" h="118882">
                    <a:moveTo>
                      <a:pt x="73195" y="232"/>
                    </a:moveTo>
                    <a:lnTo>
                      <a:pt x="73195" y="21362"/>
                    </a:lnTo>
                    <a:lnTo>
                      <a:pt x="27010" y="21362"/>
                    </a:lnTo>
                    <a:lnTo>
                      <a:pt x="27010" y="48180"/>
                    </a:lnTo>
                    <a:lnTo>
                      <a:pt x="60450" y="48180"/>
                    </a:lnTo>
                    <a:lnTo>
                      <a:pt x="60450" y="69193"/>
                    </a:lnTo>
                    <a:lnTo>
                      <a:pt x="27010" y="69193"/>
                    </a:lnTo>
                    <a:lnTo>
                      <a:pt x="27010" y="97753"/>
                    </a:lnTo>
                    <a:lnTo>
                      <a:pt x="73195" y="97753"/>
                    </a:lnTo>
                    <a:lnTo>
                      <a:pt x="73195" y="118882"/>
                    </a:lnTo>
                    <a:lnTo>
                      <a:pt x="0" y="118882"/>
                    </a:lnTo>
                    <a:lnTo>
                      <a:pt x="0" y="0"/>
                    </a:lnTo>
                    <a:lnTo>
                      <a:pt x="73195" y="0"/>
                    </a:lnTo>
                    <a:close/>
                  </a:path>
                </a:pathLst>
              </a:custGeom>
              <a:solidFill>
                <a:schemeClr val="bg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5" name="Forma Livre 14">
                <a:extLst>
                  <a:ext uri="{FF2B5EF4-FFF2-40B4-BE49-F238E27FC236}">
                    <a16:creationId xmlns:a16="http://schemas.microsoft.com/office/drawing/2014/main" id="{85BB572C-03AC-C1AD-672D-5CA74561182F}"/>
                  </a:ext>
                </a:extLst>
              </p:cNvPr>
              <p:cNvSpPr/>
              <p:nvPr/>
            </p:nvSpPr>
            <p:spPr>
              <a:xfrm>
                <a:off x="3579028" y="10465575"/>
                <a:ext cx="89564" cy="118882"/>
              </a:xfrm>
              <a:custGeom>
                <a:avLst/>
                <a:gdLst>
                  <a:gd name="connsiteX0" fmla="*/ 0 w 89564"/>
                  <a:gd name="connsiteY0" fmla="*/ 0 h 118882"/>
                  <a:gd name="connsiteX1" fmla="*/ 49109 w 89564"/>
                  <a:gd name="connsiteY1" fmla="*/ 0 h 118882"/>
                  <a:gd name="connsiteX2" fmla="*/ 74364 w 89564"/>
                  <a:gd name="connsiteY2" fmla="*/ 8823 h 118882"/>
                  <a:gd name="connsiteX3" fmla="*/ 83601 w 89564"/>
                  <a:gd name="connsiteY3" fmla="*/ 33668 h 118882"/>
                  <a:gd name="connsiteX4" fmla="*/ 78691 w 89564"/>
                  <a:gd name="connsiteY4" fmla="*/ 53056 h 118882"/>
                  <a:gd name="connsiteX5" fmla="*/ 65595 w 89564"/>
                  <a:gd name="connsiteY5" fmla="*/ 65014 h 118882"/>
                  <a:gd name="connsiteX6" fmla="*/ 65595 w 89564"/>
                  <a:gd name="connsiteY6" fmla="*/ 66175 h 118882"/>
                  <a:gd name="connsiteX7" fmla="*/ 89565 w 89564"/>
                  <a:gd name="connsiteY7" fmla="*/ 118882 h 118882"/>
                  <a:gd name="connsiteX8" fmla="*/ 60450 w 89564"/>
                  <a:gd name="connsiteY8" fmla="*/ 118882 h 118882"/>
                  <a:gd name="connsiteX9" fmla="*/ 42911 w 89564"/>
                  <a:gd name="connsiteY9" fmla="*/ 76159 h 118882"/>
                  <a:gd name="connsiteX10" fmla="*/ 27127 w 89564"/>
                  <a:gd name="connsiteY10" fmla="*/ 76159 h 118882"/>
                  <a:gd name="connsiteX11" fmla="*/ 27127 w 89564"/>
                  <a:gd name="connsiteY11" fmla="*/ 118882 h 118882"/>
                  <a:gd name="connsiteX12" fmla="*/ 117 w 89564"/>
                  <a:gd name="connsiteY12" fmla="*/ 118882 h 118882"/>
                  <a:gd name="connsiteX13" fmla="*/ 117 w 89564"/>
                  <a:gd name="connsiteY13" fmla="*/ 0 h 118882"/>
                  <a:gd name="connsiteX14" fmla="*/ 40924 w 89564"/>
                  <a:gd name="connsiteY14" fmla="*/ 57003 h 118882"/>
                  <a:gd name="connsiteX15" fmla="*/ 53786 w 89564"/>
                  <a:gd name="connsiteY15" fmla="*/ 52127 h 118882"/>
                  <a:gd name="connsiteX16" fmla="*/ 58112 w 89564"/>
                  <a:gd name="connsiteY16" fmla="*/ 37847 h 118882"/>
                  <a:gd name="connsiteX17" fmla="*/ 40924 w 89564"/>
                  <a:gd name="connsiteY17" fmla="*/ 19272 h 118882"/>
                  <a:gd name="connsiteX18" fmla="*/ 27010 w 89564"/>
                  <a:gd name="connsiteY18" fmla="*/ 19272 h 118882"/>
                  <a:gd name="connsiteX19" fmla="*/ 27010 w 89564"/>
                  <a:gd name="connsiteY19" fmla="*/ 57003 h 118882"/>
                  <a:gd name="connsiteX20" fmla="*/ 40924 w 89564"/>
                  <a:gd name="connsiteY20" fmla="*/ 57003 h 118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89564" h="118882">
                    <a:moveTo>
                      <a:pt x="0" y="0"/>
                    </a:moveTo>
                    <a:lnTo>
                      <a:pt x="49109" y="0"/>
                    </a:lnTo>
                    <a:cubicBezTo>
                      <a:pt x="59749" y="0"/>
                      <a:pt x="68167" y="2902"/>
                      <a:pt x="74364" y="8823"/>
                    </a:cubicBezTo>
                    <a:cubicBezTo>
                      <a:pt x="80561" y="14628"/>
                      <a:pt x="83601" y="22987"/>
                      <a:pt x="83601" y="33668"/>
                    </a:cubicBezTo>
                    <a:cubicBezTo>
                      <a:pt x="83601" y="41214"/>
                      <a:pt x="81964" y="47715"/>
                      <a:pt x="78691" y="53056"/>
                    </a:cubicBezTo>
                    <a:cubicBezTo>
                      <a:pt x="75417" y="58396"/>
                      <a:pt x="70974" y="62344"/>
                      <a:pt x="65595" y="65014"/>
                    </a:cubicBezTo>
                    <a:lnTo>
                      <a:pt x="65595" y="66175"/>
                    </a:lnTo>
                    <a:lnTo>
                      <a:pt x="89565" y="118882"/>
                    </a:lnTo>
                    <a:lnTo>
                      <a:pt x="60450" y="118882"/>
                    </a:lnTo>
                    <a:lnTo>
                      <a:pt x="42911" y="76159"/>
                    </a:lnTo>
                    <a:lnTo>
                      <a:pt x="27127" y="76159"/>
                    </a:lnTo>
                    <a:lnTo>
                      <a:pt x="27127" y="118882"/>
                    </a:lnTo>
                    <a:lnTo>
                      <a:pt x="117" y="118882"/>
                    </a:lnTo>
                    <a:lnTo>
                      <a:pt x="117" y="0"/>
                    </a:lnTo>
                    <a:close/>
                    <a:moveTo>
                      <a:pt x="40924" y="57003"/>
                    </a:moveTo>
                    <a:cubicBezTo>
                      <a:pt x="46536" y="57003"/>
                      <a:pt x="50862" y="55378"/>
                      <a:pt x="53786" y="52127"/>
                    </a:cubicBezTo>
                    <a:cubicBezTo>
                      <a:pt x="56709" y="48876"/>
                      <a:pt x="58112" y="44116"/>
                      <a:pt x="58112" y="37847"/>
                    </a:cubicBezTo>
                    <a:cubicBezTo>
                      <a:pt x="58112" y="25425"/>
                      <a:pt x="52382" y="19272"/>
                      <a:pt x="40924" y="19272"/>
                    </a:cubicBezTo>
                    <a:lnTo>
                      <a:pt x="27010" y="19272"/>
                    </a:lnTo>
                    <a:lnTo>
                      <a:pt x="27010" y="57003"/>
                    </a:lnTo>
                    <a:lnTo>
                      <a:pt x="40924" y="57003"/>
                    </a:lnTo>
                    <a:close/>
                  </a:path>
                </a:pathLst>
              </a:custGeom>
              <a:solidFill>
                <a:schemeClr val="bg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6" name="Forma Livre 15">
                <a:extLst>
                  <a:ext uri="{FF2B5EF4-FFF2-40B4-BE49-F238E27FC236}">
                    <a16:creationId xmlns:a16="http://schemas.microsoft.com/office/drawing/2014/main" id="{1FE282A9-60AD-DDE4-F69B-0256DA9B8E4F}"/>
                  </a:ext>
                </a:extLst>
              </p:cNvPr>
              <p:cNvSpPr/>
              <p:nvPr/>
            </p:nvSpPr>
            <p:spPr>
              <a:xfrm>
                <a:off x="3677713" y="10463369"/>
                <a:ext cx="81964" cy="122945"/>
              </a:xfrm>
              <a:custGeom>
                <a:avLst/>
                <a:gdLst>
                  <a:gd name="connsiteX0" fmla="*/ 70389 w 81964"/>
                  <a:gd name="connsiteY0" fmla="*/ 24148 h 122945"/>
                  <a:gd name="connsiteX1" fmla="*/ 57644 w 81964"/>
                  <a:gd name="connsiteY1" fmla="*/ 22639 h 122945"/>
                  <a:gd name="connsiteX2" fmla="*/ 35194 w 81964"/>
                  <a:gd name="connsiteY2" fmla="*/ 32855 h 122945"/>
                  <a:gd name="connsiteX3" fmla="*/ 27828 w 81964"/>
                  <a:gd name="connsiteY3" fmla="*/ 61531 h 122945"/>
                  <a:gd name="connsiteX4" fmla="*/ 35311 w 81964"/>
                  <a:gd name="connsiteY4" fmla="*/ 90207 h 122945"/>
                  <a:gd name="connsiteX5" fmla="*/ 57995 w 81964"/>
                  <a:gd name="connsiteY5" fmla="*/ 100423 h 122945"/>
                  <a:gd name="connsiteX6" fmla="*/ 70623 w 81964"/>
                  <a:gd name="connsiteY6" fmla="*/ 99262 h 122945"/>
                  <a:gd name="connsiteX7" fmla="*/ 81965 w 81964"/>
                  <a:gd name="connsiteY7" fmla="*/ 96476 h 122945"/>
                  <a:gd name="connsiteX8" fmla="*/ 81965 w 81964"/>
                  <a:gd name="connsiteY8" fmla="*/ 119695 h 122945"/>
                  <a:gd name="connsiteX9" fmla="*/ 70038 w 81964"/>
                  <a:gd name="connsiteY9" fmla="*/ 122133 h 122945"/>
                  <a:gd name="connsiteX10" fmla="*/ 57293 w 81964"/>
                  <a:gd name="connsiteY10" fmla="*/ 122946 h 122945"/>
                  <a:gd name="connsiteX11" fmla="*/ 26191 w 81964"/>
                  <a:gd name="connsiteY11" fmla="*/ 115399 h 122945"/>
                  <a:gd name="connsiteX12" fmla="*/ 6665 w 81964"/>
                  <a:gd name="connsiteY12" fmla="*/ 94038 h 122945"/>
                  <a:gd name="connsiteX13" fmla="*/ 0 w 81964"/>
                  <a:gd name="connsiteY13" fmla="*/ 61647 h 122945"/>
                  <a:gd name="connsiteX14" fmla="*/ 6665 w 81964"/>
                  <a:gd name="connsiteY14" fmla="*/ 29024 h 122945"/>
                  <a:gd name="connsiteX15" fmla="*/ 26074 w 81964"/>
                  <a:gd name="connsiteY15" fmla="*/ 7546 h 122945"/>
                  <a:gd name="connsiteX16" fmla="*/ 56709 w 81964"/>
                  <a:gd name="connsiteY16" fmla="*/ 0 h 122945"/>
                  <a:gd name="connsiteX17" fmla="*/ 81848 w 81964"/>
                  <a:gd name="connsiteY17" fmla="*/ 4296 h 122945"/>
                  <a:gd name="connsiteX18" fmla="*/ 81848 w 81964"/>
                  <a:gd name="connsiteY18" fmla="*/ 27515 h 122945"/>
                  <a:gd name="connsiteX19" fmla="*/ 70272 w 81964"/>
                  <a:gd name="connsiteY19" fmla="*/ 24032 h 1229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81964" h="122945">
                    <a:moveTo>
                      <a:pt x="70389" y="24148"/>
                    </a:moveTo>
                    <a:cubicBezTo>
                      <a:pt x="65829" y="23219"/>
                      <a:pt x="61620" y="22639"/>
                      <a:pt x="57644" y="22639"/>
                    </a:cubicBezTo>
                    <a:cubicBezTo>
                      <a:pt x="47589" y="22639"/>
                      <a:pt x="40105" y="26005"/>
                      <a:pt x="35194" y="32855"/>
                    </a:cubicBezTo>
                    <a:cubicBezTo>
                      <a:pt x="30284" y="39705"/>
                      <a:pt x="27828" y="49225"/>
                      <a:pt x="27828" y="61531"/>
                    </a:cubicBezTo>
                    <a:cubicBezTo>
                      <a:pt x="27828" y="73837"/>
                      <a:pt x="30284" y="83357"/>
                      <a:pt x="35311" y="90207"/>
                    </a:cubicBezTo>
                    <a:cubicBezTo>
                      <a:pt x="40339" y="97056"/>
                      <a:pt x="47822" y="100423"/>
                      <a:pt x="57995" y="100423"/>
                    </a:cubicBezTo>
                    <a:cubicBezTo>
                      <a:pt x="61620" y="100423"/>
                      <a:pt x="65829" y="100075"/>
                      <a:pt x="70623" y="99262"/>
                    </a:cubicBezTo>
                    <a:cubicBezTo>
                      <a:pt x="75417" y="98565"/>
                      <a:pt x="79158" y="97521"/>
                      <a:pt x="81965" y="96476"/>
                    </a:cubicBezTo>
                    <a:lnTo>
                      <a:pt x="81965" y="119695"/>
                    </a:lnTo>
                    <a:cubicBezTo>
                      <a:pt x="78457" y="120740"/>
                      <a:pt x="74481" y="121552"/>
                      <a:pt x="70038" y="122133"/>
                    </a:cubicBezTo>
                    <a:cubicBezTo>
                      <a:pt x="65595" y="122713"/>
                      <a:pt x="61386" y="122946"/>
                      <a:pt x="57293" y="122946"/>
                    </a:cubicBezTo>
                    <a:cubicBezTo>
                      <a:pt x="45133" y="122946"/>
                      <a:pt x="34844" y="120391"/>
                      <a:pt x="26191" y="115399"/>
                    </a:cubicBezTo>
                    <a:cubicBezTo>
                      <a:pt x="17656" y="110291"/>
                      <a:pt x="11108" y="103209"/>
                      <a:pt x="6665" y="94038"/>
                    </a:cubicBezTo>
                    <a:cubicBezTo>
                      <a:pt x="2222" y="84866"/>
                      <a:pt x="0" y="74069"/>
                      <a:pt x="0" y="61647"/>
                    </a:cubicBezTo>
                    <a:cubicBezTo>
                      <a:pt x="0" y="49225"/>
                      <a:pt x="2222" y="38196"/>
                      <a:pt x="6665" y="29024"/>
                    </a:cubicBezTo>
                    <a:cubicBezTo>
                      <a:pt x="11108" y="19736"/>
                      <a:pt x="17539" y="12654"/>
                      <a:pt x="26074" y="7546"/>
                    </a:cubicBezTo>
                    <a:cubicBezTo>
                      <a:pt x="34610" y="2438"/>
                      <a:pt x="44782" y="0"/>
                      <a:pt x="56709" y="0"/>
                    </a:cubicBezTo>
                    <a:cubicBezTo>
                      <a:pt x="66180" y="0"/>
                      <a:pt x="74598" y="1393"/>
                      <a:pt x="81848" y="4296"/>
                    </a:cubicBezTo>
                    <a:lnTo>
                      <a:pt x="81848" y="27515"/>
                    </a:lnTo>
                    <a:cubicBezTo>
                      <a:pt x="78691" y="26122"/>
                      <a:pt x="74832" y="24961"/>
                      <a:pt x="70272" y="24032"/>
                    </a:cubicBezTo>
                    <a:close/>
                  </a:path>
                </a:pathLst>
              </a:custGeom>
              <a:solidFill>
                <a:schemeClr val="bg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7" name="Forma Livre 16">
                <a:extLst>
                  <a:ext uri="{FF2B5EF4-FFF2-40B4-BE49-F238E27FC236}">
                    <a16:creationId xmlns:a16="http://schemas.microsoft.com/office/drawing/2014/main" id="{E0B11A41-FADB-102C-7ABC-0416E53A9123}"/>
                  </a:ext>
                </a:extLst>
              </p:cNvPr>
              <p:cNvSpPr/>
              <p:nvPr/>
            </p:nvSpPr>
            <p:spPr>
              <a:xfrm>
                <a:off x="3783180" y="10466271"/>
                <a:ext cx="27243" cy="118185"/>
              </a:xfrm>
              <a:custGeom>
                <a:avLst/>
                <a:gdLst>
                  <a:gd name="connsiteX0" fmla="*/ 27244 w 27243"/>
                  <a:gd name="connsiteY0" fmla="*/ 0 h 118185"/>
                  <a:gd name="connsiteX1" fmla="*/ 27244 w 27243"/>
                  <a:gd name="connsiteY1" fmla="*/ 118186 h 118185"/>
                  <a:gd name="connsiteX2" fmla="*/ 0 w 27243"/>
                  <a:gd name="connsiteY2" fmla="*/ 118186 h 118185"/>
                  <a:gd name="connsiteX3" fmla="*/ 0 w 27243"/>
                  <a:gd name="connsiteY3" fmla="*/ 0 h 118185"/>
                  <a:gd name="connsiteX4" fmla="*/ 27244 w 27243"/>
                  <a:gd name="connsiteY4" fmla="*/ 0 h 1181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243" h="118185">
                    <a:moveTo>
                      <a:pt x="27244" y="0"/>
                    </a:moveTo>
                    <a:lnTo>
                      <a:pt x="27244" y="118186"/>
                    </a:lnTo>
                    <a:lnTo>
                      <a:pt x="0" y="118186"/>
                    </a:lnTo>
                    <a:lnTo>
                      <a:pt x="0" y="0"/>
                    </a:lnTo>
                    <a:lnTo>
                      <a:pt x="27244" y="0"/>
                    </a:lnTo>
                    <a:close/>
                  </a:path>
                </a:pathLst>
              </a:custGeom>
              <a:solidFill>
                <a:schemeClr val="bg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8" name="Forma Livre 17">
                <a:extLst>
                  <a:ext uri="{FF2B5EF4-FFF2-40B4-BE49-F238E27FC236}">
                    <a16:creationId xmlns:a16="http://schemas.microsoft.com/office/drawing/2014/main" id="{D392494E-C5BD-3B2A-D18F-559AF31087E0}"/>
                  </a:ext>
                </a:extLst>
              </p:cNvPr>
              <p:cNvSpPr/>
              <p:nvPr/>
            </p:nvSpPr>
            <p:spPr>
              <a:xfrm>
                <a:off x="3827260" y="10466271"/>
                <a:ext cx="106869" cy="118185"/>
              </a:xfrm>
              <a:custGeom>
                <a:avLst/>
                <a:gdLst>
                  <a:gd name="connsiteX0" fmla="*/ 79509 w 106869"/>
                  <a:gd name="connsiteY0" fmla="*/ 118186 h 118185"/>
                  <a:gd name="connsiteX1" fmla="*/ 71675 w 106869"/>
                  <a:gd name="connsiteY1" fmla="*/ 91135 h 118185"/>
                  <a:gd name="connsiteX2" fmla="*/ 34259 w 106869"/>
                  <a:gd name="connsiteY2" fmla="*/ 91135 h 118185"/>
                  <a:gd name="connsiteX3" fmla="*/ 26425 w 106869"/>
                  <a:gd name="connsiteY3" fmla="*/ 118186 h 118185"/>
                  <a:gd name="connsiteX4" fmla="*/ 0 w 106869"/>
                  <a:gd name="connsiteY4" fmla="*/ 118186 h 118185"/>
                  <a:gd name="connsiteX5" fmla="*/ 34142 w 106869"/>
                  <a:gd name="connsiteY5" fmla="*/ 0 h 118185"/>
                  <a:gd name="connsiteX6" fmla="*/ 72844 w 106869"/>
                  <a:gd name="connsiteY6" fmla="*/ 0 h 118185"/>
                  <a:gd name="connsiteX7" fmla="*/ 106870 w 106869"/>
                  <a:gd name="connsiteY7" fmla="*/ 118186 h 118185"/>
                  <a:gd name="connsiteX8" fmla="*/ 79509 w 106869"/>
                  <a:gd name="connsiteY8" fmla="*/ 118186 h 118185"/>
                  <a:gd name="connsiteX9" fmla="*/ 67232 w 106869"/>
                  <a:gd name="connsiteY9" fmla="*/ 70122 h 118185"/>
                  <a:gd name="connsiteX10" fmla="*/ 54019 w 106869"/>
                  <a:gd name="connsiteY10" fmla="*/ 25193 h 118185"/>
                  <a:gd name="connsiteX11" fmla="*/ 52149 w 106869"/>
                  <a:gd name="connsiteY11" fmla="*/ 25193 h 118185"/>
                  <a:gd name="connsiteX12" fmla="*/ 38936 w 106869"/>
                  <a:gd name="connsiteY12" fmla="*/ 70122 h 118185"/>
                  <a:gd name="connsiteX13" fmla="*/ 67232 w 106869"/>
                  <a:gd name="connsiteY13" fmla="*/ 70122 h 1181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6869" h="118185">
                    <a:moveTo>
                      <a:pt x="79509" y="118186"/>
                    </a:moveTo>
                    <a:lnTo>
                      <a:pt x="71675" y="91135"/>
                    </a:lnTo>
                    <a:lnTo>
                      <a:pt x="34259" y="91135"/>
                    </a:lnTo>
                    <a:lnTo>
                      <a:pt x="26425" y="118186"/>
                    </a:lnTo>
                    <a:lnTo>
                      <a:pt x="0" y="118186"/>
                    </a:lnTo>
                    <a:lnTo>
                      <a:pt x="34142" y="0"/>
                    </a:lnTo>
                    <a:lnTo>
                      <a:pt x="72844" y="0"/>
                    </a:lnTo>
                    <a:lnTo>
                      <a:pt x="106870" y="118186"/>
                    </a:lnTo>
                    <a:lnTo>
                      <a:pt x="79509" y="118186"/>
                    </a:lnTo>
                    <a:close/>
                    <a:moveTo>
                      <a:pt x="67232" y="70122"/>
                    </a:moveTo>
                    <a:lnTo>
                      <a:pt x="54019" y="25193"/>
                    </a:lnTo>
                    <a:lnTo>
                      <a:pt x="52149" y="25193"/>
                    </a:lnTo>
                    <a:lnTo>
                      <a:pt x="38936" y="70122"/>
                    </a:lnTo>
                    <a:lnTo>
                      <a:pt x="67232" y="70122"/>
                    </a:lnTo>
                    <a:close/>
                  </a:path>
                </a:pathLst>
              </a:custGeom>
              <a:solidFill>
                <a:schemeClr val="bg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9" name="Forma Livre 18">
                <a:extLst>
                  <a:ext uri="{FF2B5EF4-FFF2-40B4-BE49-F238E27FC236}">
                    <a16:creationId xmlns:a16="http://schemas.microsoft.com/office/drawing/2014/main" id="{9ACE0A14-E179-B185-327A-A106F149C586}"/>
                  </a:ext>
                </a:extLst>
              </p:cNvPr>
              <p:cNvSpPr/>
              <p:nvPr/>
            </p:nvSpPr>
            <p:spPr>
              <a:xfrm>
                <a:off x="3950967" y="10466271"/>
                <a:ext cx="69687" cy="118185"/>
              </a:xfrm>
              <a:custGeom>
                <a:avLst/>
                <a:gdLst>
                  <a:gd name="connsiteX0" fmla="*/ 27244 w 69687"/>
                  <a:gd name="connsiteY0" fmla="*/ 0 h 118185"/>
                  <a:gd name="connsiteX1" fmla="*/ 27244 w 69687"/>
                  <a:gd name="connsiteY1" fmla="*/ 96476 h 118185"/>
                  <a:gd name="connsiteX2" fmla="*/ 69687 w 69687"/>
                  <a:gd name="connsiteY2" fmla="*/ 96476 h 118185"/>
                  <a:gd name="connsiteX3" fmla="*/ 69687 w 69687"/>
                  <a:gd name="connsiteY3" fmla="*/ 118186 h 118185"/>
                  <a:gd name="connsiteX4" fmla="*/ 0 w 69687"/>
                  <a:gd name="connsiteY4" fmla="*/ 118186 h 118185"/>
                  <a:gd name="connsiteX5" fmla="*/ 0 w 69687"/>
                  <a:gd name="connsiteY5" fmla="*/ 0 h 118185"/>
                  <a:gd name="connsiteX6" fmla="*/ 27244 w 69687"/>
                  <a:gd name="connsiteY6" fmla="*/ 0 h 1181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9687" h="118185">
                    <a:moveTo>
                      <a:pt x="27244" y="0"/>
                    </a:moveTo>
                    <a:lnTo>
                      <a:pt x="27244" y="96476"/>
                    </a:lnTo>
                    <a:lnTo>
                      <a:pt x="69687" y="96476"/>
                    </a:lnTo>
                    <a:lnTo>
                      <a:pt x="69687" y="118186"/>
                    </a:lnTo>
                    <a:lnTo>
                      <a:pt x="0" y="118186"/>
                    </a:lnTo>
                    <a:lnTo>
                      <a:pt x="0" y="0"/>
                    </a:lnTo>
                    <a:lnTo>
                      <a:pt x="27244" y="0"/>
                    </a:lnTo>
                    <a:close/>
                  </a:path>
                </a:pathLst>
              </a:custGeom>
              <a:solidFill>
                <a:schemeClr val="bg1"/>
              </a:solidFill>
              <a:ln w="1167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</p:grpSp>
      <p:pic>
        <p:nvPicPr>
          <p:cNvPr id="35" name="Imagem 34">
            <a:extLst>
              <a:ext uri="{FF2B5EF4-FFF2-40B4-BE49-F238E27FC236}">
                <a16:creationId xmlns:a16="http://schemas.microsoft.com/office/drawing/2014/main" id="{DFD21708-BC2E-4AC5-A834-02E8A08407D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 l="6" r="6"/>
          <a:stretch/>
        </p:blipFill>
        <p:spPr>
          <a:xfrm>
            <a:off x="-1" y="-1"/>
            <a:ext cx="10157144" cy="10158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118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99" userDrawn="1">
          <p15:clr>
            <a:srgbClr val="FBAE40"/>
          </p15:clr>
        </p15:guide>
        <p15:guide id="2" pos="319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09A6D-E5C6-4348-BEA6-5F06465B854B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92DA-BD57-F449-9242-869E89ACC2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331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9615" y="540842"/>
            <a:ext cx="2190408" cy="860878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392" y="540842"/>
            <a:ext cx="6444243" cy="860878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09A6D-E5C6-4348-BEA6-5F06465B854B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92DA-BD57-F449-9242-869E89ACC2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94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09A6D-E5C6-4348-BEA6-5F06465B854B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92DA-BD57-F449-9242-869E89ACC2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452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101" y="2532552"/>
            <a:ext cx="8761631" cy="4225617"/>
          </a:xfrm>
        </p:spPr>
        <p:txBody>
          <a:bodyPr anchor="b"/>
          <a:lstStyle>
            <a:lvl1pPr>
              <a:defRPr sz="666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101" y="6798145"/>
            <a:ext cx="8761631" cy="2222152"/>
          </a:xfrm>
        </p:spPr>
        <p:txBody>
          <a:bodyPr/>
          <a:lstStyle>
            <a:lvl1pPr marL="0" indent="0">
              <a:buNone/>
              <a:defRPr sz="2666">
                <a:solidFill>
                  <a:schemeClr val="tx1">
                    <a:tint val="82000"/>
                  </a:schemeClr>
                </a:solidFill>
              </a:defRPr>
            </a:lvl1pPr>
            <a:lvl2pPr marL="507903" indent="0">
              <a:buNone/>
              <a:defRPr sz="2222">
                <a:solidFill>
                  <a:schemeClr val="tx1">
                    <a:tint val="82000"/>
                  </a:schemeClr>
                </a:solidFill>
              </a:defRPr>
            </a:lvl2pPr>
            <a:lvl3pPr marL="1015807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3pPr>
            <a:lvl4pPr marL="1523710" indent="0">
              <a:buNone/>
              <a:defRPr sz="1777">
                <a:solidFill>
                  <a:schemeClr val="tx1">
                    <a:tint val="82000"/>
                  </a:schemeClr>
                </a:solidFill>
              </a:defRPr>
            </a:lvl4pPr>
            <a:lvl5pPr marL="2031614" indent="0">
              <a:buNone/>
              <a:defRPr sz="1777">
                <a:solidFill>
                  <a:schemeClr val="tx1">
                    <a:tint val="82000"/>
                  </a:schemeClr>
                </a:solidFill>
              </a:defRPr>
            </a:lvl5pPr>
            <a:lvl6pPr marL="2539517" indent="0">
              <a:buNone/>
              <a:defRPr sz="1777">
                <a:solidFill>
                  <a:schemeClr val="tx1">
                    <a:tint val="82000"/>
                  </a:schemeClr>
                </a:solidFill>
              </a:defRPr>
            </a:lvl6pPr>
            <a:lvl7pPr marL="3047421" indent="0">
              <a:buNone/>
              <a:defRPr sz="1777">
                <a:solidFill>
                  <a:schemeClr val="tx1">
                    <a:tint val="82000"/>
                  </a:schemeClr>
                </a:solidFill>
              </a:defRPr>
            </a:lvl7pPr>
            <a:lvl8pPr marL="3555324" indent="0">
              <a:buNone/>
              <a:defRPr sz="1777">
                <a:solidFill>
                  <a:schemeClr val="tx1">
                    <a:tint val="82000"/>
                  </a:schemeClr>
                </a:solidFill>
              </a:defRPr>
            </a:lvl8pPr>
            <a:lvl9pPr marL="4063228" indent="0">
              <a:buNone/>
              <a:defRPr sz="177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09A6D-E5C6-4348-BEA6-5F06465B854B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92DA-BD57-F449-9242-869E89ACC2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343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391" y="2704207"/>
            <a:ext cx="4317326" cy="64454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2696" y="2704207"/>
            <a:ext cx="4317326" cy="64454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09A6D-E5C6-4348-BEA6-5F06465B854B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92DA-BD57-F449-9242-869E89ACC2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96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714" y="540844"/>
            <a:ext cx="8761631" cy="19634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715" y="2490223"/>
            <a:ext cx="4297484" cy="1220420"/>
          </a:xfrm>
        </p:spPr>
        <p:txBody>
          <a:bodyPr anchor="b"/>
          <a:lstStyle>
            <a:lvl1pPr marL="0" indent="0">
              <a:buNone/>
              <a:defRPr sz="2666" b="1"/>
            </a:lvl1pPr>
            <a:lvl2pPr marL="507903" indent="0">
              <a:buNone/>
              <a:defRPr sz="2222" b="1"/>
            </a:lvl2pPr>
            <a:lvl3pPr marL="1015807" indent="0">
              <a:buNone/>
              <a:defRPr sz="2000" b="1"/>
            </a:lvl3pPr>
            <a:lvl4pPr marL="1523710" indent="0">
              <a:buNone/>
              <a:defRPr sz="1777" b="1"/>
            </a:lvl4pPr>
            <a:lvl5pPr marL="2031614" indent="0">
              <a:buNone/>
              <a:defRPr sz="1777" b="1"/>
            </a:lvl5pPr>
            <a:lvl6pPr marL="2539517" indent="0">
              <a:buNone/>
              <a:defRPr sz="1777" b="1"/>
            </a:lvl6pPr>
            <a:lvl7pPr marL="3047421" indent="0">
              <a:buNone/>
              <a:defRPr sz="1777" b="1"/>
            </a:lvl7pPr>
            <a:lvl8pPr marL="3555324" indent="0">
              <a:buNone/>
              <a:defRPr sz="1777" b="1"/>
            </a:lvl8pPr>
            <a:lvl9pPr marL="4063228" indent="0">
              <a:buNone/>
              <a:defRPr sz="177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715" y="3710643"/>
            <a:ext cx="4297484" cy="545779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2697" y="2490223"/>
            <a:ext cx="4318649" cy="1220420"/>
          </a:xfrm>
        </p:spPr>
        <p:txBody>
          <a:bodyPr anchor="b"/>
          <a:lstStyle>
            <a:lvl1pPr marL="0" indent="0">
              <a:buNone/>
              <a:defRPr sz="2666" b="1"/>
            </a:lvl1pPr>
            <a:lvl2pPr marL="507903" indent="0">
              <a:buNone/>
              <a:defRPr sz="2222" b="1"/>
            </a:lvl2pPr>
            <a:lvl3pPr marL="1015807" indent="0">
              <a:buNone/>
              <a:defRPr sz="2000" b="1"/>
            </a:lvl3pPr>
            <a:lvl4pPr marL="1523710" indent="0">
              <a:buNone/>
              <a:defRPr sz="1777" b="1"/>
            </a:lvl4pPr>
            <a:lvl5pPr marL="2031614" indent="0">
              <a:buNone/>
              <a:defRPr sz="1777" b="1"/>
            </a:lvl5pPr>
            <a:lvl6pPr marL="2539517" indent="0">
              <a:buNone/>
              <a:defRPr sz="1777" b="1"/>
            </a:lvl6pPr>
            <a:lvl7pPr marL="3047421" indent="0">
              <a:buNone/>
              <a:defRPr sz="1777" b="1"/>
            </a:lvl7pPr>
            <a:lvl8pPr marL="3555324" indent="0">
              <a:buNone/>
              <a:defRPr sz="1777" b="1"/>
            </a:lvl8pPr>
            <a:lvl9pPr marL="4063228" indent="0">
              <a:buNone/>
              <a:defRPr sz="177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2697" y="3710643"/>
            <a:ext cx="4318649" cy="545779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09A6D-E5C6-4348-BEA6-5F06465B854B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92DA-BD57-F449-9242-869E89ACC2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89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09A6D-E5C6-4348-BEA6-5F06465B854B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92DA-BD57-F449-9242-869E89ACC2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0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09A6D-E5C6-4348-BEA6-5F06465B854B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92DA-BD57-F449-9242-869E89ACC2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899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99" userDrawn="1">
          <p15:clr>
            <a:srgbClr val="FBAE40"/>
          </p15:clr>
        </p15:guide>
        <p15:guide id="2" pos="3199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714" y="677228"/>
            <a:ext cx="3276353" cy="2370296"/>
          </a:xfrm>
        </p:spPr>
        <p:txBody>
          <a:bodyPr anchor="b"/>
          <a:lstStyle>
            <a:lvl1pPr>
              <a:defRPr sz="355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648" y="1462626"/>
            <a:ext cx="5142697" cy="7219057"/>
          </a:xfrm>
        </p:spPr>
        <p:txBody>
          <a:bodyPr/>
          <a:lstStyle>
            <a:lvl1pPr>
              <a:defRPr sz="3555"/>
            </a:lvl1pPr>
            <a:lvl2pPr>
              <a:defRPr sz="3111"/>
            </a:lvl2pPr>
            <a:lvl3pPr>
              <a:defRPr sz="2666"/>
            </a:lvl3pPr>
            <a:lvl4pPr>
              <a:defRPr sz="2222"/>
            </a:lvl4pPr>
            <a:lvl5pPr>
              <a:defRPr sz="2222"/>
            </a:lvl5pPr>
            <a:lvl6pPr>
              <a:defRPr sz="2222"/>
            </a:lvl6pPr>
            <a:lvl7pPr>
              <a:defRPr sz="2222"/>
            </a:lvl7pPr>
            <a:lvl8pPr>
              <a:defRPr sz="2222"/>
            </a:lvl8pPr>
            <a:lvl9pPr>
              <a:defRPr sz="2222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714" y="3047524"/>
            <a:ext cx="3276353" cy="5645915"/>
          </a:xfrm>
        </p:spPr>
        <p:txBody>
          <a:bodyPr/>
          <a:lstStyle>
            <a:lvl1pPr marL="0" indent="0">
              <a:buNone/>
              <a:defRPr sz="1777"/>
            </a:lvl1pPr>
            <a:lvl2pPr marL="507903" indent="0">
              <a:buNone/>
              <a:defRPr sz="1555"/>
            </a:lvl2pPr>
            <a:lvl3pPr marL="1015807" indent="0">
              <a:buNone/>
              <a:defRPr sz="1333"/>
            </a:lvl3pPr>
            <a:lvl4pPr marL="1523710" indent="0">
              <a:buNone/>
              <a:defRPr sz="1111"/>
            </a:lvl4pPr>
            <a:lvl5pPr marL="2031614" indent="0">
              <a:buNone/>
              <a:defRPr sz="1111"/>
            </a:lvl5pPr>
            <a:lvl6pPr marL="2539517" indent="0">
              <a:buNone/>
              <a:defRPr sz="1111"/>
            </a:lvl6pPr>
            <a:lvl7pPr marL="3047421" indent="0">
              <a:buNone/>
              <a:defRPr sz="1111"/>
            </a:lvl7pPr>
            <a:lvl8pPr marL="3555324" indent="0">
              <a:buNone/>
              <a:defRPr sz="1111"/>
            </a:lvl8pPr>
            <a:lvl9pPr marL="4063228" indent="0">
              <a:buNone/>
              <a:defRPr sz="111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09A6D-E5C6-4348-BEA6-5F06465B854B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92DA-BD57-F449-9242-869E89ACC2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814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714" y="677228"/>
            <a:ext cx="3276353" cy="2370296"/>
          </a:xfrm>
        </p:spPr>
        <p:txBody>
          <a:bodyPr anchor="b"/>
          <a:lstStyle>
            <a:lvl1pPr>
              <a:defRPr sz="355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18648" y="1462626"/>
            <a:ext cx="5142697" cy="7219057"/>
          </a:xfrm>
        </p:spPr>
        <p:txBody>
          <a:bodyPr anchor="t"/>
          <a:lstStyle>
            <a:lvl1pPr marL="0" indent="0">
              <a:buNone/>
              <a:defRPr sz="3555"/>
            </a:lvl1pPr>
            <a:lvl2pPr marL="507903" indent="0">
              <a:buNone/>
              <a:defRPr sz="3111"/>
            </a:lvl2pPr>
            <a:lvl3pPr marL="1015807" indent="0">
              <a:buNone/>
              <a:defRPr sz="2666"/>
            </a:lvl3pPr>
            <a:lvl4pPr marL="1523710" indent="0">
              <a:buNone/>
              <a:defRPr sz="2222"/>
            </a:lvl4pPr>
            <a:lvl5pPr marL="2031614" indent="0">
              <a:buNone/>
              <a:defRPr sz="2222"/>
            </a:lvl5pPr>
            <a:lvl6pPr marL="2539517" indent="0">
              <a:buNone/>
              <a:defRPr sz="2222"/>
            </a:lvl6pPr>
            <a:lvl7pPr marL="3047421" indent="0">
              <a:buNone/>
              <a:defRPr sz="2222"/>
            </a:lvl7pPr>
            <a:lvl8pPr marL="3555324" indent="0">
              <a:buNone/>
              <a:defRPr sz="2222"/>
            </a:lvl8pPr>
            <a:lvl9pPr marL="4063228" indent="0">
              <a:buNone/>
              <a:defRPr sz="2222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714" y="3047524"/>
            <a:ext cx="3276353" cy="5645915"/>
          </a:xfrm>
        </p:spPr>
        <p:txBody>
          <a:bodyPr/>
          <a:lstStyle>
            <a:lvl1pPr marL="0" indent="0">
              <a:buNone/>
              <a:defRPr sz="1777"/>
            </a:lvl1pPr>
            <a:lvl2pPr marL="507903" indent="0">
              <a:buNone/>
              <a:defRPr sz="1555"/>
            </a:lvl2pPr>
            <a:lvl3pPr marL="1015807" indent="0">
              <a:buNone/>
              <a:defRPr sz="1333"/>
            </a:lvl3pPr>
            <a:lvl4pPr marL="1523710" indent="0">
              <a:buNone/>
              <a:defRPr sz="1111"/>
            </a:lvl4pPr>
            <a:lvl5pPr marL="2031614" indent="0">
              <a:buNone/>
              <a:defRPr sz="1111"/>
            </a:lvl5pPr>
            <a:lvl6pPr marL="2539517" indent="0">
              <a:buNone/>
              <a:defRPr sz="1111"/>
            </a:lvl6pPr>
            <a:lvl7pPr marL="3047421" indent="0">
              <a:buNone/>
              <a:defRPr sz="1111"/>
            </a:lvl7pPr>
            <a:lvl8pPr marL="3555324" indent="0">
              <a:buNone/>
              <a:defRPr sz="1111"/>
            </a:lvl8pPr>
            <a:lvl9pPr marL="4063228" indent="0">
              <a:buNone/>
              <a:defRPr sz="111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09A6D-E5C6-4348-BEA6-5F06465B854B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92DA-BD57-F449-9242-869E89ACC2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383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391" y="540844"/>
            <a:ext cx="8761631" cy="19634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391" y="2704207"/>
            <a:ext cx="8761631" cy="6445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391" y="9415346"/>
            <a:ext cx="2285643" cy="540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909A6D-E5C6-4348-BEA6-5F06465B854B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4975" y="9415346"/>
            <a:ext cx="3428464" cy="540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3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4379" y="9415346"/>
            <a:ext cx="2285643" cy="540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9892DA-BD57-F449-9242-869E89ACC2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0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15807" rtl="0" eaLnBrk="1" latinLnBrk="0" hangingPunct="1">
        <a:lnSpc>
          <a:spcPct val="90000"/>
        </a:lnSpc>
        <a:spcBef>
          <a:spcPct val="0"/>
        </a:spcBef>
        <a:buNone/>
        <a:defRPr sz="48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3952" indent="-253952" algn="l" defTabSz="1015807" rtl="0" eaLnBrk="1" latinLnBrk="0" hangingPunct="1">
        <a:lnSpc>
          <a:spcPct val="90000"/>
        </a:lnSpc>
        <a:spcBef>
          <a:spcPts val="1111"/>
        </a:spcBef>
        <a:buFont typeface="Arial" panose="020B0604020202020204" pitchFamily="34" charset="0"/>
        <a:buChar char="•"/>
        <a:defRPr sz="3111" kern="1200">
          <a:solidFill>
            <a:schemeClr val="tx1"/>
          </a:solidFill>
          <a:latin typeface="+mn-lt"/>
          <a:ea typeface="+mn-ea"/>
          <a:cs typeface="+mn-cs"/>
        </a:defRPr>
      </a:lvl1pPr>
      <a:lvl2pPr marL="761855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2pPr>
      <a:lvl3pPr marL="1269759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3pPr>
      <a:lvl4pPr marL="1777662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566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93469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301373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276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317180" indent="-253952" algn="l" defTabSz="1015807" rtl="0" eaLnBrk="1" latinLnBrk="0" hangingPunct="1">
        <a:lnSpc>
          <a:spcPct val="90000"/>
        </a:lnSpc>
        <a:spcBef>
          <a:spcPts val="55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903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807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710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614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517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421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5324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3228" algn="l" defTabSz="101580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áfico 19">
            <a:extLst>
              <a:ext uri="{FF2B5EF4-FFF2-40B4-BE49-F238E27FC236}">
                <a16:creationId xmlns:a16="http://schemas.microsoft.com/office/drawing/2014/main" id="{C6EFF11C-ADF9-B0AC-E9D7-05D62549B0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53600" y="6600756"/>
            <a:ext cx="5011003" cy="3381551"/>
          </a:xfrm>
          <a:prstGeom prst="rect">
            <a:avLst/>
          </a:prstGeom>
        </p:spPr>
      </p:pic>
      <p:sp>
        <p:nvSpPr>
          <p:cNvPr id="22" name="Retângulo 21">
            <a:extLst>
              <a:ext uri="{FF2B5EF4-FFF2-40B4-BE49-F238E27FC236}">
                <a16:creationId xmlns:a16="http://schemas.microsoft.com/office/drawing/2014/main" id="{552DA7FD-E936-D15F-9937-9E0B361B0BA8}"/>
              </a:ext>
            </a:extLst>
          </p:cNvPr>
          <p:cNvSpPr>
            <a:spLocks/>
          </p:cNvSpPr>
          <p:nvPr/>
        </p:nvSpPr>
        <p:spPr>
          <a:xfrm>
            <a:off x="503465" y="6538908"/>
            <a:ext cx="5262563" cy="2916355"/>
          </a:xfrm>
          <a:prstGeom prst="rect">
            <a:avLst/>
          </a:prstGeom>
          <a:noFill/>
          <a:ln w="28575">
            <a:noFill/>
          </a:ln>
        </p:spPr>
        <p:txBody>
          <a:bodyPr wrap="square" rIns="360000" anchor="t">
            <a:noAutofit/>
          </a:bodyPr>
          <a:lstStyle/>
          <a:p>
            <a:pPr>
              <a:spcBef>
                <a:spcPts val="1200"/>
              </a:spcBef>
            </a:pPr>
            <a:r>
              <a:rPr lang="pt-BR" sz="3200" dirty="0">
                <a:solidFill>
                  <a:schemeClr val="bg1"/>
                </a:solidFill>
                <a:latin typeface="AMX" pitchFamily="2" charset="0"/>
              </a:rPr>
              <a:t>Você foi convidado a participar da capacitação.</a:t>
            </a:r>
          </a:p>
          <a:p>
            <a:pPr>
              <a:spcBef>
                <a:spcPts val="1200"/>
              </a:spcBef>
            </a:pPr>
            <a:r>
              <a:rPr lang="pt-BR" sz="3200" dirty="0">
                <a:solidFill>
                  <a:schemeClr val="bg1"/>
                </a:solidFill>
                <a:latin typeface="AMX" pitchFamily="2" charset="0"/>
              </a:rPr>
              <a:t>Data: </a:t>
            </a:r>
            <a:r>
              <a:rPr lang="pt-BR" sz="3200" b="1" dirty="0">
                <a:solidFill>
                  <a:schemeClr val="bg1"/>
                </a:solidFill>
                <a:latin typeface="AMX" pitchFamily="2" charset="0"/>
              </a:rPr>
              <a:t>XX/XX/XXXX</a:t>
            </a:r>
          </a:p>
          <a:p>
            <a:pPr rtl="0">
              <a:spcBef>
                <a:spcPts val="1200"/>
              </a:spcBef>
            </a:pPr>
            <a:r>
              <a:rPr lang="pt-BR" sz="3200" dirty="0">
                <a:solidFill>
                  <a:schemeClr val="bg1"/>
                </a:solidFill>
                <a:latin typeface="AMX" pitchFamily="2" charset="0"/>
              </a:rPr>
              <a:t>Hora: </a:t>
            </a:r>
            <a:r>
              <a:rPr lang="pt-BR" sz="3200" b="1" dirty="0" err="1">
                <a:solidFill>
                  <a:schemeClr val="bg1"/>
                </a:solidFill>
                <a:latin typeface="AMX" pitchFamily="2" charset="0"/>
              </a:rPr>
              <a:t>XXhXX</a:t>
            </a:r>
            <a:endParaRPr lang="pt-BR" sz="3200" dirty="0">
              <a:solidFill>
                <a:schemeClr val="bg1"/>
              </a:solidFill>
              <a:latin typeface="AMX" pitchFamily="2" charset="0"/>
            </a:endParaRPr>
          </a:p>
          <a:p>
            <a:pPr rtl="0">
              <a:spcBef>
                <a:spcPts val="1200"/>
              </a:spcBef>
            </a:pPr>
            <a:r>
              <a:rPr lang="pt-BR" sz="3200" dirty="0">
                <a:solidFill>
                  <a:schemeClr val="bg1"/>
                </a:solidFill>
                <a:latin typeface="AMX" pitchFamily="2" charset="0"/>
              </a:rPr>
              <a:t>Link: </a:t>
            </a:r>
            <a:r>
              <a:rPr lang="pt-BR" sz="3200" b="1" dirty="0">
                <a:solidFill>
                  <a:schemeClr val="bg1"/>
                </a:solidFill>
                <a:latin typeface="AMX" pitchFamily="2" charset="0"/>
              </a:rPr>
              <a:t>XXXXXXXX</a:t>
            </a:r>
            <a:endParaRPr lang="pt-BR" sz="3200" dirty="0">
              <a:solidFill>
                <a:schemeClr val="bg1"/>
              </a:solidFill>
              <a:latin typeface="AMX" pitchFamily="2" charset="0"/>
            </a:endParaRPr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E4C99A41-27DE-F913-A74E-3CB00AB9E6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39743" y="8818067"/>
            <a:ext cx="1960448" cy="735168"/>
          </a:xfrm>
          <a:prstGeom prst="rect">
            <a:avLst/>
          </a:prstGeom>
        </p:spPr>
      </p:pic>
      <p:pic>
        <p:nvPicPr>
          <p:cNvPr id="2" name="Gráfico 1">
            <a:extLst>
              <a:ext uri="{FF2B5EF4-FFF2-40B4-BE49-F238E27FC236}">
                <a16:creationId xmlns:a16="http://schemas.microsoft.com/office/drawing/2014/main" id="{80791AEA-4AB0-5FFA-C7AD-3C938B6E110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490006" y="703150"/>
            <a:ext cx="7015697" cy="1391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966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0BAA0BFA4660643A687B2FDCEE2805C" ma:contentTypeVersion="16" ma:contentTypeDescription="Crie um novo documento." ma:contentTypeScope="" ma:versionID="6bb22af931fc60397c74301ec42d8558">
  <xsd:schema xmlns:xsd="http://www.w3.org/2001/XMLSchema" xmlns:xs="http://www.w3.org/2001/XMLSchema" xmlns:p="http://schemas.microsoft.com/office/2006/metadata/properties" xmlns:ns2="05ec3496-d55f-4088-b91d-c078abc80e92" xmlns:ns3="81d509b4-a50c-4eb4-9c41-c741e6a75022" targetNamespace="http://schemas.microsoft.com/office/2006/metadata/properties" ma:root="true" ma:fieldsID="691c8d6bfdcba53aab92b8dfcb9871d2" ns2:_="" ns3:_="">
    <xsd:import namespace="05ec3496-d55f-4088-b91d-c078abc80e92"/>
    <xsd:import namespace="81d509b4-a50c-4eb4-9c41-c741e6a750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c3496-d55f-4088-b91d-c078abc80e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b62656bb-9f06-4eb9-a633-2fef78b9ad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d509b4-a50c-4eb4-9c41-c741e6a7502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2c19a5d-29b4-4c37-a0bc-18ab980d9013}" ma:internalName="TaxCatchAll" ma:showField="CatchAllData" ma:web="81d509b4-a50c-4eb4-9c41-c741e6a750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c3496-d55f-4088-b91d-c078abc80e92">
      <Terms xmlns="http://schemas.microsoft.com/office/infopath/2007/PartnerControls"/>
    </lcf76f155ced4ddcb4097134ff3c332f>
    <TaxCatchAll xmlns="81d509b4-a50c-4eb4-9c41-c741e6a75022" xsi:nil="true"/>
  </documentManagement>
</p:properties>
</file>

<file path=customXml/itemProps1.xml><?xml version="1.0" encoding="utf-8"?>
<ds:datastoreItem xmlns:ds="http://schemas.openxmlformats.org/officeDocument/2006/customXml" ds:itemID="{A2EBD3EE-5F08-47DF-8C82-857E729C105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68BC33F-151B-4BFF-A563-8CAA173838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ec3496-d55f-4088-b91d-c078abc80e92"/>
    <ds:schemaRef ds:uri="81d509b4-a50c-4eb4-9c41-c741e6a750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81F90A0-86D3-4D99-BF5B-1A7E427822D2}">
  <ds:schemaRefs>
    <ds:schemaRef ds:uri="http://schemas.microsoft.com/office/2006/metadata/properties"/>
    <ds:schemaRef ds:uri="http://schemas.microsoft.com/office/infopath/2007/PartnerControls"/>
    <ds:schemaRef ds:uri="05ec3496-d55f-4088-b91d-c078abc80e92"/>
    <ds:schemaRef ds:uri="81d509b4-a50c-4eb4-9c41-c741e6a7502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215</TotalTime>
  <Words>21</Words>
  <Application>Microsoft Office PowerPoint</Application>
  <PresentationFormat>Personalizar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AMX</vt:lpstr>
      <vt:lpstr>Aptos</vt:lpstr>
      <vt:lpstr>Aptos Display</vt:lpstr>
      <vt:lpstr>Arial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Flavia Barreto</dc:creator>
  <cp:lastModifiedBy>betti araujo</cp:lastModifiedBy>
  <cp:revision>17</cp:revision>
  <dcterms:created xsi:type="dcterms:W3CDTF">2024-09-17T11:26:27Z</dcterms:created>
  <dcterms:modified xsi:type="dcterms:W3CDTF">2026-02-02T17:35:08Z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0x01010030BAA0BFA4660643A687B2FDCEE2805C</vt:lpwstr>
  </property>
</Properties>
</file>