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1" r:id="rId10"/>
    <p:sldId id="264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E964D-AE0B-7C9B-5C9C-0D08C1C88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82DC7E-AC68-6C5B-EE4B-D8C7CA3E7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9506E1-86FB-BDED-7E67-F0E9813B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16F338-ADDD-DA7C-C438-A4FF8D39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62A633-3AFC-AE53-E23A-53CF22FD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32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10FC4-0818-6646-F22C-712A1236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1254F4-8A5C-F48B-CC49-C63A1B1D9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7173D3-5C15-960D-DD3D-1CDEB5EC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2B5CEB-06F2-F84A-782E-9C57CB14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8C7D8D-A900-99C5-5C75-69465325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51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1FAB12-E3BD-CBF3-CA6B-64D9F25A9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32C64A-7759-7405-BEC8-5DFE3D8A8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3B8E4A-6336-34B6-A0C8-15ACB4BD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6DEAA8-8CD8-CEA7-5CDA-B89A3BD0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C840C5-BFB0-5878-1DE2-BF19077A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81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6DD68-95B8-4A16-A1F4-81B0F7D8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6A1975-9D47-4538-3FBD-9EF5330A7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9D7288-E915-7F6A-D283-351C5FA0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186BA-6775-E1D6-D46E-1E098FCE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C7F742-CC54-36F8-EEA2-E49ED3C5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58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ABF70-AAD5-B653-FFD6-CA44EF9D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0D55C-F6D0-1C91-F254-AD74E4CAC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778CCD-9032-209E-A83B-4C8FBCCD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708BCC-2B5C-CFB9-6CF3-579BC7A1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C180DF-9B4D-B527-F365-FF63ABA0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87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AC22C-4E19-EDB4-600F-778177F6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98E7BE-DA9D-D35A-A891-425758371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9A174E-218B-89A7-FF4A-3BF9DD9AE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502822-1362-05EB-0152-F2685564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CEAF5-1CBE-E80C-21D5-AD585F71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E34C57-874E-E089-35A5-8175EBB5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46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271CC-1687-B8AB-6307-03A14C04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641566-3C0B-247E-954C-CF7315344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21D32C-71E2-E1F2-2297-51A1DEB5D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BA730B-A39E-8722-BE3E-4EE307BB1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968154D-6CF5-CA5E-78F6-EE9AAFBE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C9A9BE-66F0-6B83-71C9-4D418670B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49BE0F-831B-01A4-6397-D19F414E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045F5AE-0936-BE11-E935-8869B745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4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71091-D7B4-1895-C6DD-BBD7749D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52B960-2E63-C606-24D0-3FCDA9FB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14ED96-F946-93CF-BA2E-DA289629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DAFB60-7E32-A7D3-11D8-5603F58B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03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F182FD1-82B9-7379-3FA3-27935855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06E64B-D60F-9576-1044-DC91760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336945-46F5-6558-5394-C978A822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40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46694-82B2-BC14-4193-775906AF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C8BF12-5B8A-04B5-7814-78B90B16F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E2F787-FC80-33C2-69B8-0197CC865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9C888C-957C-9CA0-28CA-A418D191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73CA5E-ACE4-86D5-82D5-DFEF03B5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786B36-9B2C-C16A-84FD-9BD2C77F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03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8B04E-75FC-612E-AAFF-003921AB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C7F8F3-A98C-497D-395C-98F14678B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BAFE76-5AD8-5213-04C8-460D01C0D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2D30E9-98ED-C796-ABAB-C7D444EA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239FB2-5AC4-F7FC-6445-F2F5AFD4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19392E-8FCF-B20C-D181-8C093C37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75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22249A6-041D-DDA9-A160-24E6C47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A91DD1-385F-4442-3EE0-CFA8A9623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6C6569-1F69-C976-49AE-19E66AA99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A1C6C2-547B-4B6C-B5A6-F69C6681F675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D97CE4-8EB9-2B77-1017-87E16DDBD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70FA4A-74BE-8D8B-168F-AD60D5B37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3762-3E82-4EC1-A31C-E14F36BB73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1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C351A-35D1-33CC-5CE0-6B2208FB7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EEBC86-693D-EB36-DDEC-9809BD4C4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AF8873-8747-0B24-61F2-20796D6B6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" y="0"/>
            <a:ext cx="11585448" cy="647555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A9D7428-B71C-DC80-2125-6C22B38D4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29" y="1122363"/>
            <a:ext cx="5754417" cy="3705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AD091E6-001D-7BA6-BEB1-4C4255276FFB}"/>
              </a:ext>
            </a:extLst>
          </p:cNvPr>
          <p:cNvSpPr/>
          <p:nvPr/>
        </p:nvSpPr>
        <p:spPr>
          <a:xfrm>
            <a:off x="6528816" y="3602038"/>
            <a:ext cx="1755648" cy="6773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Nova tela</a:t>
            </a:r>
          </a:p>
        </p:txBody>
      </p:sp>
    </p:spTree>
    <p:extLst>
      <p:ext uri="{BB962C8B-B14F-4D97-AF65-F5344CB8AC3E}">
        <p14:creationId xmlns:p14="http://schemas.microsoft.com/office/powerpoint/2010/main" val="259582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440D2-8A08-2F4E-E3CE-4C72CAF9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9A1B4C-10E9-37D4-62F6-3F08D2169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11FB75-AC27-0107-5FB2-7961AADC3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73" y="173642"/>
            <a:ext cx="11530702" cy="65107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50528C8-B3D8-262A-3787-684CF831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68" y="2926715"/>
            <a:ext cx="7520659" cy="356616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F4206E5-B377-AFAB-B2B6-2E52D5F81F3E}"/>
              </a:ext>
            </a:extLst>
          </p:cNvPr>
          <p:cNvSpPr/>
          <p:nvPr/>
        </p:nvSpPr>
        <p:spPr>
          <a:xfrm>
            <a:off x="5239512" y="5303520"/>
            <a:ext cx="2221992" cy="6492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Nova tela</a:t>
            </a:r>
          </a:p>
        </p:txBody>
      </p:sp>
    </p:spTree>
    <p:extLst>
      <p:ext uri="{BB962C8B-B14F-4D97-AF65-F5344CB8AC3E}">
        <p14:creationId xmlns:p14="http://schemas.microsoft.com/office/powerpoint/2010/main" val="107443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07909-0B77-81B8-29AE-DA3EEC90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91F8E0-7314-F8A8-B7FD-206911B33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0303D42-7F81-ED4A-4BCD-598B57631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902552"/>
            <a:ext cx="11353800" cy="47008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63F188A-C053-F31B-9916-FE9DCB5BF4A9}"/>
              </a:ext>
            </a:extLst>
          </p:cNvPr>
          <p:cNvSpPr/>
          <p:nvPr/>
        </p:nvSpPr>
        <p:spPr>
          <a:xfrm>
            <a:off x="3575304" y="3584448"/>
            <a:ext cx="3904488" cy="10881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Incluir novo slide. Texto (Clique em continuar para finalizar)</a:t>
            </a:r>
          </a:p>
        </p:txBody>
      </p:sp>
    </p:spTree>
    <p:extLst>
      <p:ext uri="{BB962C8B-B14F-4D97-AF65-F5344CB8AC3E}">
        <p14:creationId xmlns:p14="http://schemas.microsoft.com/office/powerpoint/2010/main" val="148960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CB13C-3670-7567-A944-4B0093AD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5D619A-B7E4-1352-12BC-15CD456A6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FDB43D-EB46-73F0-48C4-A1DE2F93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3720"/>
            <a:ext cx="11572875" cy="64905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DBF33D-A93C-F67D-F706-BF2D9DF1A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954" y="2315730"/>
            <a:ext cx="7000408" cy="417714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2E5DA01-B055-AAEF-6F3F-11E36436DDE4}"/>
              </a:ext>
            </a:extLst>
          </p:cNvPr>
          <p:cNvSpPr/>
          <p:nvPr/>
        </p:nvSpPr>
        <p:spPr>
          <a:xfrm>
            <a:off x="5267325" y="5219700"/>
            <a:ext cx="1533525" cy="7334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Nova Tela</a:t>
            </a:r>
          </a:p>
        </p:txBody>
      </p:sp>
    </p:spTree>
    <p:extLst>
      <p:ext uri="{BB962C8B-B14F-4D97-AF65-F5344CB8AC3E}">
        <p14:creationId xmlns:p14="http://schemas.microsoft.com/office/powerpoint/2010/main" val="164641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45282-5E38-067E-AFB2-861E0EEF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A8DEE6-364C-CF0A-C8D2-79146FBF3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FA29D7-8EE6-DA1F-B5C4-A5F504116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8" y="188659"/>
            <a:ext cx="11562328" cy="64806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F8645F2-9C9F-298D-3B81-E2D136379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068" y="2981325"/>
            <a:ext cx="7000932" cy="346339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CF07B77-8B7A-540C-33A5-C4373B37F4FC}"/>
              </a:ext>
            </a:extLst>
          </p:cNvPr>
          <p:cNvSpPr/>
          <p:nvPr/>
        </p:nvSpPr>
        <p:spPr>
          <a:xfrm>
            <a:off x="5676900" y="5191125"/>
            <a:ext cx="3009900" cy="790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Nova Tela</a:t>
            </a:r>
          </a:p>
        </p:txBody>
      </p:sp>
    </p:spTree>
    <p:extLst>
      <p:ext uri="{BB962C8B-B14F-4D97-AF65-F5344CB8AC3E}">
        <p14:creationId xmlns:p14="http://schemas.microsoft.com/office/powerpoint/2010/main" val="292686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8CF00-4F70-B06E-3C3A-990EC797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AEC47E-F9A2-6E35-CC14-CB3897191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31CACA-8A26-19A4-EF9B-4FEC0442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7" y="130659"/>
            <a:ext cx="11831705" cy="65966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369B5B4-38E2-8B74-8F5A-5299A8D3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78354"/>
            <a:ext cx="7342632" cy="313354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58C8276-9ABA-10C1-3845-414130AECBAD}"/>
              </a:ext>
            </a:extLst>
          </p:cNvPr>
          <p:cNvSpPr/>
          <p:nvPr/>
        </p:nvSpPr>
        <p:spPr>
          <a:xfrm>
            <a:off x="5440680" y="4718304"/>
            <a:ext cx="1508760" cy="9784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Nova Tela</a:t>
            </a:r>
          </a:p>
        </p:txBody>
      </p:sp>
    </p:spTree>
    <p:extLst>
      <p:ext uri="{BB962C8B-B14F-4D97-AF65-F5344CB8AC3E}">
        <p14:creationId xmlns:p14="http://schemas.microsoft.com/office/powerpoint/2010/main" val="345752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B07FD-13E7-5244-69A3-66049B87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054575-D753-F60F-899D-E5F9D09BE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C7BBF4-92A2-F368-CAE8-BACE1551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96" y="162457"/>
            <a:ext cx="11576008" cy="65330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063DFA-8585-4F6E-EAAD-D07BC20CB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28" y="2679378"/>
            <a:ext cx="9603576" cy="401616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7005E7F-59B1-F8FB-B4A4-CCBBBA4D9873}"/>
              </a:ext>
            </a:extLst>
          </p:cNvPr>
          <p:cNvSpPr/>
          <p:nvPr/>
        </p:nvSpPr>
        <p:spPr>
          <a:xfrm>
            <a:off x="3295650" y="5181600"/>
            <a:ext cx="2000250" cy="838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Nova Tela</a:t>
            </a:r>
          </a:p>
        </p:txBody>
      </p:sp>
    </p:spTree>
    <p:extLst>
      <p:ext uri="{BB962C8B-B14F-4D97-AF65-F5344CB8AC3E}">
        <p14:creationId xmlns:p14="http://schemas.microsoft.com/office/powerpoint/2010/main" val="78205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29592-16DE-8F0C-7CB6-2FC83E82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C2970B-BCC9-0A48-B259-487898A20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2144DD-6767-12A8-6336-26611D0A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26" y="1027906"/>
            <a:ext cx="11199023" cy="470327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340950A-F720-161A-46A0-5F16B1966AF3}"/>
              </a:ext>
            </a:extLst>
          </p:cNvPr>
          <p:cNvSpPr/>
          <p:nvPr/>
        </p:nvSpPr>
        <p:spPr>
          <a:xfrm>
            <a:off x="6571958" y="3633796"/>
            <a:ext cx="4350930" cy="1783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Nova Tela (Incluir)</a:t>
            </a:r>
          </a:p>
          <a:p>
            <a:pPr algn="ctr"/>
            <a:r>
              <a:rPr lang="pt-BR" dirty="0"/>
              <a:t>Continuação da tela anterior</a:t>
            </a:r>
          </a:p>
        </p:txBody>
      </p:sp>
    </p:spTree>
    <p:extLst>
      <p:ext uri="{BB962C8B-B14F-4D97-AF65-F5344CB8AC3E}">
        <p14:creationId xmlns:p14="http://schemas.microsoft.com/office/powerpoint/2010/main" val="130358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DFBDB-1A8C-E490-A71C-2FE0F40A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3CFAAA-19DF-BCE9-73FF-BA3AC79E5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AC4F51-1B2F-A358-ECDC-C5CE97BD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32" y="295274"/>
            <a:ext cx="11828136" cy="61125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6625140-070D-D3B9-CC1E-377DF3793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2622842"/>
            <a:ext cx="9105900" cy="378502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38351FB-D1B5-48F4-83DF-71284FB53313}"/>
              </a:ext>
            </a:extLst>
          </p:cNvPr>
          <p:cNvSpPr/>
          <p:nvPr/>
        </p:nvSpPr>
        <p:spPr>
          <a:xfrm>
            <a:off x="4562475" y="5229225"/>
            <a:ext cx="2838450" cy="947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Nova tela</a:t>
            </a:r>
          </a:p>
          <a:p>
            <a:pPr algn="ctr"/>
            <a:r>
              <a:rPr lang="pt-BR" dirty="0"/>
              <a:t>Agora foi acrescido do contrato social.</a:t>
            </a:r>
          </a:p>
        </p:txBody>
      </p:sp>
    </p:spTree>
    <p:extLst>
      <p:ext uri="{BB962C8B-B14F-4D97-AF65-F5344CB8AC3E}">
        <p14:creationId xmlns:p14="http://schemas.microsoft.com/office/powerpoint/2010/main" val="331409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D858F-02E8-C061-DD5B-8B17DE60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3E79B57-22F9-2EA5-6C64-5A947196A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7824"/>
            <a:ext cx="12015279" cy="513721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D4839C7-A20A-F119-4A6D-437FE5F6DCF4}"/>
              </a:ext>
            </a:extLst>
          </p:cNvPr>
          <p:cNvSpPr/>
          <p:nvPr/>
        </p:nvSpPr>
        <p:spPr>
          <a:xfrm>
            <a:off x="1618488" y="3767328"/>
            <a:ext cx="3255264" cy="685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Incluir Novo Slide, continuação do anterior</a:t>
            </a:r>
          </a:p>
        </p:txBody>
      </p:sp>
    </p:spTree>
    <p:extLst>
      <p:ext uri="{BB962C8B-B14F-4D97-AF65-F5344CB8AC3E}">
        <p14:creationId xmlns:p14="http://schemas.microsoft.com/office/powerpoint/2010/main" val="217395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9D111-AC85-ECEE-09C6-41E3658B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3ACC3A-C030-F3F6-DACC-B838703A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7476B2-04B2-A385-1F34-2F4CED677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975"/>
            <a:ext cx="12194044" cy="573308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4D82E2A-7F7E-4E61-1478-71B61E82B793}"/>
              </a:ext>
            </a:extLst>
          </p:cNvPr>
          <p:cNvSpPr/>
          <p:nvPr/>
        </p:nvSpPr>
        <p:spPr>
          <a:xfrm>
            <a:off x="1673352" y="3794760"/>
            <a:ext cx="3191256" cy="11064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Novo Slide Incluir (Texto: Revise as informações e clique em continuar)</a:t>
            </a:r>
          </a:p>
        </p:txBody>
      </p:sp>
    </p:spTree>
    <p:extLst>
      <p:ext uri="{BB962C8B-B14F-4D97-AF65-F5344CB8AC3E}">
        <p14:creationId xmlns:p14="http://schemas.microsoft.com/office/powerpoint/2010/main" val="1109416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63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WILLIAN HIROSHI DE SOUZA TERASHIMA</dc:creator>
  <cp:lastModifiedBy>WILLIAN HIROSHI DE SOUZA TERASHIMA</cp:lastModifiedBy>
  <cp:revision>1</cp:revision>
  <dcterms:created xsi:type="dcterms:W3CDTF">2026-06-10T12:30:53Z</dcterms:created>
  <dcterms:modified xsi:type="dcterms:W3CDTF">2026-06-10T16:40:30Z</dcterms:modified>
</cp:coreProperties>
</file>