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147477010" r:id="rId2"/>
    <p:sldId id="2147477011" r:id="rId3"/>
    <p:sldId id="2147477012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09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45"/>
    <p:restoredTop sz="94637"/>
  </p:normalViewPr>
  <p:slideViewPr>
    <p:cSldViewPr snapToGrid="0">
      <p:cViewPr varScale="1">
        <p:scale>
          <a:sx n="89" d="100"/>
          <a:sy n="89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7B691D-E0B3-E596-F5EC-BC4AC25C4A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3CF108-52F5-F234-4480-AE2C2FAB3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DC999C-1FA7-78BF-E298-1439A3627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D855773-64E2-792A-12D2-F817E1A99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5ACFF1A-08C4-323C-7D0F-187D4C293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5783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007EC9-8C78-2909-7644-5B05D6449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1C88E23-A350-4D82-D4D5-4C261D054A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63AC1EF-2C99-9261-C4F8-9C73AEA98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D6C41AE-A0A4-A293-5010-BFC70606A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FDE3975-016A-4BF9-DDB5-2FCD8FC8A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4269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CE00CBD-0BA9-84AD-6AAE-502175B7AD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0CF6490-74F6-FDB1-52EF-BD879CBAE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507FA52-48AC-0672-402C-A7F76BB45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7A4A0E-77EE-72B1-90D6-6F19FB2E4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15EC21-A98E-7EBB-7E28-DB85298E5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9158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0E3464-0768-E938-9240-E5FDD5867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2B7F54B-EA3C-7B28-50A5-11C298CBA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782C334-1F37-1C87-C7A6-6E58BC5A3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111A845-82D8-DEAF-AE22-AE8061195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D349885-E916-E6A9-7936-4137456CE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1806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7A55EA-FCB6-FD18-C402-8CE66DDE1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79F6EC3-294D-F43D-FBBF-F61B8C075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B234186-5015-A32B-3E92-04E99EA20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DFA278-1149-ADFB-DC6F-A6ADF9FA1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2733576-C632-78DA-C78F-C544FADC7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6606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9105E7-4837-E182-BCCF-3CAC6332A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D285B8D-87A2-B59E-64E3-02CD01AF2E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D5F9326-8B77-628A-6627-8A38723A8C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5F6BE63-D966-A2E2-89A6-CAB8BF163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8277D38-58EC-A660-165C-6B6C32D41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964D61F-576F-9A8C-F828-FAB05821F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1795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395B8A-3A2F-B4CF-7FAB-7F6CB992A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A23D779-F0B1-DD96-B9F7-CAAF3D55C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8CF5CF5-1942-4B18-765C-0A78C7998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E5B2D49-BCF5-E85B-B963-D0CAAF2839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E7733A3-1C81-6D36-3E6F-76891A015A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95F26D8-36FB-AF31-0F0A-2E74E4519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1AED509-1B74-B7E6-CD95-0AC8797D7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152A458-4CD3-108A-D2A7-365A5513F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5171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3FBBE8-922A-1D4E-EE44-49CE81D32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5E5F234-D67E-0790-3B0E-81D9BF81D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CDCCD67-5015-3A97-02EA-819225EA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69992DD-2A9A-2EBE-41EF-547367571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642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1D344F5-021E-353A-5559-97DE01186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9658AEE-1794-CE9A-8538-572F104AE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A52B996-2CF1-79AB-6077-A77D5E193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244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B5CC2B-2DBE-019C-0C78-48313046B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9BE0352-D2D3-E181-33E8-254359BCF9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F94A341-89BA-C011-026A-12F1FF62D2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22B047B-ECAA-8A4A-B698-A0573B0F7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4F84428-9E7F-F84B-7F9F-3C94AA119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2B68ACE-6180-CB64-5F4B-323620AD3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3235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AEC440-281D-CB79-2733-996C6BDF9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FE2A048-B9FF-B0B0-C5B6-3F972274D2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5BBB1D9-2625-5CF1-BB2F-280B760971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3D1D52B-8A02-D8D1-E5CA-A05CF9607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0029F6C-BF58-6B3F-4253-E927C7996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AEC2AE9-BD62-39CB-B33F-372017F0A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2667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B73D6963-24C8-D2E8-86BE-3199AAF69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376034-7B58-0515-6050-900CEF810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0B97FB8-9525-6B10-931B-DADE2832C3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EF9A11-727A-A747-9BCC-FB3347635008}" type="datetimeFigureOut">
              <a:rPr lang="pt-BR" smtClean="0"/>
              <a:t>31/05/2026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B111157-F289-AD35-F82A-D3BDF2B6E5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BA824BE-6324-F7C3-8585-DB3FE709E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F482E5-FCA1-384E-9E3B-FFFB8735BCE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005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rpclarobr.sharepoint.com/sites/USER-GPUaaS/SitePages/GPUaaS_home.asp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09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2E17660B-65F9-E37F-FFA3-B4249B291748}"/>
              </a:ext>
            </a:extLst>
          </p:cNvPr>
          <p:cNvSpPr txBox="1"/>
          <p:nvPr/>
        </p:nvSpPr>
        <p:spPr>
          <a:xfrm>
            <a:off x="1745011" y="1149489"/>
            <a:ext cx="82491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</a:rPr>
              <a:t>Peça seu acesso ao Portal </a:t>
            </a:r>
            <a:r>
              <a:rPr lang="pt-BR" sz="4000" b="1" dirty="0" err="1">
                <a:solidFill>
                  <a:schemeClr val="bg1"/>
                </a:solidFill>
              </a:rPr>
              <a:t>GPUaaS</a:t>
            </a:r>
            <a:endParaRPr lang="pt-BR" sz="4000" b="1" dirty="0">
              <a:solidFill>
                <a:schemeClr val="bg1"/>
              </a:solidFill>
            </a:endParaRPr>
          </a:p>
        </p:txBody>
      </p:sp>
      <p:pic>
        <p:nvPicPr>
          <p:cNvPr id="4" name="Google Shape;78;p28">
            <a:extLst>
              <a:ext uri="{FF2B5EF4-FFF2-40B4-BE49-F238E27FC236}">
                <a16:creationId xmlns:a16="http://schemas.microsoft.com/office/drawing/2014/main" id="{B709066D-CE8E-8B98-980C-FA61A096751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8097" y="315757"/>
            <a:ext cx="1638859" cy="382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99D8883-B473-8935-B5FD-D5C918D16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3474" y="2308499"/>
            <a:ext cx="4398277" cy="407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11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090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11519C-DF72-CE02-64A7-F56547508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30C0DEC7-3EC4-B3D0-C7FF-67B80FFB40F1}"/>
              </a:ext>
            </a:extLst>
          </p:cNvPr>
          <p:cNvSpPr txBox="1"/>
          <p:nvPr/>
        </p:nvSpPr>
        <p:spPr>
          <a:xfrm>
            <a:off x="2673699" y="463689"/>
            <a:ext cx="8068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</a:rPr>
              <a:t>PORTAL – CLARO GPU as a Service</a:t>
            </a:r>
          </a:p>
        </p:txBody>
      </p:sp>
      <p:pic>
        <p:nvPicPr>
          <p:cNvPr id="4" name="Google Shape;78;p28">
            <a:extLst>
              <a:ext uri="{FF2B5EF4-FFF2-40B4-BE49-F238E27FC236}">
                <a16:creationId xmlns:a16="http://schemas.microsoft.com/office/drawing/2014/main" id="{C00BE670-9976-3440-9B1B-EE9276136E7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8097" y="315757"/>
            <a:ext cx="1638859" cy="382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CF24E38-7B31-631B-E567-3022CC5D1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734" y="1474787"/>
            <a:ext cx="11279113" cy="421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94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090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504BA8-0801-88FC-271A-1B8027DC0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3102D4A8-764B-4C4A-5473-FC8C404A7408}"/>
              </a:ext>
            </a:extLst>
          </p:cNvPr>
          <p:cNvSpPr txBox="1"/>
          <p:nvPr/>
        </p:nvSpPr>
        <p:spPr>
          <a:xfrm>
            <a:off x="2673699" y="463689"/>
            <a:ext cx="8068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</a:rPr>
              <a:t>PORTAL – CLARO GPU as a Service</a:t>
            </a:r>
          </a:p>
        </p:txBody>
      </p:sp>
      <p:pic>
        <p:nvPicPr>
          <p:cNvPr id="4" name="Google Shape;78;p28">
            <a:extLst>
              <a:ext uri="{FF2B5EF4-FFF2-40B4-BE49-F238E27FC236}">
                <a16:creationId xmlns:a16="http://schemas.microsoft.com/office/drawing/2014/main" id="{2441E0EE-4AE0-2890-3AD0-208ECF1C8CA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8097" y="315757"/>
            <a:ext cx="1638859" cy="382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72B7E1-828F-8699-B8CB-4D92EFA75F7A}"/>
              </a:ext>
            </a:extLst>
          </p:cNvPr>
          <p:cNvSpPr txBox="1"/>
          <p:nvPr/>
        </p:nvSpPr>
        <p:spPr>
          <a:xfrm>
            <a:off x="398097" y="2474893"/>
            <a:ext cx="9911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</a:rPr>
              <a:t>Acesso: </a:t>
            </a:r>
          </a:p>
          <a:p>
            <a:r>
              <a:rPr lang="pt-BR" sz="2000" dirty="0">
                <a:solidFill>
                  <a:schemeClr val="bg1"/>
                </a:solidFill>
                <a:hlinkClick r:id="rId3"/>
              </a:rPr>
              <a:t>https://</a:t>
            </a:r>
            <a:r>
              <a:rPr lang="pt-BR" sz="2000" dirty="0" err="1">
                <a:solidFill>
                  <a:schemeClr val="bg1"/>
                </a:solidFill>
                <a:hlinkClick r:id="rId3"/>
              </a:rPr>
              <a:t>corpclarobr.sharepoint.com</a:t>
            </a:r>
            <a:r>
              <a:rPr lang="pt-BR" sz="2000" dirty="0">
                <a:solidFill>
                  <a:schemeClr val="bg1"/>
                </a:solidFill>
                <a:hlinkClick r:id="rId3"/>
              </a:rPr>
              <a:t>/sites/USER-</a:t>
            </a:r>
            <a:r>
              <a:rPr lang="pt-BR" sz="2000" dirty="0" err="1">
                <a:solidFill>
                  <a:schemeClr val="bg1"/>
                </a:solidFill>
                <a:hlinkClick r:id="rId3"/>
              </a:rPr>
              <a:t>GPUaaS</a:t>
            </a:r>
            <a:r>
              <a:rPr lang="pt-BR" sz="2000" dirty="0">
                <a:solidFill>
                  <a:schemeClr val="bg1"/>
                </a:solidFill>
                <a:hlinkClick r:id="rId3"/>
              </a:rPr>
              <a:t>/</a:t>
            </a:r>
            <a:r>
              <a:rPr lang="pt-BR" sz="2000" dirty="0" err="1">
                <a:solidFill>
                  <a:schemeClr val="bg1"/>
                </a:solidFill>
                <a:hlinkClick r:id="rId3"/>
              </a:rPr>
              <a:t>SitePages</a:t>
            </a:r>
            <a:r>
              <a:rPr lang="pt-BR" sz="2000" dirty="0">
                <a:solidFill>
                  <a:schemeClr val="bg1"/>
                </a:solidFill>
                <a:hlinkClick r:id="rId3"/>
              </a:rPr>
              <a:t>/</a:t>
            </a:r>
            <a:r>
              <a:rPr lang="pt-BR" sz="2000" dirty="0" err="1">
                <a:solidFill>
                  <a:schemeClr val="bg1"/>
                </a:solidFill>
                <a:hlinkClick r:id="rId3"/>
              </a:rPr>
              <a:t>GPUaaS_home.aspx</a:t>
            </a:r>
            <a:endParaRPr lang="pt-BR" sz="2000" dirty="0">
              <a:solidFill>
                <a:schemeClr val="bg1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3FDAF58-8487-407A-3675-2C1E395CF737}"/>
              </a:ext>
            </a:extLst>
          </p:cNvPr>
          <p:cNvSpPr txBox="1"/>
          <p:nvPr/>
        </p:nvSpPr>
        <p:spPr>
          <a:xfrm>
            <a:off x="485775" y="3929063"/>
            <a:ext cx="556883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Solicitar para:</a:t>
            </a:r>
          </a:p>
          <a:p>
            <a:r>
              <a:rPr lang="pt-BR" dirty="0">
                <a:solidFill>
                  <a:schemeClr val="bg1"/>
                </a:solidFill>
              </a:rPr>
              <a:t>Roberta Altermann – </a:t>
            </a:r>
            <a:r>
              <a:rPr lang="pt-BR" dirty="0" err="1">
                <a:solidFill>
                  <a:schemeClr val="bg1"/>
                </a:solidFill>
              </a:rPr>
              <a:t>roberta.altermann@claro.com.br</a:t>
            </a:r>
            <a:endParaRPr lang="pt-BR" dirty="0">
              <a:solidFill>
                <a:schemeClr val="bg1"/>
              </a:solidFill>
            </a:endParaRPr>
          </a:p>
          <a:p>
            <a:r>
              <a:rPr lang="pt-BR" dirty="0">
                <a:solidFill>
                  <a:schemeClr val="bg1"/>
                </a:solidFill>
              </a:rPr>
              <a:t>ou</a:t>
            </a:r>
          </a:p>
          <a:p>
            <a:endParaRPr lang="pt-BR" dirty="0">
              <a:solidFill>
                <a:schemeClr val="bg1"/>
              </a:solidFill>
            </a:endParaRPr>
          </a:p>
          <a:p>
            <a:r>
              <a:rPr lang="pt-BR" dirty="0">
                <a:solidFill>
                  <a:schemeClr val="bg1"/>
                </a:solidFill>
              </a:rPr>
              <a:t>Walter Kler ou Will Sheng </a:t>
            </a:r>
            <a:r>
              <a:rPr lang="pt-BR" dirty="0" err="1">
                <a:solidFill>
                  <a:schemeClr val="bg1"/>
                </a:solidFill>
              </a:rPr>
              <a:t>Su</a:t>
            </a:r>
            <a:r>
              <a:rPr lang="pt-BR" dirty="0">
                <a:solidFill>
                  <a:schemeClr val="bg1"/>
                </a:solidFill>
              </a:rPr>
              <a:t> Chen</a:t>
            </a:r>
          </a:p>
        </p:txBody>
      </p:sp>
    </p:spTree>
    <p:extLst>
      <p:ext uri="{BB962C8B-B14F-4D97-AF65-F5344CB8AC3E}">
        <p14:creationId xmlns:p14="http://schemas.microsoft.com/office/powerpoint/2010/main" val="19543875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A9147C45028BC4C9DF8266EFC92E815" ma:contentTypeVersion="14" ma:contentTypeDescription="Crie um novo documento." ma:contentTypeScope="" ma:versionID="975d36bc837ec8e440ff89e9e4d4e5a8">
  <xsd:schema xmlns:xsd="http://www.w3.org/2001/XMLSchema" xmlns:xs="http://www.w3.org/2001/XMLSchema" xmlns:p="http://schemas.microsoft.com/office/2006/metadata/properties" xmlns:ns2="69a2b3b9-a8ef-4638-8262-accef6caeb56" xmlns:ns3="365500f9-21f9-4b1b-932d-96cdd3719c06" targetNamespace="http://schemas.microsoft.com/office/2006/metadata/properties" ma:root="true" ma:fieldsID="83a4e0a486a4dff00f5ef3624018f3a7" ns2:_="" ns3:_="">
    <xsd:import namespace="69a2b3b9-a8ef-4638-8262-accef6caeb56"/>
    <xsd:import namespace="365500f9-21f9-4b1b-932d-96cdd3719c0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a2b3b9-a8ef-4638-8262-accef6caeb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6" nillable="true" ma:taxonomy="true" ma:internalName="lcf76f155ced4ddcb4097134ff3c332f" ma:taxonomyFieldName="MediaServiceImageTags" ma:displayName="Marcações de imagem" ma:readOnly="false" ma:fieldId="{5cf76f15-5ced-4ddc-b409-7134ff3c332f}" ma:taxonomyMulti="true" ma:sspId="1c8a3b58-1317-4067-bbdf-e53778bd94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5500f9-21f9-4b1b-932d-96cdd3719c0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84049673-a528-4b25-b3fa-3664d898b0e8}" ma:internalName="TaxCatchAll" ma:showField="CatchAllData" ma:web="365500f9-21f9-4b1b-932d-96cdd3719c0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65500f9-21f9-4b1b-932d-96cdd3719c06" xsi:nil="true"/>
    <lcf76f155ced4ddcb4097134ff3c332f xmlns="69a2b3b9-a8ef-4638-8262-accef6caeb5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94A4C28-1226-46A0-8A23-E89C75BE4BF1}"/>
</file>

<file path=customXml/itemProps2.xml><?xml version="1.0" encoding="utf-8"?>
<ds:datastoreItem xmlns:ds="http://schemas.openxmlformats.org/officeDocument/2006/customXml" ds:itemID="{242A8759-FE73-490E-9A4F-7CE6CD8505D1}"/>
</file>

<file path=customXml/itemProps3.xml><?xml version="1.0" encoding="utf-8"?>
<ds:datastoreItem xmlns:ds="http://schemas.openxmlformats.org/officeDocument/2006/customXml" ds:itemID="{84657720-B8D7-43DA-A99C-B372CB4A6561}"/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64</Words>
  <Application>Microsoft Macintosh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ROBERTA RIBEIRO ALTERMANN</dc:creator>
  <cp:lastModifiedBy>ROBERTA RIBEIRO ALTERMANN</cp:lastModifiedBy>
  <cp:revision>2</cp:revision>
  <dcterms:created xsi:type="dcterms:W3CDTF">2026-05-31T20:32:52Z</dcterms:created>
  <dcterms:modified xsi:type="dcterms:W3CDTF">2026-05-31T20:37:24Z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0x010100FA9147C45028BC4C9DF8266EFC92E815</vt:lpwstr>
  </property>
</Properties>
</file>