
<file path=[Content_Types].xml><?xml version="1.0" encoding="utf-8"?>
<Types xmlns="http://schemas.openxmlformats.org/package/2006/content-types">
  <Default Extension="doc" ContentType="application/msword"/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  <p:sldMasterId id="2147483665" r:id="rId5"/>
    <p:sldMasterId id="2147483680" r:id="rId6"/>
  </p:sldMasterIdLst>
  <p:notesMasterIdLst>
    <p:notesMasterId r:id="rId119"/>
  </p:notesMasterIdLst>
  <p:handoutMasterIdLst>
    <p:handoutMasterId r:id="rId120"/>
  </p:handoutMasterIdLst>
  <p:sldIdLst>
    <p:sldId id="732" r:id="rId7"/>
    <p:sldId id="764" r:id="rId8"/>
    <p:sldId id="1109" r:id="rId9"/>
    <p:sldId id="834" r:id="rId10"/>
    <p:sldId id="1033" r:id="rId11"/>
    <p:sldId id="1028" r:id="rId12"/>
    <p:sldId id="259" r:id="rId13"/>
    <p:sldId id="1032" r:id="rId14"/>
    <p:sldId id="1034" r:id="rId15"/>
    <p:sldId id="1035" r:id="rId16"/>
    <p:sldId id="1102" r:id="rId17"/>
    <p:sldId id="1103" r:id="rId18"/>
    <p:sldId id="1104" r:id="rId19"/>
    <p:sldId id="1114" r:id="rId20"/>
    <p:sldId id="2147471081" r:id="rId21"/>
    <p:sldId id="2147471082" r:id="rId22"/>
    <p:sldId id="2147471080" r:id="rId23"/>
    <p:sldId id="2147471067" r:id="rId24"/>
    <p:sldId id="2147471058" r:id="rId25"/>
    <p:sldId id="1036" r:id="rId26"/>
    <p:sldId id="1105" r:id="rId27"/>
    <p:sldId id="1106" r:id="rId28"/>
    <p:sldId id="1055" r:id="rId29"/>
    <p:sldId id="1056" r:id="rId30"/>
    <p:sldId id="1071" r:id="rId31"/>
    <p:sldId id="1057" r:id="rId32"/>
    <p:sldId id="1058" r:id="rId33"/>
    <p:sldId id="1059" r:id="rId34"/>
    <p:sldId id="2147471083" r:id="rId35"/>
    <p:sldId id="371" r:id="rId36"/>
    <p:sldId id="2147471084" r:id="rId37"/>
    <p:sldId id="2147471085" r:id="rId38"/>
    <p:sldId id="2147471086" r:id="rId39"/>
    <p:sldId id="2147471095" r:id="rId40"/>
    <p:sldId id="1060" r:id="rId41"/>
    <p:sldId id="1061" r:id="rId42"/>
    <p:sldId id="1062" r:id="rId43"/>
    <p:sldId id="1037" r:id="rId44"/>
    <p:sldId id="1063" r:id="rId45"/>
    <p:sldId id="1064" r:id="rId46"/>
    <p:sldId id="1072" r:id="rId47"/>
    <p:sldId id="1065" r:id="rId48"/>
    <p:sldId id="1073" r:id="rId49"/>
    <p:sldId id="1066" r:id="rId50"/>
    <p:sldId id="1074" r:id="rId51"/>
    <p:sldId id="2147471087" r:id="rId52"/>
    <p:sldId id="2147471088" r:id="rId53"/>
    <p:sldId id="2147471089" r:id="rId54"/>
    <p:sldId id="2147471090" r:id="rId55"/>
    <p:sldId id="2147471094" r:id="rId56"/>
    <p:sldId id="1038" r:id="rId57"/>
    <p:sldId id="1068" r:id="rId58"/>
    <p:sldId id="1069" r:id="rId59"/>
    <p:sldId id="1070" r:id="rId60"/>
    <p:sldId id="1108" r:id="rId61"/>
    <p:sldId id="260" r:id="rId62"/>
    <p:sldId id="1039" r:id="rId63"/>
    <p:sldId id="1076" r:id="rId64"/>
    <p:sldId id="1075" r:id="rId65"/>
    <p:sldId id="1067" r:id="rId66"/>
    <p:sldId id="1078" r:id="rId67"/>
    <p:sldId id="1112" r:id="rId68"/>
    <p:sldId id="2147471092" r:id="rId69"/>
    <p:sldId id="2147471091" r:id="rId70"/>
    <p:sldId id="2147471068" r:id="rId71"/>
    <p:sldId id="2147471062" r:id="rId72"/>
    <p:sldId id="1029" r:id="rId73"/>
    <p:sldId id="1077" r:id="rId74"/>
    <p:sldId id="1040" r:id="rId75"/>
    <p:sldId id="1094" r:id="rId76"/>
    <p:sldId id="1041" r:id="rId77"/>
    <p:sldId id="1090" r:id="rId78"/>
    <p:sldId id="1042" r:id="rId79"/>
    <p:sldId id="1091" r:id="rId80"/>
    <p:sldId id="1043" r:id="rId81"/>
    <p:sldId id="1092" r:id="rId82"/>
    <p:sldId id="1044" r:id="rId83"/>
    <p:sldId id="1093" r:id="rId84"/>
    <p:sldId id="1030" r:id="rId85"/>
    <p:sldId id="1079" r:id="rId86"/>
    <p:sldId id="1045" r:id="rId87"/>
    <p:sldId id="1080" r:id="rId88"/>
    <p:sldId id="1081" r:id="rId89"/>
    <p:sldId id="1046" r:id="rId90"/>
    <p:sldId id="1082" r:id="rId91"/>
    <p:sldId id="1083" r:id="rId92"/>
    <p:sldId id="1047" r:id="rId93"/>
    <p:sldId id="1084" r:id="rId94"/>
    <p:sldId id="1085" r:id="rId95"/>
    <p:sldId id="1048" r:id="rId96"/>
    <p:sldId id="1086" r:id="rId97"/>
    <p:sldId id="1087" r:id="rId98"/>
    <p:sldId id="1049" r:id="rId99"/>
    <p:sldId id="1088" r:id="rId100"/>
    <p:sldId id="1089" r:id="rId101"/>
    <p:sldId id="1031" r:id="rId102"/>
    <p:sldId id="1050" r:id="rId103"/>
    <p:sldId id="1095" r:id="rId104"/>
    <p:sldId id="1051" r:id="rId105"/>
    <p:sldId id="1096" r:id="rId106"/>
    <p:sldId id="1053" r:id="rId107"/>
    <p:sldId id="1097" r:id="rId108"/>
    <p:sldId id="1052" r:id="rId109"/>
    <p:sldId id="1098" r:id="rId110"/>
    <p:sldId id="1054" r:id="rId111"/>
    <p:sldId id="1099" r:id="rId112"/>
    <p:sldId id="2147471093" r:id="rId113"/>
    <p:sldId id="2147471096" r:id="rId114"/>
    <p:sldId id="1110" r:id="rId115"/>
    <p:sldId id="1111" r:id="rId116"/>
    <p:sldId id="1113" r:id="rId117"/>
    <p:sldId id="818" r:id="rId118"/>
  </p:sldIdLst>
  <p:sldSz cx="12192000" cy="6858000"/>
  <p:notesSz cx="6858000" cy="9144000"/>
  <p:embeddedFontLst>
    <p:embeddedFont>
      <p:font typeface="AMX" pitchFamily="2" charset="0"/>
      <p:regular r:id="rId121"/>
      <p:bold r:id="rId122"/>
      <p:italic r:id="rId123"/>
      <p:boldItalic r:id="rId124"/>
    </p:embeddedFont>
    <p:embeddedFont>
      <p:font typeface="AMX Black" pitchFamily="2" charset="0"/>
      <p:bold r:id="rId125"/>
      <p:boldItalic r:id="rId126"/>
    </p:embeddedFont>
    <p:embeddedFont>
      <p:font typeface="AMX Medium" pitchFamily="2" charset="0"/>
      <p:regular r:id="rId127"/>
      <p:italic r:id="rId128"/>
    </p:embeddedFont>
    <p:embeddedFont>
      <p:font typeface="Open Sans" panose="020B0606030504020204" pitchFamily="34" charset="0"/>
      <p:regular r:id="rId129"/>
      <p:bold r:id="rId130"/>
      <p:italic r:id="rId131"/>
      <p:boldItalic r:id="rId132"/>
    </p:embeddedFont>
    <p:embeddedFont>
      <p:font typeface="Quattrocento Sans" panose="020B0502050000020003" pitchFamily="34" charset="0"/>
      <p:regular r:id="rId133"/>
      <p:bold r:id="rId134"/>
      <p:italic r:id="rId135"/>
      <p:boldItalic r:id="rId136"/>
    </p:embeddedFont>
    <p:embeddedFont>
      <p:font typeface="Segoe UI" panose="020B0502040204020203" pitchFamily="34" charset="0"/>
      <p:regular r:id="rId137"/>
      <p:bold r:id="rId138"/>
      <p:italic r:id="rId139"/>
      <p:boldItalic r:id="rId140"/>
    </p:embeddedFont>
    <p:embeddedFont>
      <p:font typeface="Segoe UI Black" panose="020B0A02040204020203" pitchFamily="34" charset="0"/>
      <p:bold r:id="rId141"/>
      <p:boldItalic r:id="rId142"/>
    </p:embeddedFont>
    <p:embeddedFont>
      <p:font typeface="Segoe UI Light" panose="020B0502040204020203" pitchFamily="34" charset="0"/>
      <p:regular r:id="rId143"/>
      <p:italic r:id="rId144"/>
    </p:embeddedFont>
  </p:embeddedFontLst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8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0000"/>
    <a:srgbClr val="610000"/>
    <a:srgbClr val="0D0D0D"/>
    <a:srgbClr val="9AC87A"/>
    <a:srgbClr val="548235"/>
    <a:srgbClr val="742424"/>
    <a:srgbClr val="E7E7E7"/>
    <a:srgbClr val="456A2C"/>
    <a:srgbClr val="FF7E79"/>
    <a:srgbClr val="3C475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20EE5B-E055-4C9B-B3AE-74E45232A948}" v="23" dt="2026-05-29T19:38:16.5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4699"/>
  </p:normalViewPr>
  <p:slideViewPr>
    <p:cSldViewPr snapToGrid="0">
      <p:cViewPr varScale="1">
        <p:scale>
          <a:sx n="59" d="100"/>
          <a:sy n="59" d="100"/>
        </p:scale>
        <p:origin x="956" y="56"/>
      </p:cViewPr>
      <p:guideLst>
        <p:guide pos="3840"/>
        <p:guide orient="horz" pos="2183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1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63" Type="http://schemas.openxmlformats.org/officeDocument/2006/relationships/slide" Target="slides/slide57.xml"/><Relationship Id="rId84" Type="http://schemas.openxmlformats.org/officeDocument/2006/relationships/slide" Target="slides/slide78.xml"/><Relationship Id="rId138" Type="http://schemas.openxmlformats.org/officeDocument/2006/relationships/font" Target="fonts/font18.fntdata"/><Relationship Id="rId107" Type="http://schemas.openxmlformats.org/officeDocument/2006/relationships/slide" Target="slides/slide101.xml"/><Relationship Id="rId11" Type="http://schemas.openxmlformats.org/officeDocument/2006/relationships/slide" Target="slides/slide5.xml"/><Relationship Id="rId32" Type="http://schemas.openxmlformats.org/officeDocument/2006/relationships/slide" Target="slides/slide26.xml"/><Relationship Id="rId53" Type="http://schemas.openxmlformats.org/officeDocument/2006/relationships/slide" Target="slides/slide47.xml"/><Relationship Id="rId74" Type="http://schemas.openxmlformats.org/officeDocument/2006/relationships/slide" Target="slides/slide68.xml"/><Relationship Id="rId128" Type="http://schemas.openxmlformats.org/officeDocument/2006/relationships/font" Target="fonts/font8.fntdata"/><Relationship Id="rId149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95" Type="http://schemas.openxmlformats.org/officeDocument/2006/relationships/slide" Target="slides/slide89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113" Type="http://schemas.openxmlformats.org/officeDocument/2006/relationships/slide" Target="slides/slide107.xml"/><Relationship Id="rId118" Type="http://schemas.openxmlformats.org/officeDocument/2006/relationships/slide" Target="slides/slide112.xml"/><Relationship Id="rId134" Type="http://schemas.openxmlformats.org/officeDocument/2006/relationships/font" Target="fonts/font14.fntdata"/><Relationship Id="rId139" Type="http://schemas.openxmlformats.org/officeDocument/2006/relationships/font" Target="fonts/font19.fntdata"/><Relationship Id="rId80" Type="http://schemas.openxmlformats.org/officeDocument/2006/relationships/slide" Target="slides/slide74.xml"/><Relationship Id="rId85" Type="http://schemas.openxmlformats.org/officeDocument/2006/relationships/slide" Target="slides/slide79.xml"/><Relationship Id="rId150" Type="http://schemas.microsoft.com/office/2015/10/relationships/revisionInfo" Target="revisionInfo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59" Type="http://schemas.openxmlformats.org/officeDocument/2006/relationships/slide" Target="slides/slide53.xml"/><Relationship Id="rId103" Type="http://schemas.openxmlformats.org/officeDocument/2006/relationships/slide" Target="slides/slide97.xml"/><Relationship Id="rId108" Type="http://schemas.openxmlformats.org/officeDocument/2006/relationships/slide" Target="slides/slide102.xml"/><Relationship Id="rId124" Type="http://schemas.openxmlformats.org/officeDocument/2006/relationships/font" Target="fonts/font4.fntdata"/><Relationship Id="rId129" Type="http://schemas.openxmlformats.org/officeDocument/2006/relationships/font" Target="fonts/font9.fntdata"/><Relationship Id="rId54" Type="http://schemas.openxmlformats.org/officeDocument/2006/relationships/slide" Target="slides/slide48.xml"/><Relationship Id="rId70" Type="http://schemas.openxmlformats.org/officeDocument/2006/relationships/slide" Target="slides/slide64.xml"/><Relationship Id="rId75" Type="http://schemas.openxmlformats.org/officeDocument/2006/relationships/slide" Target="slides/slide69.xml"/><Relationship Id="rId91" Type="http://schemas.openxmlformats.org/officeDocument/2006/relationships/slide" Target="slides/slide85.xml"/><Relationship Id="rId96" Type="http://schemas.openxmlformats.org/officeDocument/2006/relationships/slide" Target="slides/slide90.xml"/><Relationship Id="rId140" Type="http://schemas.openxmlformats.org/officeDocument/2006/relationships/font" Target="fonts/font20.fntdata"/><Relationship Id="rId145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49" Type="http://schemas.openxmlformats.org/officeDocument/2006/relationships/slide" Target="slides/slide43.xml"/><Relationship Id="rId114" Type="http://schemas.openxmlformats.org/officeDocument/2006/relationships/slide" Target="slides/slide108.xml"/><Relationship Id="rId119" Type="http://schemas.openxmlformats.org/officeDocument/2006/relationships/notesMaster" Target="notesMasters/notesMaster1.xml"/><Relationship Id="rId44" Type="http://schemas.openxmlformats.org/officeDocument/2006/relationships/slide" Target="slides/slide38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81" Type="http://schemas.openxmlformats.org/officeDocument/2006/relationships/slide" Target="slides/slide75.xml"/><Relationship Id="rId86" Type="http://schemas.openxmlformats.org/officeDocument/2006/relationships/slide" Target="slides/slide80.xml"/><Relationship Id="rId130" Type="http://schemas.openxmlformats.org/officeDocument/2006/relationships/font" Target="fonts/font10.fntdata"/><Relationship Id="rId135" Type="http://schemas.openxmlformats.org/officeDocument/2006/relationships/font" Target="fonts/font15.fntdata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109" Type="http://schemas.openxmlformats.org/officeDocument/2006/relationships/slide" Target="slides/slide10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6" Type="http://schemas.openxmlformats.org/officeDocument/2006/relationships/slide" Target="slides/slide70.xml"/><Relationship Id="rId97" Type="http://schemas.openxmlformats.org/officeDocument/2006/relationships/slide" Target="slides/slide91.xml"/><Relationship Id="rId104" Type="http://schemas.openxmlformats.org/officeDocument/2006/relationships/slide" Target="slides/slide98.xml"/><Relationship Id="rId120" Type="http://schemas.openxmlformats.org/officeDocument/2006/relationships/handoutMaster" Target="handoutMasters/handoutMaster1.xml"/><Relationship Id="rId125" Type="http://schemas.openxmlformats.org/officeDocument/2006/relationships/font" Target="fonts/font5.fntdata"/><Relationship Id="rId141" Type="http://schemas.openxmlformats.org/officeDocument/2006/relationships/font" Target="fonts/font21.fntdata"/><Relationship Id="rId146" Type="http://schemas.openxmlformats.org/officeDocument/2006/relationships/viewProps" Target="viewProps.xml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92" Type="http://schemas.openxmlformats.org/officeDocument/2006/relationships/slide" Target="slides/slide86.xml"/><Relationship Id="rId2" Type="http://schemas.openxmlformats.org/officeDocument/2006/relationships/customXml" Target="../customXml/item2.xml"/><Relationship Id="rId29" Type="http://schemas.openxmlformats.org/officeDocument/2006/relationships/slide" Target="slides/slide23.xml"/><Relationship Id="rId24" Type="http://schemas.openxmlformats.org/officeDocument/2006/relationships/slide" Target="slides/slide18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66" Type="http://schemas.openxmlformats.org/officeDocument/2006/relationships/slide" Target="slides/slide60.xml"/><Relationship Id="rId87" Type="http://schemas.openxmlformats.org/officeDocument/2006/relationships/slide" Target="slides/slide81.xml"/><Relationship Id="rId110" Type="http://schemas.openxmlformats.org/officeDocument/2006/relationships/slide" Target="slides/slide104.xml"/><Relationship Id="rId115" Type="http://schemas.openxmlformats.org/officeDocument/2006/relationships/slide" Target="slides/slide109.xml"/><Relationship Id="rId131" Type="http://schemas.openxmlformats.org/officeDocument/2006/relationships/font" Target="fonts/font11.fntdata"/><Relationship Id="rId136" Type="http://schemas.openxmlformats.org/officeDocument/2006/relationships/font" Target="fonts/font16.fntdata"/><Relationship Id="rId61" Type="http://schemas.openxmlformats.org/officeDocument/2006/relationships/slide" Target="slides/slide55.xml"/><Relationship Id="rId82" Type="http://schemas.openxmlformats.org/officeDocument/2006/relationships/slide" Target="slides/slide76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56" Type="http://schemas.openxmlformats.org/officeDocument/2006/relationships/slide" Target="slides/slide50.xml"/><Relationship Id="rId77" Type="http://schemas.openxmlformats.org/officeDocument/2006/relationships/slide" Target="slides/slide71.xml"/><Relationship Id="rId100" Type="http://schemas.openxmlformats.org/officeDocument/2006/relationships/slide" Target="slides/slide94.xml"/><Relationship Id="rId105" Type="http://schemas.openxmlformats.org/officeDocument/2006/relationships/slide" Target="slides/slide99.xml"/><Relationship Id="rId126" Type="http://schemas.openxmlformats.org/officeDocument/2006/relationships/font" Target="fonts/font6.fntdata"/><Relationship Id="rId147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slide" Target="slides/slide66.xml"/><Relationship Id="rId93" Type="http://schemas.openxmlformats.org/officeDocument/2006/relationships/slide" Target="slides/slide87.xml"/><Relationship Id="rId98" Type="http://schemas.openxmlformats.org/officeDocument/2006/relationships/slide" Target="slides/slide92.xml"/><Relationship Id="rId121" Type="http://schemas.openxmlformats.org/officeDocument/2006/relationships/font" Target="fonts/font1.fntdata"/><Relationship Id="rId142" Type="http://schemas.openxmlformats.org/officeDocument/2006/relationships/font" Target="fonts/font22.fntdata"/><Relationship Id="rId3" Type="http://schemas.openxmlformats.org/officeDocument/2006/relationships/customXml" Target="../customXml/item3.xml"/><Relationship Id="rId25" Type="http://schemas.openxmlformats.org/officeDocument/2006/relationships/slide" Target="slides/slide19.xml"/><Relationship Id="rId46" Type="http://schemas.openxmlformats.org/officeDocument/2006/relationships/slide" Target="slides/slide40.xml"/><Relationship Id="rId67" Type="http://schemas.openxmlformats.org/officeDocument/2006/relationships/slide" Target="slides/slide61.xml"/><Relationship Id="rId116" Type="http://schemas.openxmlformats.org/officeDocument/2006/relationships/slide" Target="slides/slide110.xml"/><Relationship Id="rId137" Type="http://schemas.openxmlformats.org/officeDocument/2006/relationships/font" Target="fonts/font17.fntdata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62" Type="http://schemas.openxmlformats.org/officeDocument/2006/relationships/slide" Target="slides/slide56.xml"/><Relationship Id="rId83" Type="http://schemas.openxmlformats.org/officeDocument/2006/relationships/slide" Target="slides/slide77.xml"/><Relationship Id="rId88" Type="http://schemas.openxmlformats.org/officeDocument/2006/relationships/slide" Target="slides/slide82.xml"/><Relationship Id="rId111" Type="http://schemas.openxmlformats.org/officeDocument/2006/relationships/slide" Target="slides/slide105.xml"/><Relationship Id="rId132" Type="http://schemas.openxmlformats.org/officeDocument/2006/relationships/font" Target="fonts/font12.fntdata"/><Relationship Id="rId15" Type="http://schemas.openxmlformats.org/officeDocument/2006/relationships/slide" Target="slides/slide9.xml"/><Relationship Id="rId36" Type="http://schemas.openxmlformats.org/officeDocument/2006/relationships/slide" Target="slides/slide30.xml"/><Relationship Id="rId57" Type="http://schemas.openxmlformats.org/officeDocument/2006/relationships/slide" Target="slides/slide51.xml"/><Relationship Id="rId106" Type="http://schemas.openxmlformats.org/officeDocument/2006/relationships/slide" Target="slides/slide100.xml"/><Relationship Id="rId127" Type="http://schemas.openxmlformats.org/officeDocument/2006/relationships/font" Target="fonts/font7.fntdata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52" Type="http://schemas.openxmlformats.org/officeDocument/2006/relationships/slide" Target="slides/slide46.xml"/><Relationship Id="rId73" Type="http://schemas.openxmlformats.org/officeDocument/2006/relationships/slide" Target="slides/slide67.xml"/><Relationship Id="rId78" Type="http://schemas.openxmlformats.org/officeDocument/2006/relationships/slide" Target="slides/slide72.xml"/><Relationship Id="rId94" Type="http://schemas.openxmlformats.org/officeDocument/2006/relationships/slide" Target="slides/slide88.xml"/><Relationship Id="rId99" Type="http://schemas.openxmlformats.org/officeDocument/2006/relationships/slide" Target="slides/slide93.xml"/><Relationship Id="rId101" Type="http://schemas.openxmlformats.org/officeDocument/2006/relationships/slide" Target="slides/slide95.xml"/><Relationship Id="rId122" Type="http://schemas.openxmlformats.org/officeDocument/2006/relationships/font" Target="fonts/font2.fntdata"/><Relationship Id="rId143" Type="http://schemas.openxmlformats.org/officeDocument/2006/relationships/font" Target="fonts/font23.fntdata"/><Relationship Id="rId148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26" Type="http://schemas.openxmlformats.org/officeDocument/2006/relationships/slide" Target="slides/slide20.xml"/><Relationship Id="rId47" Type="http://schemas.openxmlformats.org/officeDocument/2006/relationships/slide" Target="slides/slide41.xml"/><Relationship Id="rId68" Type="http://schemas.openxmlformats.org/officeDocument/2006/relationships/slide" Target="slides/slide62.xml"/><Relationship Id="rId89" Type="http://schemas.openxmlformats.org/officeDocument/2006/relationships/slide" Target="slides/slide83.xml"/><Relationship Id="rId112" Type="http://schemas.openxmlformats.org/officeDocument/2006/relationships/slide" Target="slides/slide106.xml"/><Relationship Id="rId133" Type="http://schemas.openxmlformats.org/officeDocument/2006/relationships/font" Target="fonts/font13.fntdata"/><Relationship Id="rId16" Type="http://schemas.openxmlformats.org/officeDocument/2006/relationships/slide" Target="slides/slide10.xml"/><Relationship Id="rId37" Type="http://schemas.openxmlformats.org/officeDocument/2006/relationships/slide" Target="slides/slide31.xml"/><Relationship Id="rId58" Type="http://schemas.openxmlformats.org/officeDocument/2006/relationships/slide" Target="slides/slide52.xml"/><Relationship Id="rId79" Type="http://schemas.openxmlformats.org/officeDocument/2006/relationships/slide" Target="slides/slide73.xml"/><Relationship Id="rId102" Type="http://schemas.openxmlformats.org/officeDocument/2006/relationships/slide" Target="slides/slide96.xml"/><Relationship Id="rId123" Type="http://schemas.openxmlformats.org/officeDocument/2006/relationships/font" Target="fonts/font3.fntdata"/><Relationship Id="rId144" Type="http://schemas.openxmlformats.org/officeDocument/2006/relationships/font" Target="fonts/font24.fntdata"/><Relationship Id="rId90" Type="http://schemas.openxmlformats.org/officeDocument/2006/relationships/slide" Target="slides/slide8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LUZI TAMBORIM" userId="b33200ca-4ed5-4965-9d2f-cd1fa0dceaa8" providerId="ADAL" clId="{F4EC2948-8C0A-4C0B-916C-D8D3B9D16400}"/>
    <pc:docChg chg="undo custSel addSld delSld modSld sldOrd">
      <pc:chgData name="ALEXANDRA LUZI TAMBORIM" userId="b33200ca-4ed5-4965-9d2f-cd1fa0dceaa8" providerId="ADAL" clId="{F4EC2948-8C0A-4C0B-916C-D8D3B9D16400}" dt="2026-05-29T19:44:04.376" v="982" actId="1076"/>
      <pc:docMkLst>
        <pc:docMk/>
      </pc:docMkLst>
      <pc:sldChg chg="addSp modSp">
        <pc:chgData name="ALEXANDRA LUZI TAMBORIM" userId="b33200ca-4ed5-4965-9d2f-cd1fa0dceaa8" providerId="ADAL" clId="{F4EC2948-8C0A-4C0B-916C-D8D3B9D16400}" dt="2026-05-29T13:47:54.936" v="264"/>
        <pc:sldMkLst>
          <pc:docMk/>
          <pc:sldMk cId="1018978807" sldId="259"/>
        </pc:sldMkLst>
        <pc:spChg chg="add mod">
          <ac:chgData name="ALEXANDRA LUZI TAMBORIM" userId="b33200ca-4ed5-4965-9d2f-cd1fa0dceaa8" providerId="ADAL" clId="{F4EC2948-8C0A-4C0B-916C-D8D3B9D16400}" dt="2026-05-29T13:47:54.936" v="264"/>
          <ac:spMkLst>
            <pc:docMk/>
            <pc:sldMk cId="1018978807" sldId="259"/>
            <ac:spMk id="2" creationId="{D0D4ECF2-6FF4-5DAA-8866-5293DAA7CD6C}"/>
          </ac:spMkLst>
        </pc:spChg>
      </pc:sldChg>
      <pc:sldChg chg="addSp modSp add">
        <pc:chgData name="ALEXANDRA LUZI TAMBORIM" userId="b33200ca-4ed5-4965-9d2f-cd1fa0dceaa8" providerId="ADAL" clId="{F4EC2948-8C0A-4C0B-916C-D8D3B9D16400}" dt="2026-05-29T19:28:54.846" v="581"/>
        <pc:sldMkLst>
          <pc:docMk/>
          <pc:sldMk cId="2942776334" sldId="371"/>
        </pc:sldMkLst>
        <pc:spChg chg="add mod">
          <ac:chgData name="ALEXANDRA LUZI TAMBORIM" userId="b33200ca-4ed5-4965-9d2f-cd1fa0dceaa8" providerId="ADAL" clId="{F4EC2948-8C0A-4C0B-916C-D8D3B9D16400}" dt="2026-05-29T19:28:54.846" v="581"/>
          <ac:spMkLst>
            <pc:docMk/>
            <pc:sldMk cId="2942776334" sldId="371"/>
            <ac:spMk id="2" creationId="{640AB9B6-F2E6-21AF-7EC2-47326DE597DD}"/>
          </ac:spMkLst>
        </pc:spChg>
      </pc:sldChg>
      <pc:sldChg chg="addSp modSp mod">
        <pc:chgData name="ALEXANDRA LUZI TAMBORIM" userId="b33200ca-4ed5-4965-9d2f-cd1fa0dceaa8" providerId="ADAL" clId="{F4EC2948-8C0A-4C0B-916C-D8D3B9D16400}" dt="2026-05-29T19:44:04.376" v="982" actId="1076"/>
        <pc:sldMkLst>
          <pc:docMk/>
          <pc:sldMk cId="1108666751" sldId="834"/>
        </pc:sldMkLst>
        <pc:spChg chg="add mod">
          <ac:chgData name="ALEXANDRA LUZI TAMBORIM" userId="b33200ca-4ed5-4965-9d2f-cd1fa0dceaa8" providerId="ADAL" clId="{F4EC2948-8C0A-4C0B-916C-D8D3B9D16400}" dt="2026-05-29T19:43:56.056" v="981" actId="20577"/>
          <ac:spMkLst>
            <pc:docMk/>
            <pc:sldMk cId="1108666751" sldId="834"/>
            <ac:spMk id="2" creationId="{A2D83D7B-B221-2DA1-AAEB-3114287748F7}"/>
          </ac:spMkLst>
        </pc:spChg>
        <pc:spChg chg="mod">
          <ac:chgData name="ALEXANDRA LUZI TAMBORIM" userId="b33200ca-4ed5-4965-9d2f-cd1fa0dceaa8" providerId="ADAL" clId="{F4EC2948-8C0A-4C0B-916C-D8D3B9D16400}" dt="2026-05-29T13:25:08.251" v="66" actId="1076"/>
          <ac:spMkLst>
            <pc:docMk/>
            <pc:sldMk cId="1108666751" sldId="834"/>
            <ac:spMk id="4" creationId="{D266CF6E-5EC5-97F7-6A7B-1DF63E2CFAF3}"/>
          </ac:spMkLst>
        </pc:spChg>
        <pc:spChg chg="mod">
          <ac:chgData name="ALEXANDRA LUZI TAMBORIM" userId="b33200ca-4ed5-4965-9d2f-cd1fa0dceaa8" providerId="ADAL" clId="{F4EC2948-8C0A-4C0B-916C-D8D3B9D16400}" dt="2026-05-29T19:44:04.376" v="982" actId="1076"/>
          <ac:spMkLst>
            <pc:docMk/>
            <pc:sldMk cId="1108666751" sldId="834"/>
            <ac:spMk id="13" creationId="{4B10FDDC-E63F-9D98-6D16-C907EED0826D}"/>
          </ac:spMkLst>
        </pc:spChg>
        <pc:spChg chg="mod">
          <ac:chgData name="ALEXANDRA LUZI TAMBORIM" userId="b33200ca-4ed5-4965-9d2f-cd1fa0dceaa8" providerId="ADAL" clId="{F4EC2948-8C0A-4C0B-916C-D8D3B9D16400}" dt="2026-05-29T13:25:08.251" v="66" actId="1076"/>
          <ac:spMkLst>
            <pc:docMk/>
            <pc:sldMk cId="1108666751" sldId="834"/>
            <ac:spMk id="14" creationId="{C021E043-756E-63E2-7AC3-B72F5CD64CFF}"/>
          </ac:spMkLst>
        </pc:spChg>
        <pc:spChg chg="mod">
          <ac:chgData name="ALEXANDRA LUZI TAMBORIM" userId="b33200ca-4ed5-4965-9d2f-cd1fa0dceaa8" providerId="ADAL" clId="{F4EC2948-8C0A-4C0B-916C-D8D3B9D16400}" dt="2026-05-29T13:25:08.251" v="66" actId="1076"/>
          <ac:spMkLst>
            <pc:docMk/>
            <pc:sldMk cId="1108666751" sldId="834"/>
            <ac:spMk id="15" creationId="{E283D203-E752-8B81-4034-6334C60BBE46}"/>
          </ac:spMkLst>
        </pc:spChg>
        <pc:spChg chg="mod">
          <ac:chgData name="ALEXANDRA LUZI TAMBORIM" userId="b33200ca-4ed5-4965-9d2f-cd1fa0dceaa8" providerId="ADAL" clId="{F4EC2948-8C0A-4C0B-916C-D8D3B9D16400}" dt="2026-05-29T13:25:08.251" v="66" actId="1076"/>
          <ac:spMkLst>
            <pc:docMk/>
            <pc:sldMk cId="1108666751" sldId="834"/>
            <ac:spMk id="16" creationId="{DED576BF-DACD-FA0A-FCCF-25A58B110F2D}"/>
          </ac:spMkLst>
        </pc:spChg>
      </pc:sldChg>
      <pc:sldChg chg="addSp modSp mod">
        <pc:chgData name="ALEXANDRA LUZI TAMBORIM" userId="b33200ca-4ed5-4965-9d2f-cd1fa0dceaa8" providerId="ADAL" clId="{F4EC2948-8C0A-4C0B-916C-D8D3B9D16400}" dt="2026-05-29T13:47:48.468" v="263" actId="20577"/>
        <pc:sldMkLst>
          <pc:docMk/>
          <pc:sldMk cId="3888662757" sldId="1028"/>
        </pc:sldMkLst>
        <pc:spChg chg="add mod">
          <ac:chgData name="ALEXANDRA LUZI TAMBORIM" userId="b33200ca-4ed5-4965-9d2f-cd1fa0dceaa8" providerId="ADAL" clId="{F4EC2948-8C0A-4C0B-916C-D8D3B9D16400}" dt="2026-05-29T13:47:48.468" v="263" actId="20577"/>
          <ac:spMkLst>
            <pc:docMk/>
            <pc:sldMk cId="3888662757" sldId="1028"/>
            <ac:spMk id="2" creationId="{C6722F21-7C57-3E0A-3281-8E333AACCB4B}"/>
          </ac:spMkLst>
        </pc:spChg>
      </pc:sldChg>
      <pc:sldChg chg="addSp modSp">
        <pc:chgData name="ALEXANDRA LUZI TAMBORIM" userId="b33200ca-4ed5-4965-9d2f-cd1fa0dceaa8" providerId="ADAL" clId="{F4EC2948-8C0A-4C0B-916C-D8D3B9D16400}" dt="2026-05-29T13:47:56.567" v="265"/>
        <pc:sldMkLst>
          <pc:docMk/>
          <pc:sldMk cId="2830004046" sldId="1032"/>
        </pc:sldMkLst>
        <pc:spChg chg="add mod">
          <ac:chgData name="ALEXANDRA LUZI TAMBORIM" userId="b33200ca-4ed5-4965-9d2f-cd1fa0dceaa8" providerId="ADAL" clId="{F4EC2948-8C0A-4C0B-916C-D8D3B9D16400}" dt="2026-05-29T13:47:56.567" v="265"/>
          <ac:spMkLst>
            <pc:docMk/>
            <pc:sldMk cId="2830004046" sldId="1032"/>
            <ac:spMk id="2" creationId="{750368A7-6DCA-054D-D4D8-1A19595FA8B0}"/>
          </ac:spMkLst>
        </pc:spChg>
      </pc:sldChg>
      <pc:sldChg chg="addSp modSp mod">
        <pc:chgData name="ALEXANDRA LUZI TAMBORIM" userId="b33200ca-4ed5-4965-9d2f-cd1fa0dceaa8" providerId="ADAL" clId="{F4EC2948-8C0A-4C0B-916C-D8D3B9D16400}" dt="2026-05-29T13:47:23.776" v="227" actId="20577"/>
        <pc:sldMkLst>
          <pc:docMk/>
          <pc:sldMk cId="2256761476" sldId="1033"/>
        </pc:sldMkLst>
        <pc:spChg chg="add mod">
          <ac:chgData name="ALEXANDRA LUZI TAMBORIM" userId="b33200ca-4ed5-4965-9d2f-cd1fa0dceaa8" providerId="ADAL" clId="{F4EC2948-8C0A-4C0B-916C-D8D3B9D16400}" dt="2026-05-29T13:47:23.776" v="227" actId="20577"/>
          <ac:spMkLst>
            <pc:docMk/>
            <pc:sldMk cId="2256761476" sldId="1033"/>
            <ac:spMk id="8" creationId="{1AB02815-CAD7-9FC0-D915-166C40CE0C8B}"/>
          </ac:spMkLst>
        </pc:spChg>
      </pc:sldChg>
      <pc:sldChg chg="addSp modSp">
        <pc:chgData name="ALEXANDRA LUZI TAMBORIM" userId="b33200ca-4ed5-4965-9d2f-cd1fa0dceaa8" providerId="ADAL" clId="{F4EC2948-8C0A-4C0B-916C-D8D3B9D16400}" dt="2026-05-29T13:47:59.167" v="266"/>
        <pc:sldMkLst>
          <pc:docMk/>
          <pc:sldMk cId="2917615248" sldId="1034"/>
        </pc:sldMkLst>
        <pc:spChg chg="add mod">
          <ac:chgData name="ALEXANDRA LUZI TAMBORIM" userId="b33200ca-4ed5-4965-9d2f-cd1fa0dceaa8" providerId="ADAL" clId="{F4EC2948-8C0A-4C0B-916C-D8D3B9D16400}" dt="2026-05-29T13:47:59.167" v="266"/>
          <ac:spMkLst>
            <pc:docMk/>
            <pc:sldMk cId="2917615248" sldId="1034"/>
            <ac:spMk id="8" creationId="{E0118783-DD36-5F0A-061D-A0EE9EEA66BA}"/>
          </ac:spMkLst>
        </pc:spChg>
      </pc:sldChg>
      <pc:sldChg chg="addSp modSp">
        <pc:chgData name="ALEXANDRA LUZI TAMBORIM" userId="b33200ca-4ed5-4965-9d2f-cd1fa0dceaa8" providerId="ADAL" clId="{F4EC2948-8C0A-4C0B-916C-D8D3B9D16400}" dt="2026-05-29T13:48:16.767" v="267"/>
        <pc:sldMkLst>
          <pc:docMk/>
          <pc:sldMk cId="2733472333" sldId="1035"/>
        </pc:sldMkLst>
        <pc:spChg chg="add mod">
          <ac:chgData name="ALEXANDRA LUZI TAMBORIM" userId="b33200ca-4ed5-4965-9d2f-cd1fa0dceaa8" providerId="ADAL" clId="{F4EC2948-8C0A-4C0B-916C-D8D3B9D16400}" dt="2026-05-29T13:48:16.767" v="267"/>
          <ac:spMkLst>
            <pc:docMk/>
            <pc:sldMk cId="2733472333" sldId="1035"/>
            <ac:spMk id="2" creationId="{05DF1C6C-9603-3C93-49FB-59EBB4DA6417}"/>
          </ac:spMkLst>
        </pc:spChg>
      </pc:sldChg>
      <pc:sldChg chg="addSp modSp mod">
        <pc:chgData name="ALEXANDRA LUZI TAMBORIM" userId="b33200ca-4ed5-4965-9d2f-cd1fa0dceaa8" providerId="ADAL" clId="{F4EC2948-8C0A-4C0B-916C-D8D3B9D16400}" dt="2026-05-29T14:04:34.350" v="421" actId="20577"/>
        <pc:sldMkLst>
          <pc:docMk/>
          <pc:sldMk cId="882804278" sldId="1060"/>
        </pc:sldMkLst>
        <pc:spChg chg="add mod">
          <ac:chgData name="ALEXANDRA LUZI TAMBORIM" userId="b33200ca-4ed5-4965-9d2f-cd1fa0dceaa8" providerId="ADAL" clId="{F4EC2948-8C0A-4C0B-916C-D8D3B9D16400}" dt="2026-05-29T14:04:34.350" v="421" actId="20577"/>
          <ac:spMkLst>
            <pc:docMk/>
            <pc:sldMk cId="882804278" sldId="1060"/>
            <ac:spMk id="8" creationId="{A2EE6FE7-A5FF-2746-E690-1E8943E0AAB2}"/>
          </ac:spMkLst>
        </pc:spChg>
      </pc:sldChg>
      <pc:sldChg chg="addSp modSp">
        <pc:chgData name="ALEXANDRA LUZI TAMBORIM" userId="b33200ca-4ed5-4965-9d2f-cd1fa0dceaa8" providerId="ADAL" clId="{F4EC2948-8C0A-4C0B-916C-D8D3B9D16400}" dt="2026-05-29T13:48:18.951" v="268"/>
        <pc:sldMkLst>
          <pc:docMk/>
          <pc:sldMk cId="886065204" sldId="1102"/>
        </pc:sldMkLst>
        <pc:spChg chg="add mod">
          <ac:chgData name="ALEXANDRA LUZI TAMBORIM" userId="b33200ca-4ed5-4965-9d2f-cd1fa0dceaa8" providerId="ADAL" clId="{F4EC2948-8C0A-4C0B-916C-D8D3B9D16400}" dt="2026-05-29T13:48:18.951" v="268"/>
          <ac:spMkLst>
            <pc:docMk/>
            <pc:sldMk cId="886065204" sldId="1102"/>
            <ac:spMk id="6" creationId="{FD05CE77-8EBF-8986-9A34-BE8A44ED184A}"/>
          </ac:spMkLst>
        </pc:spChg>
      </pc:sldChg>
      <pc:sldChg chg="addSp modSp mod">
        <pc:chgData name="ALEXANDRA LUZI TAMBORIM" userId="b33200ca-4ed5-4965-9d2f-cd1fa0dceaa8" providerId="ADAL" clId="{F4EC2948-8C0A-4C0B-916C-D8D3B9D16400}" dt="2026-05-29T13:24:30.207" v="26" actId="20577"/>
        <pc:sldMkLst>
          <pc:docMk/>
          <pc:sldMk cId="3105632630" sldId="1103"/>
        </pc:sldMkLst>
        <pc:spChg chg="add mod">
          <ac:chgData name="ALEXANDRA LUZI TAMBORIM" userId="b33200ca-4ed5-4965-9d2f-cd1fa0dceaa8" providerId="ADAL" clId="{F4EC2948-8C0A-4C0B-916C-D8D3B9D16400}" dt="2026-05-29T13:24:30.207" v="26" actId="20577"/>
          <ac:spMkLst>
            <pc:docMk/>
            <pc:sldMk cId="3105632630" sldId="1103"/>
            <ac:spMk id="3" creationId="{25A897B9-8355-DC67-A2A0-6332EE0003C9}"/>
          </ac:spMkLst>
        </pc:spChg>
      </pc:sldChg>
      <pc:sldChg chg="addSp modSp">
        <pc:chgData name="ALEXANDRA LUZI TAMBORIM" userId="b33200ca-4ed5-4965-9d2f-cd1fa0dceaa8" providerId="ADAL" clId="{F4EC2948-8C0A-4C0B-916C-D8D3B9D16400}" dt="2026-05-29T13:48:21.854" v="269"/>
        <pc:sldMkLst>
          <pc:docMk/>
          <pc:sldMk cId="3788334019" sldId="1104"/>
        </pc:sldMkLst>
        <pc:spChg chg="add mod">
          <ac:chgData name="ALEXANDRA LUZI TAMBORIM" userId="b33200ca-4ed5-4965-9d2f-cd1fa0dceaa8" providerId="ADAL" clId="{F4EC2948-8C0A-4C0B-916C-D8D3B9D16400}" dt="2026-05-29T13:48:21.854" v="269"/>
          <ac:spMkLst>
            <pc:docMk/>
            <pc:sldMk cId="3788334019" sldId="1104"/>
            <ac:spMk id="2" creationId="{58BF7CEE-C2D9-F49F-86E3-C96255587619}"/>
          </ac:spMkLst>
        </pc:spChg>
      </pc:sldChg>
      <pc:sldChg chg="addSp modSp new mod modClrScheme chgLayout">
        <pc:chgData name="ALEXANDRA LUZI TAMBORIM" userId="b33200ca-4ed5-4965-9d2f-cd1fa0dceaa8" providerId="ADAL" clId="{F4EC2948-8C0A-4C0B-916C-D8D3B9D16400}" dt="2026-05-29T14:05:23.635" v="458" actId="20577"/>
        <pc:sldMkLst>
          <pc:docMk/>
          <pc:sldMk cId="2669739990" sldId="1114"/>
        </pc:sldMkLst>
        <pc:spChg chg="add mod">
          <ac:chgData name="ALEXANDRA LUZI TAMBORIM" userId="b33200ca-4ed5-4965-9d2f-cd1fa0dceaa8" providerId="ADAL" clId="{F4EC2948-8C0A-4C0B-916C-D8D3B9D16400}" dt="2026-05-29T14:05:23.635" v="458" actId="20577"/>
          <ac:spMkLst>
            <pc:docMk/>
            <pc:sldMk cId="2669739990" sldId="1114"/>
            <ac:spMk id="2" creationId="{0CE20574-C458-E031-88B4-74E85BFE7C1D}"/>
          </ac:spMkLst>
        </pc:spChg>
      </pc:sldChg>
      <pc:sldChg chg="addSp delSp add mod">
        <pc:chgData name="ALEXANDRA LUZI TAMBORIM" userId="b33200ca-4ed5-4965-9d2f-cd1fa0dceaa8" providerId="ADAL" clId="{F4EC2948-8C0A-4C0B-916C-D8D3B9D16400}" dt="2026-05-29T13:55:07.444" v="342" actId="22"/>
        <pc:sldMkLst>
          <pc:docMk/>
          <pc:sldMk cId="1824352330" sldId="2147471058"/>
        </pc:sldMkLst>
        <pc:spChg chg="add del">
          <ac:chgData name="ALEXANDRA LUZI TAMBORIM" userId="b33200ca-4ed5-4965-9d2f-cd1fa0dceaa8" providerId="ADAL" clId="{F4EC2948-8C0A-4C0B-916C-D8D3B9D16400}" dt="2026-05-29T13:55:07.444" v="342" actId="22"/>
          <ac:spMkLst>
            <pc:docMk/>
            <pc:sldMk cId="1824352330" sldId="2147471058"/>
            <ac:spMk id="27" creationId="{43F2728D-6C86-7C70-F940-2C5F42BFA4E6}"/>
          </ac:spMkLst>
        </pc:spChg>
      </pc:sldChg>
      <pc:sldChg chg="add">
        <pc:chgData name="ALEXANDRA LUZI TAMBORIM" userId="b33200ca-4ed5-4965-9d2f-cd1fa0dceaa8" providerId="ADAL" clId="{F4EC2948-8C0A-4C0B-916C-D8D3B9D16400}" dt="2026-05-29T19:27:59.135" v="548"/>
        <pc:sldMkLst>
          <pc:docMk/>
          <pc:sldMk cId="1172543174" sldId="2147471062"/>
        </pc:sldMkLst>
      </pc:sldChg>
      <pc:sldChg chg="add">
        <pc:chgData name="ALEXANDRA LUZI TAMBORIM" userId="b33200ca-4ed5-4965-9d2f-cd1fa0dceaa8" providerId="ADAL" clId="{F4EC2948-8C0A-4C0B-916C-D8D3B9D16400}" dt="2026-05-29T13:51:43.313" v="272"/>
        <pc:sldMkLst>
          <pc:docMk/>
          <pc:sldMk cId="2049812833" sldId="2147471067"/>
        </pc:sldMkLst>
      </pc:sldChg>
      <pc:sldChg chg="add">
        <pc:chgData name="ALEXANDRA LUZI TAMBORIM" userId="b33200ca-4ed5-4965-9d2f-cd1fa0dceaa8" providerId="ADAL" clId="{F4EC2948-8C0A-4C0B-916C-D8D3B9D16400}" dt="2026-05-29T19:27:59.135" v="548"/>
        <pc:sldMkLst>
          <pc:docMk/>
          <pc:sldMk cId="3941852691" sldId="2147471068"/>
        </pc:sldMkLst>
      </pc:sldChg>
      <pc:sldChg chg="add">
        <pc:chgData name="ALEXANDRA LUZI TAMBORIM" userId="b33200ca-4ed5-4965-9d2f-cd1fa0dceaa8" providerId="ADAL" clId="{F4EC2948-8C0A-4C0B-916C-D8D3B9D16400}" dt="2026-05-29T13:51:43.313" v="272"/>
        <pc:sldMkLst>
          <pc:docMk/>
          <pc:sldMk cId="3919438247" sldId="2147471080"/>
        </pc:sldMkLst>
      </pc:sldChg>
      <pc:sldChg chg="addSp modSp new mod ord">
        <pc:chgData name="ALEXANDRA LUZI TAMBORIM" userId="b33200ca-4ed5-4965-9d2f-cd1fa0dceaa8" providerId="ADAL" clId="{F4EC2948-8C0A-4C0B-916C-D8D3B9D16400}" dt="2026-05-29T13:55:23.159" v="349"/>
        <pc:sldMkLst>
          <pc:docMk/>
          <pc:sldMk cId="3010370976" sldId="2147471081"/>
        </pc:sldMkLst>
        <pc:spChg chg="add mod">
          <ac:chgData name="ALEXANDRA LUZI TAMBORIM" userId="b33200ca-4ed5-4965-9d2f-cd1fa0dceaa8" providerId="ADAL" clId="{F4EC2948-8C0A-4C0B-916C-D8D3B9D16400}" dt="2026-05-29T13:55:18.601" v="347" actId="1076"/>
          <ac:spMkLst>
            <pc:docMk/>
            <pc:sldMk cId="3010370976" sldId="2147471081"/>
            <ac:spMk id="3" creationId="{1A60D1C7-FE1C-CD59-3DDD-0840FFE296AD}"/>
          </ac:spMkLst>
        </pc:spChg>
      </pc:sldChg>
      <pc:sldChg chg="addSp modSp new mod modClrScheme chgLayout">
        <pc:chgData name="ALEXANDRA LUZI TAMBORIM" userId="b33200ca-4ed5-4965-9d2f-cd1fa0dceaa8" providerId="ADAL" clId="{F4EC2948-8C0A-4C0B-916C-D8D3B9D16400}" dt="2026-05-29T19:29:06.728" v="584" actId="1076"/>
        <pc:sldMkLst>
          <pc:docMk/>
          <pc:sldMk cId="2673645471" sldId="2147471082"/>
        </pc:sldMkLst>
        <pc:spChg chg="add mod">
          <ac:chgData name="ALEXANDRA LUZI TAMBORIM" userId="b33200ca-4ed5-4965-9d2f-cd1fa0dceaa8" providerId="ADAL" clId="{F4EC2948-8C0A-4C0B-916C-D8D3B9D16400}" dt="2026-05-29T19:29:06.728" v="584" actId="1076"/>
          <ac:spMkLst>
            <pc:docMk/>
            <pc:sldMk cId="2673645471" sldId="2147471082"/>
            <ac:spMk id="2" creationId="{5E967717-3C0E-BD8F-9856-6D3D895FF3C4}"/>
          </ac:spMkLst>
        </pc:spChg>
        <pc:spChg chg="add mod">
          <ac:chgData name="ALEXANDRA LUZI TAMBORIM" userId="b33200ca-4ed5-4965-9d2f-cd1fa0dceaa8" providerId="ADAL" clId="{F4EC2948-8C0A-4C0B-916C-D8D3B9D16400}" dt="2026-05-29T19:29:04.864" v="583" actId="1076"/>
          <ac:spMkLst>
            <pc:docMk/>
            <pc:sldMk cId="2673645471" sldId="2147471082"/>
            <ac:spMk id="3" creationId="{EBED1644-98DD-1D89-B742-C3EFFA71BDCD}"/>
          </ac:spMkLst>
        </pc:spChg>
      </pc:sldChg>
      <pc:sldChg chg="new del">
        <pc:chgData name="ALEXANDRA LUZI TAMBORIM" userId="b33200ca-4ed5-4965-9d2f-cd1fa0dceaa8" providerId="ADAL" clId="{F4EC2948-8C0A-4C0B-916C-D8D3B9D16400}" dt="2026-05-29T14:04:51.249" v="423" actId="47"/>
        <pc:sldMkLst>
          <pc:docMk/>
          <pc:sldMk cId="2245085102" sldId="2147471083"/>
        </pc:sldMkLst>
      </pc:sldChg>
      <pc:sldChg chg="modSp add mod">
        <pc:chgData name="ALEXANDRA LUZI TAMBORIM" userId="b33200ca-4ed5-4965-9d2f-cd1fa0dceaa8" providerId="ADAL" clId="{F4EC2948-8C0A-4C0B-916C-D8D3B9D16400}" dt="2026-05-29T14:05:00.516" v="435" actId="20577"/>
        <pc:sldMkLst>
          <pc:docMk/>
          <pc:sldMk cId="2861948425" sldId="2147471083"/>
        </pc:sldMkLst>
        <pc:spChg chg="mod">
          <ac:chgData name="ALEXANDRA LUZI TAMBORIM" userId="b33200ca-4ed5-4965-9d2f-cd1fa0dceaa8" providerId="ADAL" clId="{F4EC2948-8C0A-4C0B-916C-D8D3B9D16400}" dt="2026-05-29T14:05:00.516" v="435" actId="20577"/>
          <ac:spMkLst>
            <pc:docMk/>
            <pc:sldMk cId="2861948425" sldId="2147471083"/>
            <ac:spMk id="2" creationId="{6B4D5053-5C4E-504D-BB57-A780E1513B19}"/>
          </ac:spMkLst>
        </pc:spChg>
      </pc:sldChg>
      <pc:sldChg chg="add">
        <pc:chgData name="ALEXANDRA LUZI TAMBORIM" userId="b33200ca-4ed5-4965-9d2f-cd1fa0dceaa8" providerId="ADAL" clId="{F4EC2948-8C0A-4C0B-916C-D8D3B9D16400}" dt="2026-05-29T14:06:45.959" v="460"/>
        <pc:sldMkLst>
          <pc:docMk/>
          <pc:sldMk cId="255813734" sldId="2147471084"/>
        </pc:sldMkLst>
      </pc:sldChg>
      <pc:sldChg chg="add">
        <pc:chgData name="ALEXANDRA LUZI TAMBORIM" userId="b33200ca-4ed5-4965-9d2f-cd1fa0dceaa8" providerId="ADAL" clId="{F4EC2948-8C0A-4C0B-916C-D8D3B9D16400}" dt="2026-05-29T14:06:45.959" v="460"/>
        <pc:sldMkLst>
          <pc:docMk/>
          <pc:sldMk cId="1989744930" sldId="2147471085"/>
        </pc:sldMkLst>
      </pc:sldChg>
      <pc:sldChg chg="add">
        <pc:chgData name="ALEXANDRA LUZI TAMBORIM" userId="b33200ca-4ed5-4965-9d2f-cd1fa0dceaa8" providerId="ADAL" clId="{F4EC2948-8C0A-4C0B-916C-D8D3B9D16400}" dt="2026-05-29T14:06:45.959" v="460"/>
        <pc:sldMkLst>
          <pc:docMk/>
          <pc:sldMk cId="3050283152" sldId="2147471086"/>
        </pc:sldMkLst>
      </pc:sldChg>
      <pc:sldChg chg="addSp modSp add mod">
        <pc:chgData name="ALEXANDRA LUZI TAMBORIM" userId="b33200ca-4ed5-4965-9d2f-cd1fa0dceaa8" providerId="ADAL" clId="{F4EC2948-8C0A-4C0B-916C-D8D3B9D16400}" dt="2026-05-29T19:08:25.181" v="547" actId="20577"/>
        <pc:sldMkLst>
          <pc:docMk/>
          <pc:sldMk cId="590950174" sldId="2147471087"/>
        </pc:sldMkLst>
        <pc:spChg chg="add mod">
          <ac:chgData name="ALEXANDRA LUZI TAMBORIM" userId="b33200ca-4ed5-4965-9d2f-cd1fa0dceaa8" providerId="ADAL" clId="{F4EC2948-8C0A-4C0B-916C-D8D3B9D16400}" dt="2026-05-29T19:08:25.181" v="547" actId="20577"/>
          <ac:spMkLst>
            <pc:docMk/>
            <pc:sldMk cId="590950174" sldId="2147471087"/>
            <ac:spMk id="2" creationId="{98ACCD10-5A84-BCCB-1FAA-3B4D9FF36AD0}"/>
          </ac:spMkLst>
        </pc:spChg>
      </pc:sldChg>
      <pc:sldChg chg="add">
        <pc:chgData name="ALEXANDRA LUZI TAMBORIM" userId="b33200ca-4ed5-4965-9d2f-cd1fa0dceaa8" providerId="ADAL" clId="{F4EC2948-8C0A-4C0B-916C-D8D3B9D16400}" dt="2026-05-29T19:07:48.134" v="461"/>
        <pc:sldMkLst>
          <pc:docMk/>
          <pc:sldMk cId="1430478814" sldId="2147471088"/>
        </pc:sldMkLst>
      </pc:sldChg>
      <pc:sldChg chg="add">
        <pc:chgData name="ALEXANDRA LUZI TAMBORIM" userId="b33200ca-4ed5-4965-9d2f-cd1fa0dceaa8" providerId="ADAL" clId="{F4EC2948-8C0A-4C0B-916C-D8D3B9D16400}" dt="2026-05-29T19:07:48.134" v="461"/>
        <pc:sldMkLst>
          <pc:docMk/>
          <pc:sldMk cId="589190043" sldId="2147471089"/>
        </pc:sldMkLst>
      </pc:sldChg>
      <pc:sldChg chg="add">
        <pc:chgData name="ALEXANDRA LUZI TAMBORIM" userId="b33200ca-4ed5-4965-9d2f-cd1fa0dceaa8" providerId="ADAL" clId="{F4EC2948-8C0A-4C0B-916C-D8D3B9D16400}" dt="2026-05-29T19:07:48.134" v="461"/>
        <pc:sldMkLst>
          <pc:docMk/>
          <pc:sldMk cId="1346049728" sldId="2147471090"/>
        </pc:sldMkLst>
      </pc:sldChg>
      <pc:sldChg chg="add">
        <pc:chgData name="ALEXANDRA LUZI TAMBORIM" userId="b33200ca-4ed5-4965-9d2f-cd1fa0dceaa8" providerId="ADAL" clId="{F4EC2948-8C0A-4C0B-916C-D8D3B9D16400}" dt="2026-05-29T19:27:59.135" v="548"/>
        <pc:sldMkLst>
          <pc:docMk/>
          <pc:sldMk cId="3633422562" sldId="2147471091"/>
        </pc:sldMkLst>
      </pc:sldChg>
      <pc:sldChg chg="addSp modSp add mod">
        <pc:chgData name="ALEXANDRA LUZI TAMBORIM" userId="b33200ca-4ed5-4965-9d2f-cd1fa0dceaa8" providerId="ADAL" clId="{F4EC2948-8C0A-4C0B-916C-D8D3B9D16400}" dt="2026-05-29T19:28:46.542" v="580" actId="1076"/>
        <pc:sldMkLst>
          <pc:docMk/>
          <pc:sldMk cId="3270895521" sldId="2147471092"/>
        </pc:sldMkLst>
        <pc:spChg chg="add mod">
          <ac:chgData name="ALEXANDRA LUZI TAMBORIM" userId="b33200ca-4ed5-4965-9d2f-cd1fa0dceaa8" providerId="ADAL" clId="{F4EC2948-8C0A-4C0B-916C-D8D3B9D16400}" dt="2026-05-29T19:28:44.880" v="579" actId="20577"/>
          <ac:spMkLst>
            <pc:docMk/>
            <pc:sldMk cId="3270895521" sldId="2147471092"/>
            <ac:spMk id="2" creationId="{1E00380A-27F1-C45A-6C4B-973A74AB1655}"/>
          </ac:spMkLst>
        </pc:spChg>
        <pc:spChg chg="mod">
          <ac:chgData name="ALEXANDRA LUZI TAMBORIM" userId="b33200ca-4ed5-4965-9d2f-cd1fa0dceaa8" providerId="ADAL" clId="{F4EC2948-8C0A-4C0B-916C-D8D3B9D16400}" dt="2026-05-29T19:28:46.542" v="580" actId="1076"/>
          <ac:spMkLst>
            <pc:docMk/>
            <pc:sldMk cId="3270895521" sldId="2147471092"/>
            <ac:spMk id="34" creationId="{B62A81B4-161E-D8F7-947C-DE92C39927F5}"/>
          </ac:spMkLst>
        </pc:spChg>
      </pc:sldChg>
      <pc:sldChg chg="addSp modSp new mod modClrScheme chgLayout">
        <pc:chgData name="ALEXANDRA LUZI TAMBORIM" userId="b33200ca-4ed5-4965-9d2f-cd1fa0dceaa8" providerId="ADAL" clId="{F4EC2948-8C0A-4C0B-916C-D8D3B9D16400}" dt="2026-05-29T19:31:04.258" v="623" actId="20577"/>
        <pc:sldMkLst>
          <pc:docMk/>
          <pc:sldMk cId="2477615447" sldId="2147471093"/>
        </pc:sldMkLst>
        <pc:spChg chg="add mod">
          <ac:chgData name="ALEXANDRA LUZI TAMBORIM" userId="b33200ca-4ed5-4965-9d2f-cd1fa0dceaa8" providerId="ADAL" clId="{F4EC2948-8C0A-4C0B-916C-D8D3B9D16400}" dt="2026-05-29T19:31:04.258" v="623" actId="20577"/>
          <ac:spMkLst>
            <pc:docMk/>
            <pc:sldMk cId="2477615447" sldId="2147471093"/>
            <ac:spMk id="3" creationId="{9D731698-4FA4-6ECD-C383-492C7740138C}"/>
          </ac:spMkLst>
        </pc:spChg>
      </pc:sldChg>
      <pc:sldChg chg="addSp new mod">
        <pc:chgData name="ALEXANDRA LUZI TAMBORIM" userId="b33200ca-4ed5-4965-9d2f-cd1fa0dceaa8" providerId="ADAL" clId="{F4EC2948-8C0A-4C0B-916C-D8D3B9D16400}" dt="2026-05-29T19:33:39.567" v="625" actId="22"/>
        <pc:sldMkLst>
          <pc:docMk/>
          <pc:sldMk cId="389878896" sldId="2147471094"/>
        </pc:sldMkLst>
        <pc:spChg chg="add">
          <ac:chgData name="ALEXANDRA LUZI TAMBORIM" userId="b33200ca-4ed5-4965-9d2f-cd1fa0dceaa8" providerId="ADAL" clId="{F4EC2948-8C0A-4C0B-916C-D8D3B9D16400}" dt="2026-05-29T19:33:39.567" v="625" actId="22"/>
          <ac:spMkLst>
            <pc:docMk/>
            <pc:sldMk cId="389878896" sldId="2147471094"/>
            <ac:spMk id="3" creationId="{4ABBA298-7FD8-3B3B-5B2E-B353E19F7484}"/>
          </ac:spMkLst>
        </pc:spChg>
      </pc:sldChg>
      <pc:sldChg chg="add">
        <pc:chgData name="ALEXANDRA LUZI TAMBORIM" userId="b33200ca-4ed5-4965-9d2f-cd1fa0dceaa8" providerId="ADAL" clId="{F4EC2948-8C0A-4C0B-916C-D8D3B9D16400}" dt="2026-05-29T19:33:51.386" v="626"/>
        <pc:sldMkLst>
          <pc:docMk/>
          <pc:sldMk cId="1707013249" sldId="2147471095"/>
        </pc:sldMkLst>
      </pc:sldChg>
      <pc:sldChg chg="addSp modSp new mod modClrScheme chgLayout">
        <pc:chgData name="ALEXANDRA LUZI TAMBORIM" userId="b33200ca-4ed5-4965-9d2f-cd1fa0dceaa8" providerId="ADAL" clId="{F4EC2948-8C0A-4C0B-916C-D8D3B9D16400}" dt="2026-05-29T19:38:16.564" v="869"/>
        <pc:sldMkLst>
          <pc:docMk/>
          <pc:sldMk cId="2187637692" sldId="2147471096"/>
        </pc:sldMkLst>
        <pc:spChg chg="add mod">
          <ac:chgData name="ALEXANDRA LUZI TAMBORIM" userId="b33200ca-4ed5-4965-9d2f-cd1fa0dceaa8" providerId="ADAL" clId="{F4EC2948-8C0A-4C0B-916C-D8D3B9D16400}" dt="2026-05-29T19:37:28.178" v="868" actId="20577"/>
          <ac:spMkLst>
            <pc:docMk/>
            <pc:sldMk cId="2187637692" sldId="2147471096"/>
            <ac:spMk id="2" creationId="{8EC80902-C120-B6EB-142D-40681852995F}"/>
          </ac:spMkLst>
        </pc:spChg>
        <pc:graphicFrameChg chg="add mod">
          <ac:chgData name="ALEXANDRA LUZI TAMBORIM" userId="b33200ca-4ed5-4965-9d2f-cd1fa0dceaa8" providerId="ADAL" clId="{F4EC2948-8C0A-4C0B-916C-D8D3B9D16400}" dt="2026-05-29T19:38:16.564" v="869"/>
          <ac:graphicFrameMkLst>
            <pc:docMk/>
            <pc:sldMk cId="2187637692" sldId="2147471096"/>
            <ac:graphicFrameMk id="3" creationId="{94799604-13FA-02C4-D5E7-33BAC4D81E3F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F18574-DBF7-465D-B037-FE631F471BB2}" type="datetimeFigureOut">
              <a:rPr lang="pt-BR" smtClean="0"/>
              <a:t>29/05/2026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4C3D8E-6D01-472B-9760-E65C392860FE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F7F4E7-FAD2-4647-8906-E26341934885}" type="datetimeFigureOut">
              <a:rPr lang="pt-BR" smtClean="0"/>
              <a:t>29/05/2026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48D6E9-7293-45A1-A027-6FB283E65FDD}" type="slidenum">
              <a:rPr lang="pt-BR" smtClean="0"/>
              <a:t>‹nº›</a:t>
            </a:fld>
            <a:endParaRPr lang="pt-B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Facilitador, hora de se apresentar e conhecer a turma!</a:t>
            </a: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01766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27762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6BDC43-34F4-A913-DD9B-9A1F96764A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F5450BA-D6DD-E9C1-317C-59DCBFC4D5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E24B19B-41E5-BF5D-863C-FE0A348ACD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7F11A9A-B3CE-2830-66AD-595662C111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811010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306678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3FD5C7-A561-EE58-F966-548F08762D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41666FC-3778-98EB-C88C-CE54F2BA1A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ED47D82-C348-12AA-4F4B-6611E81A5F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C8E9229-77F9-9F23-6A45-C7593F42E1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C28DCD-5910-4B91-8868-32B940DB535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50798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1EDD2-DAEE-02AD-9893-216A5DF65A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86080DE-158F-7ECF-1E6B-F4DFD02DCC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8B16130-123A-8F74-6372-E78E24F63C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45279BB-B70A-8EDF-E58D-42086AF4CE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C28DCD-5910-4B91-8868-32B940DB535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27184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D24C96-6A9D-8153-D608-AE029632F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9778DA2-0173-0C45-4AC0-757D19020A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39130EC-8E46-D639-75D6-0BB08AE406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3E8F91C-E034-13A9-B356-8DB81C916E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C28DCD-5910-4B91-8868-32B940DB535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84346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18716E-FFF6-2D1E-0AB2-C5FD363E26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B6D8EA2-DCEA-D96E-C075-893CF0A851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4485D7A-7C80-26F5-EE43-3E44F3FFBC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22A58B1-5341-0BD7-276C-ED45078BB5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20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431128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3FD5C7-A561-EE58-F966-548F08762D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41666FC-3778-98EB-C88C-CE54F2BA1A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ED47D82-C348-12AA-4F4B-6611E81A5F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C8E9229-77F9-9F23-6A45-C7593F42E1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C28DCD-5910-4B91-8868-32B940DB535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50798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1EDD2-DAEE-02AD-9893-216A5DF65A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86080DE-158F-7ECF-1E6B-F4DFD02DCC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8B16130-123A-8F74-6372-E78E24F63C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45279BB-B70A-8EDF-E58D-42086AF4CE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C28DCD-5910-4B91-8868-32B940DB535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27184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D24C96-6A9D-8153-D608-AE029632F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9778DA2-0173-0C45-4AC0-757D19020A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39130EC-8E46-D639-75D6-0BB08AE406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3E8F91C-E034-13A9-B356-8DB81C916E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C28DCD-5910-4B91-8868-32B940DB535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84346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20D48F-76CD-EFE2-6A23-5F6AA55AB7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725A5A0-7BB0-4F5D-7798-8E8959A42F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0DFC88A-B6AA-FBDD-3B27-59BF6C5E58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F9E9BAF-A8CE-83DA-7982-F8CF847CD2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35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948868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42AAAD-D0F0-824A-7639-343611814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2DBCDF2-E015-2FE8-2BE4-FF17FD5CA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87F2A0D-5F18-A97A-64BA-199E8ADB07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3495BF3-A264-3215-91B4-362B20DB64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36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974718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0A475-A893-EDCB-00C3-3505708C4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6EE3A29-AAA3-F4DB-5F2D-9646AD1F76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8726DA5-4C95-D817-6436-F3ACDBC234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F63C160-EF33-9A68-06CC-8394DCF9AD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38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653700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50EB0B-8D38-A2B0-052F-CE5F086E3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0E7F3D2-EE06-D37E-F717-0C3F5791F7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99EDA23-1DAC-6C85-8FA3-B2419A821A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2E95DF6-AAEE-2BA9-2D9E-F6275C1AF1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C28DCD-5910-4B91-8868-32B940DB535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29301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FEEBA3-A8F5-44FF-222B-18264CCF98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1AE22B5-4988-087D-B00A-28860414A5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B4E9255-563F-9A5C-D8BA-684574FD25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3AB2A6B-0C7F-E0E4-2B11-E34F56CB59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C28DCD-5910-4B91-8868-32B940DB535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50280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398680-34D5-D554-DAF0-1666BA5B7D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E8FA7C8-A865-5D8A-C7ED-D1ECDA2622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EBF76FA-4430-A8A5-C98B-A96C6FB9A7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8E519E0-648C-85E2-F9CD-2476159D44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C28DCD-5910-4B91-8868-32B940DB535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91233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C7A72A-323E-BE92-96FB-350FD687A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89854BF-CD6B-FBC9-80D2-C0DEDA5526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A08A38C-B9D4-7434-806B-E1A6FF0D32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BD106EF-C07B-814A-844C-3156CAE281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51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4444438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A29CCC-4E25-39E4-DD99-0672CF47AA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273EAA6-2A9D-3FC9-C764-2A7C139AA8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1B2B7DB-9620-59BA-4ADD-18D2DB61E6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18E65E1-590A-AA56-CA7A-BBCDAA6BF5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57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585446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43210-95C2-915E-C6F5-C9E064C528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85A22D6-BB67-D483-A2BC-69A7B1C0AA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B649FE5-0A60-CE10-E319-B8782FD75A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12ECFC4-A0F6-0B93-5D91-F774EACA3E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62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9582684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3FD5C7-A561-EE58-F966-548F08762D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41666FC-3778-98EB-C88C-CE54F2BA1A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ED47D82-C348-12AA-4F4B-6611E81A5F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C8E9229-77F9-9F23-6A45-C7593F42E1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C28DCD-5910-4B91-8868-32B940DB535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507986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143D1-4E3B-458A-A215-5AEE5A89C7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CE079F0-98CC-EAA2-534B-392048C23A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7290748-2DD3-7E28-4600-FDB3963BE0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42BFE81-8656-12D7-4E23-71E5A6D879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C28DCD-5910-4B91-8868-32B940DB535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711637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69CF65-16BB-3365-2120-020C81BA22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5180248-1EB0-25F8-F19A-0CD1151232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9FFB6F1-78E6-D871-1E5E-1E850413C4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3355802-4634-7966-8EAE-2A0FF02E94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C28DCD-5910-4B91-8868-32B940DB535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66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567869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F4FD9E-3E1F-994C-8802-A0E828B9BF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C1650A2-4C68-13D1-38B1-02F776E813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CD7D699-0A08-9608-2B74-569E11478E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EC3A3BB-0AE4-61DA-D929-B33CCE6D82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68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1234673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A66A6C-4882-AB71-437A-51F2CB3C89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6E9F382-872B-F4CC-4899-4BBC7FF9A0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BF11857-E677-DC21-598E-D323D7BF2D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757FA71-251F-ACA6-E01E-17286CB158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69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0337899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A933D2-047D-E123-82D7-7BD7DA6FF0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916C4CD-BFCE-8EE8-1799-19A9DCE92E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4BD745B-E183-C192-3196-90F1D6AF0C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B406066-FD7A-A701-FF70-26CD8C1A0E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71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0815113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73BF9-20D5-62CF-45CB-172B4CBDC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2508F9C-9EA6-9F65-6609-5EC3EFF501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88F7E42-C1AA-AD46-697F-BDAB8BAB1B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DF45602-8A68-541C-0EBC-AD55B600FC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73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2893732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A58C5A-69D0-637C-D2BF-AB632AFAF6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046834E-638D-DE99-CB44-63305FEDCB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0CDD325-7701-7E30-367F-9EE491ED85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7905B0C-38D0-82FF-04FE-0D15DF3E67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75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7970775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2D3B9-AA85-F338-353D-0971ABF642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B3D8F5F-A065-57E6-6CCD-03FD0A3246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14AAD86-0D1B-C151-7D61-B1A2DE3E61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997479E-5C61-7AEA-2C81-F909A5A178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77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8105150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89E848-0489-2934-4207-CC4D1F6D6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EF8A22B-8F5B-F7CD-F0A5-0BE947E070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8EDD20D-AFB8-FA8C-71C5-D614E651EA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4D17DFC-1C06-D0F7-C8B9-3F180BA396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80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8254652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91C6A1-CE46-A163-3B1D-97093628BF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390F8F8-3FEA-31FF-C357-A4CEC09E1B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D41C633-8A6F-C5DC-69A8-11D9D96BFA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1ABA0DC-E20B-E58E-C21D-4DD99322BF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81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0112612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2C890-C07C-60B4-C780-9999E8C5FE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322736A-737F-95BB-1159-79D9866545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06328AA-2597-72C3-5BC1-E39731FEBD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63FB86C-C1D5-3B76-19DF-EF6DE0C457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84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3740636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EFF028-A9EF-699E-853E-5144AE5BD1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9D61266-0819-7184-7632-1CEAFE28DD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C5C85F4-CC3A-4C21-19D6-7C3FE627A7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F04F6F8-BE18-A173-2449-08825E166C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87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5724191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A50D6-5CFF-0F27-27A2-1F4841C974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0182268-0F1C-F6B8-78DE-4039DAD7D4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1192817-64A3-1098-ACF3-787811F96F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6DF3683-A474-FDB3-6686-561D85FAC6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90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7086414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6C1417-F1C0-D1A3-C248-99C35A452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01A6541-3A1A-15DC-E44A-EEEFDDE20D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594E337-2EDF-920A-8861-DF68A17821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799018C-D0D0-F971-AE41-187219437D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93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1246682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FF8548-83BD-EAE6-55BF-020087A77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B7949E4-60D9-CFE1-0F91-95FB834898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CE1EF27-350F-D0BA-A02F-B1ABBE9CEF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4675829-99DB-1A61-0BA4-349B23370B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97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7859767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A527B8-1CAB-8DCD-7196-60410D7E32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F88849C-F8DE-F241-12AB-72E36197A1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1FC440A-ED08-7380-E572-A86F109FFD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430CB0C-D014-1140-7B7E-6A0F45E6AC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99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0079739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660F59-EB13-8ED4-E334-8F5C78FD25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C9DE2E0-050A-B8C1-315E-E1E23C5858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3037907-B04E-4CDA-2E82-EF25385925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6836570-0DCE-1C96-E526-3DB398DA43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101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5548069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DDB71A-E200-DA66-2581-ACDDA64781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AD7DA31-7D2C-9746-48AD-E9EA586C1B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0FE642D-5F8E-8186-F0AA-DE3034D3DC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03A0FED-80B0-D016-ED32-39616EF661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103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9768534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C406E-98D9-2E02-9793-41584DC360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7A356DB-41E6-4BAB-C2ED-78CED7D3C4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A8E8297-320B-C17A-D713-4D99059A92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84D6622-FBBE-C263-F1F7-C0C30D2F6F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105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1170165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1243F4-8D16-42EE-FAE3-3D54DE4529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E90EB7E-1301-5134-F910-E6C478B1A7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54A2A7A-B2FB-EEF6-3D76-C1C3A80C8F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9AD7DC2-8917-F3C7-AA8B-45AF9E5461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110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7157663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3C45DC-581B-53C6-909F-54AF6C584F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7F4AE14-08FF-0F9A-9D80-9551E999A8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A691179-AC46-E239-E680-C910299CFA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66395A5-E726-FF9E-2AF0-B0187652BE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111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20521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6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6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6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údo base">
    <p:bg>
      <p:bgPr>
        <a:solidFill>
          <a:srgbClr val="74242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364DD763-1714-B217-D8F6-FC64BCF7C420}"/>
              </a:ext>
            </a:extLst>
          </p:cNvPr>
          <p:cNvSpPr txBox="1"/>
          <p:nvPr userDrawn="1"/>
        </p:nvSpPr>
        <p:spPr>
          <a:xfrm>
            <a:off x="-1008380" y="137005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7A4EB7A7-5871-34F7-818B-67675A9629EF}"/>
              </a:ext>
            </a:extLst>
          </p:cNvPr>
          <p:cNvSpPr txBox="1"/>
          <p:nvPr userDrawn="1"/>
        </p:nvSpPr>
        <p:spPr>
          <a:xfrm>
            <a:off x="3842196" y="137005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07C93A69-D39C-6F7B-944D-F4A9646A1B2C}"/>
              </a:ext>
            </a:extLst>
          </p:cNvPr>
          <p:cNvSpPr txBox="1"/>
          <p:nvPr userDrawn="1"/>
        </p:nvSpPr>
        <p:spPr>
          <a:xfrm>
            <a:off x="8692772" y="137005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5" name="Imagem 4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8468609C-295B-682B-83F0-15BB36BEF3B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0973" y="1358443"/>
            <a:ext cx="2070053" cy="2070053"/>
          </a:xfrm>
          <a:prstGeom prst="rect">
            <a:avLst/>
          </a:prstGeom>
        </p:spPr>
      </p:pic>
      <p:grpSp>
        <p:nvGrpSpPr>
          <p:cNvPr id="6" name="Agrupar 5">
            <a:extLst>
              <a:ext uri="{FF2B5EF4-FFF2-40B4-BE49-F238E27FC236}">
                <a16:creationId xmlns:a16="http://schemas.microsoft.com/office/drawing/2014/main" id="{190678BA-9091-3D35-F145-AEEB4241411D}"/>
              </a:ext>
            </a:extLst>
          </p:cNvPr>
          <p:cNvGrpSpPr/>
          <p:nvPr userDrawn="1"/>
        </p:nvGrpSpPr>
        <p:grpSpPr>
          <a:xfrm>
            <a:off x="11286349" y="6103226"/>
            <a:ext cx="437889" cy="437889"/>
            <a:chOff x="827267" y="5866645"/>
            <a:chExt cx="560029" cy="560029"/>
          </a:xfrm>
        </p:grpSpPr>
        <p:sp>
          <p:nvSpPr>
            <p:cNvPr id="7" name="Elipse 6">
              <a:extLst>
                <a:ext uri="{FF2B5EF4-FFF2-40B4-BE49-F238E27FC236}">
                  <a16:creationId xmlns:a16="http://schemas.microsoft.com/office/drawing/2014/main" id="{F5CBC890-CAB4-B42B-A93D-4A1016D0A8E9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8" name="Gráfico 7">
              <a:extLst>
                <a:ext uri="{FF2B5EF4-FFF2-40B4-BE49-F238E27FC236}">
                  <a16:creationId xmlns:a16="http://schemas.microsoft.com/office/drawing/2014/main" id="{FB649154-6697-EEA3-7AE8-0DB0F99D6C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58742F70-BDC6-206D-A3D1-62DE4C1761EE}"/>
              </a:ext>
            </a:extLst>
          </p:cNvPr>
          <p:cNvGrpSpPr/>
          <p:nvPr userDrawn="1"/>
        </p:nvGrpSpPr>
        <p:grpSpPr>
          <a:xfrm rot="10800000">
            <a:off x="345622" y="6103225"/>
            <a:ext cx="437889" cy="437889"/>
            <a:chOff x="827267" y="5866645"/>
            <a:chExt cx="560029" cy="560029"/>
          </a:xfrm>
        </p:grpSpPr>
        <p:sp>
          <p:nvSpPr>
            <p:cNvPr id="10" name="Elipse 9">
              <a:extLst>
                <a:ext uri="{FF2B5EF4-FFF2-40B4-BE49-F238E27FC236}">
                  <a16:creationId xmlns:a16="http://schemas.microsoft.com/office/drawing/2014/main" id="{114B8F40-5AF2-C159-CD8A-40C54574382C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1" name="Gráfico 10">
              <a:extLst>
                <a:ext uri="{FF2B5EF4-FFF2-40B4-BE49-F238E27FC236}">
                  <a16:creationId xmlns:a16="http://schemas.microsoft.com/office/drawing/2014/main" id="{741E20F4-212F-D024-188D-8B8DE993B31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C0700F0E-44DC-A0F4-3D1F-C963C6B9744A}"/>
              </a:ext>
            </a:extLst>
          </p:cNvPr>
          <p:cNvSpPr/>
          <p:nvPr userDrawn="1"/>
        </p:nvSpPr>
        <p:spPr>
          <a:xfrm>
            <a:off x="4303262" y="6240246"/>
            <a:ext cx="3486558" cy="254197"/>
          </a:xfrm>
          <a:prstGeom prst="roundRect">
            <a:avLst/>
          </a:prstGeom>
          <a:gradFill>
            <a:gsLst>
              <a:gs pos="0">
                <a:srgbClr val="548235">
                  <a:alpha val="12549"/>
                </a:srgbClr>
              </a:gs>
              <a:gs pos="17000">
                <a:srgbClr val="548235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dirty="0">
                <a:latin typeface="AMX" pitchFamily="2" charset="0"/>
              </a:rPr>
              <a:t>PRESENÇA DIGITAL E PLATAFORMA DE E-COMMERCE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7D76AB9E-311D-6CBD-49EF-E5EA6168AD1C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5" name="Retângulo: Cantos Arredondados 14">
              <a:extLst>
                <a:ext uri="{FF2B5EF4-FFF2-40B4-BE49-F238E27FC236}">
                  <a16:creationId xmlns:a16="http://schemas.microsoft.com/office/drawing/2014/main" id="{BE7CE395-7924-2ABA-B989-860C1F52494B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6" name="Gráfico 15">
              <a:extLst>
                <a:ext uri="{FF2B5EF4-FFF2-40B4-BE49-F238E27FC236}">
                  <a16:creationId xmlns:a16="http://schemas.microsoft.com/office/drawing/2014/main" id="{93D15B19-9CDB-DE5D-A46D-A2C530C1013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E9006378-5010-471A-0F2F-B0DACAFB62F7}"/>
                </a:ext>
              </a:extLst>
            </p:cNvPr>
            <p:cNvSpPr/>
            <p:nvPr/>
          </p:nvSpPr>
          <p:spPr>
            <a:xfrm>
              <a:off x="10835380" y="299189"/>
              <a:ext cx="128379" cy="201835"/>
            </a:xfrm>
            <a:custGeom>
              <a:avLst/>
              <a:gdLst/>
              <a:ahLst/>
              <a:cxnLst/>
              <a:rect l="l" t="t" r="r" b="b"/>
              <a:pathLst>
                <a:path w="266573" h="419100">
                  <a:moveTo>
                    <a:pt x="266573" y="104648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33223" y="0"/>
                  </a:lnTo>
                  <a:cubicBezTo>
                    <a:pt x="59563" y="0"/>
                    <a:pt x="0" y="59690"/>
                    <a:pt x="0" y="133350"/>
                  </a:cubicBezTo>
                  <a:lnTo>
                    <a:pt x="0" y="285877"/>
                  </a:lnTo>
                  <a:cubicBezTo>
                    <a:pt x="0" y="359537"/>
                    <a:pt x="59690" y="419100"/>
                    <a:pt x="133223" y="419100"/>
                  </a:cubicBezTo>
                  <a:lnTo>
                    <a:pt x="237871" y="419100"/>
                  </a:lnTo>
                  <a:cubicBezTo>
                    <a:pt x="253619" y="419100"/>
                    <a:pt x="266446" y="406273"/>
                    <a:pt x="266446" y="390525"/>
                  </a:cubicBezTo>
                  <a:lnTo>
                    <a:pt x="266446" y="314452"/>
                  </a:lnTo>
                  <a:cubicBezTo>
                    <a:pt x="266446" y="298704"/>
                    <a:pt x="253619" y="285877"/>
                    <a:pt x="237871" y="285877"/>
                  </a:cubicBezTo>
                  <a:lnTo>
                    <a:pt x="161798" y="285877"/>
                  </a:lnTo>
                  <a:cubicBezTo>
                    <a:pt x="146050" y="285877"/>
                    <a:pt x="133223" y="273050"/>
                    <a:pt x="133223" y="257302"/>
                  </a:cubicBezTo>
                  <a:lnTo>
                    <a:pt x="133223" y="161798"/>
                  </a:lnTo>
                  <a:cubicBezTo>
                    <a:pt x="133223" y="146050"/>
                    <a:pt x="146050" y="133223"/>
                    <a:pt x="161798" y="133223"/>
                  </a:cubicBezTo>
                  <a:lnTo>
                    <a:pt x="237871" y="133223"/>
                  </a:lnTo>
                  <a:cubicBezTo>
                    <a:pt x="253619" y="133223"/>
                    <a:pt x="266446" y="120396"/>
                    <a:pt x="266446" y="10464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B0995DE1-CC1C-2131-376D-A22C0A955C88}"/>
                </a:ext>
              </a:extLst>
            </p:cNvPr>
            <p:cNvSpPr/>
            <p:nvPr/>
          </p:nvSpPr>
          <p:spPr>
            <a:xfrm>
              <a:off x="10771160" y="234969"/>
              <a:ext cx="128379" cy="128379"/>
            </a:xfrm>
            <a:custGeom>
              <a:avLst/>
              <a:gdLst/>
              <a:ahLst/>
              <a:cxnLst/>
              <a:rect l="l" t="t" r="r" b="b"/>
              <a:pathLst>
                <a:path w="266573" h="266573">
                  <a:moveTo>
                    <a:pt x="266573" y="120142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61925" y="0"/>
                  </a:lnTo>
                  <a:cubicBezTo>
                    <a:pt x="146177" y="0"/>
                    <a:pt x="133350" y="12827"/>
                    <a:pt x="133350" y="28575"/>
                  </a:cubicBezTo>
                  <a:lnTo>
                    <a:pt x="133350" y="104648"/>
                  </a:lnTo>
                  <a:cubicBezTo>
                    <a:pt x="133350" y="120396"/>
                    <a:pt x="120523" y="133223"/>
                    <a:pt x="104775" y="133223"/>
                  </a:cubicBezTo>
                  <a:lnTo>
                    <a:pt x="28575" y="133223"/>
                  </a:lnTo>
                  <a:cubicBezTo>
                    <a:pt x="12827" y="133223"/>
                    <a:pt x="0" y="146050"/>
                    <a:pt x="0" y="161925"/>
                  </a:cubicBezTo>
                  <a:lnTo>
                    <a:pt x="0" y="237998"/>
                  </a:lnTo>
                  <a:cubicBezTo>
                    <a:pt x="0" y="253746"/>
                    <a:pt x="12827" y="266573"/>
                    <a:pt x="28575" y="266573"/>
                  </a:cubicBezTo>
                  <a:lnTo>
                    <a:pt x="120142" y="266573"/>
                  </a:lnTo>
                  <a:cubicBezTo>
                    <a:pt x="120142" y="185801"/>
                    <a:pt x="185801" y="120142"/>
                    <a:pt x="266573" y="120142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A8C915BA-AD3E-F3E2-6654-98AD86D262D2}"/>
                </a:ext>
              </a:extLst>
            </p:cNvPr>
            <p:cNvSpPr/>
            <p:nvPr/>
          </p:nvSpPr>
          <p:spPr>
            <a:xfrm>
              <a:off x="1101972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FEE2BF34-B4DF-50A9-B209-06A61FE50128}"/>
                </a:ext>
              </a:extLst>
            </p:cNvPr>
            <p:cNvSpPr/>
            <p:nvPr/>
          </p:nvSpPr>
          <p:spPr>
            <a:xfrm>
              <a:off x="11066144" y="299067"/>
              <a:ext cx="40061" cy="52966"/>
            </a:xfrm>
            <a:custGeom>
              <a:avLst/>
              <a:gdLst/>
              <a:ahLst/>
              <a:cxnLst/>
              <a:rect l="l" t="t" r="r" b="b"/>
              <a:pathLst>
                <a:path w="83185" h="109982">
                  <a:moveTo>
                    <a:pt x="41656" y="19050"/>
                  </a:moveTo>
                  <a:lnTo>
                    <a:pt x="21463" y="19050"/>
                  </a:lnTo>
                  <a:lnTo>
                    <a:pt x="21463" y="48133"/>
                  </a:lnTo>
                  <a:lnTo>
                    <a:pt x="41656" y="48133"/>
                  </a:lnTo>
                  <a:cubicBezTo>
                    <a:pt x="51054" y="48133"/>
                    <a:pt x="57277" y="42164"/>
                    <a:pt x="57277" y="33655"/>
                  </a:cubicBezTo>
                  <a:cubicBezTo>
                    <a:pt x="57277" y="25146"/>
                    <a:pt x="51054" y="19177"/>
                    <a:pt x="41656" y="19177"/>
                  </a:cubicBezTo>
                  <a:moveTo>
                    <a:pt x="58293" y="109982"/>
                  </a:moveTo>
                  <a:lnTo>
                    <a:pt x="36830" y="66167"/>
                  </a:lnTo>
                  <a:lnTo>
                    <a:pt x="21463" y="6616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43053" y="0"/>
                  </a:lnTo>
                  <a:cubicBezTo>
                    <a:pt x="65405" y="0"/>
                    <a:pt x="78740" y="15240"/>
                    <a:pt x="78740" y="33655"/>
                  </a:cubicBezTo>
                  <a:cubicBezTo>
                    <a:pt x="78740" y="49149"/>
                    <a:pt x="69342" y="58674"/>
                    <a:pt x="58674" y="62611"/>
                  </a:cubicBezTo>
                  <a:lnTo>
                    <a:pt x="83185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CE67682C-A000-4BEF-7A9D-457BB6A2D56A}"/>
                </a:ext>
              </a:extLst>
            </p:cNvPr>
            <p:cNvSpPr/>
            <p:nvPr/>
          </p:nvSpPr>
          <p:spPr>
            <a:xfrm>
              <a:off x="11114768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10A5FBB2-56B8-F06D-D6DC-ED04535D5B3B}"/>
                </a:ext>
              </a:extLst>
            </p:cNvPr>
            <p:cNvSpPr/>
            <p:nvPr/>
          </p:nvSpPr>
          <p:spPr>
            <a:xfrm>
              <a:off x="11159784" y="299067"/>
              <a:ext cx="10336" cy="52966"/>
            </a:xfrm>
            <a:custGeom>
              <a:avLst/>
              <a:gdLst/>
              <a:ahLst/>
              <a:cxnLst/>
              <a:rect l="l" t="t" r="r" b="b"/>
              <a:pathLst>
                <a:path w="21463" h="109982">
                  <a:moveTo>
                    <a:pt x="0" y="0"/>
                  </a:moveTo>
                  <a:lnTo>
                    <a:pt x="21463" y="0"/>
                  </a:lnTo>
                  <a:lnTo>
                    <a:pt x="21463" y="109982"/>
                  </a:lnTo>
                  <a:lnTo>
                    <a:pt x="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1622C048-252F-BA15-8962-2D9A64A45487}"/>
                </a:ext>
              </a:extLst>
            </p:cNvPr>
            <p:cNvSpPr/>
            <p:nvPr/>
          </p:nvSpPr>
          <p:spPr>
            <a:xfrm>
              <a:off x="11182475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5" name="Freeform 13">
              <a:extLst>
                <a:ext uri="{FF2B5EF4-FFF2-40B4-BE49-F238E27FC236}">
                  <a16:creationId xmlns:a16="http://schemas.microsoft.com/office/drawing/2014/main" id="{362D3676-0403-6D24-84E6-A6DC81A55F06}"/>
                </a:ext>
              </a:extLst>
            </p:cNvPr>
            <p:cNvSpPr/>
            <p:nvPr/>
          </p:nvSpPr>
          <p:spPr>
            <a:xfrm>
              <a:off x="11229569" y="299067"/>
              <a:ext cx="46728" cy="52966"/>
            </a:xfrm>
            <a:custGeom>
              <a:avLst/>
              <a:gdLst/>
              <a:ahLst/>
              <a:cxnLst/>
              <a:rect l="l" t="t" r="r" b="b"/>
              <a:pathLst>
                <a:path w="97028" h="109982">
                  <a:moveTo>
                    <a:pt x="49022" y="32385"/>
                  </a:moveTo>
                  <a:lnTo>
                    <a:pt x="35179" y="72390"/>
                  </a:lnTo>
                  <a:lnTo>
                    <a:pt x="62484" y="72390"/>
                  </a:lnTo>
                  <a:close/>
                  <a:moveTo>
                    <a:pt x="74676" y="109982"/>
                  </a:moveTo>
                  <a:lnTo>
                    <a:pt x="68199" y="90551"/>
                  </a:lnTo>
                  <a:lnTo>
                    <a:pt x="29083" y="90551"/>
                  </a:lnTo>
                  <a:lnTo>
                    <a:pt x="22479" y="109982"/>
                  </a:lnTo>
                  <a:lnTo>
                    <a:pt x="0" y="109982"/>
                  </a:lnTo>
                  <a:lnTo>
                    <a:pt x="40005" y="0"/>
                  </a:lnTo>
                  <a:lnTo>
                    <a:pt x="56896" y="0"/>
                  </a:lnTo>
                  <a:lnTo>
                    <a:pt x="9702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6" name="Freeform 14">
              <a:extLst>
                <a:ext uri="{FF2B5EF4-FFF2-40B4-BE49-F238E27FC236}">
                  <a16:creationId xmlns:a16="http://schemas.microsoft.com/office/drawing/2014/main" id="{4B0AC109-5C61-71A1-2E6B-C555D4955376}"/>
                </a:ext>
              </a:extLst>
            </p:cNvPr>
            <p:cNvSpPr/>
            <p:nvPr/>
          </p:nvSpPr>
          <p:spPr>
            <a:xfrm>
              <a:off x="11282842" y="299067"/>
              <a:ext cx="47951" cy="52966"/>
            </a:xfrm>
            <a:custGeom>
              <a:avLst/>
              <a:gdLst/>
              <a:ahLst/>
              <a:cxnLst/>
              <a:rect l="l" t="t" r="r" b="b"/>
              <a:pathLst>
                <a:path w="99568" h="109982">
                  <a:moveTo>
                    <a:pt x="78105" y="109982"/>
                  </a:moveTo>
                  <a:lnTo>
                    <a:pt x="78105" y="45847"/>
                  </a:lnTo>
                  <a:lnTo>
                    <a:pt x="57150" y="87503"/>
                  </a:lnTo>
                  <a:lnTo>
                    <a:pt x="42672" y="87503"/>
                  </a:lnTo>
                  <a:lnTo>
                    <a:pt x="21463" y="4584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21209" y="0"/>
                  </a:lnTo>
                  <a:lnTo>
                    <a:pt x="49911" y="59436"/>
                  </a:lnTo>
                  <a:lnTo>
                    <a:pt x="78486" y="0"/>
                  </a:lnTo>
                  <a:lnTo>
                    <a:pt x="99568" y="0"/>
                  </a:lnTo>
                  <a:lnTo>
                    <a:pt x="9956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7" name="Freeform 15">
              <a:extLst>
                <a:ext uri="{FF2B5EF4-FFF2-40B4-BE49-F238E27FC236}">
                  <a16:creationId xmlns:a16="http://schemas.microsoft.com/office/drawing/2014/main" id="{9E73615F-109D-3510-436D-1F408B495AFD}"/>
                </a:ext>
              </a:extLst>
            </p:cNvPr>
            <p:cNvSpPr/>
            <p:nvPr/>
          </p:nvSpPr>
          <p:spPr>
            <a:xfrm>
              <a:off x="11343147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8" name="Freeform 16">
              <a:extLst>
                <a:ext uri="{FF2B5EF4-FFF2-40B4-BE49-F238E27FC236}">
                  <a16:creationId xmlns:a16="http://schemas.microsoft.com/office/drawing/2014/main" id="{5DAEFDA5-D944-8231-47FD-16C8444291CA}"/>
                </a:ext>
              </a:extLst>
            </p:cNvPr>
            <p:cNvSpPr/>
            <p:nvPr/>
          </p:nvSpPr>
          <p:spPr>
            <a:xfrm>
              <a:off x="11388163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9" name="Freeform 17">
              <a:extLst>
                <a:ext uri="{FF2B5EF4-FFF2-40B4-BE49-F238E27FC236}">
                  <a16:creationId xmlns:a16="http://schemas.microsoft.com/office/drawing/2014/main" id="{13F23595-F06B-0A35-6A83-750709757365}"/>
                </a:ext>
              </a:extLst>
            </p:cNvPr>
            <p:cNvSpPr/>
            <p:nvPr/>
          </p:nvSpPr>
          <p:spPr>
            <a:xfrm>
              <a:off x="1143715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0" name="Freeform 18">
              <a:extLst>
                <a:ext uri="{FF2B5EF4-FFF2-40B4-BE49-F238E27FC236}">
                  <a16:creationId xmlns:a16="http://schemas.microsoft.com/office/drawing/2014/main" id="{C588A0E4-220D-F3B3-9CA9-68D796CE2102}"/>
                </a:ext>
              </a:extLst>
            </p:cNvPr>
            <p:cNvSpPr/>
            <p:nvPr/>
          </p:nvSpPr>
          <p:spPr>
            <a:xfrm>
              <a:off x="11480273" y="298578"/>
              <a:ext cx="39144" cy="53823"/>
            </a:xfrm>
            <a:custGeom>
              <a:avLst/>
              <a:gdLst/>
              <a:ahLst/>
              <a:cxnLst/>
              <a:rect l="l" t="t" r="r" b="b"/>
              <a:pathLst>
                <a:path w="81280" h="111760">
                  <a:moveTo>
                    <a:pt x="54356" y="25019"/>
                  </a:moveTo>
                  <a:cubicBezTo>
                    <a:pt x="51308" y="21463"/>
                    <a:pt x="46482" y="19177"/>
                    <a:pt x="40640" y="19177"/>
                  </a:cubicBezTo>
                  <a:cubicBezTo>
                    <a:pt x="34798" y="19177"/>
                    <a:pt x="29972" y="21463"/>
                    <a:pt x="26797" y="25019"/>
                  </a:cubicBezTo>
                  <a:cubicBezTo>
                    <a:pt x="22733" y="29591"/>
                    <a:pt x="21590" y="34925"/>
                    <a:pt x="21590" y="55880"/>
                  </a:cubicBezTo>
                  <a:cubicBezTo>
                    <a:pt x="21590" y="76835"/>
                    <a:pt x="22860" y="82042"/>
                    <a:pt x="26797" y="86614"/>
                  </a:cubicBezTo>
                  <a:cubicBezTo>
                    <a:pt x="30099" y="90170"/>
                    <a:pt x="34798" y="92583"/>
                    <a:pt x="40640" y="92583"/>
                  </a:cubicBezTo>
                  <a:cubicBezTo>
                    <a:pt x="46482" y="92583"/>
                    <a:pt x="51308" y="90170"/>
                    <a:pt x="54356" y="86614"/>
                  </a:cubicBezTo>
                  <a:cubicBezTo>
                    <a:pt x="58420" y="82042"/>
                    <a:pt x="59817" y="76835"/>
                    <a:pt x="59817" y="55880"/>
                  </a:cubicBezTo>
                  <a:cubicBezTo>
                    <a:pt x="59817" y="34925"/>
                    <a:pt x="58420" y="29591"/>
                    <a:pt x="54356" y="25019"/>
                  </a:cubicBezTo>
                  <a:moveTo>
                    <a:pt x="69977" y="100203"/>
                  </a:moveTo>
                  <a:cubicBezTo>
                    <a:pt x="62611" y="107569"/>
                    <a:pt x="53340" y="111760"/>
                    <a:pt x="40640" y="111760"/>
                  </a:cubicBezTo>
                  <a:cubicBezTo>
                    <a:pt x="27940" y="111760"/>
                    <a:pt x="18542" y="107569"/>
                    <a:pt x="11176" y="100203"/>
                  </a:cubicBezTo>
                  <a:cubicBezTo>
                    <a:pt x="254" y="89281"/>
                    <a:pt x="0" y="76835"/>
                    <a:pt x="0" y="55880"/>
                  </a:cubicBezTo>
                  <a:cubicBezTo>
                    <a:pt x="0" y="34925"/>
                    <a:pt x="127" y="22479"/>
                    <a:pt x="11176" y="11557"/>
                  </a:cubicBezTo>
                  <a:cubicBezTo>
                    <a:pt x="18542" y="4191"/>
                    <a:pt x="28067" y="0"/>
                    <a:pt x="40640" y="0"/>
                  </a:cubicBezTo>
                  <a:cubicBezTo>
                    <a:pt x="53213" y="0"/>
                    <a:pt x="62611" y="4191"/>
                    <a:pt x="69977" y="11557"/>
                  </a:cubicBezTo>
                  <a:cubicBezTo>
                    <a:pt x="80899" y="22479"/>
                    <a:pt x="81280" y="34925"/>
                    <a:pt x="81280" y="55880"/>
                  </a:cubicBezTo>
                  <a:cubicBezTo>
                    <a:pt x="81280" y="76835"/>
                    <a:pt x="81026" y="89281"/>
                    <a:pt x="69977" y="100203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1" name="Freeform 19">
              <a:extLst>
                <a:ext uri="{FF2B5EF4-FFF2-40B4-BE49-F238E27FC236}">
                  <a16:creationId xmlns:a16="http://schemas.microsoft.com/office/drawing/2014/main" id="{36ED23A9-A2A2-2FF9-A145-C0892D473A37}"/>
                </a:ext>
              </a:extLst>
            </p:cNvPr>
            <p:cNvSpPr/>
            <p:nvPr/>
          </p:nvSpPr>
          <p:spPr>
            <a:xfrm>
              <a:off x="11022903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2" name="Freeform 20">
              <a:extLst>
                <a:ext uri="{FF2B5EF4-FFF2-40B4-BE49-F238E27FC236}">
                  <a16:creationId xmlns:a16="http://schemas.microsoft.com/office/drawing/2014/main" id="{6A5FC45D-359C-DC35-E3BE-8E656C26553D}"/>
                </a:ext>
              </a:extLst>
            </p:cNvPr>
            <p:cNvSpPr/>
            <p:nvPr/>
          </p:nvSpPr>
          <p:spPr>
            <a:xfrm>
              <a:off x="11079294" y="370504"/>
              <a:ext cx="48624" cy="66911"/>
            </a:xfrm>
            <a:custGeom>
              <a:avLst/>
              <a:gdLst/>
              <a:ahLst/>
              <a:cxnLst/>
              <a:rect l="l" t="t" r="r" b="b"/>
              <a:pathLst>
                <a:path w="100965" h="138938">
                  <a:moveTo>
                    <a:pt x="67564" y="31115"/>
                  </a:moveTo>
                  <a:cubicBezTo>
                    <a:pt x="63754" y="26670"/>
                    <a:pt x="57785" y="23876"/>
                    <a:pt x="50546" y="23876"/>
                  </a:cubicBezTo>
                  <a:cubicBezTo>
                    <a:pt x="43307" y="23876"/>
                    <a:pt x="37338" y="26797"/>
                    <a:pt x="33274" y="31115"/>
                  </a:cubicBezTo>
                  <a:cubicBezTo>
                    <a:pt x="28321" y="36830"/>
                    <a:pt x="26797" y="43434"/>
                    <a:pt x="26797" y="69469"/>
                  </a:cubicBezTo>
                  <a:cubicBezTo>
                    <a:pt x="26797" y="95504"/>
                    <a:pt x="28321" y="101854"/>
                    <a:pt x="33274" y="107696"/>
                  </a:cubicBezTo>
                  <a:cubicBezTo>
                    <a:pt x="37338" y="112141"/>
                    <a:pt x="43307" y="115189"/>
                    <a:pt x="50546" y="115189"/>
                  </a:cubicBezTo>
                  <a:cubicBezTo>
                    <a:pt x="57785" y="115189"/>
                    <a:pt x="63754" y="112141"/>
                    <a:pt x="67564" y="107696"/>
                  </a:cubicBezTo>
                  <a:cubicBezTo>
                    <a:pt x="72517" y="101981"/>
                    <a:pt x="74295" y="95631"/>
                    <a:pt x="74295" y="69469"/>
                  </a:cubicBezTo>
                  <a:cubicBezTo>
                    <a:pt x="74295" y="43307"/>
                    <a:pt x="72517" y="36830"/>
                    <a:pt x="67564" y="31115"/>
                  </a:cubicBezTo>
                  <a:moveTo>
                    <a:pt x="86995" y="124587"/>
                  </a:moveTo>
                  <a:cubicBezTo>
                    <a:pt x="77851" y="133731"/>
                    <a:pt x="66294" y="138938"/>
                    <a:pt x="50546" y="138938"/>
                  </a:cubicBezTo>
                  <a:cubicBezTo>
                    <a:pt x="34798" y="138938"/>
                    <a:pt x="23114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2987" y="5207"/>
                    <a:pt x="34798" y="0"/>
                    <a:pt x="50546" y="0"/>
                  </a:cubicBezTo>
                  <a:cubicBezTo>
                    <a:pt x="66294" y="0"/>
                    <a:pt x="77851" y="5207"/>
                    <a:pt x="86995" y="14351"/>
                  </a:cubicBezTo>
                  <a:cubicBezTo>
                    <a:pt x="100584" y="27940"/>
                    <a:pt x="100965" y="43307"/>
                    <a:pt x="100965" y="69469"/>
                  </a:cubicBezTo>
                  <a:cubicBezTo>
                    <a:pt x="100965" y="95631"/>
                    <a:pt x="100584" y="110871"/>
                    <a:pt x="86995" y="124587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3" name="Freeform 21">
              <a:extLst>
                <a:ext uri="{FF2B5EF4-FFF2-40B4-BE49-F238E27FC236}">
                  <a16:creationId xmlns:a16="http://schemas.microsoft.com/office/drawing/2014/main" id="{1ABAFD3E-A32F-60EA-C2B5-C226AA849ECD}"/>
                </a:ext>
              </a:extLst>
            </p:cNvPr>
            <p:cNvSpPr/>
            <p:nvPr/>
          </p:nvSpPr>
          <p:spPr>
            <a:xfrm>
              <a:off x="11141007" y="371055"/>
              <a:ext cx="59572" cy="65810"/>
            </a:xfrm>
            <a:custGeom>
              <a:avLst/>
              <a:gdLst/>
              <a:ahLst/>
              <a:cxnLst/>
              <a:rect l="l" t="t" r="r" b="b"/>
              <a:pathLst>
                <a:path w="123698" h="136652">
                  <a:moveTo>
                    <a:pt x="97028" y="136652"/>
                  </a:moveTo>
                  <a:lnTo>
                    <a:pt x="97028" y="57023"/>
                  </a:lnTo>
                  <a:lnTo>
                    <a:pt x="70993" y="108839"/>
                  </a:lnTo>
                  <a:lnTo>
                    <a:pt x="52959" y="108839"/>
                  </a:lnTo>
                  <a:lnTo>
                    <a:pt x="26670" y="57023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26289" y="0"/>
                  </a:lnTo>
                  <a:lnTo>
                    <a:pt x="61976" y="73914"/>
                  </a:lnTo>
                  <a:lnTo>
                    <a:pt x="97409" y="0"/>
                  </a:lnTo>
                  <a:lnTo>
                    <a:pt x="123698" y="0"/>
                  </a:lnTo>
                  <a:lnTo>
                    <a:pt x="12369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4" name="Freeform 22">
              <a:extLst>
                <a:ext uri="{FF2B5EF4-FFF2-40B4-BE49-F238E27FC236}">
                  <a16:creationId xmlns:a16="http://schemas.microsoft.com/office/drawing/2014/main" id="{1E8C104A-C58F-A957-EF70-F3EB260F672B}"/>
                </a:ext>
              </a:extLst>
            </p:cNvPr>
            <p:cNvSpPr/>
            <p:nvPr/>
          </p:nvSpPr>
          <p:spPr>
            <a:xfrm>
              <a:off x="11215930" y="371055"/>
              <a:ext cx="43303" cy="65810"/>
            </a:xfrm>
            <a:custGeom>
              <a:avLst/>
              <a:gdLst/>
              <a:ahLst/>
              <a:cxnLst/>
              <a:rect l="l" t="t" r="r" b="b"/>
              <a:pathLst>
                <a:path w="89916" h="136652">
                  <a:moveTo>
                    <a:pt x="0" y="136652"/>
                  </a:moveTo>
                  <a:lnTo>
                    <a:pt x="0" y="0"/>
                  </a:lnTo>
                  <a:lnTo>
                    <a:pt x="89916" y="0"/>
                  </a:lnTo>
                  <a:lnTo>
                    <a:pt x="89916" y="23749"/>
                  </a:lnTo>
                  <a:lnTo>
                    <a:pt x="26670" y="23749"/>
                  </a:lnTo>
                  <a:lnTo>
                    <a:pt x="26670" y="55753"/>
                  </a:lnTo>
                  <a:lnTo>
                    <a:pt x="80518" y="55753"/>
                  </a:lnTo>
                  <a:lnTo>
                    <a:pt x="80518" y="79502"/>
                  </a:lnTo>
                  <a:lnTo>
                    <a:pt x="26670" y="79502"/>
                  </a:lnTo>
                  <a:lnTo>
                    <a:pt x="26670" y="112649"/>
                  </a:lnTo>
                  <a:lnTo>
                    <a:pt x="89916" y="112649"/>
                  </a:lnTo>
                  <a:lnTo>
                    <a:pt x="89916" y="136398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5" name="Freeform 23">
              <a:extLst>
                <a:ext uri="{FF2B5EF4-FFF2-40B4-BE49-F238E27FC236}">
                  <a16:creationId xmlns:a16="http://schemas.microsoft.com/office/drawing/2014/main" id="{7908EB23-1C8E-E74A-D2E3-FC6957FFE501}"/>
                </a:ext>
              </a:extLst>
            </p:cNvPr>
            <p:cNvSpPr/>
            <p:nvPr/>
          </p:nvSpPr>
          <p:spPr>
            <a:xfrm>
              <a:off x="11271832" y="371055"/>
              <a:ext cx="49786" cy="65810"/>
            </a:xfrm>
            <a:custGeom>
              <a:avLst/>
              <a:gdLst/>
              <a:ahLst/>
              <a:cxnLst/>
              <a:rect l="l" t="t" r="r" b="b"/>
              <a:pathLst>
                <a:path w="103378" h="136652">
                  <a:moveTo>
                    <a:pt x="51816" y="23876"/>
                  </a:moveTo>
                  <a:lnTo>
                    <a:pt x="26670" y="23876"/>
                  </a:lnTo>
                  <a:lnTo>
                    <a:pt x="26670" y="59944"/>
                  </a:lnTo>
                  <a:lnTo>
                    <a:pt x="51816" y="59944"/>
                  </a:lnTo>
                  <a:cubicBezTo>
                    <a:pt x="63500" y="59944"/>
                    <a:pt x="71247" y="52451"/>
                    <a:pt x="71247" y="41910"/>
                  </a:cubicBezTo>
                  <a:cubicBezTo>
                    <a:pt x="71247" y="31369"/>
                    <a:pt x="63627" y="23876"/>
                    <a:pt x="51816" y="23876"/>
                  </a:cubicBezTo>
                  <a:moveTo>
                    <a:pt x="72517" y="136652"/>
                  </a:moveTo>
                  <a:lnTo>
                    <a:pt x="45847" y="82169"/>
                  </a:lnTo>
                  <a:lnTo>
                    <a:pt x="26670" y="82169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53467" y="0"/>
                  </a:lnTo>
                  <a:cubicBezTo>
                    <a:pt x="81280" y="0"/>
                    <a:pt x="97790" y="18923"/>
                    <a:pt x="97790" y="41783"/>
                  </a:cubicBezTo>
                  <a:cubicBezTo>
                    <a:pt x="97790" y="60960"/>
                    <a:pt x="86106" y="72898"/>
                    <a:pt x="72898" y="77724"/>
                  </a:cubicBezTo>
                  <a:lnTo>
                    <a:pt x="10337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6" name="Freeform 24">
              <a:extLst>
                <a:ext uri="{FF2B5EF4-FFF2-40B4-BE49-F238E27FC236}">
                  <a16:creationId xmlns:a16="http://schemas.microsoft.com/office/drawing/2014/main" id="{33AD952E-EC11-0EFF-69F6-12B9E93345B9}"/>
                </a:ext>
              </a:extLst>
            </p:cNvPr>
            <p:cNvSpPr/>
            <p:nvPr/>
          </p:nvSpPr>
          <p:spPr>
            <a:xfrm>
              <a:off x="11329997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7" name="Freeform 25">
              <a:extLst>
                <a:ext uri="{FF2B5EF4-FFF2-40B4-BE49-F238E27FC236}">
                  <a16:creationId xmlns:a16="http://schemas.microsoft.com/office/drawing/2014/main" id="{0FF763C7-4496-5AB3-7EAE-3D3AFC870DE1}"/>
                </a:ext>
              </a:extLst>
            </p:cNvPr>
            <p:cNvSpPr/>
            <p:nvPr/>
          </p:nvSpPr>
          <p:spPr>
            <a:xfrm>
              <a:off x="11389569" y="371055"/>
              <a:ext cx="12844" cy="65810"/>
            </a:xfrm>
            <a:custGeom>
              <a:avLst/>
              <a:gdLst/>
              <a:ahLst/>
              <a:cxnLst/>
              <a:rect l="l" t="t" r="r" b="b"/>
              <a:pathLst>
                <a:path w="26670" h="136652">
                  <a:moveTo>
                    <a:pt x="0" y="0"/>
                  </a:moveTo>
                  <a:lnTo>
                    <a:pt x="26670" y="0"/>
                  </a:lnTo>
                  <a:lnTo>
                    <a:pt x="26670" y="136652"/>
                  </a:lnTo>
                  <a:lnTo>
                    <a:pt x="0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8" name="Freeform 26">
              <a:extLst>
                <a:ext uri="{FF2B5EF4-FFF2-40B4-BE49-F238E27FC236}">
                  <a16:creationId xmlns:a16="http://schemas.microsoft.com/office/drawing/2014/main" id="{D5706269-129F-8573-9152-BC0C6FC9E4B8}"/>
                </a:ext>
              </a:extLst>
            </p:cNvPr>
            <p:cNvSpPr/>
            <p:nvPr/>
          </p:nvSpPr>
          <p:spPr>
            <a:xfrm>
              <a:off x="11410548" y="370993"/>
              <a:ext cx="58043" cy="65810"/>
            </a:xfrm>
            <a:custGeom>
              <a:avLst/>
              <a:gdLst/>
              <a:ahLst/>
              <a:cxnLst/>
              <a:rect l="l" t="t" r="r" b="b"/>
              <a:pathLst>
                <a:path w="120523" h="136652">
                  <a:moveTo>
                    <a:pt x="60706" y="40386"/>
                  </a:moveTo>
                  <a:lnTo>
                    <a:pt x="43434" y="90043"/>
                  </a:lnTo>
                  <a:lnTo>
                    <a:pt x="77343" y="90043"/>
                  </a:lnTo>
                  <a:close/>
                  <a:moveTo>
                    <a:pt x="92583" y="136652"/>
                  </a:moveTo>
                  <a:lnTo>
                    <a:pt x="84582" y="112522"/>
                  </a:lnTo>
                  <a:lnTo>
                    <a:pt x="36068" y="112522"/>
                  </a:lnTo>
                  <a:lnTo>
                    <a:pt x="27813" y="136652"/>
                  </a:lnTo>
                  <a:lnTo>
                    <a:pt x="0" y="136652"/>
                  </a:lnTo>
                  <a:lnTo>
                    <a:pt x="49657" y="0"/>
                  </a:lnTo>
                  <a:lnTo>
                    <a:pt x="70612" y="0"/>
                  </a:lnTo>
                  <a:lnTo>
                    <a:pt x="120523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9" name="Freeform 27">
              <a:extLst>
                <a:ext uri="{FF2B5EF4-FFF2-40B4-BE49-F238E27FC236}">
                  <a16:creationId xmlns:a16="http://schemas.microsoft.com/office/drawing/2014/main" id="{C9286659-F108-93B6-D905-2F05DB2FC800}"/>
                </a:ext>
              </a:extLst>
            </p:cNvPr>
            <p:cNvSpPr/>
            <p:nvPr/>
          </p:nvSpPr>
          <p:spPr>
            <a:xfrm>
              <a:off x="11476664" y="371055"/>
              <a:ext cx="42691" cy="65810"/>
            </a:xfrm>
            <a:custGeom>
              <a:avLst/>
              <a:gdLst/>
              <a:ahLst/>
              <a:cxnLst/>
              <a:rect l="l" t="t" r="r" b="b"/>
              <a:pathLst>
                <a:path w="88646" h="136652">
                  <a:moveTo>
                    <a:pt x="0" y="136652"/>
                  </a:moveTo>
                  <a:lnTo>
                    <a:pt x="0" y="0"/>
                  </a:lnTo>
                  <a:lnTo>
                    <a:pt x="26670" y="0"/>
                  </a:lnTo>
                  <a:lnTo>
                    <a:pt x="26670" y="112776"/>
                  </a:lnTo>
                  <a:lnTo>
                    <a:pt x="88646" y="112776"/>
                  </a:lnTo>
                  <a:lnTo>
                    <a:pt x="88646" y="136525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</p:grp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0896085C-65F5-0B7C-F437-E69DDEB9BBD9}"/>
              </a:ext>
            </a:extLst>
          </p:cNvPr>
          <p:cNvSpPr txBox="1"/>
          <p:nvPr userDrawn="1"/>
        </p:nvSpPr>
        <p:spPr>
          <a:xfrm>
            <a:off x="5223062" y="216615"/>
            <a:ext cx="17604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400" dirty="0">
                <a:solidFill>
                  <a:schemeClr val="bg1"/>
                </a:solidFill>
                <a:latin typeface="AMX Medium" pitchFamily="2" charset="0"/>
              </a:rPr>
              <a:t>SOLUÇÕES DIGITAIS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D1CC6C29-0352-6E81-863C-137A836E52E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45" b="10942"/>
          <a:stretch/>
        </p:blipFill>
        <p:spPr>
          <a:xfrm>
            <a:off x="215076" y="758240"/>
            <a:ext cx="11779017" cy="5951848"/>
          </a:xfrm>
          <a:prstGeom prst="roundRect">
            <a:avLst>
              <a:gd name="adj" fmla="val 2778"/>
            </a:avLst>
          </a:prstGeom>
          <a:ln w="5317" cap="flat">
            <a:noFill/>
            <a:prstDash val="solid"/>
            <a:miter/>
          </a:ln>
          <a:effectLst/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5398EB65-BA99-D4A1-71DB-AB064B4C821B}"/>
              </a:ext>
            </a:extLst>
          </p:cNvPr>
          <p:cNvSpPr txBox="1"/>
          <p:nvPr userDrawn="1"/>
        </p:nvSpPr>
        <p:spPr>
          <a:xfrm>
            <a:off x="7799634" y="1734959"/>
            <a:ext cx="3212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O que vamos ver: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30C5CF2F-254C-0CE4-401A-4F269E2EB00D}"/>
              </a:ext>
            </a:extLst>
          </p:cNvPr>
          <p:cNvSpPr/>
          <p:nvPr userDrawn="1"/>
        </p:nvSpPr>
        <p:spPr>
          <a:xfrm>
            <a:off x="7912717" y="3124781"/>
            <a:ext cx="3346516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38D188C1-202A-165B-64B5-F013AA92ED0B}"/>
              </a:ext>
            </a:extLst>
          </p:cNvPr>
          <p:cNvSpPr/>
          <p:nvPr userDrawn="1"/>
        </p:nvSpPr>
        <p:spPr>
          <a:xfrm>
            <a:off x="7912716" y="3857716"/>
            <a:ext cx="3346517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50A8CF58-24D2-2521-09D8-5B617D6C989C}"/>
              </a:ext>
            </a:extLst>
          </p:cNvPr>
          <p:cNvSpPr/>
          <p:nvPr userDrawn="1"/>
        </p:nvSpPr>
        <p:spPr>
          <a:xfrm>
            <a:off x="7912714" y="4589018"/>
            <a:ext cx="3346519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E PÚBLICO-ALVO</a:t>
            </a:r>
          </a:p>
        </p:txBody>
      </p:sp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C3CA71E8-B1EA-4DEE-C673-F7FB2F84D943}"/>
              </a:ext>
            </a:extLst>
          </p:cNvPr>
          <p:cNvSpPr/>
          <p:nvPr userDrawn="1"/>
        </p:nvSpPr>
        <p:spPr>
          <a:xfrm>
            <a:off x="7912714" y="5320265"/>
            <a:ext cx="334651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CONDIÇÕES COMERCIAIS </a:t>
            </a: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EE717919-E749-10D5-3587-A827BCC71C6C}"/>
              </a:ext>
            </a:extLst>
          </p:cNvPr>
          <p:cNvGrpSpPr/>
          <p:nvPr userDrawn="1"/>
        </p:nvGrpSpPr>
        <p:grpSpPr>
          <a:xfrm>
            <a:off x="11286349" y="6103226"/>
            <a:ext cx="437889" cy="437889"/>
            <a:chOff x="827267" y="5866645"/>
            <a:chExt cx="560029" cy="560029"/>
          </a:xfrm>
        </p:grpSpPr>
        <p:sp>
          <p:nvSpPr>
            <p:cNvPr id="9" name="Elipse 8">
              <a:extLst>
                <a:ext uri="{FF2B5EF4-FFF2-40B4-BE49-F238E27FC236}">
                  <a16:creationId xmlns:a16="http://schemas.microsoft.com/office/drawing/2014/main" id="{26A7500C-F6F2-CEE6-6757-8D647E3A23B4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5DBB686B-0542-CE21-85F3-60C89CFA4D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955D49ED-DA2B-0874-E0B0-F1617AEF624B}"/>
              </a:ext>
            </a:extLst>
          </p:cNvPr>
          <p:cNvGrpSpPr/>
          <p:nvPr userDrawn="1"/>
        </p:nvGrpSpPr>
        <p:grpSpPr>
          <a:xfrm rot="10800000">
            <a:off x="345622" y="6103225"/>
            <a:ext cx="437889" cy="437889"/>
            <a:chOff x="827267" y="5866645"/>
            <a:chExt cx="560029" cy="560029"/>
          </a:xfrm>
        </p:grpSpPr>
        <p:sp>
          <p:nvSpPr>
            <p:cNvPr id="12" name="Elipse 11">
              <a:extLst>
                <a:ext uri="{FF2B5EF4-FFF2-40B4-BE49-F238E27FC236}">
                  <a16:creationId xmlns:a16="http://schemas.microsoft.com/office/drawing/2014/main" id="{6FC7DC19-FB20-36F1-CB23-B877945BA6D0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3" name="Gráfico 12">
              <a:extLst>
                <a:ext uri="{FF2B5EF4-FFF2-40B4-BE49-F238E27FC236}">
                  <a16:creationId xmlns:a16="http://schemas.microsoft.com/office/drawing/2014/main" id="{864FE3DA-021E-3740-F6EB-74C6A2E2A51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DD4184BC-D5E8-1657-1486-EC9EC704466D}"/>
              </a:ext>
            </a:extLst>
          </p:cNvPr>
          <p:cNvSpPr/>
          <p:nvPr userDrawn="1"/>
        </p:nvSpPr>
        <p:spPr>
          <a:xfrm>
            <a:off x="4357052" y="6240246"/>
            <a:ext cx="3486558" cy="254197"/>
          </a:xfrm>
          <a:prstGeom prst="roundRect">
            <a:avLst/>
          </a:prstGeom>
          <a:gradFill>
            <a:gsLst>
              <a:gs pos="0">
                <a:srgbClr val="548235">
                  <a:alpha val="12549"/>
                </a:srgbClr>
              </a:gs>
              <a:gs pos="17000">
                <a:srgbClr val="548235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dirty="0">
                <a:latin typeface="AMX" pitchFamily="2" charset="0"/>
              </a:rPr>
              <a:t>PRESENÇA DIGITAL E PLATAFORMA DE E-COMMERCE</a:t>
            </a: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A8CB6842-18B6-B8E4-1173-51B2CECB7E76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C0ABE309-96D2-DA97-788F-A1AC9A782568}"/>
                </a:ext>
              </a:extLst>
            </p:cNvPr>
            <p:cNvSpPr txBox="1"/>
            <p:nvPr/>
          </p:nvSpPr>
          <p:spPr>
            <a:xfrm>
              <a:off x="5567679" y="227869"/>
              <a:ext cx="91082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HOSTING</a:t>
              </a:r>
            </a:p>
          </p:txBody>
        </p:sp>
        <p:grpSp>
          <p:nvGrpSpPr>
            <p:cNvPr id="17" name="Group 5">
              <a:extLst>
                <a:ext uri="{FF2B5EF4-FFF2-40B4-BE49-F238E27FC236}">
                  <a16:creationId xmlns:a16="http://schemas.microsoft.com/office/drawing/2014/main" id="{9C4A1079-5C1C-B4C0-B9DC-B3B3A7FEBC10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0740579" y="204388"/>
              <a:ext cx="809400" cy="327229"/>
              <a:chOff x="0" y="0"/>
              <a:chExt cx="1680680" cy="679475"/>
            </a:xfrm>
            <a:solidFill>
              <a:schemeClr val="bg1"/>
            </a:solidFill>
          </p:grpSpPr>
          <p:sp>
            <p:nvSpPr>
              <p:cNvPr id="44" name="Freeform 6">
                <a:extLst>
                  <a:ext uri="{FF2B5EF4-FFF2-40B4-BE49-F238E27FC236}">
                    <a16:creationId xmlns:a16="http://schemas.microsoft.com/office/drawing/2014/main" id="{46DB07BA-10D4-471B-473F-F01BD8194B1B}"/>
                  </a:ext>
                </a:extLst>
              </p:cNvPr>
              <p:cNvSpPr/>
              <p:nvPr/>
            </p:nvSpPr>
            <p:spPr>
              <a:xfrm>
                <a:off x="196850" y="196850"/>
                <a:ext cx="266573" cy="419100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419100">
                    <a:moveTo>
                      <a:pt x="266573" y="104648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33223" y="0"/>
                    </a:lnTo>
                    <a:cubicBezTo>
                      <a:pt x="59563" y="0"/>
                      <a:pt x="0" y="59690"/>
                      <a:pt x="0" y="133350"/>
                    </a:cubicBezTo>
                    <a:lnTo>
                      <a:pt x="0" y="285877"/>
                    </a:lnTo>
                    <a:cubicBezTo>
                      <a:pt x="0" y="359537"/>
                      <a:pt x="59690" y="419100"/>
                      <a:pt x="133223" y="419100"/>
                    </a:cubicBezTo>
                    <a:lnTo>
                      <a:pt x="237871" y="419100"/>
                    </a:lnTo>
                    <a:cubicBezTo>
                      <a:pt x="253619" y="419100"/>
                      <a:pt x="266446" y="406273"/>
                      <a:pt x="266446" y="390525"/>
                    </a:cubicBezTo>
                    <a:lnTo>
                      <a:pt x="266446" y="314452"/>
                    </a:lnTo>
                    <a:cubicBezTo>
                      <a:pt x="266446" y="298704"/>
                      <a:pt x="253619" y="285877"/>
                      <a:pt x="237871" y="285877"/>
                    </a:cubicBezTo>
                    <a:lnTo>
                      <a:pt x="161798" y="285877"/>
                    </a:lnTo>
                    <a:cubicBezTo>
                      <a:pt x="146050" y="285877"/>
                      <a:pt x="133223" y="273050"/>
                      <a:pt x="133223" y="257302"/>
                    </a:cubicBezTo>
                    <a:lnTo>
                      <a:pt x="133223" y="161798"/>
                    </a:lnTo>
                    <a:cubicBezTo>
                      <a:pt x="133223" y="146050"/>
                      <a:pt x="146050" y="133223"/>
                      <a:pt x="161798" y="133223"/>
                    </a:cubicBezTo>
                    <a:lnTo>
                      <a:pt x="237871" y="133223"/>
                    </a:lnTo>
                    <a:cubicBezTo>
                      <a:pt x="253619" y="133223"/>
                      <a:pt x="266446" y="120396"/>
                      <a:pt x="266446" y="104648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5" name="Freeform 7">
                <a:extLst>
                  <a:ext uri="{FF2B5EF4-FFF2-40B4-BE49-F238E27FC236}">
                    <a16:creationId xmlns:a16="http://schemas.microsoft.com/office/drawing/2014/main" id="{5433B82D-29A9-CC34-0B80-DC868944DA74}"/>
                  </a:ext>
                </a:extLst>
              </p:cNvPr>
              <p:cNvSpPr/>
              <p:nvPr/>
            </p:nvSpPr>
            <p:spPr>
              <a:xfrm>
                <a:off x="63500" y="63500"/>
                <a:ext cx="266573" cy="266573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266573">
                    <a:moveTo>
                      <a:pt x="266573" y="120142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61925" y="0"/>
                    </a:lnTo>
                    <a:cubicBezTo>
                      <a:pt x="146177" y="0"/>
                      <a:pt x="133350" y="12827"/>
                      <a:pt x="133350" y="28575"/>
                    </a:cubicBezTo>
                    <a:lnTo>
                      <a:pt x="133350" y="104648"/>
                    </a:lnTo>
                    <a:cubicBezTo>
                      <a:pt x="133350" y="120396"/>
                      <a:pt x="120523" y="133223"/>
                      <a:pt x="104775" y="133223"/>
                    </a:cubicBezTo>
                    <a:lnTo>
                      <a:pt x="28575" y="133223"/>
                    </a:lnTo>
                    <a:cubicBezTo>
                      <a:pt x="12827" y="133223"/>
                      <a:pt x="0" y="146050"/>
                      <a:pt x="0" y="161925"/>
                    </a:cubicBezTo>
                    <a:lnTo>
                      <a:pt x="0" y="237998"/>
                    </a:lnTo>
                    <a:cubicBezTo>
                      <a:pt x="0" y="253746"/>
                      <a:pt x="12827" y="266573"/>
                      <a:pt x="28575" y="266573"/>
                    </a:cubicBezTo>
                    <a:lnTo>
                      <a:pt x="120142" y="266573"/>
                    </a:lnTo>
                    <a:cubicBezTo>
                      <a:pt x="120142" y="185801"/>
                      <a:pt x="185801" y="120142"/>
                      <a:pt x="266573" y="120142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6" name="Freeform 8">
                <a:extLst>
                  <a:ext uri="{FF2B5EF4-FFF2-40B4-BE49-F238E27FC236}">
                    <a16:creationId xmlns:a16="http://schemas.microsoft.com/office/drawing/2014/main" id="{3BB91124-E7FC-E771-3658-BDF685925A92}"/>
                  </a:ext>
                </a:extLst>
              </p:cNvPr>
              <p:cNvSpPr/>
              <p:nvPr/>
            </p:nvSpPr>
            <p:spPr>
              <a:xfrm>
                <a:off x="579628" y="196596"/>
                <a:ext cx="78867" cy="10985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7" name="Freeform 9">
                <a:extLst>
                  <a:ext uri="{FF2B5EF4-FFF2-40B4-BE49-F238E27FC236}">
                    <a16:creationId xmlns:a16="http://schemas.microsoft.com/office/drawing/2014/main" id="{43A14693-E284-7D78-1AFB-C07F51D872E6}"/>
                  </a:ext>
                </a:extLst>
              </p:cNvPr>
              <p:cNvSpPr/>
              <p:nvPr/>
            </p:nvSpPr>
            <p:spPr>
              <a:xfrm>
                <a:off x="676021" y="196596"/>
                <a:ext cx="83185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83185" h="109982">
                    <a:moveTo>
                      <a:pt x="41656" y="19050"/>
                    </a:moveTo>
                    <a:lnTo>
                      <a:pt x="21463" y="19050"/>
                    </a:lnTo>
                    <a:lnTo>
                      <a:pt x="21463" y="48133"/>
                    </a:lnTo>
                    <a:lnTo>
                      <a:pt x="41656" y="48133"/>
                    </a:lnTo>
                    <a:cubicBezTo>
                      <a:pt x="51054" y="48133"/>
                      <a:pt x="57277" y="42164"/>
                      <a:pt x="57277" y="33655"/>
                    </a:cubicBezTo>
                    <a:cubicBezTo>
                      <a:pt x="57277" y="25146"/>
                      <a:pt x="51054" y="19177"/>
                      <a:pt x="41656" y="19177"/>
                    </a:cubicBezTo>
                    <a:moveTo>
                      <a:pt x="58293" y="109982"/>
                    </a:moveTo>
                    <a:lnTo>
                      <a:pt x="36830" y="66167"/>
                    </a:lnTo>
                    <a:lnTo>
                      <a:pt x="21463" y="6616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43053" y="0"/>
                    </a:lnTo>
                    <a:cubicBezTo>
                      <a:pt x="65405" y="0"/>
                      <a:pt x="78740" y="15240"/>
                      <a:pt x="78740" y="33655"/>
                    </a:cubicBezTo>
                    <a:cubicBezTo>
                      <a:pt x="78740" y="49149"/>
                      <a:pt x="69342" y="58674"/>
                      <a:pt x="58674" y="62611"/>
                    </a:cubicBezTo>
                    <a:lnTo>
                      <a:pt x="83185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8" name="Freeform 10">
                <a:extLst>
                  <a:ext uri="{FF2B5EF4-FFF2-40B4-BE49-F238E27FC236}">
                    <a16:creationId xmlns:a16="http://schemas.microsoft.com/office/drawing/2014/main" id="{CF518033-C251-7437-32C1-7D3FFBCFB700}"/>
                  </a:ext>
                </a:extLst>
              </p:cNvPr>
              <p:cNvSpPr/>
              <p:nvPr/>
            </p:nvSpPr>
            <p:spPr>
              <a:xfrm>
                <a:off x="776986" y="196596"/>
                <a:ext cx="72390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9" name="Freeform 11">
                <a:extLst>
                  <a:ext uri="{FF2B5EF4-FFF2-40B4-BE49-F238E27FC236}">
                    <a16:creationId xmlns:a16="http://schemas.microsoft.com/office/drawing/2014/main" id="{395E374F-ACAD-0B36-43AC-F0A58D86F164}"/>
                  </a:ext>
                </a:extLst>
              </p:cNvPr>
              <p:cNvSpPr/>
              <p:nvPr/>
            </p:nvSpPr>
            <p:spPr>
              <a:xfrm>
                <a:off x="870458" y="196596"/>
                <a:ext cx="21463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21463" h="109982">
                    <a:moveTo>
                      <a:pt x="0" y="0"/>
                    </a:moveTo>
                    <a:lnTo>
                      <a:pt x="21463" y="0"/>
                    </a:lnTo>
                    <a:lnTo>
                      <a:pt x="21463" y="109982"/>
                    </a:lnTo>
                    <a:lnTo>
                      <a:pt x="0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0" name="Freeform 12">
                <a:extLst>
                  <a:ext uri="{FF2B5EF4-FFF2-40B4-BE49-F238E27FC236}">
                    <a16:creationId xmlns:a16="http://schemas.microsoft.com/office/drawing/2014/main" id="{1935B4FE-3B28-73B4-9F57-FF5A924457A4}"/>
                  </a:ext>
                </a:extLst>
              </p:cNvPr>
              <p:cNvSpPr/>
              <p:nvPr/>
            </p:nvSpPr>
            <p:spPr>
              <a:xfrm>
                <a:off x="917575" y="196596"/>
                <a:ext cx="84201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1" name="Freeform 13">
                <a:extLst>
                  <a:ext uri="{FF2B5EF4-FFF2-40B4-BE49-F238E27FC236}">
                    <a16:creationId xmlns:a16="http://schemas.microsoft.com/office/drawing/2014/main" id="{40A5AB94-4A23-2257-E96D-8B620E603B77}"/>
                  </a:ext>
                </a:extLst>
              </p:cNvPr>
              <p:cNvSpPr/>
              <p:nvPr/>
            </p:nvSpPr>
            <p:spPr>
              <a:xfrm>
                <a:off x="1015365" y="196596"/>
                <a:ext cx="97028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97028" h="109982">
                    <a:moveTo>
                      <a:pt x="49022" y="32385"/>
                    </a:moveTo>
                    <a:lnTo>
                      <a:pt x="35179" y="72390"/>
                    </a:lnTo>
                    <a:lnTo>
                      <a:pt x="62484" y="72390"/>
                    </a:lnTo>
                    <a:close/>
                    <a:moveTo>
                      <a:pt x="74676" y="109982"/>
                    </a:moveTo>
                    <a:lnTo>
                      <a:pt x="68199" y="90551"/>
                    </a:lnTo>
                    <a:lnTo>
                      <a:pt x="29083" y="90551"/>
                    </a:lnTo>
                    <a:lnTo>
                      <a:pt x="22479" y="109982"/>
                    </a:lnTo>
                    <a:lnTo>
                      <a:pt x="0" y="109982"/>
                    </a:lnTo>
                    <a:lnTo>
                      <a:pt x="40005" y="0"/>
                    </a:lnTo>
                    <a:lnTo>
                      <a:pt x="56896" y="0"/>
                    </a:lnTo>
                    <a:lnTo>
                      <a:pt x="97028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2" name="Freeform 14">
                <a:extLst>
                  <a:ext uri="{FF2B5EF4-FFF2-40B4-BE49-F238E27FC236}">
                    <a16:creationId xmlns:a16="http://schemas.microsoft.com/office/drawing/2014/main" id="{A7153276-D9FB-45B5-BBDF-0EFC70CEA2FC}"/>
                  </a:ext>
                </a:extLst>
              </p:cNvPr>
              <p:cNvSpPr/>
              <p:nvPr/>
            </p:nvSpPr>
            <p:spPr>
              <a:xfrm>
                <a:off x="1125982" y="196596"/>
                <a:ext cx="99568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99568" h="109982">
                    <a:moveTo>
                      <a:pt x="78105" y="109982"/>
                    </a:moveTo>
                    <a:lnTo>
                      <a:pt x="78105" y="45847"/>
                    </a:lnTo>
                    <a:lnTo>
                      <a:pt x="57150" y="87503"/>
                    </a:lnTo>
                    <a:lnTo>
                      <a:pt x="42672" y="87503"/>
                    </a:lnTo>
                    <a:lnTo>
                      <a:pt x="21463" y="4584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21209" y="0"/>
                    </a:lnTo>
                    <a:lnTo>
                      <a:pt x="49911" y="59436"/>
                    </a:lnTo>
                    <a:lnTo>
                      <a:pt x="78486" y="0"/>
                    </a:lnTo>
                    <a:lnTo>
                      <a:pt x="99568" y="0"/>
                    </a:lnTo>
                    <a:lnTo>
                      <a:pt x="99568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3" name="Freeform 15">
                <a:extLst>
                  <a:ext uri="{FF2B5EF4-FFF2-40B4-BE49-F238E27FC236}">
                    <a16:creationId xmlns:a16="http://schemas.microsoft.com/office/drawing/2014/main" id="{8CEA87D0-941D-F0D0-A6E3-9DB93A35E9B6}"/>
                  </a:ext>
                </a:extLst>
              </p:cNvPr>
              <p:cNvSpPr/>
              <p:nvPr/>
            </p:nvSpPr>
            <p:spPr>
              <a:xfrm>
                <a:off x="1251204" y="196596"/>
                <a:ext cx="72390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4" name="Freeform 16">
                <a:extLst>
                  <a:ext uri="{FF2B5EF4-FFF2-40B4-BE49-F238E27FC236}">
                    <a16:creationId xmlns:a16="http://schemas.microsoft.com/office/drawing/2014/main" id="{AC92CEEC-1675-B0F9-414D-61ADF9AD381C}"/>
                  </a:ext>
                </a:extLst>
              </p:cNvPr>
              <p:cNvSpPr/>
              <p:nvPr/>
            </p:nvSpPr>
            <p:spPr>
              <a:xfrm>
                <a:off x="1344676" y="196596"/>
                <a:ext cx="84201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5" name="Freeform 17">
                <a:extLst>
                  <a:ext uri="{FF2B5EF4-FFF2-40B4-BE49-F238E27FC236}">
                    <a16:creationId xmlns:a16="http://schemas.microsoft.com/office/drawing/2014/main" id="{51272BBD-47E4-6F1E-3114-9801B948D0D8}"/>
                  </a:ext>
                </a:extLst>
              </p:cNvPr>
              <p:cNvSpPr/>
              <p:nvPr/>
            </p:nvSpPr>
            <p:spPr>
              <a:xfrm>
                <a:off x="1446403" y="196596"/>
                <a:ext cx="78867" cy="10985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6" name="Freeform 18">
                <a:extLst>
                  <a:ext uri="{FF2B5EF4-FFF2-40B4-BE49-F238E27FC236}">
                    <a16:creationId xmlns:a16="http://schemas.microsoft.com/office/drawing/2014/main" id="{40592293-21DC-2F6A-5468-08F59DF29428}"/>
                  </a:ext>
                </a:extLst>
              </p:cNvPr>
              <p:cNvSpPr/>
              <p:nvPr/>
            </p:nvSpPr>
            <p:spPr>
              <a:xfrm>
                <a:off x="1535938" y="195580"/>
                <a:ext cx="81280" cy="111760"/>
              </a:xfrm>
              <a:custGeom>
                <a:avLst/>
                <a:gdLst/>
                <a:ahLst/>
                <a:cxnLst/>
                <a:rect l="l" t="t" r="r" b="b"/>
                <a:pathLst>
                  <a:path w="81280" h="111760">
                    <a:moveTo>
                      <a:pt x="54356" y="25019"/>
                    </a:moveTo>
                    <a:cubicBezTo>
                      <a:pt x="51308" y="21463"/>
                      <a:pt x="46482" y="19177"/>
                      <a:pt x="40640" y="19177"/>
                    </a:cubicBezTo>
                    <a:cubicBezTo>
                      <a:pt x="34798" y="19177"/>
                      <a:pt x="29972" y="21463"/>
                      <a:pt x="26797" y="25019"/>
                    </a:cubicBezTo>
                    <a:cubicBezTo>
                      <a:pt x="22733" y="29591"/>
                      <a:pt x="21590" y="34925"/>
                      <a:pt x="21590" y="55880"/>
                    </a:cubicBezTo>
                    <a:cubicBezTo>
                      <a:pt x="21590" y="76835"/>
                      <a:pt x="22860" y="82042"/>
                      <a:pt x="26797" y="86614"/>
                    </a:cubicBezTo>
                    <a:cubicBezTo>
                      <a:pt x="30099" y="90170"/>
                      <a:pt x="34798" y="92583"/>
                      <a:pt x="40640" y="92583"/>
                    </a:cubicBezTo>
                    <a:cubicBezTo>
                      <a:pt x="46482" y="92583"/>
                      <a:pt x="51308" y="90170"/>
                      <a:pt x="54356" y="86614"/>
                    </a:cubicBezTo>
                    <a:cubicBezTo>
                      <a:pt x="58420" y="82042"/>
                      <a:pt x="59817" y="76835"/>
                      <a:pt x="59817" y="55880"/>
                    </a:cubicBezTo>
                    <a:cubicBezTo>
                      <a:pt x="59817" y="34925"/>
                      <a:pt x="58420" y="29591"/>
                      <a:pt x="54356" y="25019"/>
                    </a:cubicBezTo>
                    <a:moveTo>
                      <a:pt x="69977" y="100203"/>
                    </a:moveTo>
                    <a:cubicBezTo>
                      <a:pt x="62611" y="107569"/>
                      <a:pt x="53340" y="111760"/>
                      <a:pt x="40640" y="111760"/>
                    </a:cubicBezTo>
                    <a:cubicBezTo>
                      <a:pt x="27940" y="111760"/>
                      <a:pt x="18542" y="107569"/>
                      <a:pt x="11176" y="100203"/>
                    </a:cubicBezTo>
                    <a:cubicBezTo>
                      <a:pt x="254" y="89281"/>
                      <a:pt x="0" y="76835"/>
                      <a:pt x="0" y="55880"/>
                    </a:cubicBezTo>
                    <a:cubicBezTo>
                      <a:pt x="0" y="34925"/>
                      <a:pt x="127" y="22479"/>
                      <a:pt x="11176" y="11557"/>
                    </a:cubicBezTo>
                    <a:cubicBezTo>
                      <a:pt x="18542" y="4191"/>
                      <a:pt x="28067" y="0"/>
                      <a:pt x="40640" y="0"/>
                    </a:cubicBezTo>
                    <a:cubicBezTo>
                      <a:pt x="53213" y="0"/>
                      <a:pt x="62611" y="4191"/>
                      <a:pt x="69977" y="11557"/>
                    </a:cubicBezTo>
                    <a:cubicBezTo>
                      <a:pt x="80899" y="22479"/>
                      <a:pt x="81280" y="34925"/>
                      <a:pt x="81280" y="55880"/>
                    </a:cubicBezTo>
                    <a:cubicBezTo>
                      <a:pt x="81280" y="76835"/>
                      <a:pt x="81026" y="89281"/>
                      <a:pt x="69977" y="100203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7" name="Freeform 19">
                <a:extLst>
                  <a:ext uri="{FF2B5EF4-FFF2-40B4-BE49-F238E27FC236}">
                    <a16:creationId xmlns:a16="http://schemas.microsoft.com/office/drawing/2014/main" id="{0BE98A06-14F8-E88B-A7B0-1CA6A81F29F8}"/>
                  </a:ext>
                </a:extLst>
              </p:cNvPr>
              <p:cNvSpPr/>
              <p:nvPr/>
            </p:nvSpPr>
            <p:spPr>
              <a:xfrm>
                <a:off x="586232" y="344932"/>
                <a:ext cx="100584" cy="138938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8" name="Freeform 20">
                <a:extLst>
                  <a:ext uri="{FF2B5EF4-FFF2-40B4-BE49-F238E27FC236}">
                    <a16:creationId xmlns:a16="http://schemas.microsoft.com/office/drawing/2014/main" id="{E8AE5FF3-488B-67FA-DEE8-BAE4632AD07C}"/>
                  </a:ext>
                </a:extLst>
              </p:cNvPr>
              <p:cNvSpPr/>
              <p:nvPr/>
            </p:nvSpPr>
            <p:spPr>
              <a:xfrm>
                <a:off x="703326" y="344932"/>
                <a:ext cx="100965" cy="138938"/>
              </a:xfrm>
              <a:custGeom>
                <a:avLst/>
                <a:gdLst/>
                <a:ahLst/>
                <a:cxnLst/>
                <a:rect l="l" t="t" r="r" b="b"/>
                <a:pathLst>
                  <a:path w="100965" h="138938">
                    <a:moveTo>
                      <a:pt x="67564" y="31115"/>
                    </a:moveTo>
                    <a:cubicBezTo>
                      <a:pt x="63754" y="26670"/>
                      <a:pt x="57785" y="23876"/>
                      <a:pt x="50546" y="23876"/>
                    </a:cubicBezTo>
                    <a:cubicBezTo>
                      <a:pt x="43307" y="23876"/>
                      <a:pt x="37338" y="26797"/>
                      <a:pt x="33274" y="31115"/>
                    </a:cubicBezTo>
                    <a:cubicBezTo>
                      <a:pt x="28321" y="36830"/>
                      <a:pt x="26797" y="43434"/>
                      <a:pt x="26797" y="69469"/>
                    </a:cubicBezTo>
                    <a:cubicBezTo>
                      <a:pt x="26797" y="95504"/>
                      <a:pt x="28321" y="101854"/>
                      <a:pt x="33274" y="107696"/>
                    </a:cubicBezTo>
                    <a:cubicBezTo>
                      <a:pt x="37338" y="112141"/>
                      <a:pt x="43307" y="115189"/>
                      <a:pt x="50546" y="115189"/>
                    </a:cubicBezTo>
                    <a:cubicBezTo>
                      <a:pt x="57785" y="115189"/>
                      <a:pt x="63754" y="112141"/>
                      <a:pt x="67564" y="107696"/>
                    </a:cubicBezTo>
                    <a:cubicBezTo>
                      <a:pt x="72517" y="101981"/>
                      <a:pt x="74295" y="95631"/>
                      <a:pt x="74295" y="69469"/>
                    </a:cubicBezTo>
                    <a:cubicBezTo>
                      <a:pt x="74295" y="43307"/>
                      <a:pt x="72517" y="36830"/>
                      <a:pt x="67564" y="31115"/>
                    </a:cubicBezTo>
                    <a:moveTo>
                      <a:pt x="86995" y="124587"/>
                    </a:moveTo>
                    <a:cubicBezTo>
                      <a:pt x="77851" y="133731"/>
                      <a:pt x="66294" y="138938"/>
                      <a:pt x="50546" y="138938"/>
                    </a:cubicBezTo>
                    <a:cubicBezTo>
                      <a:pt x="34798" y="138938"/>
                      <a:pt x="23114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2987" y="5207"/>
                      <a:pt x="34798" y="0"/>
                      <a:pt x="50546" y="0"/>
                    </a:cubicBezTo>
                    <a:cubicBezTo>
                      <a:pt x="66294" y="0"/>
                      <a:pt x="77851" y="5207"/>
                      <a:pt x="86995" y="14351"/>
                    </a:cubicBezTo>
                    <a:cubicBezTo>
                      <a:pt x="100584" y="27940"/>
                      <a:pt x="100965" y="43307"/>
                      <a:pt x="100965" y="69469"/>
                    </a:cubicBezTo>
                    <a:cubicBezTo>
                      <a:pt x="100965" y="95631"/>
                      <a:pt x="100584" y="110871"/>
                      <a:pt x="86995" y="124587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9" name="Freeform 21">
                <a:extLst>
                  <a:ext uri="{FF2B5EF4-FFF2-40B4-BE49-F238E27FC236}">
                    <a16:creationId xmlns:a16="http://schemas.microsoft.com/office/drawing/2014/main" id="{2DEA8530-C208-B566-E55A-C31975097C45}"/>
                  </a:ext>
                </a:extLst>
              </p:cNvPr>
              <p:cNvSpPr/>
              <p:nvPr/>
            </p:nvSpPr>
            <p:spPr>
              <a:xfrm>
                <a:off x="831469" y="346075"/>
                <a:ext cx="123698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123698" h="136652">
                    <a:moveTo>
                      <a:pt x="97028" y="136652"/>
                    </a:moveTo>
                    <a:lnTo>
                      <a:pt x="97028" y="57023"/>
                    </a:lnTo>
                    <a:lnTo>
                      <a:pt x="70993" y="108839"/>
                    </a:lnTo>
                    <a:lnTo>
                      <a:pt x="52959" y="108839"/>
                    </a:lnTo>
                    <a:lnTo>
                      <a:pt x="26670" y="57023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26289" y="0"/>
                    </a:lnTo>
                    <a:lnTo>
                      <a:pt x="61976" y="73914"/>
                    </a:lnTo>
                    <a:lnTo>
                      <a:pt x="97409" y="0"/>
                    </a:lnTo>
                    <a:lnTo>
                      <a:pt x="123698" y="0"/>
                    </a:lnTo>
                    <a:lnTo>
                      <a:pt x="123698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0" name="Freeform 22">
                <a:extLst>
                  <a:ext uri="{FF2B5EF4-FFF2-40B4-BE49-F238E27FC236}">
                    <a16:creationId xmlns:a16="http://schemas.microsoft.com/office/drawing/2014/main" id="{FF8C7F9E-ABF9-A703-9BCC-3E844E13D813}"/>
                  </a:ext>
                </a:extLst>
              </p:cNvPr>
              <p:cNvSpPr/>
              <p:nvPr/>
            </p:nvSpPr>
            <p:spPr>
              <a:xfrm>
                <a:off x="987044" y="346075"/>
                <a:ext cx="89916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8991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89916" y="0"/>
                    </a:lnTo>
                    <a:lnTo>
                      <a:pt x="89916" y="23749"/>
                    </a:lnTo>
                    <a:lnTo>
                      <a:pt x="26670" y="23749"/>
                    </a:lnTo>
                    <a:lnTo>
                      <a:pt x="26670" y="55753"/>
                    </a:lnTo>
                    <a:lnTo>
                      <a:pt x="80518" y="55753"/>
                    </a:lnTo>
                    <a:lnTo>
                      <a:pt x="80518" y="79502"/>
                    </a:lnTo>
                    <a:lnTo>
                      <a:pt x="26670" y="79502"/>
                    </a:lnTo>
                    <a:lnTo>
                      <a:pt x="26670" y="112649"/>
                    </a:lnTo>
                    <a:lnTo>
                      <a:pt x="89916" y="112649"/>
                    </a:lnTo>
                    <a:lnTo>
                      <a:pt x="89916" y="136398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1" name="Freeform 23">
                <a:extLst>
                  <a:ext uri="{FF2B5EF4-FFF2-40B4-BE49-F238E27FC236}">
                    <a16:creationId xmlns:a16="http://schemas.microsoft.com/office/drawing/2014/main" id="{936E2E0D-E25C-8916-AFB0-64174C4CFE51}"/>
                  </a:ext>
                </a:extLst>
              </p:cNvPr>
              <p:cNvSpPr/>
              <p:nvPr/>
            </p:nvSpPr>
            <p:spPr>
              <a:xfrm>
                <a:off x="1103122" y="346075"/>
                <a:ext cx="103378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103378" h="136652">
                    <a:moveTo>
                      <a:pt x="51816" y="23876"/>
                    </a:moveTo>
                    <a:lnTo>
                      <a:pt x="26670" y="23876"/>
                    </a:lnTo>
                    <a:lnTo>
                      <a:pt x="26670" y="59944"/>
                    </a:lnTo>
                    <a:lnTo>
                      <a:pt x="51816" y="59944"/>
                    </a:lnTo>
                    <a:cubicBezTo>
                      <a:pt x="63500" y="59944"/>
                      <a:pt x="71247" y="52451"/>
                      <a:pt x="71247" y="41910"/>
                    </a:cubicBezTo>
                    <a:cubicBezTo>
                      <a:pt x="71247" y="31369"/>
                      <a:pt x="63627" y="23876"/>
                      <a:pt x="51816" y="23876"/>
                    </a:cubicBezTo>
                    <a:moveTo>
                      <a:pt x="72517" y="136652"/>
                    </a:moveTo>
                    <a:lnTo>
                      <a:pt x="45847" y="82169"/>
                    </a:lnTo>
                    <a:lnTo>
                      <a:pt x="26670" y="82169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53467" y="0"/>
                    </a:lnTo>
                    <a:cubicBezTo>
                      <a:pt x="81280" y="0"/>
                      <a:pt x="97790" y="18923"/>
                      <a:pt x="97790" y="41783"/>
                    </a:cubicBezTo>
                    <a:cubicBezTo>
                      <a:pt x="97790" y="60960"/>
                      <a:pt x="86106" y="72898"/>
                      <a:pt x="72898" y="77724"/>
                    </a:cubicBezTo>
                    <a:lnTo>
                      <a:pt x="103378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2" name="Freeform 24">
                <a:extLst>
                  <a:ext uri="{FF2B5EF4-FFF2-40B4-BE49-F238E27FC236}">
                    <a16:creationId xmlns:a16="http://schemas.microsoft.com/office/drawing/2014/main" id="{42EC470F-ACC8-8AE9-2F74-3B2C9FCC3ADD}"/>
                  </a:ext>
                </a:extLst>
              </p:cNvPr>
              <p:cNvSpPr/>
              <p:nvPr/>
            </p:nvSpPr>
            <p:spPr>
              <a:xfrm>
                <a:off x="1223899" y="344932"/>
                <a:ext cx="100584" cy="138938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3" name="Freeform 25">
                <a:extLst>
                  <a:ext uri="{FF2B5EF4-FFF2-40B4-BE49-F238E27FC236}">
                    <a16:creationId xmlns:a16="http://schemas.microsoft.com/office/drawing/2014/main" id="{61DA12AC-F4D5-37CC-A988-60968FF2BD9D}"/>
                  </a:ext>
                </a:extLst>
              </p:cNvPr>
              <p:cNvSpPr/>
              <p:nvPr/>
            </p:nvSpPr>
            <p:spPr>
              <a:xfrm>
                <a:off x="1347597" y="346075"/>
                <a:ext cx="26670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26670" h="136652">
                    <a:moveTo>
                      <a:pt x="0" y="0"/>
                    </a:moveTo>
                    <a:lnTo>
                      <a:pt x="26670" y="0"/>
                    </a:lnTo>
                    <a:lnTo>
                      <a:pt x="26670" y="136652"/>
                    </a:lnTo>
                    <a:lnTo>
                      <a:pt x="0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4" name="Freeform 26">
                <a:extLst>
                  <a:ext uri="{FF2B5EF4-FFF2-40B4-BE49-F238E27FC236}">
                    <a16:creationId xmlns:a16="http://schemas.microsoft.com/office/drawing/2014/main" id="{AFD1B44E-9A1C-570B-6AB3-2AE6A7F93CE1}"/>
                  </a:ext>
                </a:extLst>
              </p:cNvPr>
              <p:cNvSpPr/>
              <p:nvPr/>
            </p:nvSpPr>
            <p:spPr>
              <a:xfrm>
                <a:off x="1391158" y="345948"/>
                <a:ext cx="120523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120523" h="136652">
                    <a:moveTo>
                      <a:pt x="60706" y="40386"/>
                    </a:moveTo>
                    <a:lnTo>
                      <a:pt x="43434" y="90043"/>
                    </a:lnTo>
                    <a:lnTo>
                      <a:pt x="77343" y="90043"/>
                    </a:lnTo>
                    <a:close/>
                    <a:moveTo>
                      <a:pt x="92583" y="136652"/>
                    </a:moveTo>
                    <a:lnTo>
                      <a:pt x="84582" y="112522"/>
                    </a:lnTo>
                    <a:lnTo>
                      <a:pt x="36068" y="112522"/>
                    </a:lnTo>
                    <a:lnTo>
                      <a:pt x="27813" y="136652"/>
                    </a:lnTo>
                    <a:lnTo>
                      <a:pt x="0" y="136652"/>
                    </a:lnTo>
                    <a:lnTo>
                      <a:pt x="49657" y="0"/>
                    </a:lnTo>
                    <a:lnTo>
                      <a:pt x="70612" y="0"/>
                    </a:lnTo>
                    <a:lnTo>
                      <a:pt x="120523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5" name="Freeform 27">
                <a:extLst>
                  <a:ext uri="{FF2B5EF4-FFF2-40B4-BE49-F238E27FC236}">
                    <a16:creationId xmlns:a16="http://schemas.microsoft.com/office/drawing/2014/main" id="{B4B16C46-BBFF-3718-711B-D8BB6078EFE2}"/>
                  </a:ext>
                </a:extLst>
              </p:cNvPr>
              <p:cNvSpPr/>
              <p:nvPr/>
            </p:nvSpPr>
            <p:spPr>
              <a:xfrm>
                <a:off x="1528445" y="346075"/>
                <a:ext cx="88646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8864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26670" y="0"/>
                    </a:lnTo>
                    <a:lnTo>
                      <a:pt x="26670" y="112776"/>
                    </a:lnTo>
                    <a:lnTo>
                      <a:pt x="88646" y="112776"/>
                    </a:lnTo>
                    <a:lnTo>
                      <a:pt x="88646" y="136525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</p:grpSp>
        <p:grpSp>
          <p:nvGrpSpPr>
            <p:cNvPr id="18" name="Agrupar 17">
              <a:extLst>
                <a:ext uri="{FF2B5EF4-FFF2-40B4-BE49-F238E27FC236}">
                  <a16:creationId xmlns:a16="http://schemas.microsoft.com/office/drawing/2014/main" id="{54C270B5-8681-18C5-E3AD-68DE0F46A8B5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20" name="Retângulo: Cantos Arredondados 19">
                <a:extLst>
                  <a:ext uri="{FF2B5EF4-FFF2-40B4-BE49-F238E27FC236}">
                    <a16:creationId xmlns:a16="http://schemas.microsoft.com/office/drawing/2014/main" id="{8740CB9F-5319-BA0A-0668-720413781606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21" name="Gráfico 20">
                <a:extLst>
                  <a:ext uri="{FF2B5EF4-FFF2-40B4-BE49-F238E27FC236}">
                    <a16:creationId xmlns:a16="http://schemas.microsoft.com/office/drawing/2014/main" id="{BED1B9A2-06AC-E315-83E6-85381A03EE8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345621" y="244491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22" name="Freeform 6">
                <a:extLst>
                  <a:ext uri="{FF2B5EF4-FFF2-40B4-BE49-F238E27FC236}">
                    <a16:creationId xmlns:a16="http://schemas.microsoft.com/office/drawing/2014/main" id="{5FC39BF2-4063-1257-4432-60FE1B73773C}"/>
                  </a:ext>
                </a:extLst>
              </p:cNvPr>
              <p:cNvSpPr/>
              <p:nvPr/>
            </p:nvSpPr>
            <p:spPr>
              <a:xfrm>
                <a:off x="10835380" y="299189"/>
                <a:ext cx="128379" cy="201835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419100">
                    <a:moveTo>
                      <a:pt x="266573" y="104648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33223" y="0"/>
                    </a:lnTo>
                    <a:cubicBezTo>
                      <a:pt x="59563" y="0"/>
                      <a:pt x="0" y="59690"/>
                      <a:pt x="0" y="133350"/>
                    </a:cubicBezTo>
                    <a:lnTo>
                      <a:pt x="0" y="285877"/>
                    </a:lnTo>
                    <a:cubicBezTo>
                      <a:pt x="0" y="359537"/>
                      <a:pt x="59690" y="419100"/>
                      <a:pt x="133223" y="419100"/>
                    </a:cubicBezTo>
                    <a:lnTo>
                      <a:pt x="237871" y="419100"/>
                    </a:lnTo>
                    <a:cubicBezTo>
                      <a:pt x="253619" y="419100"/>
                      <a:pt x="266446" y="406273"/>
                      <a:pt x="266446" y="390525"/>
                    </a:cubicBezTo>
                    <a:lnTo>
                      <a:pt x="266446" y="314452"/>
                    </a:lnTo>
                    <a:cubicBezTo>
                      <a:pt x="266446" y="298704"/>
                      <a:pt x="253619" y="285877"/>
                      <a:pt x="237871" y="285877"/>
                    </a:cubicBezTo>
                    <a:lnTo>
                      <a:pt x="161798" y="285877"/>
                    </a:lnTo>
                    <a:cubicBezTo>
                      <a:pt x="146050" y="285877"/>
                      <a:pt x="133223" y="273050"/>
                      <a:pt x="133223" y="257302"/>
                    </a:cubicBezTo>
                    <a:lnTo>
                      <a:pt x="133223" y="161798"/>
                    </a:lnTo>
                    <a:cubicBezTo>
                      <a:pt x="133223" y="146050"/>
                      <a:pt x="146050" y="133223"/>
                      <a:pt x="161798" y="133223"/>
                    </a:cubicBezTo>
                    <a:lnTo>
                      <a:pt x="237871" y="133223"/>
                    </a:lnTo>
                    <a:cubicBezTo>
                      <a:pt x="253619" y="133223"/>
                      <a:pt x="266446" y="120396"/>
                      <a:pt x="266446" y="104648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3" name="Freeform 7">
                <a:extLst>
                  <a:ext uri="{FF2B5EF4-FFF2-40B4-BE49-F238E27FC236}">
                    <a16:creationId xmlns:a16="http://schemas.microsoft.com/office/drawing/2014/main" id="{CFB6F72D-816B-B216-C364-D4E73058A0E2}"/>
                  </a:ext>
                </a:extLst>
              </p:cNvPr>
              <p:cNvSpPr/>
              <p:nvPr/>
            </p:nvSpPr>
            <p:spPr>
              <a:xfrm>
                <a:off x="10771160" y="234969"/>
                <a:ext cx="128379" cy="128379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266573">
                    <a:moveTo>
                      <a:pt x="266573" y="120142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61925" y="0"/>
                    </a:lnTo>
                    <a:cubicBezTo>
                      <a:pt x="146177" y="0"/>
                      <a:pt x="133350" y="12827"/>
                      <a:pt x="133350" y="28575"/>
                    </a:cubicBezTo>
                    <a:lnTo>
                      <a:pt x="133350" y="104648"/>
                    </a:lnTo>
                    <a:cubicBezTo>
                      <a:pt x="133350" y="120396"/>
                      <a:pt x="120523" y="133223"/>
                      <a:pt x="104775" y="133223"/>
                    </a:cubicBezTo>
                    <a:lnTo>
                      <a:pt x="28575" y="133223"/>
                    </a:lnTo>
                    <a:cubicBezTo>
                      <a:pt x="12827" y="133223"/>
                      <a:pt x="0" y="146050"/>
                      <a:pt x="0" y="161925"/>
                    </a:cubicBezTo>
                    <a:lnTo>
                      <a:pt x="0" y="237998"/>
                    </a:lnTo>
                    <a:cubicBezTo>
                      <a:pt x="0" y="253746"/>
                      <a:pt x="12827" y="266573"/>
                      <a:pt x="28575" y="266573"/>
                    </a:cubicBezTo>
                    <a:lnTo>
                      <a:pt x="120142" y="266573"/>
                    </a:lnTo>
                    <a:cubicBezTo>
                      <a:pt x="120142" y="185801"/>
                      <a:pt x="185801" y="120142"/>
                      <a:pt x="266573" y="120142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4" name="Freeform 8">
                <a:extLst>
                  <a:ext uri="{FF2B5EF4-FFF2-40B4-BE49-F238E27FC236}">
                    <a16:creationId xmlns:a16="http://schemas.microsoft.com/office/drawing/2014/main" id="{CB25E472-AE51-7E4B-0FF3-D72A5C96F685}"/>
                  </a:ext>
                </a:extLst>
              </p:cNvPr>
              <p:cNvSpPr/>
              <p:nvPr/>
            </p:nvSpPr>
            <p:spPr>
              <a:xfrm>
                <a:off x="11019723" y="299067"/>
                <a:ext cx="37982" cy="5290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5" name="Freeform 9">
                <a:extLst>
                  <a:ext uri="{FF2B5EF4-FFF2-40B4-BE49-F238E27FC236}">
                    <a16:creationId xmlns:a16="http://schemas.microsoft.com/office/drawing/2014/main" id="{9F4BDE7F-CC9C-E032-F42C-F542FFD77544}"/>
                  </a:ext>
                </a:extLst>
              </p:cNvPr>
              <p:cNvSpPr/>
              <p:nvPr/>
            </p:nvSpPr>
            <p:spPr>
              <a:xfrm>
                <a:off x="11066144" y="299067"/>
                <a:ext cx="40061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83185" h="109982">
                    <a:moveTo>
                      <a:pt x="41656" y="19050"/>
                    </a:moveTo>
                    <a:lnTo>
                      <a:pt x="21463" y="19050"/>
                    </a:lnTo>
                    <a:lnTo>
                      <a:pt x="21463" y="48133"/>
                    </a:lnTo>
                    <a:lnTo>
                      <a:pt x="41656" y="48133"/>
                    </a:lnTo>
                    <a:cubicBezTo>
                      <a:pt x="51054" y="48133"/>
                      <a:pt x="57277" y="42164"/>
                      <a:pt x="57277" y="33655"/>
                    </a:cubicBezTo>
                    <a:cubicBezTo>
                      <a:pt x="57277" y="25146"/>
                      <a:pt x="51054" y="19177"/>
                      <a:pt x="41656" y="19177"/>
                    </a:cubicBezTo>
                    <a:moveTo>
                      <a:pt x="58293" y="109982"/>
                    </a:moveTo>
                    <a:lnTo>
                      <a:pt x="36830" y="66167"/>
                    </a:lnTo>
                    <a:lnTo>
                      <a:pt x="21463" y="6616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43053" y="0"/>
                    </a:lnTo>
                    <a:cubicBezTo>
                      <a:pt x="65405" y="0"/>
                      <a:pt x="78740" y="15240"/>
                      <a:pt x="78740" y="33655"/>
                    </a:cubicBezTo>
                    <a:cubicBezTo>
                      <a:pt x="78740" y="49149"/>
                      <a:pt x="69342" y="58674"/>
                      <a:pt x="58674" y="62611"/>
                    </a:cubicBezTo>
                    <a:lnTo>
                      <a:pt x="83185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6" name="Freeform 10">
                <a:extLst>
                  <a:ext uri="{FF2B5EF4-FFF2-40B4-BE49-F238E27FC236}">
                    <a16:creationId xmlns:a16="http://schemas.microsoft.com/office/drawing/2014/main" id="{CD2F3ADB-59FF-EE1B-D2D8-4C4FD86F72BF}"/>
                  </a:ext>
                </a:extLst>
              </p:cNvPr>
              <p:cNvSpPr/>
              <p:nvPr/>
            </p:nvSpPr>
            <p:spPr>
              <a:xfrm>
                <a:off x="11114768" y="299067"/>
                <a:ext cx="34862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7" name="Freeform 11">
                <a:extLst>
                  <a:ext uri="{FF2B5EF4-FFF2-40B4-BE49-F238E27FC236}">
                    <a16:creationId xmlns:a16="http://schemas.microsoft.com/office/drawing/2014/main" id="{A8CB954A-01A7-E6F8-EC27-64ECB5EF7EC0}"/>
                  </a:ext>
                </a:extLst>
              </p:cNvPr>
              <p:cNvSpPr/>
              <p:nvPr/>
            </p:nvSpPr>
            <p:spPr>
              <a:xfrm>
                <a:off x="11159784" y="299067"/>
                <a:ext cx="10336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21463" h="109982">
                    <a:moveTo>
                      <a:pt x="0" y="0"/>
                    </a:moveTo>
                    <a:lnTo>
                      <a:pt x="21463" y="0"/>
                    </a:lnTo>
                    <a:lnTo>
                      <a:pt x="21463" y="109982"/>
                    </a:lnTo>
                    <a:lnTo>
                      <a:pt x="0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8" name="Freeform 12">
                <a:extLst>
                  <a:ext uri="{FF2B5EF4-FFF2-40B4-BE49-F238E27FC236}">
                    <a16:creationId xmlns:a16="http://schemas.microsoft.com/office/drawing/2014/main" id="{6F85E006-746A-60DB-6084-3932EF517109}"/>
                  </a:ext>
                </a:extLst>
              </p:cNvPr>
              <p:cNvSpPr/>
              <p:nvPr/>
            </p:nvSpPr>
            <p:spPr>
              <a:xfrm>
                <a:off x="11182475" y="299067"/>
                <a:ext cx="40550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9" name="Freeform 13">
                <a:extLst>
                  <a:ext uri="{FF2B5EF4-FFF2-40B4-BE49-F238E27FC236}">
                    <a16:creationId xmlns:a16="http://schemas.microsoft.com/office/drawing/2014/main" id="{B9EFF720-7E80-A208-8047-B8E203144D0F}"/>
                  </a:ext>
                </a:extLst>
              </p:cNvPr>
              <p:cNvSpPr/>
              <p:nvPr/>
            </p:nvSpPr>
            <p:spPr>
              <a:xfrm>
                <a:off x="11229569" y="299067"/>
                <a:ext cx="46728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97028" h="109982">
                    <a:moveTo>
                      <a:pt x="49022" y="32385"/>
                    </a:moveTo>
                    <a:lnTo>
                      <a:pt x="35179" y="72390"/>
                    </a:lnTo>
                    <a:lnTo>
                      <a:pt x="62484" y="72390"/>
                    </a:lnTo>
                    <a:close/>
                    <a:moveTo>
                      <a:pt x="74676" y="109982"/>
                    </a:moveTo>
                    <a:lnTo>
                      <a:pt x="68199" y="90551"/>
                    </a:lnTo>
                    <a:lnTo>
                      <a:pt x="29083" y="90551"/>
                    </a:lnTo>
                    <a:lnTo>
                      <a:pt x="22479" y="109982"/>
                    </a:lnTo>
                    <a:lnTo>
                      <a:pt x="0" y="109982"/>
                    </a:lnTo>
                    <a:lnTo>
                      <a:pt x="40005" y="0"/>
                    </a:lnTo>
                    <a:lnTo>
                      <a:pt x="56896" y="0"/>
                    </a:lnTo>
                    <a:lnTo>
                      <a:pt x="97028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0" name="Freeform 14">
                <a:extLst>
                  <a:ext uri="{FF2B5EF4-FFF2-40B4-BE49-F238E27FC236}">
                    <a16:creationId xmlns:a16="http://schemas.microsoft.com/office/drawing/2014/main" id="{899003D3-2CEE-CB87-C2DD-89456912E130}"/>
                  </a:ext>
                </a:extLst>
              </p:cNvPr>
              <p:cNvSpPr/>
              <p:nvPr/>
            </p:nvSpPr>
            <p:spPr>
              <a:xfrm>
                <a:off x="11282842" y="299067"/>
                <a:ext cx="47951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99568" h="109982">
                    <a:moveTo>
                      <a:pt x="78105" y="109982"/>
                    </a:moveTo>
                    <a:lnTo>
                      <a:pt x="78105" y="45847"/>
                    </a:lnTo>
                    <a:lnTo>
                      <a:pt x="57150" y="87503"/>
                    </a:lnTo>
                    <a:lnTo>
                      <a:pt x="42672" y="87503"/>
                    </a:lnTo>
                    <a:lnTo>
                      <a:pt x="21463" y="4584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21209" y="0"/>
                    </a:lnTo>
                    <a:lnTo>
                      <a:pt x="49911" y="59436"/>
                    </a:lnTo>
                    <a:lnTo>
                      <a:pt x="78486" y="0"/>
                    </a:lnTo>
                    <a:lnTo>
                      <a:pt x="99568" y="0"/>
                    </a:lnTo>
                    <a:lnTo>
                      <a:pt x="99568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1" name="Freeform 15">
                <a:extLst>
                  <a:ext uri="{FF2B5EF4-FFF2-40B4-BE49-F238E27FC236}">
                    <a16:creationId xmlns:a16="http://schemas.microsoft.com/office/drawing/2014/main" id="{4BE77DDC-D7D7-B30E-5FB1-4C9EB2477415}"/>
                  </a:ext>
                </a:extLst>
              </p:cNvPr>
              <p:cNvSpPr/>
              <p:nvPr/>
            </p:nvSpPr>
            <p:spPr>
              <a:xfrm>
                <a:off x="11343147" y="299067"/>
                <a:ext cx="34862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2" name="Freeform 16">
                <a:extLst>
                  <a:ext uri="{FF2B5EF4-FFF2-40B4-BE49-F238E27FC236}">
                    <a16:creationId xmlns:a16="http://schemas.microsoft.com/office/drawing/2014/main" id="{A60AD73E-AFBC-EA14-71B9-4829FDC7C42E}"/>
                  </a:ext>
                </a:extLst>
              </p:cNvPr>
              <p:cNvSpPr/>
              <p:nvPr/>
            </p:nvSpPr>
            <p:spPr>
              <a:xfrm>
                <a:off x="11388163" y="299067"/>
                <a:ext cx="40550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3" name="Freeform 17">
                <a:extLst>
                  <a:ext uri="{FF2B5EF4-FFF2-40B4-BE49-F238E27FC236}">
                    <a16:creationId xmlns:a16="http://schemas.microsoft.com/office/drawing/2014/main" id="{C0205F78-FFA4-A71A-D420-2AC4AEDCFB67}"/>
                  </a:ext>
                </a:extLst>
              </p:cNvPr>
              <p:cNvSpPr/>
              <p:nvPr/>
            </p:nvSpPr>
            <p:spPr>
              <a:xfrm>
                <a:off x="11437153" y="299067"/>
                <a:ext cx="37982" cy="5290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4" name="Freeform 18">
                <a:extLst>
                  <a:ext uri="{FF2B5EF4-FFF2-40B4-BE49-F238E27FC236}">
                    <a16:creationId xmlns:a16="http://schemas.microsoft.com/office/drawing/2014/main" id="{AD7729DF-9B7E-5FF5-897C-65D8A0FA1CB1}"/>
                  </a:ext>
                </a:extLst>
              </p:cNvPr>
              <p:cNvSpPr/>
              <p:nvPr/>
            </p:nvSpPr>
            <p:spPr>
              <a:xfrm>
                <a:off x="11480273" y="298578"/>
                <a:ext cx="39144" cy="53823"/>
              </a:xfrm>
              <a:custGeom>
                <a:avLst/>
                <a:gdLst/>
                <a:ahLst/>
                <a:cxnLst/>
                <a:rect l="l" t="t" r="r" b="b"/>
                <a:pathLst>
                  <a:path w="81280" h="111760">
                    <a:moveTo>
                      <a:pt x="54356" y="25019"/>
                    </a:moveTo>
                    <a:cubicBezTo>
                      <a:pt x="51308" y="21463"/>
                      <a:pt x="46482" y="19177"/>
                      <a:pt x="40640" y="19177"/>
                    </a:cubicBezTo>
                    <a:cubicBezTo>
                      <a:pt x="34798" y="19177"/>
                      <a:pt x="29972" y="21463"/>
                      <a:pt x="26797" y="25019"/>
                    </a:cubicBezTo>
                    <a:cubicBezTo>
                      <a:pt x="22733" y="29591"/>
                      <a:pt x="21590" y="34925"/>
                      <a:pt x="21590" y="55880"/>
                    </a:cubicBezTo>
                    <a:cubicBezTo>
                      <a:pt x="21590" y="76835"/>
                      <a:pt x="22860" y="82042"/>
                      <a:pt x="26797" y="86614"/>
                    </a:cubicBezTo>
                    <a:cubicBezTo>
                      <a:pt x="30099" y="90170"/>
                      <a:pt x="34798" y="92583"/>
                      <a:pt x="40640" y="92583"/>
                    </a:cubicBezTo>
                    <a:cubicBezTo>
                      <a:pt x="46482" y="92583"/>
                      <a:pt x="51308" y="90170"/>
                      <a:pt x="54356" y="86614"/>
                    </a:cubicBezTo>
                    <a:cubicBezTo>
                      <a:pt x="58420" y="82042"/>
                      <a:pt x="59817" y="76835"/>
                      <a:pt x="59817" y="55880"/>
                    </a:cubicBezTo>
                    <a:cubicBezTo>
                      <a:pt x="59817" y="34925"/>
                      <a:pt x="58420" y="29591"/>
                      <a:pt x="54356" y="25019"/>
                    </a:cubicBezTo>
                    <a:moveTo>
                      <a:pt x="69977" y="100203"/>
                    </a:moveTo>
                    <a:cubicBezTo>
                      <a:pt x="62611" y="107569"/>
                      <a:pt x="53340" y="111760"/>
                      <a:pt x="40640" y="111760"/>
                    </a:cubicBezTo>
                    <a:cubicBezTo>
                      <a:pt x="27940" y="111760"/>
                      <a:pt x="18542" y="107569"/>
                      <a:pt x="11176" y="100203"/>
                    </a:cubicBezTo>
                    <a:cubicBezTo>
                      <a:pt x="254" y="89281"/>
                      <a:pt x="0" y="76835"/>
                      <a:pt x="0" y="55880"/>
                    </a:cubicBezTo>
                    <a:cubicBezTo>
                      <a:pt x="0" y="34925"/>
                      <a:pt x="127" y="22479"/>
                      <a:pt x="11176" y="11557"/>
                    </a:cubicBezTo>
                    <a:cubicBezTo>
                      <a:pt x="18542" y="4191"/>
                      <a:pt x="28067" y="0"/>
                      <a:pt x="40640" y="0"/>
                    </a:cubicBezTo>
                    <a:cubicBezTo>
                      <a:pt x="53213" y="0"/>
                      <a:pt x="62611" y="4191"/>
                      <a:pt x="69977" y="11557"/>
                    </a:cubicBezTo>
                    <a:cubicBezTo>
                      <a:pt x="80899" y="22479"/>
                      <a:pt x="81280" y="34925"/>
                      <a:pt x="81280" y="55880"/>
                    </a:cubicBezTo>
                    <a:cubicBezTo>
                      <a:pt x="81280" y="76835"/>
                      <a:pt x="81026" y="89281"/>
                      <a:pt x="69977" y="100203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5" name="Freeform 19">
                <a:extLst>
                  <a:ext uri="{FF2B5EF4-FFF2-40B4-BE49-F238E27FC236}">
                    <a16:creationId xmlns:a16="http://schemas.microsoft.com/office/drawing/2014/main" id="{11AD521E-AB3C-201E-3A0C-1A3B6629307B}"/>
                  </a:ext>
                </a:extLst>
              </p:cNvPr>
              <p:cNvSpPr/>
              <p:nvPr/>
            </p:nvSpPr>
            <p:spPr>
              <a:xfrm>
                <a:off x="11022903" y="370504"/>
                <a:ext cx="48440" cy="66911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6" name="Freeform 20">
                <a:extLst>
                  <a:ext uri="{FF2B5EF4-FFF2-40B4-BE49-F238E27FC236}">
                    <a16:creationId xmlns:a16="http://schemas.microsoft.com/office/drawing/2014/main" id="{608A097D-BA4D-6AF5-C0F7-F0F374177CAD}"/>
                  </a:ext>
                </a:extLst>
              </p:cNvPr>
              <p:cNvSpPr/>
              <p:nvPr/>
            </p:nvSpPr>
            <p:spPr>
              <a:xfrm>
                <a:off x="11079294" y="370504"/>
                <a:ext cx="48624" cy="66911"/>
              </a:xfrm>
              <a:custGeom>
                <a:avLst/>
                <a:gdLst/>
                <a:ahLst/>
                <a:cxnLst/>
                <a:rect l="l" t="t" r="r" b="b"/>
                <a:pathLst>
                  <a:path w="100965" h="138938">
                    <a:moveTo>
                      <a:pt x="67564" y="31115"/>
                    </a:moveTo>
                    <a:cubicBezTo>
                      <a:pt x="63754" y="26670"/>
                      <a:pt x="57785" y="23876"/>
                      <a:pt x="50546" y="23876"/>
                    </a:cubicBezTo>
                    <a:cubicBezTo>
                      <a:pt x="43307" y="23876"/>
                      <a:pt x="37338" y="26797"/>
                      <a:pt x="33274" y="31115"/>
                    </a:cubicBezTo>
                    <a:cubicBezTo>
                      <a:pt x="28321" y="36830"/>
                      <a:pt x="26797" y="43434"/>
                      <a:pt x="26797" y="69469"/>
                    </a:cubicBezTo>
                    <a:cubicBezTo>
                      <a:pt x="26797" y="95504"/>
                      <a:pt x="28321" y="101854"/>
                      <a:pt x="33274" y="107696"/>
                    </a:cubicBezTo>
                    <a:cubicBezTo>
                      <a:pt x="37338" y="112141"/>
                      <a:pt x="43307" y="115189"/>
                      <a:pt x="50546" y="115189"/>
                    </a:cubicBezTo>
                    <a:cubicBezTo>
                      <a:pt x="57785" y="115189"/>
                      <a:pt x="63754" y="112141"/>
                      <a:pt x="67564" y="107696"/>
                    </a:cubicBezTo>
                    <a:cubicBezTo>
                      <a:pt x="72517" y="101981"/>
                      <a:pt x="74295" y="95631"/>
                      <a:pt x="74295" y="69469"/>
                    </a:cubicBezTo>
                    <a:cubicBezTo>
                      <a:pt x="74295" y="43307"/>
                      <a:pt x="72517" y="36830"/>
                      <a:pt x="67564" y="31115"/>
                    </a:cubicBezTo>
                    <a:moveTo>
                      <a:pt x="86995" y="124587"/>
                    </a:moveTo>
                    <a:cubicBezTo>
                      <a:pt x="77851" y="133731"/>
                      <a:pt x="66294" y="138938"/>
                      <a:pt x="50546" y="138938"/>
                    </a:cubicBezTo>
                    <a:cubicBezTo>
                      <a:pt x="34798" y="138938"/>
                      <a:pt x="23114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2987" y="5207"/>
                      <a:pt x="34798" y="0"/>
                      <a:pt x="50546" y="0"/>
                    </a:cubicBezTo>
                    <a:cubicBezTo>
                      <a:pt x="66294" y="0"/>
                      <a:pt x="77851" y="5207"/>
                      <a:pt x="86995" y="14351"/>
                    </a:cubicBezTo>
                    <a:cubicBezTo>
                      <a:pt x="100584" y="27940"/>
                      <a:pt x="100965" y="43307"/>
                      <a:pt x="100965" y="69469"/>
                    </a:cubicBezTo>
                    <a:cubicBezTo>
                      <a:pt x="100965" y="95631"/>
                      <a:pt x="100584" y="110871"/>
                      <a:pt x="86995" y="124587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7" name="Freeform 21">
                <a:extLst>
                  <a:ext uri="{FF2B5EF4-FFF2-40B4-BE49-F238E27FC236}">
                    <a16:creationId xmlns:a16="http://schemas.microsoft.com/office/drawing/2014/main" id="{071E619B-BC4B-4F37-74CD-941D6392F4DC}"/>
                  </a:ext>
                </a:extLst>
              </p:cNvPr>
              <p:cNvSpPr/>
              <p:nvPr/>
            </p:nvSpPr>
            <p:spPr>
              <a:xfrm>
                <a:off x="11141007" y="371055"/>
                <a:ext cx="59572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123698" h="136652">
                    <a:moveTo>
                      <a:pt x="97028" y="136652"/>
                    </a:moveTo>
                    <a:lnTo>
                      <a:pt x="97028" y="57023"/>
                    </a:lnTo>
                    <a:lnTo>
                      <a:pt x="70993" y="108839"/>
                    </a:lnTo>
                    <a:lnTo>
                      <a:pt x="52959" y="108839"/>
                    </a:lnTo>
                    <a:lnTo>
                      <a:pt x="26670" y="57023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26289" y="0"/>
                    </a:lnTo>
                    <a:lnTo>
                      <a:pt x="61976" y="73914"/>
                    </a:lnTo>
                    <a:lnTo>
                      <a:pt x="97409" y="0"/>
                    </a:lnTo>
                    <a:lnTo>
                      <a:pt x="123698" y="0"/>
                    </a:lnTo>
                    <a:lnTo>
                      <a:pt x="123698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8" name="Freeform 22">
                <a:extLst>
                  <a:ext uri="{FF2B5EF4-FFF2-40B4-BE49-F238E27FC236}">
                    <a16:creationId xmlns:a16="http://schemas.microsoft.com/office/drawing/2014/main" id="{87222D7B-0410-9AAB-B28C-1BAE9B610B8B}"/>
                  </a:ext>
                </a:extLst>
              </p:cNvPr>
              <p:cNvSpPr/>
              <p:nvPr/>
            </p:nvSpPr>
            <p:spPr>
              <a:xfrm>
                <a:off x="11215930" y="371055"/>
                <a:ext cx="43303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8991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89916" y="0"/>
                    </a:lnTo>
                    <a:lnTo>
                      <a:pt x="89916" y="23749"/>
                    </a:lnTo>
                    <a:lnTo>
                      <a:pt x="26670" y="23749"/>
                    </a:lnTo>
                    <a:lnTo>
                      <a:pt x="26670" y="55753"/>
                    </a:lnTo>
                    <a:lnTo>
                      <a:pt x="80518" y="55753"/>
                    </a:lnTo>
                    <a:lnTo>
                      <a:pt x="80518" y="79502"/>
                    </a:lnTo>
                    <a:lnTo>
                      <a:pt x="26670" y="79502"/>
                    </a:lnTo>
                    <a:lnTo>
                      <a:pt x="26670" y="112649"/>
                    </a:lnTo>
                    <a:lnTo>
                      <a:pt x="89916" y="112649"/>
                    </a:lnTo>
                    <a:lnTo>
                      <a:pt x="89916" y="136398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9" name="Freeform 23">
                <a:extLst>
                  <a:ext uri="{FF2B5EF4-FFF2-40B4-BE49-F238E27FC236}">
                    <a16:creationId xmlns:a16="http://schemas.microsoft.com/office/drawing/2014/main" id="{FE8F46C2-A813-5A1E-EC75-535A77A411A6}"/>
                  </a:ext>
                </a:extLst>
              </p:cNvPr>
              <p:cNvSpPr/>
              <p:nvPr/>
            </p:nvSpPr>
            <p:spPr>
              <a:xfrm>
                <a:off x="11271832" y="371055"/>
                <a:ext cx="49786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103378" h="136652">
                    <a:moveTo>
                      <a:pt x="51816" y="23876"/>
                    </a:moveTo>
                    <a:lnTo>
                      <a:pt x="26670" y="23876"/>
                    </a:lnTo>
                    <a:lnTo>
                      <a:pt x="26670" y="59944"/>
                    </a:lnTo>
                    <a:lnTo>
                      <a:pt x="51816" y="59944"/>
                    </a:lnTo>
                    <a:cubicBezTo>
                      <a:pt x="63500" y="59944"/>
                      <a:pt x="71247" y="52451"/>
                      <a:pt x="71247" y="41910"/>
                    </a:cubicBezTo>
                    <a:cubicBezTo>
                      <a:pt x="71247" y="31369"/>
                      <a:pt x="63627" y="23876"/>
                      <a:pt x="51816" y="23876"/>
                    </a:cubicBezTo>
                    <a:moveTo>
                      <a:pt x="72517" y="136652"/>
                    </a:moveTo>
                    <a:lnTo>
                      <a:pt x="45847" y="82169"/>
                    </a:lnTo>
                    <a:lnTo>
                      <a:pt x="26670" y="82169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53467" y="0"/>
                    </a:lnTo>
                    <a:cubicBezTo>
                      <a:pt x="81280" y="0"/>
                      <a:pt x="97790" y="18923"/>
                      <a:pt x="97790" y="41783"/>
                    </a:cubicBezTo>
                    <a:cubicBezTo>
                      <a:pt x="97790" y="60960"/>
                      <a:pt x="86106" y="72898"/>
                      <a:pt x="72898" y="77724"/>
                    </a:cubicBezTo>
                    <a:lnTo>
                      <a:pt x="103378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0" name="Freeform 24">
                <a:extLst>
                  <a:ext uri="{FF2B5EF4-FFF2-40B4-BE49-F238E27FC236}">
                    <a16:creationId xmlns:a16="http://schemas.microsoft.com/office/drawing/2014/main" id="{6CEC1715-EDE7-0493-705B-DB70C603D469}"/>
                  </a:ext>
                </a:extLst>
              </p:cNvPr>
              <p:cNvSpPr/>
              <p:nvPr/>
            </p:nvSpPr>
            <p:spPr>
              <a:xfrm>
                <a:off x="11329997" y="370504"/>
                <a:ext cx="48440" cy="66911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1" name="Freeform 25">
                <a:extLst>
                  <a:ext uri="{FF2B5EF4-FFF2-40B4-BE49-F238E27FC236}">
                    <a16:creationId xmlns:a16="http://schemas.microsoft.com/office/drawing/2014/main" id="{04255D75-FB87-BED6-ECA2-1E018FA8F4E3}"/>
                  </a:ext>
                </a:extLst>
              </p:cNvPr>
              <p:cNvSpPr/>
              <p:nvPr/>
            </p:nvSpPr>
            <p:spPr>
              <a:xfrm>
                <a:off x="11389569" y="371055"/>
                <a:ext cx="12844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26670" h="136652">
                    <a:moveTo>
                      <a:pt x="0" y="0"/>
                    </a:moveTo>
                    <a:lnTo>
                      <a:pt x="26670" y="0"/>
                    </a:lnTo>
                    <a:lnTo>
                      <a:pt x="26670" y="136652"/>
                    </a:lnTo>
                    <a:lnTo>
                      <a:pt x="0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2" name="Freeform 26">
                <a:extLst>
                  <a:ext uri="{FF2B5EF4-FFF2-40B4-BE49-F238E27FC236}">
                    <a16:creationId xmlns:a16="http://schemas.microsoft.com/office/drawing/2014/main" id="{380FF2A4-52A7-950D-6680-D884EC3C4A0C}"/>
                  </a:ext>
                </a:extLst>
              </p:cNvPr>
              <p:cNvSpPr/>
              <p:nvPr/>
            </p:nvSpPr>
            <p:spPr>
              <a:xfrm>
                <a:off x="11410548" y="370993"/>
                <a:ext cx="58043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120523" h="136652">
                    <a:moveTo>
                      <a:pt x="60706" y="40386"/>
                    </a:moveTo>
                    <a:lnTo>
                      <a:pt x="43434" y="90043"/>
                    </a:lnTo>
                    <a:lnTo>
                      <a:pt x="77343" y="90043"/>
                    </a:lnTo>
                    <a:close/>
                    <a:moveTo>
                      <a:pt x="92583" y="136652"/>
                    </a:moveTo>
                    <a:lnTo>
                      <a:pt x="84582" y="112522"/>
                    </a:lnTo>
                    <a:lnTo>
                      <a:pt x="36068" y="112522"/>
                    </a:lnTo>
                    <a:lnTo>
                      <a:pt x="27813" y="136652"/>
                    </a:lnTo>
                    <a:lnTo>
                      <a:pt x="0" y="136652"/>
                    </a:lnTo>
                    <a:lnTo>
                      <a:pt x="49657" y="0"/>
                    </a:lnTo>
                    <a:lnTo>
                      <a:pt x="70612" y="0"/>
                    </a:lnTo>
                    <a:lnTo>
                      <a:pt x="120523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3" name="Freeform 27">
                <a:extLst>
                  <a:ext uri="{FF2B5EF4-FFF2-40B4-BE49-F238E27FC236}">
                    <a16:creationId xmlns:a16="http://schemas.microsoft.com/office/drawing/2014/main" id="{7ECCE8F8-3E6E-9AC0-F994-BAFEC303BCDB}"/>
                  </a:ext>
                </a:extLst>
              </p:cNvPr>
              <p:cNvSpPr/>
              <p:nvPr/>
            </p:nvSpPr>
            <p:spPr>
              <a:xfrm>
                <a:off x="11476664" y="371055"/>
                <a:ext cx="42691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8864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26670" y="0"/>
                    </a:lnTo>
                    <a:lnTo>
                      <a:pt x="26670" y="112776"/>
                    </a:lnTo>
                    <a:lnTo>
                      <a:pt x="88646" y="112776"/>
                    </a:lnTo>
                    <a:lnTo>
                      <a:pt x="88646" y="136525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2BA24185-9648-2F77-FA66-EE037A12E975}"/>
                </a:ext>
              </a:extLst>
            </p:cNvPr>
            <p:cNvSpPr txBox="1"/>
            <p:nvPr/>
          </p:nvSpPr>
          <p:spPr>
            <a:xfrm>
              <a:off x="5223062" y="216615"/>
              <a:ext cx="176041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SOLUÇÕES DIGITAIS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Agrupar 6">
            <a:extLst>
              <a:ext uri="{FF2B5EF4-FFF2-40B4-BE49-F238E27FC236}">
                <a16:creationId xmlns:a16="http://schemas.microsoft.com/office/drawing/2014/main" id="{D05E2CBB-C253-4FE0-208C-78D47F6BE290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EEF22D25-9EF6-BD1D-41A1-621EE40C9E11}"/>
                </a:ext>
              </a:extLst>
            </p:cNvPr>
            <p:cNvSpPr txBox="1"/>
            <p:nvPr/>
          </p:nvSpPr>
          <p:spPr>
            <a:xfrm>
              <a:off x="5567679" y="227869"/>
              <a:ext cx="91082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HOSTING</a:t>
              </a:r>
            </a:p>
          </p:txBody>
        </p:sp>
        <p:grpSp>
          <p:nvGrpSpPr>
            <p:cNvPr id="9" name="Group 5">
              <a:extLst>
                <a:ext uri="{FF2B5EF4-FFF2-40B4-BE49-F238E27FC236}">
                  <a16:creationId xmlns:a16="http://schemas.microsoft.com/office/drawing/2014/main" id="{1E652389-2AF6-37CC-8115-3E288FADC04A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0740579" y="204388"/>
              <a:ext cx="809400" cy="327229"/>
              <a:chOff x="0" y="0"/>
              <a:chExt cx="1680680" cy="679475"/>
            </a:xfrm>
            <a:solidFill>
              <a:schemeClr val="bg1"/>
            </a:solidFill>
          </p:grpSpPr>
          <p:sp>
            <p:nvSpPr>
              <p:cNvPr id="36" name="Freeform 6">
                <a:extLst>
                  <a:ext uri="{FF2B5EF4-FFF2-40B4-BE49-F238E27FC236}">
                    <a16:creationId xmlns:a16="http://schemas.microsoft.com/office/drawing/2014/main" id="{F93BA0D6-9772-CEC4-1A91-D49F7B4A0DAF}"/>
                  </a:ext>
                </a:extLst>
              </p:cNvPr>
              <p:cNvSpPr/>
              <p:nvPr/>
            </p:nvSpPr>
            <p:spPr>
              <a:xfrm>
                <a:off x="196850" y="196850"/>
                <a:ext cx="266573" cy="419100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419100">
                    <a:moveTo>
                      <a:pt x="266573" y="104648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33223" y="0"/>
                    </a:lnTo>
                    <a:cubicBezTo>
                      <a:pt x="59563" y="0"/>
                      <a:pt x="0" y="59690"/>
                      <a:pt x="0" y="133350"/>
                    </a:cubicBezTo>
                    <a:lnTo>
                      <a:pt x="0" y="285877"/>
                    </a:lnTo>
                    <a:cubicBezTo>
                      <a:pt x="0" y="359537"/>
                      <a:pt x="59690" y="419100"/>
                      <a:pt x="133223" y="419100"/>
                    </a:cubicBezTo>
                    <a:lnTo>
                      <a:pt x="237871" y="419100"/>
                    </a:lnTo>
                    <a:cubicBezTo>
                      <a:pt x="253619" y="419100"/>
                      <a:pt x="266446" y="406273"/>
                      <a:pt x="266446" y="390525"/>
                    </a:cubicBezTo>
                    <a:lnTo>
                      <a:pt x="266446" y="314452"/>
                    </a:lnTo>
                    <a:cubicBezTo>
                      <a:pt x="266446" y="298704"/>
                      <a:pt x="253619" y="285877"/>
                      <a:pt x="237871" y="285877"/>
                    </a:cubicBezTo>
                    <a:lnTo>
                      <a:pt x="161798" y="285877"/>
                    </a:lnTo>
                    <a:cubicBezTo>
                      <a:pt x="146050" y="285877"/>
                      <a:pt x="133223" y="273050"/>
                      <a:pt x="133223" y="257302"/>
                    </a:cubicBezTo>
                    <a:lnTo>
                      <a:pt x="133223" y="161798"/>
                    </a:lnTo>
                    <a:cubicBezTo>
                      <a:pt x="133223" y="146050"/>
                      <a:pt x="146050" y="133223"/>
                      <a:pt x="161798" y="133223"/>
                    </a:cubicBezTo>
                    <a:lnTo>
                      <a:pt x="237871" y="133223"/>
                    </a:lnTo>
                    <a:cubicBezTo>
                      <a:pt x="253619" y="133223"/>
                      <a:pt x="266446" y="120396"/>
                      <a:pt x="266446" y="104648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7" name="Freeform 7">
                <a:extLst>
                  <a:ext uri="{FF2B5EF4-FFF2-40B4-BE49-F238E27FC236}">
                    <a16:creationId xmlns:a16="http://schemas.microsoft.com/office/drawing/2014/main" id="{564148D8-4B19-5BAA-6944-0E30ADC5023B}"/>
                  </a:ext>
                </a:extLst>
              </p:cNvPr>
              <p:cNvSpPr/>
              <p:nvPr/>
            </p:nvSpPr>
            <p:spPr>
              <a:xfrm>
                <a:off x="63500" y="63500"/>
                <a:ext cx="266573" cy="266573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266573">
                    <a:moveTo>
                      <a:pt x="266573" y="120142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61925" y="0"/>
                    </a:lnTo>
                    <a:cubicBezTo>
                      <a:pt x="146177" y="0"/>
                      <a:pt x="133350" y="12827"/>
                      <a:pt x="133350" y="28575"/>
                    </a:cubicBezTo>
                    <a:lnTo>
                      <a:pt x="133350" y="104648"/>
                    </a:lnTo>
                    <a:cubicBezTo>
                      <a:pt x="133350" y="120396"/>
                      <a:pt x="120523" y="133223"/>
                      <a:pt x="104775" y="133223"/>
                    </a:cubicBezTo>
                    <a:lnTo>
                      <a:pt x="28575" y="133223"/>
                    </a:lnTo>
                    <a:cubicBezTo>
                      <a:pt x="12827" y="133223"/>
                      <a:pt x="0" y="146050"/>
                      <a:pt x="0" y="161925"/>
                    </a:cubicBezTo>
                    <a:lnTo>
                      <a:pt x="0" y="237998"/>
                    </a:lnTo>
                    <a:cubicBezTo>
                      <a:pt x="0" y="253746"/>
                      <a:pt x="12827" y="266573"/>
                      <a:pt x="28575" y="266573"/>
                    </a:cubicBezTo>
                    <a:lnTo>
                      <a:pt x="120142" y="266573"/>
                    </a:lnTo>
                    <a:cubicBezTo>
                      <a:pt x="120142" y="185801"/>
                      <a:pt x="185801" y="120142"/>
                      <a:pt x="266573" y="120142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8" name="Freeform 8">
                <a:extLst>
                  <a:ext uri="{FF2B5EF4-FFF2-40B4-BE49-F238E27FC236}">
                    <a16:creationId xmlns:a16="http://schemas.microsoft.com/office/drawing/2014/main" id="{204C5AF8-7294-46F8-4717-C1589628A1FF}"/>
                  </a:ext>
                </a:extLst>
              </p:cNvPr>
              <p:cNvSpPr/>
              <p:nvPr/>
            </p:nvSpPr>
            <p:spPr>
              <a:xfrm>
                <a:off x="579628" y="196596"/>
                <a:ext cx="78867" cy="10985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9" name="Freeform 9">
                <a:extLst>
                  <a:ext uri="{FF2B5EF4-FFF2-40B4-BE49-F238E27FC236}">
                    <a16:creationId xmlns:a16="http://schemas.microsoft.com/office/drawing/2014/main" id="{DFF142DC-1A5E-0FAF-3348-D28D5CB3C8A8}"/>
                  </a:ext>
                </a:extLst>
              </p:cNvPr>
              <p:cNvSpPr/>
              <p:nvPr/>
            </p:nvSpPr>
            <p:spPr>
              <a:xfrm>
                <a:off x="676021" y="196596"/>
                <a:ext cx="83185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83185" h="109982">
                    <a:moveTo>
                      <a:pt x="41656" y="19050"/>
                    </a:moveTo>
                    <a:lnTo>
                      <a:pt x="21463" y="19050"/>
                    </a:lnTo>
                    <a:lnTo>
                      <a:pt x="21463" y="48133"/>
                    </a:lnTo>
                    <a:lnTo>
                      <a:pt x="41656" y="48133"/>
                    </a:lnTo>
                    <a:cubicBezTo>
                      <a:pt x="51054" y="48133"/>
                      <a:pt x="57277" y="42164"/>
                      <a:pt x="57277" y="33655"/>
                    </a:cubicBezTo>
                    <a:cubicBezTo>
                      <a:pt x="57277" y="25146"/>
                      <a:pt x="51054" y="19177"/>
                      <a:pt x="41656" y="19177"/>
                    </a:cubicBezTo>
                    <a:moveTo>
                      <a:pt x="58293" y="109982"/>
                    </a:moveTo>
                    <a:lnTo>
                      <a:pt x="36830" y="66167"/>
                    </a:lnTo>
                    <a:lnTo>
                      <a:pt x="21463" y="6616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43053" y="0"/>
                    </a:lnTo>
                    <a:cubicBezTo>
                      <a:pt x="65405" y="0"/>
                      <a:pt x="78740" y="15240"/>
                      <a:pt x="78740" y="33655"/>
                    </a:cubicBezTo>
                    <a:cubicBezTo>
                      <a:pt x="78740" y="49149"/>
                      <a:pt x="69342" y="58674"/>
                      <a:pt x="58674" y="62611"/>
                    </a:cubicBezTo>
                    <a:lnTo>
                      <a:pt x="83185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0" name="Freeform 10">
                <a:extLst>
                  <a:ext uri="{FF2B5EF4-FFF2-40B4-BE49-F238E27FC236}">
                    <a16:creationId xmlns:a16="http://schemas.microsoft.com/office/drawing/2014/main" id="{E7380149-353A-A0A0-51EA-5DF006B8F4B0}"/>
                  </a:ext>
                </a:extLst>
              </p:cNvPr>
              <p:cNvSpPr/>
              <p:nvPr/>
            </p:nvSpPr>
            <p:spPr>
              <a:xfrm>
                <a:off x="776986" y="196596"/>
                <a:ext cx="72390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1" name="Freeform 11">
                <a:extLst>
                  <a:ext uri="{FF2B5EF4-FFF2-40B4-BE49-F238E27FC236}">
                    <a16:creationId xmlns:a16="http://schemas.microsoft.com/office/drawing/2014/main" id="{0A9F3DA1-5F07-842E-7E6A-94F442589B8B}"/>
                  </a:ext>
                </a:extLst>
              </p:cNvPr>
              <p:cNvSpPr/>
              <p:nvPr/>
            </p:nvSpPr>
            <p:spPr>
              <a:xfrm>
                <a:off x="870458" y="196596"/>
                <a:ext cx="21463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21463" h="109982">
                    <a:moveTo>
                      <a:pt x="0" y="0"/>
                    </a:moveTo>
                    <a:lnTo>
                      <a:pt x="21463" y="0"/>
                    </a:lnTo>
                    <a:lnTo>
                      <a:pt x="21463" y="109982"/>
                    </a:lnTo>
                    <a:lnTo>
                      <a:pt x="0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2" name="Freeform 12">
                <a:extLst>
                  <a:ext uri="{FF2B5EF4-FFF2-40B4-BE49-F238E27FC236}">
                    <a16:creationId xmlns:a16="http://schemas.microsoft.com/office/drawing/2014/main" id="{CBE0D844-E145-DF17-C069-8A927A1A2C9D}"/>
                  </a:ext>
                </a:extLst>
              </p:cNvPr>
              <p:cNvSpPr/>
              <p:nvPr/>
            </p:nvSpPr>
            <p:spPr>
              <a:xfrm>
                <a:off x="917575" y="196596"/>
                <a:ext cx="84201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3" name="Freeform 13">
                <a:extLst>
                  <a:ext uri="{FF2B5EF4-FFF2-40B4-BE49-F238E27FC236}">
                    <a16:creationId xmlns:a16="http://schemas.microsoft.com/office/drawing/2014/main" id="{E5733CB9-1D47-D95C-8208-647BF5DE75C0}"/>
                  </a:ext>
                </a:extLst>
              </p:cNvPr>
              <p:cNvSpPr/>
              <p:nvPr/>
            </p:nvSpPr>
            <p:spPr>
              <a:xfrm>
                <a:off x="1015365" y="196596"/>
                <a:ext cx="97028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97028" h="109982">
                    <a:moveTo>
                      <a:pt x="49022" y="32385"/>
                    </a:moveTo>
                    <a:lnTo>
                      <a:pt x="35179" y="72390"/>
                    </a:lnTo>
                    <a:lnTo>
                      <a:pt x="62484" y="72390"/>
                    </a:lnTo>
                    <a:close/>
                    <a:moveTo>
                      <a:pt x="74676" y="109982"/>
                    </a:moveTo>
                    <a:lnTo>
                      <a:pt x="68199" y="90551"/>
                    </a:lnTo>
                    <a:lnTo>
                      <a:pt x="29083" y="90551"/>
                    </a:lnTo>
                    <a:lnTo>
                      <a:pt x="22479" y="109982"/>
                    </a:lnTo>
                    <a:lnTo>
                      <a:pt x="0" y="109982"/>
                    </a:lnTo>
                    <a:lnTo>
                      <a:pt x="40005" y="0"/>
                    </a:lnTo>
                    <a:lnTo>
                      <a:pt x="56896" y="0"/>
                    </a:lnTo>
                    <a:lnTo>
                      <a:pt x="97028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4" name="Freeform 14">
                <a:extLst>
                  <a:ext uri="{FF2B5EF4-FFF2-40B4-BE49-F238E27FC236}">
                    <a16:creationId xmlns:a16="http://schemas.microsoft.com/office/drawing/2014/main" id="{5DF51FFA-ABC7-B54C-39E5-CDBA08C498A5}"/>
                  </a:ext>
                </a:extLst>
              </p:cNvPr>
              <p:cNvSpPr/>
              <p:nvPr/>
            </p:nvSpPr>
            <p:spPr>
              <a:xfrm>
                <a:off x="1125982" y="196596"/>
                <a:ext cx="99568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99568" h="109982">
                    <a:moveTo>
                      <a:pt x="78105" y="109982"/>
                    </a:moveTo>
                    <a:lnTo>
                      <a:pt x="78105" y="45847"/>
                    </a:lnTo>
                    <a:lnTo>
                      <a:pt x="57150" y="87503"/>
                    </a:lnTo>
                    <a:lnTo>
                      <a:pt x="42672" y="87503"/>
                    </a:lnTo>
                    <a:lnTo>
                      <a:pt x="21463" y="4584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21209" y="0"/>
                    </a:lnTo>
                    <a:lnTo>
                      <a:pt x="49911" y="59436"/>
                    </a:lnTo>
                    <a:lnTo>
                      <a:pt x="78486" y="0"/>
                    </a:lnTo>
                    <a:lnTo>
                      <a:pt x="99568" y="0"/>
                    </a:lnTo>
                    <a:lnTo>
                      <a:pt x="99568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5" name="Freeform 15">
                <a:extLst>
                  <a:ext uri="{FF2B5EF4-FFF2-40B4-BE49-F238E27FC236}">
                    <a16:creationId xmlns:a16="http://schemas.microsoft.com/office/drawing/2014/main" id="{7D6B050D-09ED-F4BA-E68B-6DD5194DAB89}"/>
                  </a:ext>
                </a:extLst>
              </p:cNvPr>
              <p:cNvSpPr/>
              <p:nvPr/>
            </p:nvSpPr>
            <p:spPr>
              <a:xfrm>
                <a:off x="1251204" y="196596"/>
                <a:ext cx="72390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6" name="Freeform 16">
                <a:extLst>
                  <a:ext uri="{FF2B5EF4-FFF2-40B4-BE49-F238E27FC236}">
                    <a16:creationId xmlns:a16="http://schemas.microsoft.com/office/drawing/2014/main" id="{70E070B2-F64F-8130-A209-4AF0B120B1E7}"/>
                  </a:ext>
                </a:extLst>
              </p:cNvPr>
              <p:cNvSpPr/>
              <p:nvPr/>
            </p:nvSpPr>
            <p:spPr>
              <a:xfrm>
                <a:off x="1344676" y="196596"/>
                <a:ext cx="84201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7" name="Freeform 17">
                <a:extLst>
                  <a:ext uri="{FF2B5EF4-FFF2-40B4-BE49-F238E27FC236}">
                    <a16:creationId xmlns:a16="http://schemas.microsoft.com/office/drawing/2014/main" id="{4A996B91-97E3-8844-7FC4-18E4307252E3}"/>
                  </a:ext>
                </a:extLst>
              </p:cNvPr>
              <p:cNvSpPr/>
              <p:nvPr/>
            </p:nvSpPr>
            <p:spPr>
              <a:xfrm>
                <a:off x="1446403" y="196596"/>
                <a:ext cx="78867" cy="10985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8" name="Freeform 18">
                <a:extLst>
                  <a:ext uri="{FF2B5EF4-FFF2-40B4-BE49-F238E27FC236}">
                    <a16:creationId xmlns:a16="http://schemas.microsoft.com/office/drawing/2014/main" id="{692BE6E0-07CF-3D43-DB87-BECF896E9BF0}"/>
                  </a:ext>
                </a:extLst>
              </p:cNvPr>
              <p:cNvSpPr/>
              <p:nvPr/>
            </p:nvSpPr>
            <p:spPr>
              <a:xfrm>
                <a:off x="1535938" y="195580"/>
                <a:ext cx="81280" cy="111760"/>
              </a:xfrm>
              <a:custGeom>
                <a:avLst/>
                <a:gdLst/>
                <a:ahLst/>
                <a:cxnLst/>
                <a:rect l="l" t="t" r="r" b="b"/>
                <a:pathLst>
                  <a:path w="81280" h="111760">
                    <a:moveTo>
                      <a:pt x="54356" y="25019"/>
                    </a:moveTo>
                    <a:cubicBezTo>
                      <a:pt x="51308" y="21463"/>
                      <a:pt x="46482" y="19177"/>
                      <a:pt x="40640" y="19177"/>
                    </a:cubicBezTo>
                    <a:cubicBezTo>
                      <a:pt x="34798" y="19177"/>
                      <a:pt x="29972" y="21463"/>
                      <a:pt x="26797" y="25019"/>
                    </a:cubicBezTo>
                    <a:cubicBezTo>
                      <a:pt x="22733" y="29591"/>
                      <a:pt x="21590" y="34925"/>
                      <a:pt x="21590" y="55880"/>
                    </a:cubicBezTo>
                    <a:cubicBezTo>
                      <a:pt x="21590" y="76835"/>
                      <a:pt x="22860" y="82042"/>
                      <a:pt x="26797" y="86614"/>
                    </a:cubicBezTo>
                    <a:cubicBezTo>
                      <a:pt x="30099" y="90170"/>
                      <a:pt x="34798" y="92583"/>
                      <a:pt x="40640" y="92583"/>
                    </a:cubicBezTo>
                    <a:cubicBezTo>
                      <a:pt x="46482" y="92583"/>
                      <a:pt x="51308" y="90170"/>
                      <a:pt x="54356" y="86614"/>
                    </a:cubicBezTo>
                    <a:cubicBezTo>
                      <a:pt x="58420" y="82042"/>
                      <a:pt x="59817" y="76835"/>
                      <a:pt x="59817" y="55880"/>
                    </a:cubicBezTo>
                    <a:cubicBezTo>
                      <a:pt x="59817" y="34925"/>
                      <a:pt x="58420" y="29591"/>
                      <a:pt x="54356" y="25019"/>
                    </a:cubicBezTo>
                    <a:moveTo>
                      <a:pt x="69977" y="100203"/>
                    </a:moveTo>
                    <a:cubicBezTo>
                      <a:pt x="62611" y="107569"/>
                      <a:pt x="53340" y="111760"/>
                      <a:pt x="40640" y="111760"/>
                    </a:cubicBezTo>
                    <a:cubicBezTo>
                      <a:pt x="27940" y="111760"/>
                      <a:pt x="18542" y="107569"/>
                      <a:pt x="11176" y="100203"/>
                    </a:cubicBezTo>
                    <a:cubicBezTo>
                      <a:pt x="254" y="89281"/>
                      <a:pt x="0" y="76835"/>
                      <a:pt x="0" y="55880"/>
                    </a:cubicBezTo>
                    <a:cubicBezTo>
                      <a:pt x="0" y="34925"/>
                      <a:pt x="127" y="22479"/>
                      <a:pt x="11176" y="11557"/>
                    </a:cubicBezTo>
                    <a:cubicBezTo>
                      <a:pt x="18542" y="4191"/>
                      <a:pt x="28067" y="0"/>
                      <a:pt x="40640" y="0"/>
                    </a:cubicBezTo>
                    <a:cubicBezTo>
                      <a:pt x="53213" y="0"/>
                      <a:pt x="62611" y="4191"/>
                      <a:pt x="69977" y="11557"/>
                    </a:cubicBezTo>
                    <a:cubicBezTo>
                      <a:pt x="80899" y="22479"/>
                      <a:pt x="81280" y="34925"/>
                      <a:pt x="81280" y="55880"/>
                    </a:cubicBezTo>
                    <a:cubicBezTo>
                      <a:pt x="81280" y="76835"/>
                      <a:pt x="81026" y="89281"/>
                      <a:pt x="69977" y="100203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9" name="Freeform 19">
                <a:extLst>
                  <a:ext uri="{FF2B5EF4-FFF2-40B4-BE49-F238E27FC236}">
                    <a16:creationId xmlns:a16="http://schemas.microsoft.com/office/drawing/2014/main" id="{65891F42-376D-8236-AB30-7F8B248E829C}"/>
                  </a:ext>
                </a:extLst>
              </p:cNvPr>
              <p:cNvSpPr/>
              <p:nvPr/>
            </p:nvSpPr>
            <p:spPr>
              <a:xfrm>
                <a:off x="586232" y="344932"/>
                <a:ext cx="100584" cy="138938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0" name="Freeform 20">
                <a:extLst>
                  <a:ext uri="{FF2B5EF4-FFF2-40B4-BE49-F238E27FC236}">
                    <a16:creationId xmlns:a16="http://schemas.microsoft.com/office/drawing/2014/main" id="{D8022A9C-04E8-C36F-C357-6F750A38A800}"/>
                  </a:ext>
                </a:extLst>
              </p:cNvPr>
              <p:cNvSpPr/>
              <p:nvPr/>
            </p:nvSpPr>
            <p:spPr>
              <a:xfrm>
                <a:off x="703326" y="344932"/>
                <a:ext cx="100965" cy="138938"/>
              </a:xfrm>
              <a:custGeom>
                <a:avLst/>
                <a:gdLst/>
                <a:ahLst/>
                <a:cxnLst/>
                <a:rect l="l" t="t" r="r" b="b"/>
                <a:pathLst>
                  <a:path w="100965" h="138938">
                    <a:moveTo>
                      <a:pt x="67564" y="31115"/>
                    </a:moveTo>
                    <a:cubicBezTo>
                      <a:pt x="63754" y="26670"/>
                      <a:pt x="57785" y="23876"/>
                      <a:pt x="50546" y="23876"/>
                    </a:cubicBezTo>
                    <a:cubicBezTo>
                      <a:pt x="43307" y="23876"/>
                      <a:pt x="37338" y="26797"/>
                      <a:pt x="33274" y="31115"/>
                    </a:cubicBezTo>
                    <a:cubicBezTo>
                      <a:pt x="28321" y="36830"/>
                      <a:pt x="26797" y="43434"/>
                      <a:pt x="26797" y="69469"/>
                    </a:cubicBezTo>
                    <a:cubicBezTo>
                      <a:pt x="26797" y="95504"/>
                      <a:pt x="28321" y="101854"/>
                      <a:pt x="33274" y="107696"/>
                    </a:cubicBezTo>
                    <a:cubicBezTo>
                      <a:pt x="37338" y="112141"/>
                      <a:pt x="43307" y="115189"/>
                      <a:pt x="50546" y="115189"/>
                    </a:cubicBezTo>
                    <a:cubicBezTo>
                      <a:pt x="57785" y="115189"/>
                      <a:pt x="63754" y="112141"/>
                      <a:pt x="67564" y="107696"/>
                    </a:cubicBezTo>
                    <a:cubicBezTo>
                      <a:pt x="72517" y="101981"/>
                      <a:pt x="74295" y="95631"/>
                      <a:pt x="74295" y="69469"/>
                    </a:cubicBezTo>
                    <a:cubicBezTo>
                      <a:pt x="74295" y="43307"/>
                      <a:pt x="72517" y="36830"/>
                      <a:pt x="67564" y="31115"/>
                    </a:cubicBezTo>
                    <a:moveTo>
                      <a:pt x="86995" y="124587"/>
                    </a:moveTo>
                    <a:cubicBezTo>
                      <a:pt x="77851" y="133731"/>
                      <a:pt x="66294" y="138938"/>
                      <a:pt x="50546" y="138938"/>
                    </a:cubicBezTo>
                    <a:cubicBezTo>
                      <a:pt x="34798" y="138938"/>
                      <a:pt x="23114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2987" y="5207"/>
                      <a:pt x="34798" y="0"/>
                      <a:pt x="50546" y="0"/>
                    </a:cubicBezTo>
                    <a:cubicBezTo>
                      <a:pt x="66294" y="0"/>
                      <a:pt x="77851" y="5207"/>
                      <a:pt x="86995" y="14351"/>
                    </a:cubicBezTo>
                    <a:cubicBezTo>
                      <a:pt x="100584" y="27940"/>
                      <a:pt x="100965" y="43307"/>
                      <a:pt x="100965" y="69469"/>
                    </a:cubicBezTo>
                    <a:cubicBezTo>
                      <a:pt x="100965" y="95631"/>
                      <a:pt x="100584" y="110871"/>
                      <a:pt x="86995" y="124587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1" name="Freeform 21">
                <a:extLst>
                  <a:ext uri="{FF2B5EF4-FFF2-40B4-BE49-F238E27FC236}">
                    <a16:creationId xmlns:a16="http://schemas.microsoft.com/office/drawing/2014/main" id="{4B9BE01A-8899-8D31-5A88-AAF65C3052B2}"/>
                  </a:ext>
                </a:extLst>
              </p:cNvPr>
              <p:cNvSpPr/>
              <p:nvPr/>
            </p:nvSpPr>
            <p:spPr>
              <a:xfrm>
                <a:off x="831469" y="346075"/>
                <a:ext cx="123698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123698" h="136652">
                    <a:moveTo>
                      <a:pt x="97028" y="136652"/>
                    </a:moveTo>
                    <a:lnTo>
                      <a:pt x="97028" y="57023"/>
                    </a:lnTo>
                    <a:lnTo>
                      <a:pt x="70993" y="108839"/>
                    </a:lnTo>
                    <a:lnTo>
                      <a:pt x="52959" y="108839"/>
                    </a:lnTo>
                    <a:lnTo>
                      <a:pt x="26670" y="57023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26289" y="0"/>
                    </a:lnTo>
                    <a:lnTo>
                      <a:pt x="61976" y="73914"/>
                    </a:lnTo>
                    <a:lnTo>
                      <a:pt x="97409" y="0"/>
                    </a:lnTo>
                    <a:lnTo>
                      <a:pt x="123698" y="0"/>
                    </a:lnTo>
                    <a:lnTo>
                      <a:pt x="123698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2" name="Freeform 22">
                <a:extLst>
                  <a:ext uri="{FF2B5EF4-FFF2-40B4-BE49-F238E27FC236}">
                    <a16:creationId xmlns:a16="http://schemas.microsoft.com/office/drawing/2014/main" id="{A17771C1-0FF5-3E32-B198-AD6008CE4455}"/>
                  </a:ext>
                </a:extLst>
              </p:cNvPr>
              <p:cNvSpPr/>
              <p:nvPr/>
            </p:nvSpPr>
            <p:spPr>
              <a:xfrm>
                <a:off x="987044" y="346075"/>
                <a:ext cx="89916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8991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89916" y="0"/>
                    </a:lnTo>
                    <a:lnTo>
                      <a:pt x="89916" y="23749"/>
                    </a:lnTo>
                    <a:lnTo>
                      <a:pt x="26670" y="23749"/>
                    </a:lnTo>
                    <a:lnTo>
                      <a:pt x="26670" y="55753"/>
                    </a:lnTo>
                    <a:lnTo>
                      <a:pt x="80518" y="55753"/>
                    </a:lnTo>
                    <a:lnTo>
                      <a:pt x="80518" y="79502"/>
                    </a:lnTo>
                    <a:lnTo>
                      <a:pt x="26670" y="79502"/>
                    </a:lnTo>
                    <a:lnTo>
                      <a:pt x="26670" y="112649"/>
                    </a:lnTo>
                    <a:lnTo>
                      <a:pt x="89916" y="112649"/>
                    </a:lnTo>
                    <a:lnTo>
                      <a:pt x="89916" y="136398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3" name="Freeform 23">
                <a:extLst>
                  <a:ext uri="{FF2B5EF4-FFF2-40B4-BE49-F238E27FC236}">
                    <a16:creationId xmlns:a16="http://schemas.microsoft.com/office/drawing/2014/main" id="{432BC7C9-BB6B-774C-C7D6-B91BEB894DF0}"/>
                  </a:ext>
                </a:extLst>
              </p:cNvPr>
              <p:cNvSpPr/>
              <p:nvPr/>
            </p:nvSpPr>
            <p:spPr>
              <a:xfrm>
                <a:off x="1103122" y="346075"/>
                <a:ext cx="103378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103378" h="136652">
                    <a:moveTo>
                      <a:pt x="51816" y="23876"/>
                    </a:moveTo>
                    <a:lnTo>
                      <a:pt x="26670" y="23876"/>
                    </a:lnTo>
                    <a:lnTo>
                      <a:pt x="26670" y="59944"/>
                    </a:lnTo>
                    <a:lnTo>
                      <a:pt x="51816" y="59944"/>
                    </a:lnTo>
                    <a:cubicBezTo>
                      <a:pt x="63500" y="59944"/>
                      <a:pt x="71247" y="52451"/>
                      <a:pt x="71247" y="41910"/>
                    </a:cubicBezTo>
                    <a:cubicBezTo>
                      <a:pt x="71247" y="31369"/>
                      <a:pt x="63627" y="23876"/>
                      <a:pt x="51816" y="23876"/>
                    </a:cubicBezTo>
                    <a:moveTo>
                      <a:pt x="72517" y="136652"/>
                    </a:moveTo>
                    <a:lnTo>
                      <a:pt x="45847" y="82169"/>
                    </a:lnTo>
                    <a:lnTo>
                      <a:pt x="26670" y="82169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53467" y="0"/>
                    </a:lnTo>
                    <a:cubicBezTo>
                      <a:pt x="81280" y="0"/>
                      <a:pt x="97790" y="18923"/>
                      <a:pt x="97790" y="41783"/>
                    </a:cubicBezTo>
                    <a:cubicBezTo>
                      <a:pt x="97790" y="60960"/>
                      <a:pt x="86106" y="72898"/>
                      <a:pt x="72898" y="77724"/>
                    </a:cubicBezTo>
                    <a:lnTo>
                      <a:pt x="103378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4" name="Freeform 24">
                <a:extLst>
                  <a:ext uri="{FF2B5EF4-FFF2-40B4-BE49-F238E27FC236}">
                    <a16:creationId xmlns:a16="http://schemas.microsoft.com/office/drawing/2014/main" id="{58290830-877F-CA4A-F807-E9259FAEF7D8}"/>
                  </a:ext>
                </a:extLst>
              </p:cNvPr>
              <p:cNvSpPr/>
              <p:nvPr/>
            </p:nvSpPr>
            <p:spPr>
              <a:xfrm>
                <a:off x="1223899" y="344932"/>
                <a:ext cx="100584" cy="138938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5" name="Freeform 25">
                <a:extLst>
                  <a:ext uri="{FF2B5EF4-FFF2-40B4-BE49-F238E27FC236}">
                    <a16:creationId xmlns:a16="http://schemas.microsoft.com/office/drawing/2014/main" id="{8572F3D8-4BF1-2B82-4ACE-81B1B65225FF}"/>
                  </a:ext>
                </a:extLst>
              </p:cNvPr>
              <p:cNvSpPr/>
              <p:nvPr/>
            </p:nvSpPr>
            <p:spPr>
              <a:xfrm>
                <a:off x="1347597" y="346075"/>
                <a:ext cx="26670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26670" h="136652">
                    <a:moveTo>
                      <a:pt x="0" y="0"/>
                    </a:moveTo>
                    <a:lnTo>
                      <a:pt x="26670" y="0"/>
                    </a:lnTo>
                    <a:lnTo>
                      <a:pt x="26670" y="136652"/>
                    </a:lnTo>
                    <a:lnTo>
                      <a:pt x="0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6" name="Freeform 26">
                <a:extLst>
                  <a:ext uri="{FF2B5EF4-FFF2-40B4-BE49-F238E27FC236}">
                    <a16:creationId xmlns:a16="http://schemas.microsoft.com/office/drawing/2014/main" id="{AE27BF01-01C7-05F2-4784-553F84003C75}"/>
                  </a:ext>
                </a:extLst>
              </p:cNvPr>
              <p:cNvSpPr/>
              <p:nvPr/>
            </p:nvSpPr>
            <p:spPr>
              <a:xfrm>
                <a:off x="1391158" y="345948"/>
                <a:ext cx="120523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120523" h="136652">
                    <a:moveTo>
                      <a:pt x="60706" y="40386"/>
                    </a:moveTo>
                    <a:lnTo>
                      <a:pt x="43434" y="90043"/>
                    </a:lnTo>
                    <a:lnTo>
                      <a:pt x="77343" y="90043"/>
                    </a:lnTo>
                    <a:close/>
                    <a:moveTo>
                      <a:pt x="92583" y="136652"/>
                    </a:moveTo>
                    <a:lnTo>
                      <a:pt x="84582" y="112522"/>
                    </a:lnTo>
                    <a:lnTo>
                      <a:pt x="36068" y="112522"/>
                    </a:lnTo>
                    <a:lnTo>
                      <a:pt x="27813" y="136652"/>
                    </a:lnTo>
                    <a:lnTo>
                      <a:pt x="0" y="136652"/>
                    </a:lnTo>
                    <a:lnTo>
                      <a:pt x="49657" y="0"/>
                    </a:lnTo>
                    <a:lnTo>
                      <a:pt x="70612" y="0"/>
                    </a:lnTo>
                    <a:lnTo>
                      <a:pt x="120523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7" name="Freeform 27">
                <a:extLst>
                  <a:ext uri="{FF2B5EF4-FFF2-40B4-BE49-F238E27FC236}">
                    <a16:creationId xmlns:a16="http://schemas.microsoft.com/office/drawing/2014/main" id="{12311E62-20FA-6B73-0B34-B5535C18B557}"/>
                  </a:ext>
                </a:extLst>
              </p:cNvPr>
              <p:cNvSpPr/>
              <p:nvPr/>
            </p:nvSpPr>
            <p:spPr>
              <a:xfrm>
                <a:off x="1528445" y="346075"/>
                <a:ext cx="88646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8864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26670" y="0"/>
                    </a:lnTo>
                    <a:lnTo>
                      <a:pt x="26670" y="112776"/>
                    </a:lnTo>
                    <a:lnTo>
                      <a:pt x="88646" y="112776"/>
                    </a:lnTo>
                    <a:lnTo>
                      <a:pt x="88646" y="136525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</p:grpSp>
        <p:grpSp>
          <p:nvGrpSpPr>
            <p:cNvPr id="10" name="Agrupar 9">
              <a:extLst>
                <a:ext uri="{FF2B5EF4-FFF2-40B4-BE49-F238E27FC236}">
                  <a16:creationId xmlns:a16="http://schemas.microsoft.com/office/drawing/2014/main" id="{7DB7FD32-8F14-6EC0-2EE9-E51CCC7D8ED0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12" name="Retângulo: Cantos Arredondados 11">
                <a:extLst>
                  <a:ext uri="{FF2B5EF4-FFF2-40B4-BE49-F238E27FC236}">
                    <a16:creationId xmlns:a16="http://schemas.microsoft.com/office/drawing/2014/main" id="{A944F3ED-4DCD-A12C-4EE1-C5CF66169993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13" name="Gráfico 12">
                <a:extLst>
                  <a:ext uri="{FF2B5EF4-FFF2-40B4-BE49-F238E27FC236}">
                    <a16:creationId xmlns:a16="http://schemas.microsoft.com/office/drawing/2014/main" id="{46326092-0E65-D5ED-26FE-8FD69B73B26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44491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14" name="Freeform 6">
                <a:extLst>
                  <a:ext uri="{FF2B5EF4-FFF2-40B4-BE49-F238E27FC236}">
                    <a16:creationId xmlns:a16="http://schemas.microsoft.com/office/drawing/2014/main" id="{FF82BF0D-830B-820A-D565-D48E05463FBB}"/>
                  </a:ext>
                </a:extLst>
              </p:cNvPr>
              <p:cNvSpPr/>
              <p:nvPr/>
            </p:nvSpPr>
            <p:spPr>
              <a:xfrm>
                <a:off x="10835380" y="299189"/>
                <a:ext cx="128379" cy="201835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419100">
                    <a:moveTo>
                      <a:pt x="266573" y="104648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33223" y="0"/>
                    </a:lnTo>
                    <a:cubicBezTo>
                      <a:pt x="59563" y="0"/>
                      <a:pt x="0" y="59690"/>
                      <a:pt x="0" y="133350"/>
                    </a:cubicBezTo>
                    <a:lnTo>
                      <a:pt x="0" y="285877"/>
                    </a:lnTo>
                    <a:cubicBezTo>
                      <a:pt x="0" y="359537"/>
                      <a:pt x="59690" y="419100"/>
                      <a:pt x="133223" y="419100"/>
                    </a:cubicBezTo>
                    <a:lnTo>
                      <a:pt x="237871" y="419100"/>
                    </a:lnTo>
                    <a:cubicBezTo>
                      <a:pt x="253619" y="419100"/>
                      <a:pt x="266446" y="406273"/>
                      <a:pt x="266446" y="390525"/>
                    </a:cubicBezTo>
                    <a:lnTo>
                      <a:pt x="266446" y="314452"/>
                    </a:lnTo>
                    <a:cubicBezTo>
                      <a:pt x="266446" y="298704"/>
                      <a:pt x="253619" y="285877"/>
                      <a:pt x="237871" y="285877"/>
                    </a:cubicBezTo>
                    <a:lnTo>
                      <a:pt x="161798" y="285877"/>
                    </a:lnTo>
                    <a:cubicBezTo>
                      <a:pt x="146050" y="285877"/>
                      <a:pt x="133223" y="273050"/>
                      <a:pt x="133223" y="257302"/>
                    </a:cubicBezTo>
                    <a:lnTo>
                      <a:pt x="133223" y="161798"/>
                    </a:lnTo>
                    <a:cubicBezTo>
                      <a:pt x="133223" y="146050"/>
                      <a:pt x="146050" y="133223"/>
                      <a:pt x="161798" y="133223"/>
                    </a:cubicBezTo>
                    <a:lnTo>
                      <a:pt x="237871" y="133223"/>
                    </a:lnTo>
                    <a:cubicBezTo>
                      <a:pt x="253619" y="133223"/>
                      <a:pt x="266446" y="120396"/>
                      <a:pt x="266446" y="104648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5" name="Freeform 7">
                <a:extLst>
                  <a:ext uri="{FF2B5EF4-FFF2-40B4-BE49-F238E27FC236}">
                    <a16:creationId xmlns:a16="http://schemas.microsoft.com/office/drawing/2014/main" id="{AB226AF8-221A-CF51-81A1-60162EC437AF}"/>
                  </a:ext>
                </a:extLst>
              </p:cNvPr>
              <p:cNvSpPr/>
              <p:nvPr/>
            </p:nvSpPr>
            <p:spPr>
              <a:xfrm>
                <a:off x="10771160" y="234969"/>
                <a:ext cx="128379" cy="128379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266573">
                    <a:moveTo>
                      <a:pt x="266573" y="120142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61925" y="0"/>
                    </a:lnTo>
                    <a:cubicBezTo>
                      <a:pt x="146177" y="0"/>
                      <a:pt x="133350" y="12827"/>
                      <a:pt x="133350" y="28575"/>
                    </a:cubicBezTo>
                    <a:lnTo>
                      <a:pt x="133350" y="104648"/>
                    </a:lnTo>
                    <a:cubicBezTo>
                      <a:pt x="133350" y="120396"/>
                      <a:pt x="120523" y="133223"/>
                      <a:pt x="104775" y="133223"/>
                    </a:cubicBezTo>
                    <a:lnTo>
                      <a:pt x="28575" y="133223"/>
                    </a:lnTo>
                    <a:cubicBezTo>
                      <a:pt x="12827" y="133223"/>
                      <a:pt x="0" y="146050"/>
                      <a:pt x="0" y="161925"/>
                    </a:cubicBezTo>
                    <a:lnTo>
                      <a:pt x="0" y="237998"/>
                    </a:lnTo>
                    <a:cubicBezTo>
                      <a:pt x="0" y="253746"/>
                      <a:pt x="12827" y="266573"/>
                      <a:pt x="28575" y="266573"/>
                    </a:cubicBezTo>
                    <a:lnTo>
                      <a:pt x="120142" y="266573"/>
                    </a:lnTo>
                    <a:cubicBezTo>
                      <a:pt x="120142" y="185801"/>
                      <a:pt x="185801" y="120142"/>
                      <a:pt x="266573" y="120142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6" name="Freeform 8">
                <a:extLst>
                  <a:ext uri="{FF2B5EF4-FFF2-40B4-BE49-F238E27FC236}">
                    <a16:creationId xmlns:a16="http://schemas.microsoft.com/office/drawing/2014/main" id="{39A938EC-90D3-2DC8-5FFF-72B69E22A270}"/>
                  </a:ext>
                </a:extLst>
              </p:cNvPr>
              <p:cNvSpPr/>
              <p:nvPr/>
            </p:nvSpPr>
            <p:spPr>
              <a:xfrm>
                <a:off x="11019723" y="299067"/>
                <a:ext cx="37982" cy="5290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7" name="Freeform 9">
                <a:extLst>
                  <a:ext uri="{FF2B5EF4-FFF2-40B4-BE49-F238E27FC236}">
                    <a16:creationId xmlns:a16="http://schemas.microsoft.com/office/drawing/2014/main" id="{70C129C5-9358-8D33-5290-A2B59D6EC920}"/>
                  </a:ext>
                </a:extLst>
              </p:cNvPr>
              <p:cNvSpPr/>
              <p:nvPr/>
            </p:nvSpPr>
            <p:spPr>
              <a:xfrm>
                <a:off x="11066144" y="299067"/>
                <a:ext cx="40061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83185" h="109982">
                    <a:moveTo>
                      <a:pt x="41656" y="19050"/>
                    </a:moveTo>
                    <a:lnTo>
                      <a:pt x="21463" y="19050"/>
                    </a:lnTo>
                    <a:lnTo>
                      <a:pt x="21463" y="48133"/>
                    </a:lnTo>
                    <a:lnTo>
                      <a:pt x="41656" y="48133"/>
                    </a:lnTo>
                    <a:cubicBezTo>
                      <a:pt x="51054" y="48133"/>
                      <a:pt x="57277" y="42164"/>
                      <a:pt x="57277" y="33655"/>
                    </a:cubicBezTo>
                    <a:cubicBezTo>
                      <a:pt x="57277" y="25146"/>
                      <a:pt x="51054" y="19177"/>
                      <a:pt x="41656" y="19177"/>
                    </a:cubicBezTo>
                    <a:moveTo>
                      <a:pt x="58293" y="109982"/>
                    </a:moveTo>
                    <a:lnTo>
                      <a:pt x="36830" y="66167"/>
                    </a:lnTo>
                    <a:lnTo>
                      <a:pt x="21463" y="6616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43053" y="0"/>
                    </a:lnTo>
                    <a:cubicBezTo>
                      <a:pt x="65405" y="0"/>
                      <a:pt x="78740" y="15240"/>
                      <a:pt x="78740" y="33655"/>
                    </a:cubicBezTo>
                    <a:cubicBezTo>
                      <a:pt x="78740" y="49149"/>
                      <a:pt x="69342" y="58674"/>
                      <a:pt x="58674" y="62611"/>
                    </a:cubicBezTo>
                    <a:lnTo>
                      <a:pt x="83185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8" name="Freeform 10">
                <a:extLst>
                  <a:ext uri="{FF2B5EF4-FFF2-40B4-BE49-F238E27FC236}">
                    <a16:creationId xmlns:a16="http://schemas.microsoft.com/office/drawing/2014/main" id="{9D1D2266-18B5-26D4-A3B5-B53B7AC2F942}"/>
                  </a:ext>
                </a:extLst>
              </p:cNvPr>
              <p:cNvSpPr/>
              <p:nvPr/>
            </p:nvSpPr>
            <p:spPr>
              <a:xfrm>
                <a:off x="11114768" y="299067"/>
                <a:ext cx="34862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9" name="Freeform 11">
                <a:extLst>
                  <a:ext uri="{FF2B5EF4-FFF2-40B4-BE49-F238E27FC236}">
                    <a16:creationId xmlns:a16="http://schemas.microsoft.com/office/drawing/2014/main" id="{7FB0FEDE-4985-6CD1-EABE-6033307F0672}"/>
                  </a:ext>
                </a:extLst>
              </p:cNvPr>
              <p:cNvSpPr/>
              <p:nvPr/>
            </p:nvSpPr>
            <p:spPr>
              <a:xfrm>
                <a:off x="11159784" y="299067"/>
                <a:ext cx="10336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21463" h="109982">
                    <a:moveTo>
                      <a:pt x="0" y="0"/>
                    </a:moveTo>
                    <a:lnTo>
                      <a:pt x="21463" y="0"/>
                    </a:lnTo>
                    <a:lnTo>
                      <a:pt x="21463" y="109982"/>
                    </a:lnTo>
                    <a:lnTo>
                      <a:pt x="0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0" name="Freeform 12">
                <a:extLst>
                  <a:ext uri="{FF2B5EF4-FFF2-40B4-BE49-F238E27FC236}">
                    <a16:creationId xmlns:a16="http://schemas.microsoft.com/office/drawing/2014/main" id="{AFE0B270-DC48-53CE-3B76-B331D7A9C6F2}"/>
                  </a:ext>
                </a:extLst>
              </p:cNvPr>
              <p:cNvSpPr/>
              <p:nvPr/>
            </p:nvSpPr>
            <p:spPr>
              <a:xfrm>
                <a:off x="11182475" y="299067"/>
                <a:ext cx="40550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1" name="Freeform 13">
                <a:extLst>
                  <a:ext uri="{FF2B5EF4-FFF2-40B4-BE49-F238E27FC236}">
                    <a16:creationId xmlns:a16="http://schemas.microsoft.com/office/drawing/2014/main" id="{715FBFA1-F1AC-FF93-F569-AE2C91ECCDBD}"/>
                  </a:ext>
                </a:extLst>
              </p:cNvPr>
              <p:cNvSpPr/>
              <p:nvPr/>
            </p:nvSpPr>
            <p:spPr>
              <a:xfrm>
                <a:off x="11229569" y="299067"/>
                <a:ext cx="46728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97028" h="109982">
                    <a:moveTo>
                      <a:pt x="49022" y="32385"/>
                    </a:moveTo>
                    <a:lnTo>
                      <a:pt x="35179" y="72390"/>
                    </a:lnTo>
                    <a:lnTo>
                      <a:pt x="62484" y="72390"/>
                    </a:lnTo>
                    <a:close/>
                    <a:moveTo>
                      <a:pt x="74676" y="109982"/>
                    </a:moveTo>
                    <a:lnTo>
                      <a:pt x="68199" y="90551"/>
                    </a:lnTo>
                    <a:lnTo>
                      <a:pt x="29083" y="90551"/>
                    </a:lnTo>
                    <a:lnTo>
                      <a:pt x="22479" y="109982"/>
                    </a:lnTo>
                    <a:lnTo>
                      <a:pt x="0" y="109982"/>
                    </a:lnTo>
                    <a:lnTo>
                      <a:pt x="40005" y="0"/>
                    </a:lnTo>
                    <a:lnTo>
                      <a:pt x="56896" y="0"/>
                    </a:lnTo>
                    <a:lnTo>
                      <a:pt x="97028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2" name="Freeform 14">
                <a:extLst>
                  <a:ext uri="{FF2B5EF4-FFF2-40B4-BE49-F238E27FC236}">
                    <a16:creationId xmlns:a16="http://schemas.microsoft.com/office/drawing/2014/main" id="{370A2624-4A36-1D79-9705-21BBD02FB4F6}"/>
                  </a:ext>
                </a:extLst>
              </p:cNvPr>
              <p:cNvSpPr/>
              <p:nvPr/>
            </p:nvSpPr>
            <p:spPr>
              <a:xfrm>
                <a:off x="11282842" y="299067"/>
                <a:ext cx="47951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99568" h="109982">
                    <a:moveTo>
                      <a:pt x="78105" y="109982"/>
                    </a:moveTo>
                    <a:lnTo>
                      <a:pt x="78105" y="45847"/>
                    </a:lnTo>
                    <a:lnTo>
                      <a:pt x="57150" y="87503"/>
                    </a:lnTo>
                    <a:lnTo>
                      <a:pt x="42672" y="87503"/>
                    </a:lnTo>
                    <a:lnTo>
                      <a:pt x="21463" y="4584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21209" y="0"/>
                    </a:lnTo>
                    <a:lnTo>
                      <a:pt x="49911" y="59436"/>
                    </a:lnTo>
                    <a:lnTo>
                      <a:pt x="78486" y="0"/>
                    </a:lnTo>
                    <a:lnTo>
                      <a:pt x="99568" y="0"/>
                    </a:lnTo>
                    <a:lnTo>
                      <a:pt x="99568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3" name="Freeform 15">
                <a:extLst>
                  <a:ext uri="{FF2B5EF4-FFF2-40B4-BE49-F238E27FC236}">
                    <a16:creationId xmlns:a16="http://schemas.microsoft.com/office/drawing/2014/main" id="{4DC4B224-4653-77BD-4D70-4C5E230CC38C}"/>
                  </a:ext>
                </a:extLst>
              </p:cNvPr>
              <p:cNvSpPr/>
              <p:nvPr/>
            </p:nvSpPr>
            <p:spPr>
              <a:xfrm>
                <a:off x="11343147" y="299067"/>
                <a:ext cx="34862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4" name="Freeform 16">
                <a:extLst>
                  <a:ext uri="{FF2B5EF4-FFF2-40B4-BE49-F238E27FC236}">
                    <a16:creationId xmlns:a16="http://schemas.microsoft.com/office/drawing/2014/main" id="{ED95FBE7-F9AE-6758-A81D-BA064F6CAC6B}"/>
                  </a:ext>
                </a:extLst>
              </p:cNvPr>
              <p:cNvSpPr/>
              <p:nvPr/>
            </p:nvSpPr>
            <p:spPr>
              <a:xfrm>
                <a:off x="11388163" y="299067"/>
                <a:ext cx="40550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5" name="Freeform 17">
                <a:extLst>
                  <a:ext uri="{FF2B5EF4-FFF2-40B4-BE49-F238E27FC236}">
                    <a16:creationId xmlns:a16="http://schemas.microsoft.com/office/drawing/2014/main" id="{52C3C8C4-DC4F-5E6C-E33E-F23A3C7D90A7}"/>
                  </a:ext>
                </a:extLst>
              </p:cNvPr>
              <p:cNvSpPr/>
              <p:nvPr/>
            </p:nvSpPr>
            <p:spPr>
              <a:xfrm>
                <a:off x="11437153" y="299067"/>
                <a:ext cx="37982" cy="5290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6" name="Freeform 18">
                <a:extLst>
                  <a:ext uri="{FF2B5EF4-FFF2-40B4-BE49-F238E27FC236}">
                    <a16:creationId xmlns:a16="http://schemas.microsoft.com/office/drawing/2014/main" id="{F097C52D-4695-716E-AE1D-F69CA866B51E}"/>
                  </a:ext>
                </a:extLst>
              </p:cNvPr>
              <p:cNvSpPr/>
              <p:nvPr/>
            </p:nvSpPr>
            <p:spPr>
              <a:xfrm>
                <a:off x="11480273" y="298578"/>
                <a:ext cx="39144" cy="53823"/>
              </a:xfrm>
              <a:custGeom>
                <a:avLst/>
                <a:gdLst/>
                <a:ahLst/>
                <a:cxnLst/>
                <a:rect l="l" t="t" r="r" b="b"/>
                <a:pathLst>
                  <a:path w="81280" h="111760">
                    <a:moveTo>
                      <a:pt x="54356" y="25019"/>
                    </a:moveTo>
                    <a:cubicBezTo>
                      <a:pt x="51308" y="21463"/>
                      <a:pt x="46482" y="19177"/>
                      <a:pt x="40640" y="19177"/>
                    </a:cubicBezTo>
                    <a:cubicBezTo>
                      <a:pt x="34798" y="19177"/>
                      <a:pt x="29972" y="21463"/>
                      <a:pt x="26797" y="25019"/>
                    </a:cubicBezTo>
                    <a:cubicBezTo>
                      <a:pt x="22733" y="29591"/>
                      <a:pt x="21590" y="34925"/>
                      <a:pt x="21590" y="55880"/>
                    </a:cubicBezTo>
                    <a:cubicBezTo>
                      <a:pt x="21590" y="76835"/>
                      <a:pt x="22860" y="82042"/>
                      <a:pt x="26797" y="86614"/>
                    </a:cubicBezTo>
                    <a:cubicBezTo>
                      <a:pt x="30099" y="90170"/>
                      <a:pt x="34798" y="92583"/>
                      <a:pt x="40640" y="92583"/>
                    </a:cubicBezTo>
                    <a:cubicBezTo>
                      <a:pt x="46482" y="92583"/>
                      <a:pt x="51308" y="90170"/>
                      <a:pt x="54356" y="86614"/>
                    </a:cubicBezTo>
                    <a:cubicBezTo>
                      <a:pt x="58420" y="82042"/>
                      <a:pt x="59817" y="76835"/>
                      <a:pt x="59817" y="55880"/>
                    </a:cubicBezTo>
                    <a:cubicBezTo>
                      <a:pt x="59817" y="34925"/>
                      <a:pt x="58420" y="29591"/>
                      <a:pt x="54356" y="25019"/>
                    </a:cubicBezTo>
                    <a:moveTo>
                      <a:pt x="69977" y="100203"/>
                    </a:moveTo>
                    <a:cubicBezTo>
                      <a:pt x="62611" y="107569"/>
                      <a:pt x="53340" y="111760"/>
                      <a:pt x="40640" y="111760"/>
                    </a:cubicBezTo>
                    <a:cubicBezTo>
                      <a:pt x="27940" y="111760"/>
                      <a:pt x="18542" y="107569"/>
                      <a:pt x="11176" y="100203"/>
                    </a:cubicBezTo>
                    <a:cubicBezTo>
                      <a:pt x="254" y="89281"/>
                      <a:pt x="0" y="76835"/>
                      <a:pt x="0" y="55880"/>
                    </a:cubicBezTo>
                    <a:cubicBezTo>
                      <a:pt x="0" y="34925"/>
                      <a:pt x="127" y="22479"/>
                      <a:pt x="11176" y="11557"/>
                    </a:cubicBezTo>
                    <a:cubicBezTo>
                      <a:pt x="18542" y="4191"/>
                      <a:pt x="28067" y="0"/>
                      <a:pt x="40640" y="0"/>
                    </a:cubicBezTo>
                    <a:cubicBezTo>
                      <a:pt x="53213" y="0"/>
                      <a:pt x="62611" y="4191"/>
                      <a:pt x="69977" y="11557"/>
                    </a:cubicBezTo>
                    <a:cubicBezTo>
                      <a:pt x="80899" y="22479"/>
                      <a:pt x="81280" y="34925"/>
                      <a:pt x="81280" y="55880"/>
                    </a:cubicBezTo>
                    <a:cubicBezTo>
                      <a:pt x="81280" y="76835"/>
                      <a:pt x="81026" y="89281"/>
                      <a:pt x="69977" y="100203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7" name="Freeform 19">
                <a:extLst>
                  <a:ext uri="{FF2B5EF4-FFF2-40B4-BE49-F238E27FC236}">
                    <a16:creationId xmlns:a16="http://schemas.microsoft.com/office/drawing/2014/main" id="{7CB53021-A3AF-10D5-C2E7-445D04CD4AE3}"/>
                  </a:ext>
                </a:extLst>
              </p:cNvPr>
              <p:cNvSpPr/>
              <p:nvPr/>
            </p:nvSpPr>
            <p:spPr>
              <a:xfrm>
                <a:off x="11022903" y="370504"/>
                <a:ext cx="48440" cy="66911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8" name="Freeform 20">
                <a:extLst>
                  <a:ext uri="{FF2B5EF4-FFF2-40B4-BE49-F238E27FC236}">
                    <a16:creationId xmlns:a16="http://schemas.microsoft.com/office/drawing/2014/main" id="{B62C672E-8714-8DF3-AA01-6CB2B3BAF27D}"/>
                  </a:ext>
                </a:extLst>
              </p:cNvPr>
              <p:cNvSpPr/>
              <p:nvPr/>
            </p:nvSpPr>
            <p:spPr>
              <a:xfrm>
                <a:off x="11079294" y="370504"/>
                <a:ext cx="48624" cy="66911"/>
              </a:xfrm>
              <a:custGeom>
                <a:avLst/>
                <a:gdLst/>
                <a:ahLst/>
                <a:cxnLst/>
                <a:rect l="l" t="t" r="r" b="b"/>
                <a:pathLst>
                  <a:path w="100965" h="138938">
                    <a:moveTo>
                      <a:pt x="67564" y="31115"/>
                    </a:moveTo>
                    <a:cubicBezTo>
                      <a:pt x="63754" y="26670"/>
                      <a:pt x="57785" y="23876"/>
                      <a:pt x="50546" y="23876"/>
                    </a:cubicBezTo>
                    <a:cubicBezTo>
                      <a:pt x="43307" y="23876"/>
                      <a:pt x="37338" y="26797"/>
                      <a:pt x="33274" y="31115"/>
                    </a:cubicBezTo>
                    <a:cubicBezTo>
                      <a:pt x="28321" y="36830"/>
                      <a:pt x="26797" y="43434"/>
                      <a:pt x="26797" y="69469"/>
                    </a:cubicBezTo>
                    <a:cubicBezTo>
                      <a:pt x="26797" y="95504"/>
                      <a:pt x="28321" y="101854"/>
                      <a:pt x="33274" y="107696"/>
                    </a:cubicBezTo>
                    <a:cubicBezTo>
                      <a:pt x="37338" y="112141"/>
                      <a:pt x="43307" y="115189"/>
                      <a:pt x="50546" y="115189"/>
                    </a:cubicBezTo>
                    <a:cubicBezTo>
                      <a:pt x="57785" y="115189"/>
                      <a:pt x="63754" y="112141"/>
                      <a:pt x="67564" y="107696"/>
                    </a:cubicBezTo>
                    <a:cubicBezTo>
                      <a:pt x="72517" y="101981"/>
                      <a:pt x="74295" y="95631"/>
                      <a:pt x="74295" y="69469"/>
                    </a:cubicBezTo>
                    <a:cubicBezTo>
                      <a:pt x="74295" y="43307"/>
                      <a:pt x="72517" y="36830"/>
                      <a:pt x="67564" y="31115"/>
                    </a:cubicBezTo>
                    <a:moveTo>
                      <a:pt x="86995" y="124587"/>
                    </a:moveTo>
                    <a:cubicBezTo>
                      <a:pt x="77851" y="133731"/>
                      <a:pt x="66294" y="138938"/>
                      <a:pt x="50546" y="138938"/>
                    </a:cubicBezTo>
                    <a:cubicBezTo>
                      <a:pt x="34798" y="138938"/>
                      <a:pt x="23114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2987" y="5207"/>
                      <a:pt x="34798" y="0"/>
                      <a:pt x="50546" y="0"/>
                    </a:cubicBezTo>
                    <a:cubicBezTo>
                      <a:pt x="66294" y="0"/>
                      <a:pt x="77851" y="5207"/>
                      <a:pt x="86995" y="14351"/>
                    </a:cubicBezTo>
                    <a:cubicBezTo>
                      <a:pt x="100584" y="27940"/>
                      <a:pt x="100965" y="43307"/>
                      <a:pt x="100965" y="69469"/>
                    </a:cubicBezTo>
                    <a:cubicBezTo>
                      <a:pt x="100965" y="95631"/>
                      <a:pt x="100584" y="110871"/>
                      <a:pt x="86995" y="124587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9" name="Freeform 21">
                <a:extLst>
                  <a:ext uri="{FF2B5EF4-FFF2-40B4-BE49-F238E27FC236}">
                    <a16:creationId xmlns:a16="http://schemas.microsoft.com/office/drawing/2014/main" id="{8E33F79A-C389-A9C5-3B20-3E1C3C944EEC}"/>
                  </a:ext>
                </a:extLst>
              </p:cNvPr>
              <p:cNvSpPr/>
              <p:nvPr/>
            </p:nvSpPr>
            <p:spPr>
              <a:xfrm>
                <a:off x="11141007" y="371055"/>
                <a:ext cx="59572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123698" h="136652">
                    <a:moveTo>
                      <a:pt x="97028" y="136652"/>
                    </a:moveTo>
                    <a:lnTo>
                      <a:pt x="97028" y="57023"/>
                    </a:lnTo>
                    <a:lnTo>
                      <a:pt x="70993" y="108839"/>
                    </a:lnTo>
                    <a:lnTo>
                      <a:pt x="52959" y="108839"/>
                    </a:lnTo>
                    <a:lnTo>
                      <a:pt x="26670" y="57023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26289" y="0"/>
                    </a:lnTo>
                    <a:lnTo>
                      <a:pt x="61976" y="73914"/>
                    </a:lnTo>
                    <a:lnTo>
                      <a:pt x="97409" y="0"/>
                    </a:lnTo>
                    <a:lnTo>
                      <a:pt x="123698" y="0"/>
                    </a:lnTo>
                    <a:lnTo>
                      <a:pt x="123698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0" name="Freeform 22">
                <a:extLst>
                  <a:ext uri="{FF2B5EF4-FFF2-40B4-BE49-F238E27FC236}">
                    <a16:creationId xmlns:a16="http://schemas.microsoft.com/office/drawing/2014/main" id="{EDF7DF78-0830-235F-EFF3-CD5355CC4248}"/>
                  </a:ext>
                </a:extLst>
              </p:cNvPr>
              <p:cNvSpPr/>
              <p:nvPr/>
            </p:nvSpPr>
            <p:spPr>
              <a:xfrm>
                <a:off x="11215930" y="371055"/>
                <a:ext cx="43303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8991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89916" y="0"/>
                    </a:lnTo>
                    <a:lnTo>
                      <a:pt x="89916" y="23749"/>
                    </a:lnTo>
                    <a:lnTo>
                      <a:pt x="26670" y="23749"/>
                    </a:lnTo>
                    <a:lnTo>
                      <a:pt x="26670" y="55753"/>
                    </a:lnTo>
                    <a:lnTo>
                      <a:pt x="80518" y="55753"/>
                    </a:lnTo>
                    <a:lnTo>
                      <a:pt x="80518" y="79502"/>
                    </a:lnTo>
                    <a:lnTo>
                      <a:pt x="26670" y="79502"/>
                    </a:lnTo>
                    <a:lnTo>
                      <a:pt x="26670" y="112649"/>
                    </a:lnTo>
                    <a:lnTo>
                      <a:pt x="89916" y="112649"/>
                    </a:lnTo>
                    <a:lnTo>
                      <a:pt x="89916" y="136398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1" name="Freeform 23">
                <a:extLst>
                  <a:ext uri="{FF2B5EF4-FFF2-40B4-BE49-F238E27FC236}">
                    <a16:creationId xmlns:a16="http://schemas.microsoft.com/office/drawing/2014/main" id="{2EED9DEA-4510-36CA-B164-4ABEE5ED02C7}"/>
                  </a:ext>
                </a:extLst>
              </p:cNvPr>
              <p:cNvSpPr/>
              <p:nvPr/>
            </p:nvSpPr>
            <p:spPr>
              <a:xfrm>
                <a:off x="11271832" y="371055"/>
                <a:ext cx="49786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103378" h="136652">
                    <a:moveTo>
                      <a:pt x="51816" y="23876"/>
                    </a:moveTo>
                    <a:lnTo>
                      <a:pt x="26670" y="23876"/>
                    </a:lnTo>
                    <a:lnTo>
                      <a:pt x="26670" y="59944"/>
                    </a:lnTo>
                    <a:lnTo>
                      <a:pt x="51816" y="59944"/>
                    </a:lnTo>
                    <a:cubicBezTo>
                      <a:pt x="63500" y="59944"/>
                      <a:pt x="71247" y="52451"/>
                      <a:pt x="71247" y="41910"/>
                    </a:cubicBezTo>
                    <a:cubicBezTo>
                      <a:pt x="71247" y="31369"/>
                      <a:pt x="63627" y="23876"/>
                      <a:pt x="51816" y="23876"/>
                    </a:cubicBezTo>
                    <a:moveTo>
                      <a:pt x="72517" y="136652"/>
                    </a:moveTo>
                    <a:lnTo>
                      <a:pt x="45847" y="82169"/>
                    </a:lnTo>
                    <a:lnTo>
                      <a:pt x="26670" y="82169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53467" y="0"/>
                    </a:lnTo>
                    <a:cubicBezTo>
                      <a:pt x="81280" y="0"/>
                      <a:pt x="97790" y="18923"/>
                      <a:pt x="97790" y="41783"/>
                    </a:cubicBezTo>
                    <a:cubicBezTo>
                      <a:pt x="97790" y="60960"/>
                      <a:pt x="86106" y="72898"/>
                      <a:pt x="72898" y="77724"/>
                    </a:cubicBezTo>
                    <a:lnTo>
                      <a:pt x="103378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2" name="Freeform 24">
                <a:extLst>
                  <a:ext uri="{FF2B5EF4-FFF2-40B4-BE49-F238E27FC236}">
                    <a16:creationId xmlns:a16="http://schemas.microsoft.com/office/drawing/2014/main" id="{A47D2242-0B5E-3D5A-F8D2-3DB4DCF7D21E}"/>
                  </a:ext>
                </a:extLst>
              </p:cNvPr>
              <p:cNvSpPr/>
              <p:nvPr/>
            </p:nvSpPr>
            <p:spPr>
              <a:xfrm>
                <a:off x="11329997" y="370504"/>
                <a:ext cx="48440" cy="66911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3" name="Freeform 25">
                <a:extLst>
                  <a:ext uri="{FF2B5EF4-FFF2-40B4-BE49-F238E27FC236}">
                    <a16:creationId xmlns:a16="http://schemas.microsoft.com/office/drawing/2014/main" id="{E4C51E3E-81B4-D49F-D744-C9E924F5DAB8}"/>
                  </a:ext>
                </a:extLst>
              </p:cNvPr>
              <p:cNvSpPr/>
              <p:nvPr/>
            </p:nvSpPr>
            <p:spPr>
              <a:xfrm>
                <a:off x="11389569" y="371055"/>
                <a:ext cx="12844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26670" h="136652">
                    <a:moveTo>
                      <a:pt x="0" y="0"/>
                    </a:moveTo>
                    <a:lnTo>
                      <a:pt x="26670" y="0"/>
                    </a:lnTo>
                    <a:lnTo>
                      <a:pt x="26670" y="136652"/>
                    </a:lnTo>
                    <a:lnTo>
                      <a:pt x="0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4" name="Freeform 26">
                <a:extLst>
                  <a:ext uri="{FF2B5EF4-FFF2-40B4-BE49-F238E27FC236}">
                    <a16:creationId xmlns:a16="http://schemas.microsoft.com/office/drawing/2014/main" id="{2901BF14-8F9F-E806-A92B-4EB96D084D3A}"/>
                  </a:ext>
                </a:extLst>
              </p:cNvPr>
              <p:cNvSpPr/>
              <p:nvPr/>
            </p:nvSpPr>
            <p:spPr>
              <a:xfrm>
                <a:off x="11410548" y="370993"/>
                <a:ext cx="58043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120523" h="136652">
                    <a:moveTo>
                      <a:pt x="60706" y="40386"/>
                    </a:moveTo>
                    <a:lnTo>
                      <a:pt x="43434" y="90043"/>
                    </a:lnTo>
                    <a:lnTo>
                      <a:pt x="77343" y="90043"/>
                    </a:lnTo>
                    <a:close/>
                    <a:moveTo>
                      <a:pt x="92583" y="136652"/>
                    </a:moveTo>
                    <a:lnTo>
                      <a:pt x="84582" y="112522"/>
                    </a:lnTo>
                    <a:lnTo>
                      <a:pt x="36068" y="112522"/>
                    </a:lnTo>
                    <a:lnTo>
                      <a:pt x="27813" y="136652"/>
                    </a:lnTo>
                    <a:lnTo>
                      <a:pt x="0" y="136652"/>
                    </a:lnTo>
                    <a:lnTo>
                      <a:pt x="49657" y="0"/>
                    </a:lnTo>
                    <a:lnTo>
                      <a:pt x="70612" y="0"/>
                    </a:lnTo>
                    <a:lnTo>
                      <a:pt x="120523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5" name="Freeform 27">
                <a:extLst>
                  <a:ext uri="{FF2B5EF4-FFF2-40B4-BE49-F238E27FC236}">
                    <a16:creationId xmlns:a16="http://schemas.microsoft.com/office/drawing/2014/main" id="{C01FCF74-DB7A-A81A-3818-119023864F31}"/>
                  </a:ext>
                </a:extLst>
              </p:cNvPr>
              <p:cNvSpPr/>
              <p:nvPr/>
            </p:nvSpPr>
            <p:spPr>
              <a:xfrm>
                <a:off x="11476664" y="371055"/>
                <a:ext cx="42691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8864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26670" y="0"/>
                    </a:lnTo>
                    <a:lnTo>
                      <a:pt x="26670" y="112776"/>
                    </a:lnTo>
                    <a:lnTo>
                      <a:pt x="88646" y="112776"/>
                    </a:lnTo>
                    <a:lnTo>
                      <a:pt x="88646" y="136525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C08ED7DE-65B2-FF55-8850-44922487D87D}"/>
                </a:ext>
              </a:extLst>
            </p:cNvPr>
            <p:cNvSpPr txBox="1"/>
            <p:nvPr/>
          </p:nvSpPr>
          <p:spPr>
            <a:xfrm>
              <a:off x="5223062" y="216615"/>
              <a:ext cx="176041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SOLUÇÕES DIGITAIS</a:t>
              </a:r>
            </a:p>
          </p:txBody>
        </p:sp>
      </p:grpSp>
      <p:grpSp>
        <p:nvGrpSpPr>
          <p:cNvPr id="58" name="Agrupar 57">
            <a:extLst>
              <a:ext uri="{FF2B5EF4-FFF2-40B4-BE49-F238E27FC236}">
                <a16:creationId xmlns:a16="http://schemas.microsoft.com/office/drawing/2014/main" id="{D1C7114E-9FBD-988D-F9D3-50D7A19AA708}"/>
              </a:ext>
            </a:extLst>
          </p:cNvPr>
          <p:cNvGrpSpPr/>
          <p:nvPr userDrawn="1"/>
        </p:nvGrpSpPr>
        <p:grpSpPr>
          <a:xfrm>
            <a:off x="11286349" y="6103226"/>
            <a:ext cx="437889" cy="437889"/>
            <a:chOff x="827267" y="5866645"/>
            <a:chExt cx="560029" cy="560029"/>
          </a:xfrm>
        </p:grpSpPr>
        <p:sp>
          <p:nvSpPr>
            <p:cNvPr id="59" name="Elipse 58">
              <a:extLst>
                <a:ext uri="{FF2B5EF4-FFF2-40B4-BE49-F238E27FC236}">
                  <a16:creationId xmlns:a16="http://schemas.microsoft.com/office/drawing/2014/main" id="{DA0CDA9C-75EE-47A0-7340-C4B1166590B5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60" name="Gráfico 59">
              <a:extLst>
                <a:ext uri="{FF2B5EF4-FFF2-40B4-BE49-F238E27FC236}">
                  <a16:creationId xmlns:a16="http://schemas.microsoft.com/office/drawing/2014/main" id="{C9237DE1-580F-BDB6-582F-B3C46A7408A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  <p:grpSp>
        <p:nvGrpSpPr>
          <p:cNvPr id="61" name="Agrupar 60">
            <a:extLst>
              <a:ext uri="{FF2B5EF4-FFF2-40B4-BE49-F238E27FC236}">
                <a16:creationId xmlns:a16="http://schemas.microsoft.com/office/drawing/2014/main" id="{C240C8E7-17E5-67D6-01B2-CB9CB3E573E6}"/>
              </a:ext>
            </a:extLst>
          </p:cNvPr>
          <p:cNvGrpSpPr/>
          <p:nvPr userDrawn="1"/>
        </p:nvGrpSpPr>
        <p:grpSpPr>
          <a:xfrm rot="10800000">
            <a:off x="345622" y="6103225"/>
            <a:ext cx="437889" cy="437889"/>
            <a:chOff x="827267" y="5866645"/>
            <a:chExt cx="560029" cy="560029"/>
          </a:xfrm>
        </p:grpSpPr>
        <p:sp>
          <p:nvSpPr>
            <p:cNvPr id="62" name="Elipse 61">
              <a:extLst>
                <a:ext uri="{FF2B5EF4-FFF2-40B4-BE49-F238E27FC236}">
                  <a16:creationId xmlns:a16="http://schemas.microsoft.com/office/drawing/2014/main" id="{6AAEC1D6-85B7-E727-B4AC-E19BAD0A246C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63" name="Gráfico 62">
              <a:extLst>
                <a:ext uri="{FF2B5EF4-FFF2-40B4-BE49-F238E27FC236}">
                  <a16:creationId xmlns:a16="http://schemas.microsoft.com/office/drawing/2014/main" id="{31D9F548-6FC4-7EBB-D90F-441D6CB03FB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  <p:sp>
        <p:nvSpPr>
          <p:cNvPr id="64" name="Retângulo: Cantos Arredondados 63">
            <a:extLst>
              <a:ext uri="{FF2B5EF4-FFF2-40B4-BE49-F238E27FC236}">
                <a16:creationId xmlns:a16="http://schemas.microsoft.com/office/drawing/2014/main" id="{31E37646-AD8D-3C9E-842A-D2141971AD34}"/>
              </a:ext>
            </a:extLst>
          </p:cNvPr>
          <p:cNvSpPr/>
          <p:nvPr userDrawn="1"/>
        </p:nvSpPr>
        <p:spPr>
          <a:xfrm>
            <a:off x="4352721" y="6240246"/>
            <a:ext cx="3486558" cy="254197"/>
          </a:xfrm>
          <a:prstGeom prst="roundRect">
            <a:avLst/>
          </a:prstGeom>
          <a:gradFill>
            <a:gsLst>
              <a:gs pos="0">
                <a:srgbClr val="548235">
                  <a:alpha val="12549"/>
                </a:srgbClr>
              </a:gs>
              <a:gs pos="17000">
                <a:srgbClr val="548235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dirty="0">
                <a:latin typeface="AMX" pitchFamily="2" charset="0"/>
              </a:rPr>
              <a:t>PRESENÇA DIGITAL E PLATAFORMA DE E-COMMERCE</a:t>
            </a:r>
          </a:p>
        </p:txBody>
      </p:sp>
    </p:spTree>
    <p:extLst>
      <p:ext uri="{BB962C8B-B14F-4D97-AF65-F5344CB8AC3E}">
        <p14:creationId xmlns:p14="http://schemas.microsoft.com/office/powerpoint/2010/main" val="147714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42964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26199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81BA52C9-3998-A536-DB12-8662B023E30F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10F293F9-32FE-231F-AD2C-48737C65B3C2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AAC374B8-446E-A680-6B40-6E435258269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B6286158-4CCF-EA5B-6CDD-675620DFEBC9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501357A4-C905-6BA1-E2E0-DF2B3056C3E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32366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4A6F8A9E-2607-D12B-6AC5-4817D0595D1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85" b="5085"/>
          <a:stretch/>
        </p:blipFill>
        <p:spPr>
          <a:xfrm>
            <a:off x="215076" y="758240"/>
            <a:ext cx="11779017" cy="5951848"/>
          </a:xfrm>
          <a:prstGeom prst="roundRect">
            <a:avLst>
              <a:gd name="adj" fmla="val 2778"/>
            </a:avLst>
          </a:prstGeom>
          <a:ln w="5317" cap="flat">
            <a:noFill/>
            <a:prstDash val="solid"/>
            <a:miter/>
          </a:ln>
          <a:effectLst/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BD733608-6C70-B772-21D1-3D3907FDC480}"/>
              </a:ext>
            </a:extLst>
          </p:cNvPr>
          <p:cNvSpPr txBox="1"/>
          <p:nvPr userDrawn="1"/>
        </p:nvSpPr>
        <p:spPr>
          <a:xfrm>
            <a:off x="7799634" y="1458122"/>
            <a:ext cx="3212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O que vamos ver: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23DEE6D2-3C89-29F3-6B45-27D18A9027CA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360E2F03-D4E5-09A8-7936-01F7F1B1DDF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1D7318CA-FCC5-56A3-F3F8-FD66EDE1840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6B04BA38-C7B2-0C51-80D2-5D226E0C591D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2D851528-6F50-B3CD-969B-EB5B293EE39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83130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çalho da Seção">
    <p:bg>
      <p:bgPr>
        <a:solidFill>
          <a:srgbClr val="61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CaixaDeTexto 70">
            <a:extLst>
              <a:ext uri="{FF2B5EF4-FFF2-40B4-BE49-F238E27FC236}">
                <a16:creationId xmlns:a16="http://schemas.microsoft.com/office/drawing/2014/main" id="{1B4A0BEA-327E-F2F4-B165-B228C4872095}"/>
              </a:ext>
            </a:extLst>
          </p:cNvPr>
          <p:cNvSpPr txBox="1"/>
          <p:nvPr userDrawn="1"/>
        </p:nvSpPr>
        <p:spPr>
          <a:xfrm>
            <a:off x="-1008380" y="137005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72" name="CaixaDeTexto 71">
            <a:extLst>
              <a:ext uri="{FF2B5EF4-FFF2-40B4-BE49-F238E27FC236}">
                <a16:creationId xmlns:a16="http://schemas.microsoft.com/office/drawing/2014/main" id="{D6C3B819-8E0E-638A-A40B-6FA60DC01281}"/>
              </a:ext>
            </a:extLst>
          </p:cNvPr>
          <p:cNvSpPr txBox="1"/>
          <p:nvPr userDrawn="1"/>
        </p:nvSpPr>
        <p:spPr>
          <a:xfrm>
            <a:off x="3842196" y="137005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73" name="CaixaDeTexto 72">
            <a:extLst>
              <a:ext uri="{FF2B5EF4-FFF2-40B4-BE49-F238E27FC236}">
                <a16:creationId xmlns:a16="http://schemas.microsoft.com/office/drawing/2014/main" id="{EBF88E37-C0F5-8402-2864-DD0DA3E6EF47}"/>
              </a:ext>
            </a:extLst>
          </p:cNvPr>
          <p:cNvSpPr txBox="1"/>
          <p:nvPr userDrawn="1"/>
        </p:nvSpPr>
        <p:spPr>
          <a:xfrm>
            <a:off x="8692772" y="137005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74" name="Imagem 73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20F273DB-7F8C-5F9A-F6D5-BC3646A68E7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0973" y="1358443"/>
            <a:ext cx="2070053" cy="2070053"/>
          </a:xfrm>
          <a:prstGeom prst="rect">
            <a:avLst/>
          </a:prstGeom>
        </p:spPr>
      </p:pic>
      <p:grpSp>
        <p:nvGrpSpPr>
          <p:cNvPr id="2" name="Group 6">
            <a:extLst>
              <a:ext uri="{FF2B5EF4-FFF2-40B4-BE49-F238E27FC236}">
                <a16:creationId xmlns:a16="http://schemas.microsoft.com/office/drawing/2014/main" id="{158CC89C-3696-A3DA-E1EB-4EE8CE3328D0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67DFCEF2-C87A-3158-32A9-8E1DB6FEDAB3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CBC353CA-F281-1410-B390-BCF8A8C0B33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99030BAB-97DC-DE4F-60B2-A98A58C4E8CB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CF4EE98B-A6ED-1E92-B573-8CD207428F4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21684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abeçalho da Seção">
    <p:bg>
      <p:bgPr>
        <a:solidFill>
          <a:srgbClr val="74242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9C5E91EE-7023-E72E-55DD-C19FF72A44B4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1044F809-1571-14A7-BD1B-52E4DB746EC7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26BFFCCB-4121-04B4-333F-45366F4E857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1EE71288-80ED-AFAF-B512-B9FDEF293777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0DC80E94-FDCF-BFB0-F2F9-245B0FBB6FA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23763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abeçalho da Seção">
    <p:bg>
      <p:bgPr>
        <a:solidFill>
          <a:srgbClr val="61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CaixaDeTexto 106">
            <a:extLst>
              <a:ext uri="{FF2B5EF4-FFF2-40B4-BE49-F238E27FC236}">
                <a16:creationId xmlns:a16="http://schemas.microsoft.com/office/drawing/2014/main" id="{A917D391-B69A-A741-5F18-842AF303792D}"/>
              </a:ext>
            </a:extLst>
          </p:cNvPr>
          <p:cNvSpPr txBox="1"/>
          <p:nvPr userDrawn="1"/>
        </p:nvSpPr>
        <p:spPr>
          <a:xfrm>
            <a:off x="5223062" y="216615"/>
            <a:ext cx="17604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400" dirty="0">
                <a:solidFill>
                  <a:schemeClr val="bg1"/>
                </a:solidFill>
                <a:latin typeface="AMX Medium" pitchFamily="2" charset="0"/>
              </a:rPr>
              <a:t>SOLUÇÕES DIGITAIS</a:t>
            </a:r>
          </a:p>
        </p:txBody>
      </p:sp>
      <p:sp>
        <p:nvSpPr>
          <p:cNvPr id="2" name="CaixaDeTexto 8">
            <a:extLst>
              <a:ext uri="{FF2B5EF4-FFF2-40B4-BE49-F238E27FC236}">
                <a16:creationId xmlns:a16="http://schemas.microsoft.com/office/drawing/2014/main" id="{0804BD0C-6284-E4D4-59D1-E1764FA2B8B8}"/>
              </a:ext>
            </a:extLst>
          </p:cNvPr>
          <p:cNvSpPr txBox="1"/>
          <p:nvPr userDrawn="1"/>
        </p:nvSpPr>
        <p:spPr>
          <a:xfrm>
            <a:off x="-927100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3" name="CaixaDeTexto 9">
            <a:extLst>
              <a:ext uri="{FF2B5EF4-FFF2-40B4-BE49-F238E27FC236}">
                <a16:creationId xmlns:a16="http://schemas.microsoft.com/office/drawing/2014/main" id="{7D48C61A-5A14-1F99-BBC2-FACEF3AB8F47}"/>
              </a:ext>
            </a:extLst>
          </p:cNvPr>
          <p:cNvSpPr txBox="1"/>
          <p:nvPr userDrawn="1"/>
        </p:nvSpPr>
        <p:spPr>
          <a:xfrm>
            <a:off x="3923476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4" name="CaixaDeTexto 10">
            <a:extLst>
              <a:ext uri="{FF2B5EF4-FFF2-40B4-BE49-F238E27FC236}">
                <a16:creationId xmlns:a16="http://schemas.microsoft.com/office/drawing/2014/main" id="{6E9855A6-CCAD-FE5F-E9E5-065AC9161907}"/>
              </a:ext>
            </a:extLst>
          </p:cNvPr>
          <p:cNvSpPr txBox="1"/>
          <p:nvPr userDrawn="1"/>
        </p:nvSpPr>
        <p:spPr>
          <a:xfrm>
            <a:off x="8774052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922F5BEA-20CE-68E2-CCB2-E855777A3051}"/>
              </a:ext>
            </a:extLst>
          </p:cNvPr>
          <p:cNvGrpSpPr/>
          <p:nvPr userDrawn="1"/>
        </p:nvGrpSpPr>
        <p:grpSpPr>
          <a:xfrm>
            <a:off x="4727939" y="968830"/>
            <a:ext cx="2736120" cy="3277677"/>
            <a:chOff x="2553872" y="1570475"/>
            <a:chExt cx="2736120" cy="3277677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C00FF9FE-B88F-1992-E0F0-2C6351BE154B}"/>
                </a:ext>
              </a:extLst>
            </p:cNvPr>
            <p:cNvGrpSpPr/>
            <p:nvPr userDrawn="1"/>
          </p:nvGrpSpPr>
          <p:grpSpPr>
            <a:xfrm>
              <a:off x="2553872" y="2112035"/>
              <a:ext cx="2736120" cy="2736117"/>
              <a:chOff x="1259629" y="1800227"/>
              <a:chExt cx="1791476" cy="1791474"/>
            </a:xfrm>
          </p:grpSpPr>
          <p:sp>
            <p:nvSpPr>
              <p:cNvPr id="8" name="Elipse 14">
                <a:extLst>
                  <a:ext uri="{FF2B5EF4-FFF2-40B4-BE49-F238E27FC236}">
                    <a16:creationId xmlns:a16="http://schemas.microsoft.com/office/drawing/2014/main" id="{F1FC6140-4822-FEB2-C8CD-5247B63D2D2D}"/>
                  </a:ext>
                </a:extLst>
              </p:cNvPr>
              <p:cNvSpPr/>
              <p:nvPr userDrawn="1"/>
            </p:nvSpPr>
            <p:spPr>
              <a:xfrm>
                <a:off x="1259629" y="1800227"/>
                <a:ext cx="1791476" cy="1791474"/>
              </a:xfrm>
              <a:prstGeom prst="ellipse">
                <a:avLst/>
              </a:prstGeom>
              <a:solidFill>
                <a:srgbClr val="C00000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/>
              </a:p>
            </p:txBody>
          </p:sp>
          <p:sp>
            <p:nvSpPr>
              <p:cNvPr id="9" name="Elipse 15">
                <a:extLst>
                  <a:ext uri="{FF2B5EF4-FFF2-40B4-BE49-F238E27FC236}">
                    <a16:creationId xmlns:a16="http://schemas.microsoft.com/office/drawing/2014/main" id="{238294D7-1A69-1C87-6B07-BE5E7C163537}"/>
                  </a:ext>
                </a:extLst>
              </p:cNvPr>
              <p:cNvSpPr/>
              <p:nvPr userDrawn="1"/>
            </p:nvSpPr>
            <p:spPr>
              <a:xfrm>
                <a:off x="1404148" y="1944744"/>
                <a:ext cx="1502435" cy="150243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/>
              </a:p>
            </p:txBody>
          </p:sp>
        </p:grpSp>
        <p:pic>
          <p:nvPicPr>
            <p:cNvPr id="7" name="Imagem 6" descr="Mulher segurando celular na mão&#10;&#10;O conteúdo gerado por IA pode estar incorreto.">
              <a:extLst>
                <a:ext uri="{FF2B5EF4-FFF2-40B4-BE49-F238E27FC236}">
                  <a16:creationId xmlns:a16="http://schemas.microsoft.com/office/drawing/2014/main" id="{FB5D9BA3-BC34-6BD8-7115-E8439F78D74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rcRect l="12679" r="13164"/>
            <a:stretch>
              <a:fillRect/>
            </a:stretch>
          </p:blipFill>
          <p:spPr>
            <a:xfrm>
              <a:off x="2787430" y="1570475"/>
              <a:ext cx="2273288" cy="3065496"/>
            </a:xfrm>
            <a:custGeom>
              <a:avLst/>
              <a:gdLst>
                <a:gd name="connsiteX0" fmla="*/ 982120 w 2273288"/>
                <a:gd name="connsiteY0" fmla="*/ 0 h 3065496"/>
                <a:gd name="connsiteX1" fmla="*/ 1291168 w 2273288"/>
                <a:gd name="connsiteY1" fmla="*/ 0 h 3065496"/>
                <a:gd name="connsiteX2" fmla="*/ 1365718 w 2273288"/>
                <a:gd name="connsiteY2" fmla="*/ 11378 h 3065496"/>
                <a:gd name="connsiteX3" fmla="*/ 2273288 w 2273288"/>
                <a:gd name="connsiteY3" fmla="*/ 1124929 h 3065496"/>
                <a:gd name="connsiteX4" fmla="*/ 2273288 w 2273288"/>
                <a:gd name="connsiteY4" fmla="*/ 1928852 h 3065496"/>
                <a:gd name="connsiteX5" fmla="*/ 1136644 w 2273288"/>
                <a:gd name="connsiteY5" fmla="*/ 3065496 h 3065496"/>
                <a:gd name="connsiteX6" fmla="*/ 0 w 2273288"/>
                <a:gd name="connsiteY6" fmla="*/ 1928852 h 3065496"/>
                <a:gd name="connsiteX7" fmla="*/ 0 w 2273288"/>
                <a:gd name="connsiteY7" fmla="*/ 1124929 h 3065496"/>
                <a:gd name="connsiteX8" fmla="*/ 907571 w 2273288"/>
                <a:gd name="connsiteY8" fmla="*/ 11378 h 3065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288" h="3065496">
                  <a:moveTo>
                    <a:pt x="982120" y="0"/>
                  </a:moveTo>
                  <a:lnTo>
                    <a:pt x="1291168" y="0"/>
                  </a:lnTo>
                  <a:lnTo>
                    <a:pt x="1365718" y="11378"/>
                  </a:lnTo>
                  <a:cubicBezTo>
                    <a:pt x="1883667" y="117366"/>
                    <a:pt x="2273288" y="575647"/>
                    <a:pt x="2273288" y="1124929"/>
                  </a:cubicBezTo>
                  <a:lnTo>
                    <a:pt x="2273288" y="1928852"/>
                  </a:lnTo>
                  <a:cubicBezTo>
                    <a:pt x="2273288" y="2556603"/>
                    <a:pt x="1764395" y="3065496"/>
                    <a:pt x="1136644" y="3065496"/>
                  </a:cubicBezTo>
                  <a:cubicBezTo>
                    <a:pt x="508893" y="3065496"/>
                    <a:pt x="0" y="2556603"/>
                    <a:pt x="0" y="1928852"/>
                  </a:cubicBezTo>
                  <a:lnTo>
                    <a:pt x="0" y="1124929"/>
                  </a:lnTo>
                  <a:cubicBezTo>
                    <a:pt x="0" y="575647"/>
                    <a:pt x="389621" y="117366"/>
                    <a:pt x="907571" y="11378"/>
                  </a:cubicBezTo>
                  <a:close/>
                </a:path>
              </a:pathLst>
            </a:custGeom>
          </p:spPr>
        </p:pic>
      </p:grpSp>
      <p:grpSp>
        <p:nvGrpSpPr>
          <p:cNvPr id="10" name="Group 6">
            <a:extLst>
              <a:ext uri="{FF2B5EF4-FFF2-40B4-BE49-F238E27FC236}">
                <a16:creationId xmlns:a16="http://schemas.microsoft.com/office/drawing/2014/main" id="{397097DB-0CEF-F4EA-A217-920221DCDA8C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1" name="Retângulo: Cantos Arredondados 15">
              <a:extLst>
                <a:ext uri="{FF2B5EF4-FFF2-40B4-BE49-F238E27FC236}">
                  <a16:creationId xmlns:a16="http://schemas.microsoft.com/office/drawing/2014/main" id="{FD0BF0BE-A084-417B-F59F-A26994A25417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2" name="Gráfico 16">
              <a:extLst>
                <a:ext uri="{FF2B5EF4-FFF2-40B4-BE49-F238E27FC236}">
                  <a16:creationId xmlns:a16="http://schemas.microsoft.com/office/drawing/2014/main" id="{3FC184D6-C7F5-10BF-D9F8-65FE9972088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3" name="CaixaDeTexto 17">
              <a:extLst>
                <a:ext uri="{FF2B5EF4-FFF2-40B4-BE49-F238E27FC236}">
                  <a16:creationId xmlns:a16="http://schemas.microsoft.com/office/drawing/2014/main" id="{26A5BC9B-F6D3-BEBC-4767-FC2150A0BB02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14" name="Graphic 10">
              <a:extLst>
                <a:ext uri="{FF2B5EF4-FFF2-40B4-BE49-F238E27FC236}">
                  <a16:creationId xmlns:a16="http://schemas.microsoft.com/office/drawing/2014/main" id="{A7C758D8-AED1-0676-D4E8-D6D8EBBEE85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25801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454329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 hasCustomPrompt="1"/>
          </p:nvPr>
        </p:nvSpPr>
        <p:spPr>
          <a:xfrm>
            <a:off x="5591175" y="1679574"/>
            <a:ext cx="4886325" cy="5178426"/>
          </a:xfrm>
          <a:custGeom>
            <a:avLst/>
            <a:gdLst>
              <a:gd name="connsiteX0" fmla="*/ 0 w 4886325"/>
              <a:gd name="connsiteY0" fmla="*/ 0 h 5178426"/>
              <a:gd name="connsiteX1" fmla="*/ 4886325 w 4886325"/>
              <a:gd name="connsiteY1" fmla="*/ 0 h 5178426"/>
              <a:gd name="connsiteX2" fmla="*/ 4886325 w 4886325"/>
              <a:gd name="connsiteY2" fmla="*/ 5178426 h 5178426"/>
              <a:gd name="connsiteX3" fmla="*/ 0 w 4886325"/>
              <a:gd name="connsiteY3" fmla="*/ 5178426 h 5178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6325" h="5178426">
                <a:moveTo>
                  <a:pt x="0" y="0"/>
                </a:moveTo>
                <a:lnTo>
                  <a:pt x="4886325" y="0"/>
                </a:lnTo>
                <a:lnTo>
                  <a:pt x="4886325" y="5178426"/>
                </a:lnTo>
                <a:lnTo>
                  <a:pt x="0" y="517842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5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en-US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31919778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a Livre: Forma 6">
            <a:extLst>
              <a:ext uri="{FF2B5EF4-FFF2-40B4-BE49-F238E27FC236}">
                <a16:creationId xmlns:a16="http://schemas.microsoft.com/office/drawing/2014/main" id="{D36170ED-D75D-4725-97A5-2BEFDD357737}"/>
              </a:ext>
            </a:extLst>
          </p:cNvPr>
          <p:cNvSpPr/>
          <p:nvPr userDrawn="1"/>
        </p:nvSpPr>
        <p:spPr>
          <a:xfrm>
            <a:off x="2133601" y="-1"/>
            <a:ext cx="7924800" cy="1152207"/>
          </a:xfrm>
          <a:custGeom>
            <a:avLst/>
            <a:gdLst>
              <a:gd name="connsiteX0" fmla="*/ 0 w 6449725"/>
              <a:gd name="connsiteY0" fmla="*/ 0 h 1163782"/>
              <a:gd name="connsiteX1" fmla="*/ 6449725 w 6449725"/>
              <a:gd name="connsiteY1" fmla="*/ 0 h 1163782"/>
              <a:gd name="connsiteX2" fmla="*/ 6449725 w 6449725"/>
              <a:gd name="connsiteY2" fmla="*/ 557188 h 1163782"/>
              <a:gd name="connsiteX3" fmla="*/ 5843131 w 6449725"/>
              <a:gd name="connsiteY3" fmla="*/ 1163782 h 1163782"/>
              <a:gd name="connsiteX4" fmla="*/ 606594 w 6449725"/>
              <a:gd name="connsiteY4" fmla="*/ 1163782 h 1163782"/>
              <a:gd name="connsiteX5" fmla="*/ 0 w 6449725"/>
              <a:gd name="connsiteY5" fmla="*/ 557188 h 1163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49725" h="1163782">
                <a:moveTo>
                  <a:pt x="0" y="0"/>
                </a:moveTo>
                <a:lnTo>
                  <a:pt x="6449725" y="0"/>
                </a:lnTo>
                <a:lnTo>
                  <a:pt x="6449725" y="557188"/>
                </a:lnTo>
                <a:cubicBezTo>
                  <a:pt x="6449725" y="892201"/>
                  <a:pt x="6178144" y="1163782"/>
                  <a:pt x="5843131" y="1163782"/>
                </a:cubicBezTo>
                <a:lnTo>
                  <a:pt x="606594" y="1163782"/>
                </a:lnTo>
                <a:cubicBezTo>
                  <a:pt x="271581" y="1163782"/>
                  <a:pt x="0" y="892201"/>
                  <a:pt x="0" y="55718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900064" y="118290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B10804E5-2607-44A6-9425-A1F8E885904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435683" y="341233"/>
            <a:ext cx="7320636" cy="411163"/>
          </a:xfrm>
          <a:prstGeom prst="rect">
            <a:avLst/>
          </a:prstGeom>
        </p:spPr>
        <p:txBody>
          <a:bodyPr anchor="b"/>
          <a:lstStyle>
            <a:lvl1pPr marL="0" algn="ctr" defTabSz="914400" rtl="0" eaLnBrk="1" latinLnBrk="0" hangingPunct="1">
              <a:defRPr lang="pt-BR" sz="2800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F96342F5-3FB4-490F-9638-45CC41AEBB0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435681" y="705399"/>
            <a:ext cx="7320636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6628574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: Cantos Superiores Arredondados 3">
            <a:extLst>
              <a:ext uri="{FF2B5EF4-FFF2-40B4-BE49-F238E27FC236}">
                <a16:creationId xmlns:a16="http://schemas.microsoft.com/office/drawing/2014/main" id="{0E6843EE-5518-4FC5-8CF1-0BD53244452D}"/>
              </a:ext>
            </a:extLst>
          </p:cNvPr>
          <p:cNvSpPr/>
          <p:nvPr userDrawn="1"/>
        </p:nvSpPr>
        <p:spPr>
          <a:xfrm flipV="1">
            <a:off x="748059" y="0"/>
            <a:ext cx="9410006" cy="116378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257126" y="118290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</p:grpSp>
      <p:sp>
        <p:nvSpPr>
          <p:cNvPr id="16" name="Título 1">
            <a:extLst>
              <a:ext uri="{FF2B5EF4-FFF2-40B4-BE49-F238E27FC236}">
                <a16:creationId xmlns:a16="http://schemas.microsoft.com/office/drawing/2014/main" id="{4946B340-CF36-4974-85ED-3AC8996203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8059" y="341233"/>
            <a:ext cx="9410006" cy="411163"/>
          </a:xfrm>
          <a:prstGeom prst="rect">
            <a:avLst/>
          </a:prstGeom>
        </p:spPr>
        <p:txBody>
          <a:bodyPr anchor="b"/>
          <a:lstStyle>
            <a:lvl1pPr marL="0" algn="ctr" defTabSz="914400" rtl="0" eaLnBrk="1" latinLnBrk="0" hangingPunct="1">
              <a:defRPr lang="pt-BR" sz="2800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936E0F8-E954-43C7-B637-F9C319A0B6C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7713" y="705399"/>
            <a:ext cx="94107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33418937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>
            <a:off x="2133600" y="-3572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0064" y="114716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8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19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0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</p:grpSp>
      <p:sp>
        <p:nvSpPr>
          <p:cNvPr id="21" name="Título 1">
            <a:extLst>
              <a:ext uri="{FF2B5EF4-FFF2-40B4-BE49-F238E27FC236}">
                <a16:creationId xmlns:a16="http://schemas.microsoft.com/office/drawing/2014/main" id="{2062D2E3-8553-4996-ADEE-52E4D6DF25A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604740" y="172453"/>
            <a:ext cx="6982520" cy="411163"/>
          </a:xfrm>
          <a:prstGeom prst="rect">
            <a:avLst/>
          </a:prstGeom>
        </p:spPr>
        <p:txBody>
          <a:bodyPr anchor="b"/>
          <a:lstStyle>
            <a:lvl1pPr marL="0" algn="ctr" defTabSz="914400" rtl="0" eaLnBrk="1" latinLnBrk="0" hangingPunct="1">
              <a:defRPr lang="pt-BR" sz="1800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6323624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B4CEA04-7836-424D-B5E2-E51B2E13F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8C45CC16-A43A-4E3B-ABF7-B462FE00D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AFB7BD67-05BE-46B2-B784-003F921CAE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265C2EA-203E-4422-8867-D9FA4772C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6714B6F-B8AB-47DC-A3AF-118D267F6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522382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3A6AAB2-1631-4D22-9659-7EDF65085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1C1ECA0-DA53-4DCB-8CF6-EBEAA40E76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415D622-5FFD-4CA2-80AB-D59D93504F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D5AF28E7-EE41-4EFE-8C95-729FFFB1B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69AF397-56DB-4067-A493-01067C612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150515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5090595-9B23-4576-98C9-6F49D7C85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76E84B0-C1D1-4CD0-A417-50395B93DE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F51FE20D-BD78-4D0D-BBB5-6A02DDBF88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B64EEC95-485F-4404-8EF6-DB02044BEC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0DB3CD2C-A352-487A-BD25-65C72B4B5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4049CDEF-35BA-4A48-80AE-149175D31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743126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AC4D88D-577C-4A49-A6C4-13A91E557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03D75882-9764-4368-A245-2112A40F02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2D45A38C-EA96-4128-89DA-D4B544318B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BB8D3857-47D9-4993-89B2-1409BF224A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CAA847EB-A975-47B8-ADDB-61D613E439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5C10BD00-C42B-4B44-AC40-5FFB850474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916147B7-5F1D-4E0F-9A3F-79CBA2850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A9ACEB3F-235A-4B21-A240-BC5156F0B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645143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AAF30BD-D763-4AFC-82F0-F15C6DB8C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789867DE-3488-4C0D-BD79-E5453BF659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A9960644-D14A-46DF-9D71-6A0A5CF0C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AC243288-EFF9-45CB-84F6-CEA76F1B2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022596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D5209F80-C54B-4F6C-BFBB-3FAE3B4973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9492A75F-2ABE-4FF4-A7D0-F4A63143A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585C56E-7573-48FE-9543-45B8F6D9A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106705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8D6DC5D-243C-45AF-BE20-D39F3512A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BEB87CB-E4E0-4795-9C9A-D88751CDB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813BBCF2-562D-4BE6-8533-3880E4C162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40C70C8A-696C-4305-8BB4-6063C82242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B012F701-2674-4AED-BEA4-F87437A1A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96B2C9A2-9583-4093-A343-97F443802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455104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B48E8C4-8B08-47D7-BB70-AC7745867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9166979A-1714-48DB-A94D-F106C3E404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C5036000-C91C-485E-B434-98C9F04194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1BA7CC97-0359-43DE-9607-D207DD4F76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96504EE9-97FB-4435-8251-15D6D0E6E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3F407471-0A03-4AD7-811A-71E2404A1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273002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9AC3472-7557-46C8-A9B4-E82A1659B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03F22C6F-E4D0-465B-9EF8-B7885F965B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32955E-8B68-48BB-9A9A-0A1AC7EC89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26E25BE-703B-4540-95B4-0F88D8676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D9344FF-F115-4E36-A504-F4EB7E9BC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253047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0B776B76-6DE4-4C1C-BDF7-DE11AB03FD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59D38CB6-A580-498D-A472-52F125AEAE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DE14D16B-7342-451A-8061-801148F6BC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ABEEC1E7-3F45-452A-B9F5-24A0FEFED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C01AEEA1-3FCA-4178-8919-BA421E259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857269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&amp; Subtitle copy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10320" y="4751038"/>
            <a:ext cx="12215019" cy="2106962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dirty="0"/>
          </a:p>
        </p:txBody>
      </p:sp>
      <p:sp>
        <p:nvSpPr>
          <p:cNvPr id="3" name="Freeform 9">
            <a:extLst>
              <a:ext uri="{FF2B5EF4-FFF2-40B4-BE49-F238E27FC236}">
                <a16:creationId xmlns:a16="http://schemas.microsoft.com/office/drawing/2014/main" id="{77B726D9-D930-49C2-98BE-B7672360C8AA}"/>
              </a:ext>
            </a:extLst>
          </p:cNvPr>
          <p:cNvSpPr>
            <a:spLocks/>
          </p:cNvSpPr>
          <p:nvPr userDrawn="1"/>
        </p:nvSpPr>
        <p:spPr bwMode="auto">
          <a:xfrm>
            <a:off x="4033306" y="5355514"/>
            <a:ext cx="3081665" cy="1141199"/>
          </a:xfrm>
          <a:custGeom>
            <a:avLst/>
            <a:gdLst>
              <a:gd name="T0" fmla="*/ 4 w 1449"/>
              <a:gd name="T1" fmla="*/ 535 h 535"/>
              <a:gd name="T2" fmla="*/ 1 w 1449"/>
              <a:gd name="T3" fmla="*/ 496 h 535"/>
              <a:gd name="T4" fmla="*/ 0 w 1449"/>
              <a:gd name="T5" fmla="*/ 43 h 535"/>
              <a:gd name="T6" fmla="*/ 42 w 1449"/>
              <a:gd name="T7" fmla="*/ 0 h 535"/>
              <a:gd name="T8" fmla="*/ 1411 w 1449"/>
              <a:gd name="T9" fmla="*/ 1 h 535"/>
              <a:gd name="T10" fmla="*/ 1449 w 1449"/>
              <a:gd name="T11" fmla="*/ 4 h 535"/>
              <a:gd name="T12" fmla="*/ 1449 w 1449"/>
              <a:gd name="T13" fmla="*/ 535 h 535"/>
              <a:gd name="T14" fmla="*/ 4 w 1449"/>
              <a:gd name="T15" fmla="*/ 535 h 535"/>
              <a:gd name="connsiteX0" fmla="*/ 28 w 10000"/>
              <a:gd name="connsiteY0" fmla="*/ 10000 h 10000"/>
              <a:gd name="connsiteX1" fmla="*/ 7 w 10000"/>
              <a:gd name="connsiteY1" fmla="*/ 9271 h 10000"/>
              <a:gd name="connsiteX2" fmla="*/ 0 w 10000"/>
              <a:gd name="connsiteY2" fmla="*/ 804 h 10000"/>
              <a:gd name="connsiteX3" fmla="*/ 290 w 10000"/>
              <a:gd name="connsiteY3" fmla="*/ 0 h 10000"/>
              <a:gd name="connsiteX4" fmla="*/ 9073 w 10000"/>
              <a:gd name="connsiteY4" fmla="*/ 20 h 10000"/>
              <a:gd name="connsiteX5" fmla="*/ 9738 w 10000"/>
              <a:gd name="connsiteY5" fmla="*/ 19 h 10000"/>
              <a:gd name="connsiteX6" fmla="*/ 10000 w 10000"/>
              <a:gd name="connsiteY6" fmla="*/ 75 h 10000"/>
              <a:gd name="connsiteX7" fmla="*/ 10000 w 10000"/>
              <a:gd name="connsiteY7" fmla="*/ 10000 h 10000"/>
              <a:gd name="connsiteX8" fmla="*/ 28 w 10000"/>
              <a:gd name="connsiteY8" fmla="*/ 10000 h 10000"/>
              <a:gd name="connsiteX0" fmla="*/ 28 w 10000"/>
              <a:gd name="connsiteY0" fmla="*/ 10000 h 10000"/>
              <a:gd name="connsiteX1" fmla="*/ 7 w 10000"/>
              <a:gd name="connsiteY1" fmla="*/ 9271 h 10000"/>
              <a:gd name="connsiteX2" fmla="*/ 0 w 10000"/>
              <a:gd name="connsiteY2" fmla="*/ 804 h 10000"/>
              <a:gd name="connsiteX3" fmla="*/ 290 w 10000"/>
              <a:gd name="connsiteY3" fmla="*/ 0 h 10000"/>
              <a:gd name="connsiteX4" fmla="*/ 9073 w 10000"/>
              <a:gd name="connsiteY4" fmla="*/ 20 h 10000"/>
              <a:gd name="connsiteX5" fmla="*/ 9738 w 10000"/>
              <a:gd name="connsiteY5" fmla="*/ 19 h 10000"/>
              <a:gd name="connsiteX6" fmla="*/ 10000 w 10000"/>
              <a:gd name="connsiteY6" fmla="*/ 75 h 10000"/>
              <a:gd name="connsiteX7" fmla="*/ 9993 w 10000"/>
              <a:gd name="connsiteY7" fmla="*/ 604 h 10000"/>
              <a:gd name="connsiteX8" fmla="*/ 10000 w 10000"/>
              <a:gd name="connsiteY8" fmla="*/ 10000 h 10000"/>
              <a:gd name="connsiteX9" fmla="*/ 28 w 10000"/>
              <a:gd name="connsiteY9" fmla="*/ 10000 h 10000"/>
              <a:gd name="connsiteX0" fmla="*/ 28 w 10000"/>
              <a:gd name="connsiteY0" fmla="*/ 10294 h 10294"/>
              <a:gd name="connsiteX1" fmla="*/ 7 w 10000"/>
              <a:gd name="connsiteY1" fmla="*/ 9565 h 10294"/>
              <a:gd name="connsiteX2" fmla="*/ 0 w 10000"/>
              <a:gd name="connsiteY2" fmla="*/ 1098 h 10294"/>
              <a:gd name="connsiteX3" fmla="*/ 290 w 10000"/>
              <a:gd name="connsiteY3" fmla="*/ 294 h 10294"/>
              <a:gd name="connsiteX4" fmla="*/ 9073 w 10000"/>
              <a:gd name="connsiteY4" fmla="*/ 314 h 10294"/>
              <a:gd name="connsiteX5" fmla="*/ 9738 w 10000"/>
              <a:gd name="connsiteY5" fmla="*/ 313 h 10294"/>
              <a:gd name="connsiteX6" fmla="*/ 9993 w 10000"/>
              <a:gd name="connsiteY6" fmla="*/ 898 h 10294"/>
              <a:gd name="connsiteX7" fmla="*/ 10000 w 10000"/>
              <a:gd name="connsiteY7" fmla="*/ 10294 h 10294"/>
              <a:gd name="connsiteX8" fmla="*/ 28 w 10000"/>
              <a:gd name="connsiteY8" fmla="*/ 10294 h 10294"/>
              <a:gd name="connsiteX0" fmla="*/ 28 w 10081"/>
              <a:gd name="connsiteY0" fmla="*/ 10293 h 10293"/>
              <a:gd name="connsiteX1" fmla="*/ 7 w 10081"/>
              <a:gd name="connsiteY1" fmla="*/ 9564 h 10293"/>
              <a:gd name="connsiteX2" fmla="*/ 0 w 10081"/>
              <a:gd name="connsiteY2" fmla="*/ 1097 h 10293"/>
              <a:gd name="connsiteX3" fmla="*/ 290 w 10081"/>
              <a:gd name="connsiteY3" fmla="*/ 293 h 10293"/>
              <a:gd name="connsiteX4" fmla="*/ 9073 w 10081"/>
              <a:gd name="connsiteY4" fmla="*/ 313 h 10293"/>
              <a:gd name="connsiteX5" fmla="*/ 9993 w 10081"/>
              <a:gd name="connsiteY5" fmla="*/ 897 h 10293"/>
              <a:gd name="connsiteX6" fmla="*/ 10000 w 10081"/>
              <a:gd name="connsiteY6" fmla="*/ 10293 h 10293"/>
              <a:gd name="connsiteX7" fmla="*/ 28 w 10081"/>
              <a:gd name="connsiteY7" fmla="*/ 10293 h 10293"/>
              <a:gd name="connsiteX0" fmla="*/ 28 w 10000"/>
              <a:gd name="connsiteY0" fmla="*/ 10231 h 10231"/>
              <a:gd name="connsiteX1" fmla="*/ 7 w 10000"/>
              <a:gd name="connsiteY1" fmla="*/ 9502 h 10231"/>
              <a:gd name="connsiteX2" fmla="*/ 0 w 10000"/>
              <a:gd name="connsiteY2" fmla="*/ 1035 h 10231"/>
              <a:gd name="connsiteX3" fmla="*/ 290 w 10000"/>
              <a:gd name="connsiteY3" fmla="*/ 231 h 10231"/>
              <a:gd name="connsiteX4" fmla="*/ 9073 w 10000"/>
              <a:gd name="connsiteY4" fmla="*/ 251 h 10231"/>
              <a:gd name="connsiteX5" fmla="*/ 9993 w 10000"/>
              <a:gd name="connsiteY5" fmla="*/ 835 h 10231"/>
              <a:gd name="connsiteX6" fmla="*/ 10000 w 10000"/>
              <a:gd name="connsiteY6" fmla="*/ 10231 h 10231"/>
              <a:gd name="connsiteX7" fmla="*/ 28 w 10000"/>
              <a:gd name="connsiteY7" fmla="*/ 10231 h 10231"/>
              <a:gd name="connsiteX0" fmla="*/ 28 w 10000"/>
              <a:gd name="connsiteY0" fmla="*/ 10000 h 10000"/>
              <a:gd name="connsiteX1" fmla="*/ 7 w 10000"/>
              <a:gd name="connsiteY1" fmla="*/ 9271 h 10000"/>
              <a:gd name="connsiteX2" fmla="*/ 0 w 10000"/>
              <a:gd name="connsiteY2" fmla="*/ 804 h 10000"/>
              <a:gd name="connsiteX3" fmla="*/ 290 w 10000"/>
              <a:gd name="connsiteY3" fmla="*/ 0 h 10000"/>
              <a:gd name="connsiteX4" fmla="*/ 9073 w 10000"/>
              <a:gd name="connsiteY4" fmla="*/ 20 h 10000"/>
              <a:gd name="connsiteX5" fmla="*/ 9993 w 10000"/>
              <a:gd name="connsiteY5" fmla="*/ 604 h 10000"/>
              <a:gd name="connsiteX6" fmla="*/ 10000 w 10000"/>
              <a:gd name="connsiteY6" fmla="*/ 10000 h 10000"/>
              <a:gd name="connsiteX7" fmla="*/ 28 w 10000"/>
              <a:gd name="connsiteY7" fmla="*/ 1000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000" h="10000">
                <a:moveTo>
                  <a:pt x="28" y="10000"/>
                </a:moveTo>
                <a:cubicBezTo>
                  <a:pt x="21" y="9738"/>
                  <a:pt x="7" y="9514"/>
                  <a:pt x="7" y="9271"/>
                </a:cubicBezTo>
                <a:cubicBezTo>
                  <a:pt x="7" y="6449"/>
                  <a:pt x="7" y="3626"/>
                  <a:pt x="0" y="804"/>
                </a:cubicBezTo>
                <a:cubicBezTo>
                  <a:pt x="0" y="206"/>
                  <a:pt x="62" y="0"/>
                  <a:pt x="290" y="0"/>
                </a:cubicBezTo>
                <a:lnTo>
                  <a:pt x="9073" y="20"/>
                </a:lnTo>
                <a:cubicBezTo>
                  <a:pt x="9562" y="330"/>
                  <a:pt x="9723" y="423"/>
                  <a:pt x="9993" y="604"/>
                </a:cubicBezTo>
                <a:cubicBezTo>
                  <a:pt x="9995" y="3736"/>
                  <a:pt x="9998" y="6868"/>
                  <a:pt x="10000" y="10000"/>
                </a:cubicBezTo>
                <a:lnTo>
                  <a:pt x="28" y="10000"/>
                </a:ln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/>
          </a:p>
        </p:txBody>
      </p:sp>
      <p:sp>
        <p:nvSpPr>
          <p:cNvPr id="4" name="Forma Livre: Forma 3">
            <a:extLst>
              <a:ext uri="{FF2B5EF4-FFF2-40B4-BE49-F238E27FC236}">
                <a16:creationId xmlns:a16="http://schemas.microsoft.com/office/drawing/2014/main" id="{EFAB5A4A-5035-40D1-99AA-7DF7E6B75E66}"/>
              </a:ext>
            </a:extLst>
          </p:cNvPr>
          <p:cNvSpPr/>
          <p:nvPr userDrawn="1"/>
        </p:nvSpPr>
        <p:spPr>
          <a:xfrm>
            <a:off x="1" y="4746162"/>
            <a:ext cx="3206313" cy="2111840"/>
          </a:xfrm>
          <a:custGeom>
            <a:avLst/>
            <a:gdLst>
              <a:gd name="connsiteX0" fmla="*/ 483887 w 2157159"/>
              <a:gd name="connsiteY0" fmla="*/ 0 h 1904592"/>
              <a:gd name="connsiteX1" fmla="*/ 2157159 w 2157159"/>
              <a:gd name="connsiteY1" fmla="*/ 1673272 h 1904592"/>
              <a:gd name="connsiteX2" fmla="*/ 2148520 w 2157159"/>
              <a:gd name="connsiteY2" fmla="*/ 1844355 h 1904592"/>
              <a:gd name="connsiteX3" fmla="*/ 2139327 w 2157159"/>
              <a:gd name="connsiteY3" fmla="*/ 1904592 h 1904592"/>
              <a:gd name="connsiteX4" fmla="*/ 1284060 w 2157159"/>
              <a:gd name="connsiteY4" fmla="*/ 1904592 h 1904592"/>
              <a:gd name="connsiteX5" fmla="*/ 1303526 w 2157159"/>
              <a:gd name="connsiteY5" fmla="*/ 1841884 h 1904592"/>
              <a:gd name="connsiteX6" fmla="*/ 1320523 w 2157159"/>
              <a:gd name="connsiteY6" fmla="*/ 1673272 h 1904592"/>
              <a:gd name="connsiteX7" fmla="*/ 483887 w 2157159"/>
              <a:gd name="connsiteY7" fmla="*/ 836636 h 1904592"/>
              <a:gd name="connsiteX8" fmla="*/ 16116 w 2157159"/>
              <a:gd name="connsiteY8" fmla="*/ 979521 h 1904592"/>
              <a:gd name="connsiteX9" fmla="*/ 0 w 2157159"/>
              <a:gd name="connsiteY9" fmla="*/ 992818 h 1904592"/>
              <a:gd name="connsiteX10" fmla="*/ 0 w 2157159"/>
              <a:gd name="connsiteY10" fmla="*/ 71706 h 1904592"/>
              <a:gd name="connsiteX11" fmla="*/ 146664 w 2157159"/>
              <a:gd name="connsiteY11" fmla="*/ 33995 h 1904592"/>
              <a:gd name="connsiteX12" fmla="*/ 483887 w 2157159"/>
              <a:gd name="connsiteY12" fmla="*/ 0 h 1904592"/>
              <a:gd name="connsiteX0" fmla="*/ 483887 w 2157159"/>
              <a:gd name="connsiteY0" fmla="*/ 0 h 1904592"/>
              <a:gd name="connsiteX1" fmla="*/ 1653298 w 2157159"/>
              <a:gd name="connsiteY1" fmla="*/ 482345 h 1904592"/>
              <a:gd name="connsiteX2" fmla="*/ 2157159 w 2157159"/>
              <a:gd name="connsiteY2" fmla="*/ 1673272 h 1904592"/>
              <a:gd name="connsiteX3" fmla="*/ 2148520 w 2157159"/>
              <a:gd name="connsiteY3" fmla="*/ 1844355 h 1904592"/>
              <a:gd name="connsiteX4" fmla="*/ 2139327 w 2157159"/>
              <a:gd name="connsiteY4" fmla="*/ 1904592 h 1904592"/>
              <a:gd name="connsiteX5" fmla="*/ 1284060 w 2157159"/>
              <a:gd name="connsiteY5" fmla="*/ 1904592 h 1904592"/>
              <a:gd name="connsiteX6" fmla="*/ 1303526 w 2157159"/>
              <a:gd name="connsiteY6" fmla="*/ 1841884 h 1904592"/>
              <a:gd name="connsiteX7" fmla="*/ 1320523 w 2157159"/>
              <a:gd name="connsiteY7" fmla="*/ 1673272 h 1904592"/>
              <a:gd name="connsiteX8" fmla="*/ 483887 w 2157159"/>
              <a:gd name="connsiteY8" fmla="*/ 836636 h 1904592"/>
              <a:gd name="connsiteX9" fmla="*/ 16116 w 2157159"/>
              <a:gd name="connsiteY9" fmla="*/ 979521 h 1904592"/>
              <a:gd name="connsiteX10" fmla="*/ 0 w 2157159"/>
              <a:gd name="connsiteY10" fmla="*/ 992818 h 1904592"/>
              <a:gd name="connsiteX11" fmla="*/ 0 w 2157159"/>
              <a:gd name="connsiteY11" fmla="*/ 71706 h 1904592"/>
              <a:gd name="connsiteX12" fmla="*/ 146664 w 2157159"/>
              <a:gd name="connsiteY12" fmla="*/ 33995 h 1904592"/>
              <a:gd name="connsiteX13" fmla="*/ 483887 w 2157159"/>
              <a:gd name="connsiteY13" fmla="*/ 0 h 1904592"/>
              <a:gd name="connsiteX0" fmla="*/ 483887 w 2157159"/>
              <a:gd name="connsiteY0" fmla="*/ 0 h 1904592"/>
              <a:gd name="connsiteX1" fmla="*/ 1653298 w 2157159"/>
              <a:gd name="connsiteY1" fmla="*/ 482345 h 1904592"/>
              <a:gd name="connsiteX2" fmla="*/ 2157159 w 2157159"/>
              <a:gd name="connsiteY2" fmla="*/ 1673272 h 1904592"/>
              <a:gd name="connsiteX3" fmla="*/ 2148520 w 2157159"/>
              <a:gd name="connsiteY3" fmla="*/ 1844355 h 1904592"/>
              <a:gd name="connsiteX4" fmla="*/ 2139327 w 2157159"/>
              <a:gd name="connsiteY4" fmla="*/ 1904592 h 1904592"/>
              <a:gd name="connsiteX5" fmla="*/ 1284060 w 2157159"/>
              <a:gd name="connsiteY5" fmla="*/ 1904592 h 1904592"/>
              <a:gd name="connsiteX6" fmla="*/ 1303526 w 2157159"/>
              <a:gd name="connsiteY6" fmla="*/ 1841884 h 1904592"/>
              <a:gd name="connsiteX7" fmla="*/ 1320523 w 2157159"/>
              <a:gd name="connsiteY7" fmla="*/ 1673272 h 1904592"/>
              <a:gd name="connsiteX8" fmla="*/ 483887 w 2157159"/>
              <a:gd name="connsiteY8" fmla="*/ 836636 h 1904592"/>
              <a:gd name="connsiteX9" fmla="*/ 16116 w 2157159"/>
              <a:gd name="connsiteY9" fmla="*/ 979521 h 1904592"/>
              <a:gd name="connsiteX10" fmla="*/ 0 w 2157159"/>
              <a:gd name="connsiteY10" fmla="*/ 992818 h 1904592"/>
              <a:gd name="connsiteX11" fmla="*/ 0 w 2157159"/>
              <a:gd name="connsiteY11" fmla="*/ 574765 h 1904592"/>
              <a:gd name="connsiteX12" fmla="*/ 0 w 2157159"/>
              <a:gd name="connsiteY12" fmla="*/ 71706 h 1904592"/>
              <a:gd name="connsiteX13" fmla="*/ 146664 w 2157159"/>
              <a:gd name="connsiteY13" fmla="*/ 33995 h 1904592"/>
              <a:gd name="connsiteX14" fmla="*/ 483887 w 2157159"/>
              <a:gd name="connsiteY14" fmla="*/ 0 h 1904592"/>
              <a:gd name="connsiteX0" fmla="*/ 483887 w 2157159"/>
              <a:gd name="connsiteY0" fmla="*/ 0 h 1904592"/>
              <a:gd name="connsiteX1" fmla="*/ 1653298 w 2157159"/>
              <a:gd name="connsiteY1" fmla="*/ 482345 h 1904592"/>
              <a:gd name="connsiteX2" fmla="*/ 2157159 w 2157159"/>
              <a:gd name="connsiteY2" fmla="*/ 1673272 h 1904592"/>
              <a:gd name="connsiteX3" fmla="*/ 2148520 w 2157159"/>
              <a:gd name="connsiteY3" fmla="*/ 1844355 h 1904592"/>
              <a:gd name="connsiteX4" fmla="*/ 2139327 w 2157159"/>
              <a:gd name="connsiteY4" fmla="*/ 1904592 h 1904592"/>
              <a:gd name="connsiteX5" fmla="*/ 1284060 w 2157159"/>
              <a:gd name="connsiteY5" fmla="*/ 1904592 h 1904592"/>
              <a:gd name="connsiteX6" fmla="*/ 1303526 w 2157159"/>
              <a:gd name="connsiteY6" fmla="*/ 1841884 h 1904592"/>
              <a:gd name="connsiteX7" fmla="*/ 1320523 w 2157159"/>
              <a:gd name="connsiteY7" fmla="*/ 1673272 h 1904592"/>
              <a:gd name="connsiteX8" fmla="*/ 483887 w 2157159"/>
              <a:gd name="connsiteY8" fmla="*/ 836636 h 1904592"/>
              <a:gd name="connsiteX9" fmla="*/ 16116 w 2157159"/>
              <a:gd name="connsiteY9" fmla="*/ 979521 h 1904592"/>
              <a:gd name="connsiteX10" fmla="*/ 0 w 2157159"/>
              <a:gd name="connsiteY10" fmla="*/ 992818 h 1904592"/>
              <a:gd name="connsiteX11" fmla="*/ 0 w 2157159"/>
              <a:gd name="connsiteY11" fmla="*/ 574765 h 1904592"/>
              <a:gd name="connsiteX12" fmla="*/ 146664 w 2157159"/>
              <a:gd name="connsiteY12" fmla="*/ 33995 h 1904592"/>
              <a:gd name="connsiteX13" fmla="*/ 483887 w 2157159"/>
              <a:gd name="connsiteY13" fmla="*/ 0 h 1904592"/>
              <a:gd name="connsiteX0" fmla="*/ 483887 w 2157159"/>
              <a:gd name="connsiteY0" fmla="*/ 0 h 1904592"/>
              <a:gd name="connsiteX1" fmla="*/ 1653298 w 2157159"/>
              <a:gd name="connsiteY1" fmla="*/ 482345 h 1904592"/>
              <a:gd name="connsiteX2" fmla="*/ 2157159 w 2157159"/>
              <a:gd name="connsiteY2" fmla="*/ 1673272 h 1904592"/>
              <a:gd name="connsiteX3" fmla="*/ 2148520 w 2157159"/>
              <a:gd name="connsiteY3" fmla="*/ 1844355 h 1904592"/>
              <a:gd name="connsiteX4" fmla="*/ 2139327 w 2157159"/>
              <a:gd name="connsiteY4" fmla="*/ 1904592 h 1904592"/>
              <a:gd name="connsiteX5" fmla="*/ 1284060 w 2157159"/>
              <a:gd name="connsiteY5" fmla="*/ 1904592 h 1904592"/>
              <a:gd name="connsiteX6" fmla="*/ 1303526 w 2157159"/>
              <a:gd name="connsiteY6" fmla="*/ 1841884 h 1904592"/>
              <a:gd name="connsiteX7" fmla="*/ 1320523 w 2157159"/>
              <a:gd name="connsiteY7" fmla="*/ 1673272 h 1904592"/>
              <a:gd name="connsiteX8" fmla="*/ 483887 w 2157159"/>
              <a:gd name="connsiteY8" fmla="*/ 836636 h 1904592"/>
              <a:gd name="connsiteX9" fmla="*/ 16116 w 2157159"/>
              <a:gd name="connsiteY9" fmla="*/ 979521 h 1904592"/>
              <a:gd name="connsiteX10" fmla="*/ 0 w 2157159"/>
              <a:gd name="connsiteY10" fmla="*/ 992818 h 1904592"/>
              <a:gd name="connsiteX11" fmla="*/ 0 w 2157159"/>
              <a:gd name="connsiteY11" fmla="*/ 574765 h 1904592"/>
              <a:gd name="connsiteX12" fmla="*/ 483887 w 2157159"/>
              <a:gd name="connsiteY12" fmla="*/ 0 h 1904592"/>
              <a:gd name="connsiteX0" fmla="*/ 0 w 2157159"/>
              <a:gd name="connsiteY0" fmla="*/ 92420 h 1422247"/>
              <a:gd name="connsiteX1" fmla="*/ 1653298 w 2157159"/>
              <a:gd name="connsiteY1" fmla="*/ 0 h 1422247"/>
              <a:gd name="connsiteX2" fmla="*/ 2157159 w 2157159"/>
              <a:gd name="connsiteY2" fmla="*/ 1190927 h 1422247"/>
              <a:gd name="connsiteX3" fmla="*/ 2148520 w 2157159"/>
              <a:gd name="connsiteY3" fmla="*/ 1362010 h 1422247"/>
              <a:gd name="connsiteX4" fmla="*/ 2139327 w 2157159"/>
              <a:gd name="connsiteY4" fmla="*/ 1422247 h 1422247"/>
              <a:gd name="connsiteX5" fmla="*/ 1284060 w 2157159"/>
              <a:gd name="connsiteY5" fmla="*/ 1422247 h 1422247"/>
              <a:gd name="connsiteX6" fmla="*/ 1303526 w 2157159"/>
              <a:gd name="connsiteY6" fmla="*/ 1359539 h 1422247"/>
              <a:gd name="connsiteX7" fmla="*/ 1320523 w 2157159"/>
              <a:gd name="connsiteY7" fmla="*/ 1190927 h 1422247"/>
              <a:gd name="connsiteX8" fmla="*/ 483887 w 2157159"/>
              <a:gd name="connsiteY8" fmla="*/ 354291 h 1422247"/>
              <a:gd name="connsiteX9" fmla="*/ 16116 w 2157159"/>
              <a:gd name="connsiteY9" fmla="*/ 497176 h 1422247"/>
              <a:gd name="connsiteX10" fmla="*/ 0 w 2157159"/>
              <a:gd name="connsiteY10" fmla="*/ 510473 h 1422247"/>
              <a:gd name="connsiteX11" fmla="*/ 0 w 2157159"/>
              <a:gd name="connsiteY11" fmla="*/ 92420 h 1422247"/>
              <a:gd name="connsiteX0" fmla="*/ 0 w 2157159"/>
              <a:gd name="connsiteY0" fmla="*/ 92420 h 1422247"/>
              <a:gd name="connsiteX1" fmla="*/ 1653298 w 2157159"/>
              <a:gd name="connsiteY1" fmla="*/ 0 h 1422247"/>
              <a:gd name="connsiteX2" fmla="*/ 2157159 w 2157159"/>
              <a:gd name="connsiteY2" fmla="*/ 1190927 h 1422247"/>
              <a:gd name="connsiteX3" fmla="*/ 2148520 w 2157159"/>
              <a:gd name="connsiteY3" fmla="*/ 1362010 h 1422247"/>
              <a:gd name="connsiteX4" fmla="*/ 2139327 w 2157159"/>
              <a:gd name="connsiteY4" fmla="*/ 1422247 h 1422247"/>
              <a:gd name="connsiteX5" fmla="*/ 1284060 w 2157159"/>
              <a:gd name="connsiteY5" fmla="*/ 1422247 h 1422247"/>
              <a:gd name="connsiteX6" fmla="*/ 1303526 w 2157159"/>
              <a:gd name="connsiteY6" fmla="*/ 1359539 h 1422247"/>
              <a:gd name="connsiteX7" fmla="*/ 1320523 w 2157159"/>
              <a:gd name="connsiteY7" fmla="*/ 1190927 h 1422247"/>
              <a:gd name="connsiteX8" fmla="*/ 483887 w 2157159"/>
              <a:gd name="connsiteY8" fmla="*/ 354291 h 1422247"/>
              <a:gd name="connsiteX9" fmla="*/ 16116 w 2157159"/>
              <a:gd name="connsiteY9" fmla="*/ 497176 h 1422247"/>
              <a:gd name="connsiteX10" fmla="*/ 0 w 2157159"/>
              <a:gd name="connsiteY10" fmla="*/ 510473 h 1422247"/>
              <a:gd name="connsiteX11" fmla="*/ 0 w 2157159"/>
              <a:gd name="connsiteY11" fmla="*/ 92420 h 1422247"/>
              <a:gd name="connsiteX0" fmla="*/ 0 w 2157159"/>
              <a:gd name="connsiteY0" fmla="*/ 92420 h 1422247"/>
              <a:gd name="connsiteX1" fmla="*/ 1653298 w 2157159"/>
              <a:gd name="connsiteY1" fmla="*/ 0 h 1422247"/>
              <a:gd name="connsiteX2" fmla="*/ 2157159 w 2157159"/>
              <a:gd name="connsiteY2" fmla="*/ 1190927 h 1422247"/>
              <a:gd name="connsiteX3" fmla="*/ 2148520 w 2157159"/>
              <a:gd name="connsiteY3" fmla="*/ 1362010 h 1422247"/>
              <a:gd name="connsiteX4" fmla="*/ 2139327 w 2157159"/>
              <a:gd name="connsiteY4" fmla="*/ 1422247 h 1422247"/>
              <a:gd name="connsiteX5" fmla="*/ 1284060 w 2157159"/>
              <a:gd name="connsiteY5" fmla="*/ 1422247 h 1422247"/>
              <a:gd name="connsiteX6" fmla="*/ 1303526 w 2157159"/>
              <a:gd name="connsiteY6" fmla="*/ 1359539 h 1422247"/>
              <a:gd name="connsiteX7" fmla="*/ 1320523 w 2157159"/>
              <a:gd name="connsiteY7" fmla="*/ 1190927 h 1422247"/>
              <a:gd name="connsiteX8" fmla="*/ 483887 w 2157159"/>
              <a:gd name="connsiteY8" fmla="*/ 354291 h 1422247"/>
              <a:gd name="connsiteX9" fmla="*/ 16116 w 2157159"/>
              <a:gd name="connsiteY9" fmla="*/ 497176 h 1422247"/>
              <a:gd name="connsiteX10" fmla="*/ 0 w 2157159"/>
              <a:gd name="connsiteY10" fmla="*/ 510473 h 1422247"/>
              <a:gd name="connsiteX11" fmla="*/ 0 w 2157159"/>
              <a:gd name="connsiteY11" fmla="*/ 92420 h 1422247"/>
              <a:gd name="connsiteX0" fmla="*/ 0 w 2157159"/>
              <a:gd name="connsiteY0" fmla="*/ 93161 h 1422988"/>
              <a:gd name="connsiteX1" fmla="*/ 1653298 w 2157159"/>
              <a:gd name="connsiteY1" fmla="*/ 741 h 1422988"/>
              <a:gd name="connsiteX2" fmla="*/ 2157159 w 2157159"/>
              <a:gd name="connsiteY2" fmla="*/ 1191668 h 1422988"/>
              <a:gd name="connsiteX3" fmla="*/ 2148520 w 2157159"/>
              <a:gd name="connsiteY3" fmla="*/ 1362751 h 1422988"/>
              <a:gd name="connsiteX4" fmla="*/ 2139327 w 2157159"/>
              <a:gd name="connsiteY4" fmla="*/ 1422988 h 1422988"/>
              <a:gd name="connsiteX5" fmla="*/ 1284060 w 2157159"/>
              <a:gd name="connsiteY5" fmla="*/ 1422988 h 1422988"/>
              <a:gd name="connsiteX6" fmla="*/ 1303526 w 2157159"/>
              <a:gd name="connsiteY6" fmla="*/ 1360280 h 1422988"/>
              <a:gd name="connsiteX7" fmla="*/ 1320523 w 2157159"/>
              <a:gd name="connsiteY7" fmla="*/ 1191668 h 1422988"/>
              <a:gd name="connsiteX8" fmla="*/ 483887 w 2157159"/>
              <a:gd name="connsiteY8" fmla="*/ 355032 h 1422988"/>
              <a:gd name="connsiteX9" fmla="*/ 16116 w 2157159"/>
              <a:gd name="connsiteY9" fmla="*/ 497917 h 1422988"/>
              <a:gd name="connsiteX10" fmla="*/ 0 w 2157159"/>
              <a:gd name="connsiteY10" fmla="*/ 511214 h 1422988"/>
              <a:gd name="connsiteX11" fmla="*/ 0 w 2157159"/>
              <a:gd name="connsiteY11" fmla="*/ 93161 h 1422988"/>
              <a:gd name="connsiteX0" fmla="*/ 0 w 2148520"/>
              <a:gd name="connsiteY0" fmla="*/ 93161 h 1422988"/>
              <a:gd name="connsiteX1" fmla="*/ 1653298 w 2148520"/>
              <a:gd name="connsiteY1" fmla="*/ 741 h 1422988"/>
              <a:gd name="connsiteX2" fmla="*/ 2148520 w 2148520"/>
              <a:gd name="connsiteY2" fmla="*/ 1362751 h 1422988"/>
              <a:gd name="connsiteX3" fmla="*/ 2139327 w 2148520"/>
              <a:gd name="connsiteY3" fmla="*/ 1422988 h 1422988"/>
              <a:gd name="connsiteX4" fmla="*/ 1284060 w 2148520"/>
              <a:gd name="connsiteY4" fmla="*/ 1422988 h 1422988"/>
              <a:gd name="connsiteX5" fmla="*/ 1303526 w 2148520"/>
              <a:gd name="connsiteY5" fmla="*/ 1360280 h 1422988"/>
              <a:gd name="connsiteX6" fmla="*/ 1320523 w 2148520"/>
              <a:gd name="connsiteY6" fmla="*/ 1191668 h 1422988"/>
              <a:gd name="connsiteX7" fmla="*/ 483887 w 2148520"/>
              <a:gd name="connsiteY7" fmla="*/ 355032 h 1422988"/>
              <a:gd name="connsiteX8" fmla="*/ 16116 w 2148520"/>
              <a:gd name="connsiteY8" fmla="*/ 497917 h 1422988"/>
              <a:gd name="connsiteX9" fmla="*/ 0 w 2148520"/>
              <a:gd name="connsiteY9" fmla="*/ 511214 h 1422988"/>
              <a:gd name="connsiteX10" fmla="*/ 0 w 2148520"/>
              <a:gd name="connsiteY10" fmla="*/ 93161 h 1422988"/>
              <a:gd name="connsiteX0" fmla="*/ 0 w 2148520"/>
              <a:gd name="connsiteY0" fmla="*/ 93161 h 1422988"/>
              <a:gd name="connsiteX1" fmla="*/ 1653298 w 2148520"/>
              <a:gd name="connsiteY1" fmla="*/ 741 h 1422988"/>
              <a:gd name="connsiteX2" fmla="*/ 2148520 w 2148520"/>
              <a:gd name="connsiteY2" fmla="*/ 1362751 h 1422988"/>
              <a:gd name="connsiteX3" fmla="*/ 2139327 w 2148520"/>
              <a:gd name="connsiteY3" fmla="*/ 1422988 h 1422988"/>
              <a:gd name="connsiteX4" fmla="*/ 1284060 w 2148520"/>
              <a:gd name="connsiteY4" fmla="*/ 1422988 h 1422988"/>
              <a:gd name="connsiteX5" fmla="*/ 1303526 w 2148520"/>
              <a:gd name="connsiteY5" fmla="*/ 1360280 h 1422988"/>
              <a:gd name="connsiteX6" fmla="*/ 1320523 w 2148520"/>
              <a:gd name="connsiteY6" fmla="*/ 1191668 h 1422988"/>
              <a:gd name="connsiteX7" fmla="*/ 483887 w 2148520"/>
              <a:gd name="connsiteY7" fmla="*/ 355032 h 1422988"/>
              <a:gd name="connsiteX8" fmla="*/ 16116 w 2148520"/>
              <a:gd name="connsiteY8" fmla="*/ 497917 h 1422988"/>
              <a:gd name="connsiteX9" fmla="*/ 0 w 2148520"/>
              <a:gd name="connsiteY9" fmla="*/ 511214 h 1422988"/>
              <a:gd name="connsiteX10" fmla="*/ 0 w 2148520"/>
              <a:gd name="connsiteY10" fmla="*/ 93161 h 1422988"/>
              <a:gd name="connsiteX0" fmla="*/ 0 w 2150736"/>
              <a:gd name="connsiteY0" fmla="*/ 93161 h 1422988"/>
              <a:gd name="connsiteX1" fmla="*/ 1653298 w 2150736"/>
              <a:gd name="connsiteY1" fmla="*/ 741 h 1422988"/>
              <a:gd name="connsiteX2" fmla="*/ 2139327 w 2150736"/>
              <a:gd name="connsiteY2" fmla="*/ 1422988 h 1422988"/>
              <a:gd name="connsiteX3" fmla="*/ 1284060 w 2150736"/>
              <a:gd name="connsiteY3" fmla="*/ 1422988 h 1422988"/>
              <a:gd name="connsiteX4" fmla="*/ 1303526 w 2150736"/>
              <a:gd name="connsiteY4" fmla="*/ 1360280 h 1422988"/>
              <a:gd name="connsiteX5" fmla="*/ 1320523 w 2150736"/>
              <a:gd name="connsiteY5" fmla="*/ 1191668 h 1422988"/>
              <a:gd name="connsiteX6" fmla="*/ 483887 w 2150736"/>
              <a:gd name="connsiteY6" fmla="*/ 355032 h 1422988"/>
              <a:gd name="connsiteX7" fmla="*/ 16116 w 2150736"/>
              <a:gd name="connsiteY7" fmla="*/ 497917 h 1422988"/>
              <a:gd name="connsiteX8" fmla="*/ 0 w 2150736"/>
              <a:gd name="connsiteY8" fmla="*/ 511214 h 1422988"/>
              <a:gd name="connsiteX9" fmla="*/ 0 w 2150736"/>
              <a:gd name="connsiteY9" fmla="*/ 93161 h 1422988"/>
              <a:gd name="connsiteX0" fmla="*/ 0 w 2152293"/>
              <a:gd name="connsiteY0" fmla="*/ 93161 h 1422988"/>
              <a:gd name="connsiteX1" fmla="*/ 1653298 w 2152293"/>
              <a:gd name="connsiteY1" fmla="*/ 741 h 1422988"/>
              <a:gd name="connsiteX2" fmla="*/ 2139327 w 2152293"/>
              <a:gd name="connsiteY2" fmla="*/ 1422988 h 1422988"/>
              <a:gd name="connsiteX3" fmla="*/ 1284060 w 2152293"/>
              <a:gd name="connsiteY3" fmla="*/ 1422988 h 1422988"/>
              <a:gd name="connsiteX4" fmla="*/ 1303526 w 2152293"/>
              <a:gd name="connsiteY4" fmla="*/ 1360280 h 1422988"/>
              <a:gd name="connsiteX5" fmla="*/ 1320523 w 2152293"/>
              <a:gd name="connsiteY5" fmla="*/ 1191668 h 1422988"/>
              <a:gd name="connsiteX6" fmla="*/ 483887 w 2152293"/>
              <a:gd name="connsiteY6" fmla="*/ 355032 h 1422988"/>
              <a:gd name="connsiteX7" fmla="*/ 16116 w 2152293"/>
              <a:gd name="connsiteY7" fmla="*/ 497917 h 1422988"/>
              <a:gd name="connsiteX8" fmla="*/ 0 w 2152293"/>
              <a:gd name="connsiteY8" fmla="*/ 511214 h 1422988"/>
              <a:gd name="connsiteX9" fmla="*/ 0 w 2152293"/>
              <a:gd name="connsiteY9" fmla="*/ 93161 h 1422988"/>
              <a:gd name="connsiteX0" fmla="*/ 0 w 2152079"/>
              <a:gd name="connsiteY0" fmla="*/ 93161 h 1422988"/>
              <a:gd name="connsiteX1" fmla="*/ 1653298 w 2152079"/>
              <a:gd name="connsiteY1" fmla="*/ 741 h 1422988"/>
              <a:gd name="connsiteX2" fmla="*/ 2139327 w 2152079"/>
              <a:gd name="connsiteY2" fmla="*/ 1422988 h 1422988"/>
              <a:gd name="connsiteX3" fmla="*/ 1284060 w 2152079"/>
              <a:gd name="connsiteY3" fmla="*/ 1422988 h 1422988"/>
              <a:gd name="connsiteX4" fmla="*/ 1303526 w 2152079"/>
              <a:gd name="connsiteY4" fmla="*/ 1360280 h 1422988"/>
              <a:gd name="connsiteX5" fmla="*/ 1320523 w 2152079"/>
              <a:gd name="connsiteY5" fmla="*/ 1191668 h 1422988"/>
              <a:gd name="connsiteX6" fmla="*/ 483887 w 2152079"/>
              <a:gd name="connsiteY6" fmla="*/ 355032 h 1422988"/>
              <a:gd name="connsiteX7" fmla="*/ 16116 w 2152079"/>
              <a:gd name="connsiteY7" fmla="*/ 497917 h 1422988"/>
              <a:gd name="connsiteX8" fmla="*/ 0 w 2152079"/>
              <a:gd name="connsiteY8" fmla="*/ 511214 h 1422988"/>
              <a:gd name="connsiteX9" fmla="*/ 0 w 2152079"/>
              <a:gd name="connsiteY9" fmla="*/ 93161 h 1422988"/>
              <a:gd name="connsiteX0" fmla="*/ 0 w 2152079"/>
              <a:gd name="connsiteY0" fmla="*/ 93161 h 1422988"/>
              <a:gd name="connsiteX1" fmla="*/ 1653298 w 2152079"/>
              <a:gd name="connsiteY1" fmla="*/ 741 h 1422988"/>
              <a:gd name="connsiteX2" fmla="*/ 2139327 w 2152079"/>
              <a:gd name="connsiteY2" fmla="*/ 1422988 h 1422988"/>
              <a:gd name="connsiteX3" fmla="*/ 1284060 w 2152079"/>
              <a:gd name="connsiteY3" fmla="*/ 1422988 h 1422988"/>
              <a:gd name="connsiteX4" fmla="*/ 1303526 w 2152079"/>
              <a:gd name="connsiteY4" fmla="*/ 1360280 h 1422988"/>
              <a:gd name="connsiteX5" fmla="*/ 1320523 w 2152079"/>
              <a:gd name="connsiteY5" fmla="*/ 1191668 h 1422988"/>
              <a:gd name="connsiteX6" fmla="*/ 483887 w 2152079"/>
              <a:gd name="connsiteY6" fmla="*/ 355032 h 1422988"/>
              <a:gd name="connsiteX7" fmla="*/ 16116 w 2152079"/>
              <a:gd name="connsiteY7" fmla="*/ 497917 h 1422988"/>
              <a:gd name="connsiteX8" fmla="*/ 0 w 2152079"/>
              <a:gd name="connsiteY8" fmla="*/ 511214 h 1422988"/>
              <a:gd name="connsiteX9" fmla="*/ 0 w 2152079"/>
              <a:gd name="connsiteY9" fmla="*/ 93161 h 1422988"/>
              <a:gd name="connsiteX0" fmla="*/ 0 w 2152079"/>
              <a:gd name="connsiteY0" fmla="*/ 93161 h 1422988"/>
              <a:gd name="connsiteX1" fmla="*/ 1653298 w 2152079"/>
              <a:gd name="connsiteY1" fmla="*/ 741 h 1422988"/>
              <a:gd name="connsiteX2" fmla="*/ 2139327 w 2152079"/>
              <a:gd name="connsiteY2" fmla="*/ 1422988 h 1422988"/>
              <a:gd name="connsiteX3" fmla="*/ 1284060 w 2152079"/>
              <a:gd name="connsiteY3" fmla="*/ 1422988 h 1422988"/>
              <a:gd name="connsiteX4" fmla="*/ 1303526 w 2152079"/>
              <a:gd name="connsiteY4" fmla="*/ 1360280 h 1422988"/>
              <a:gd name="connsiteX5" fmla="*/ 1320523 w 2152079"/>
              <a:gd name="connsiteY5" fmla="*/ 1191668 h 1422988"/>
              <a:gd name="connsiteX6" fmla="*/ 483887 w 2152079"/>
              <a:gd name="connsiteY6" fmla="*/ 355032 h 1422988"/>
              <a:gd name="connsiteX7" fmla="*/ 16116 w 2152079"/>
              <a:gd name="connsiteY7" fmla="*/ 497917 h 1422988"/>
              <a:gd name="connsiteX8" fmla="*/ 0 w 2152079"/>
              <a:gd name="connsiteY8" fmla="*/ 511214 h 1422988"/>
              <a:gd name="connsiteX9" fmla="*/ 0 w 2152079"/>
              <a:gd name="connsiteY9" fmla="*/ 93161 h 1422988"/>
              <a:gd name="connsiteX0" fmla="*/ 0 w 2160459"/>
              <a:gd name="connsiteY0" fmla="*/ 93161 h 1422988"/>
              <a:gd name="connsiteX1" fmla="*/ 1653298 w 2160459"/>
              <a:gd name="connsiteY1" fmla="*/ 741 h 1422988"/>
              <a:gd name="connsiteX2" fmla="*/ 2139327 w 2160459"/>
              <a:gd name="connsiteY2" fmla="*/ 1422988 h 1422988"/>
              <a:gd name="connsiteX3" fmla="*/ 1284060 w 2160459"/>
              <a:gd name="connsiteY3" fmla="*/ 1422988 h 1422988"/>
              <a:gd name="connsiteX4" fmla="*/ 1303526 w 2160459"/>
              <a:gd name="connsiteY4" fmla="*/ 1360280 h 1422988"/>
              <a:gd name="connsiteX5" fmla="*/ 1320523 w 2160459"/>
              <a:gd name="connsiteY5" fmla="*/ 1191668 h 1422988"/>
              <a:gd name="connsiteX6" fmla="*/ 483887 w 2160459"/>
              <a:gd name="connsiteY6" fmla="*/ 355032 h 1422988"/>
              <a:gd name="connsiteX7" fmla="*/ 16116 w 2160459"/>
              <a:gd name="connsiteY7" fmla="*/ 497917 h 1422988"/>
              <a:gd name="connsiteX8" fmla="*/ 0 w 2160459"/>
              <a:gd name="connsiteY8" fmla="*/ 511214 h 1422988"/>
              <a:gd name="connsiteX9" fmla="*/ 0 w 2160459"/>
              <a:gd name="connsiteY9" fmla="*/ 93161 h 1422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60459" h="1422988">
                <a:moveTo>
                  <a:pt x="0" y="93161"/>
                </a:moveTo>
                <a:cubicBezTo>
                  <a:pt x="597309" y="16144"/>
                  <a:pt x="1117603" y="-4393"/>
                  <a:pt x="1653298" y="741"/>
                </a:cubicBezTo>
                <a:cubicBezTo>
                  <a:pt x="2039804" y="333626"/>
                  <a:pt x="2226540" y="980568"/>
                  <a:pt x="2139327" y="1422988"/>
                </a:cubicBezTo>
                <a:lnTo>
                  <a:pt x="1284060" y="1422988"/>
                </a:lnTo>
                <a:lnTo>
                  <a:pt x="1303526" y="1360280"/>
                </a:lnTo>
                <a:cubicBezTo>
                  <a:pt x="1314670" y="1305817"/>
                  <a:pt x="1320523" y="1249426"/>
                  <a:pt x="1320523" y="1191668"/>
                </a:cubicBezTo>
                <a:cubicBezTo>
                  <a:pt x="1320523" y="729607"/>
                  <a:pt x="945948" y="355032"/>
                  <a:pt x="483887" y="355032"/>
                </a:cubicBezTo>
                <a:cubicBezTo>
                  <a:pt x="310614" y="355032"/>
                  <a:pt x="149644" y="407707"/>
                  <a:pt x="16116" y="497917"/>
                </a:cubicBezTo>
                <a:lnTo>
                  <a:pt x="0" y="511214"/>
                </a:lnTo>
                <a:lnTo>
                  <a:pt x="0" y="93161"/>
                </a:ln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/>
          </a:p>
        </p:txBody>
      </p:sp>
      <p:sp>
        <p:nvSpPr>
          <p:cNvPr id="9" name="Título 1">
            <a:extLst>
              <a:ext uri="{FF2B5EF4-FFF2-40B4-BE49-F238E27FC236}">
                <a16:creationId xmlns:a16="http://schemas.microsoft.com/office/drawing/2014/main" id="{14643564-FB23-447A-A49C-D00C68476B9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0" y="529425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4400" rtl="0" eaLnBrk="1" latinLnBrk="0" hangingPunct="1">
              <a:defRPr lang="pt-BR" sz="3200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1" name="Espaço Reservado para Texto 5">
            <a:extLst>
              <a:ext uri="{FF2B5EF4-FFF2-40B4-BE49-F238E27FC236}">
                <a16:creationId xmlns:a16="http://schemas.microsoft.com/office/drawing/2014/main" id="{86248FBA-2ECC-492E-806F-79B187547B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0" y="972824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3122038392"/>
      </p:ext>
    </p:extLst>
  </p:cSld>
  <p:clrMapOvr>
    <a:masterClrMapping/>
  </p:clrMapOvr>
  <p:transition spd="med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EB830C7B-8E37-4522-8EC4-77124C99834D}"/>
              </a:ext>
            </a:extLst>
          </p:cNvPr>
          <p:cNvSpPr/>
          <p:nvPr userDrawn="1"/>
        </p:nvSpPr>
        <p:spPr>
          <a:xfrm rot="10800000">
            <a:off x="2133600" y="6187440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70F697C9-209A-43BA-9D10-BC4E191C3BA0}"/>
              </a:ext>
            </a:extLst>
          </p:cNvPr>
          <p:cNvGrpSpPr/>
          <p:nvPr userDrawn="1"/>
        </p:nvGrpSpPr>
        <p:grpSpPr>
          <a:xfrm>
            <a:off x="5900064" y="6474794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5" name="Shape 18">
              <a:extLst>
                <a:ext uri="{FF2B5EF4-FFF2-40B4-BE49-F238E27FC236}">
                  <a16:creationId xmlns:a16="http://schemas.microsoft.com/office/drawing/2014/main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6" name="Shape 19">
              <a:extLst>
                <a:ext uri="{FF2B5EF4-FFF2-40B4-BE49-F238E27FC236}">
                  <a16:creationId xmlns:a16="http://schemas.microsoft.com/office/drawing/2014/main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7" name="Shape 20">
              <a:extLst>
                <a:ext uri="{FF2B5EF4-FFF2-40B4-BE49-F238E27FC236}">
                  <a16:creationId xmlns:a16="http://schemas.microsoft.com/office/drawing/2014/main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</p:grpSp>
      <p:sp>
        <p:nvSpPr>
          <p:cNvPr id="8" name="Título 1">
            <a:extLst>
              <a:ext uri="{FF2B5EF4-FFF2-40B4-BE49-F238E27FC236}">
                <a16:creationId xmlns:a16="http://schemas.microsoft.com/office/drawing/2014/main" id="{6E078637-47D1-4E47-BDFF-E5F47C8176F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0" y="529425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4400" rtl="0" eaLnBrk="1" latinLnBrk="0" hangingPunct="1">
              <a:defRPr lang="pt-BR" sz="3200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0" name="Espaço Reservado para Texto 5">
            <a:extLst>
              <a:ext uri="{FF2B5EF4-FFF2-40B4-BE49-F238E27FC236}">
                <a16:creationId xmlns:a16="http://schemas.microsoft.com/office/drawing/2014/main" id="{5B736190-DDAD-467E-B4A5-1A89B956676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0" y="972824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27870254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 hasCustomPrompt="1"/>
          </p:nvPr>
        </p:nvSpPr>
        <p:spPr>
          <a:xfrm>
            <a:off x="5591175" y="1679574"/>
            <a:ext cx="4886325" cy="5178426"/>
          </a:xfrm>
          <a:custGeom>
            <a:avLst/>
            <a:gdLst>
              <a:gd name="connsiteX0" fmla="*/ 0 w 4886325"/>
              <a:gd name="connsiteY0" fmla="*/ 0 h 5178426"/>
              <a:gd name="connsiteX1" fmla="*/ 4886325 w 4886325"/>
              <a:gd name="connsiteY1" fmla="*/ 0 h 5178426"/>
              <a:gd name="connsiteX2" fmla="*/ 4886325 w 4886325"/>
              <a:gd name="connsiteY2" fmla="*/ 5178426 h 5178426"/>
              <a:gd name="connsiteX3" fmla="*/ 0 w 4886325"/>
              <a:gd name="connsiteY3" fmla="*/ 5178426 h 5178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6325" h="5178426">
                <a:moveTo>
                  <a:pt x="0" y="0"/>
                </a:moveTo>
                <a:lnTo>
                  <a:pt x="4886325" y="0"/>
                </a:lnTo>
                <a:lnTo>
                  <a:pt x="4886325" y="5178426"/>
                </a:lnTo>
                <a:lnTo>
                  <a:pt x="0" y="517842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5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en-US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347654632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4610100" y="2387600"/>
            <a:ext cx="3238500" cy="4470400"/>
          </a:xfrm>
          <a:custGeom>
            <a:avLst/>
            <a:gdLst>
              <a:gd name="connsiteX0" fmla="*/ 0 w 3238500"/>
              <a:gd name="connsiteY0" fmla="*/ 0 h 4470400"/>
              <a:gd name="connsiteX1" fmla="*/ 3238500 w 3238500"/>
              <a:gd name="connsiteY1" fmla="*/ 0 h 4470400"/>
              <a:gd name="connsiteX2" fmla="*/ 3238500 w 3238500"/>
              <a:gd name="connsiteY2" fmla="*/ 4470400 h 4470400"/>
              <a:gd name="connsiteX3" fmla="*/ 0 w 3238500"/>
              <a:gd name="connsiteY3" fmla="*/ 4470400 h 447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38500" h="4470400">
                <a:moveTo>
                  <a:pt x="0" y="0"/>
                </a:moveTo>
                <a:lnTo>
                  <a:pt x="3238500" y="0"/>
                </a:lnTo>
                <a:lnTo>
                  <a:pt x="3238500" y="4470400"/>
                </a:lnTo>
                <a:lnTo>
                  <a:pt x="0" y="44704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5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en-US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233981792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1" hasCustomPrompt="1"/>
          </p:nvPr>
        </p:nvSpPr>
        <p:spPr>
          <a:xfrm>
            <a:off x="1200151" y="3435352"/>
            <a:ext cx="5152426" cy="2698749"/>
          </a:xfrm>
          <a:custGeom>
            <a:avLst/>
            <a:gdLst>
              <a:gd name="connsiteX0" fmla="*/ 0 w 5152426"/>
              <a:gd name="connsiteY0" fmla="*/ 0 h 2698749"/>
              <a:gd name="connsiteX1" fmla="*/ 1481903 w 5152426"/>
              <a:gd name="connsiteY1" fmla="*/ 0 h 2698749"/>
              <a:gd name="connsiteX2" fmla="*/ 1717475 w 5152426"/>
              <a:gd name="connsiteY2" fmla="*/ 0 h 2698749"/>
              <a:gd name="connsiteX3" fmla="*/ 3434951 w 5152426"/>
              <a:gd name="connsiteY3" fmla="*/ 0 h 2698749"/>
              <a:gd name="connsiteX4" fmla="*/ 3670524 w 5152426"/>
              <a:gd name="connsiteY4" fmla="*/ 0 h 2698749"/>
              <a:gd name="connsiteX5" fmla="*/ 5152426 w 5152426"/>
              <a:gd name="connsiteY5" fmla="*/ 0 h 2698749"/>
              <a:gd name="connsiteX6" fmla="*/ 5152426 w 5152426"/>
              <a:gd name="connsiteY6" fmla="*/ 2698749 h 2698749"/>
              <a:gd name="connsiteX7" fmla="*/ 3670524 w 5152426"/>
              <a:gd name="connsiteY7" fmla="*/ 2698749 h 2698749"/>
              <a:gd name="connsiteX8" fmla="*/ 3434951 w 5152426"/>
              <a:gd name="connsiteY8" fmla="*/ 2698749 h 2698749"/>
              <a:gd name="connsiteX9" fmla="*/ 1717475 w 5152426"/>
              <a:gd name="connsiteY9" fmla="*/ 2698749 h 2698749"/>
              <a:gd name="connsiteX10" fmla="*/ 1481903 w 5152426"/>
              <a:gd name="connsiteY10" fmla="*/ 2698749 h 2698749"/>
              <a:gd name="connsiteX11" fmla="*/ 0 w 5152426"/>
              <a:gd name="connsiteY11" fmla="*/ 2698749 h 269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152426" h="2698749">
                <a:moveTo>
                  <a:pt x="0" y="0"/>
                </a:moveTo>
                <a:lnTo>
                  <a:pt x="1481903" y="0"/>
                </a:lnTo>
                <a:lnTo>
                  <a:pt x="1717475" y="0"/>
                </a:lnTo>
                <a:lnTo>
                  <a:pt x="3434951" y="0"/>
                </a:lnTo>
                <a:lnTo>
                  <a:pt x="3670524" y="0"/>
                </a:lnTo>
                <a:lnTo>
                  <a:pt x="5152426" y="0"/>
                </a:lnTo>
                <a:lnTo>
                  <a:pt x="5152426" y="2698749"/>
                </a:lnTo>
                <a:lnTo>
                  <a:pt x="3670524" y="2698749"/>
                </a:lnTo>
                <a:lnTo>
                  <a:pt x="3434951" y="2698749"/>
                </a:lnTo>
                <a:lnTo>
                  <a:pt x="1717475" y="2698749"/>
                </a:lnTo>
                <a:lnTo>
                  <a:pt x="1481903" y="2698749"/>
                </a:lnTo>
                <a:lnTo>
                  <a:pt x="0" y="2698749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5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en-US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206032360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3241977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1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15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28.xml"/><Relationship Id="rId20" Type="http://schemas.openxmlformats.org/officeDocument/2006/relationships/theme" Target="../theme/theme3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2.xml"/><Relationship Id="rId19" Type="http://schemas.openxmlformats.org/officeDocument/2006/relationships/slideLayout" Target="../slideLayouts/slideLayout31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7" r:id="rId2"/>
    <p:sldLayoutId id="2147483662" r:id="rId3"/>
    <p:sldLayoutId id="2147483664" r:id="rId4"/>
    <p:sldLayoutId id="2147483663" r:id="rId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68924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77" r:id="rId4"/>
    <p:sldLayoutId id="2147483679" r:id="rId5"/>
    <p:sldLayoutId id="2147483672" r:id="rId6"/>
    <p:sldLayoutId id="2147483700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0" y="0"/>
            <a:ext cx="7114971" cy="6858001"/>
            <a:chOff x="1" y="2236981"/>
            <a:chExt cx="4794169" cy="4621019"/>
          </a:xfrm>
          <a:solidFill>
            <a:schemeClr val="bg1">
              <a:lumMod val="95000"/>
              <a:alpha val="50000"/>
            </a:schemeClr>
          </a:solidFill>
        </p:grpSpPr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/>
            </a:p>
          </p:txBody>
        </p:sp>
        <p:sp>
          <p:nvSpPr>
            <p:cNvPr id="20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>
                <a:solidFill>
                  <a:schemeClr val="tx1"/>
                </a:solidFill>
              </a:endParaRPr>
            </a:p>
          </p:txBody>
        </p:sp>
      </p:grpSp>
      <p:pic>
        <p:nvPicPr>
          <p:cNvPr id="9" name="Imagem 8">
            <a:extLst>
              <a:ext uri="{FF2B5EF4-FFF2-40B4-BE49-F238E27FC236}">
                <a16:creationId xmlns:a16="http://schemas.microsoft.com/office/drawing/2014/main" id="{E1DEB91C-DA85-434B-BC23-DD8D8A97B2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11047563" y="223487"/>
            <a:ext cx="925866" cy="674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91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94" r:id="rId14"/>
    <p:sldLayoutId id="2147483695" r:id="rId15"/>
    <p:sldLayoutId id="2147483696" r:id="rId16"/>
    <p:sldLayoutId id="2147483697" r:id="rId17"/>
    <p:sldLayoutId id="2147483698" r:id="rId18"/>
    <p:sldLayoutId id="2147483699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png"/><Relationship Id="rId5" Type="http://schemas.openxmlformats.org/officeDocument/2006/relationships/image" Target="../media/image3.sv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sv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.office.com/r/7mpp1v5JUg" TargetMode="External"/><Relationship Id="rId2" Type="http://schemas.openxmlformats.org/officeDocument/2006/relationships/hyperlink" Target="https://cec-claro.lightning.force.com/lightning/articles/Knowledge/MDM-Claro-Monitor" TargetMode="External"/><Relationship Id="rId1" Type="http://schemas.openxmlformats.org/officeDocument/2006/relationships/slideLayout" Target="../slideLayouts/slideLayout3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24.png"/><Relationship Id="rId5" Type="http://schemas.openxmlformats.org/officeDocument/2006/relationships/image" Target="../media/image25.png"/><Relationship Id="rId4" Type="http://schemas.openxmlformats.org/officeDocument/2006/relationships/image" Target="../media/image26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6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24.png"/><Relationship Id="rId5" Type="http://schemas.openxmlformats.org/officeDocument/2006/relationships/image" Target="../media/image25.png"/><Relationship Id="rId4" Type="http://schemas.openxmlformats.org/officeDocument/2006/relationships/image" Target="../media/image26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6.sv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24.png"/><Relationship Id="rId5" Type="http://schemas.openxmlformats.org/officeDocument/2006/relationships/image" Target="../media/image25.png"/><Relationship Id="rId4" Type="http://schemas.openxmlformats.org/officeDocument/2006/relationships/image" Target="../media/image26.sv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6.svg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hyperlink" Target="mailto:contato@suaempresa.com.br" TargetMode="External"/><Relationship Id="rId1" Type="http://schemas.openxmlformats.org/officeDocument/2006/relationships/slideLayout" Target="../slideLayouts/slideLayout8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3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25.png"/><Relationship Id="rId5" Type="http://schemas.openxmlformats.org/officeDocument/2006/relationships/image" Target="../media/image26.svg"/><Relationship Id="rId4" Type="http://schemas.openxmlformats.org/officeDocument/2006/relationships/image" Target="../media/image2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26.svg"/><Relationship Id="rId5" Type="http://schemas.openxmlformats.org/officeDocument/2006/relationships/image" Target="../media/image24.png"/><Relationship Id="rId4" Type="http://schemas.openxmlformats.org/officeDocument/2006/relationships/image" Target="../media/image25.png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emf"/><Relationship Id="rId2" Type="http://schemas.openxmlformats.org/officeDocument/2006/relationships/oleObject" Target="../embeddings/Microsoft_Word_97_-_2003_Document.doc"/><Relationship Id="rId1" Type="http://schemas.openxmlformats.org/officeDocument/2006/relationships/slideLayout" Target="../slideLayouts/slideLayout6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.pn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Imagem 45" descr="Uma imagem contendo água, pássaro, grande, luz&#10;&#10;O conteúdo gerado por IA pode estar incorreto.">
            <a:extLst>
              <a:ext uri="{FF2B5EF4-FFF2-40B4-BE49-F238E27FC236}">
                <a16:creationId xmlns:a16="http://schemas.microsoft.com/office/drawing/2014/main" id="{45F580F2-4105-AA3F-3526-2E321415F8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706"/>
          <a:stretch/>
        </p:blipFill>
        <p:spPr>
          <a:xfrm>
            <a:off x="-15985" y="-29809"/>
            <a:ext cx="12308299" cy="697432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C7544D8A-5936-14B8-1984-5E871DAA8923}"/>
              </a:ext>
            </a:extLst>
          </p:cNvPr>
          <p:cNvSpPr/>
          <p:nvPr/>
        </p:nvSpPr>
        <p:spPr>
          <a:xfrm>
            <a:off x="-15985" y="-29809"/>
            <a:ext cx="12308299" cy="6974327"/>
          </a:xfrm>
          <a:prstGeom prst="rect">
            <a:avLst/>
          </a:prstGeom>
          <a:solidFill>
            <a:srgbClr val="548235">
              <a:alpha val="29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48" name="Retângulo 47">
            <a:extLst>
              <a:ext uri="{FF2B5EF4-FFF2-40B4-BE49-F238E27FC236}">
                <a16:creationId xmlns:a16="http://schemas.microsoft.com/office/drawing/2014/main" id="{A2EA920E-2438-4E13-00D7-A352D9502789}"/>
              </a:ext>
            </a:extLst>
          </p:cNvPr>
          <p:cNvSpPr/>
          <p:nvPr/>
        </p:nvSpPr>
        <p:spPr>
          <a:xfrm>
            <a:off x="-15985" y="-29809"/>
            <a:ext cx="12308300" cy="6974327"/>
          </a:xfrm>
          <a:prstGeom prst="rect">
            <a:avLst/>
          </a:prstGeom>
          <a:gradFill>
            <a:gsLst>
              <a:gs pos="82000">
                <a:srgbClr val="5A0101"/>
              </a:gs>
              <a:gs pos="0">
                <a:schemeClr val="tx1">
                  <a:lumMod val="95000"/>
                  <a:lumOff val="5000"/>
                  <a:alpha val="0"/>
                </a:schemeClr>
              </a:gs>
              <a:gs pos="66000">
                <a:srgbClr val="6100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12" name="Imagem 11" descr="Homem segurando celular perto do rosto&#10;&#10;O conteúdo gerado por IA pode estar incorreto.">
            <a:extLst>
              <a:ext uri="{FF2B5EF4-FFF2-40B4-BE49-F238E27FC236}">
                <a16:creationId xmlns:a16="http://schemas.microsoft.com/office/drawing/2014/main" id="{B4D72FFA-3567-9E01-077C-977C05833D7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947599" y="25291"/>
            <a:ext cx="9335489" cy="6919227"/>
          </a:xfrm>
          <a:prstGeom prst="rect">
            <a:avLst/>
          </a:prstGeom>
        </p:spPr>
      </p:pic>
      <p:pic>
        <p:nvPicPr>
          <p:cNvPr id="9" name="Gráfico 8">
            <a:extLst>
              <a:ext uri="{FF2B5EF4-FFF2-40B4-BE49-F238E27FC236}">
                <a16:creationId xmlns:a16="http://schemas.microsoft.com/office/drawing/2014/main" id="{6FC7E6D8-CDE0-C9D6-E950-1A29490F1D0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5026" y="755000"/>
            <a:ext cx="1690300" cy="920374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65042CC7-2AA2-CBDD-F327-50C75CBF1F3E}"/>
              </a:ext>
            </a:extLst>
          </p:cNvPr>
          <p:cNvSpPr txBox="1"/>
          <p:nvPr/>
        </p:nvSpPr>
        <p:spPr>
          <a:xfrm>
            <a:off x="5996411" y="2022755"/>
            <a:ext cx="5541933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5800" dirty="0">
                <a:solidFill>
                  <a:schemeClr val="bg1"/>
                </a:solidFill>
                <a:latin typeface="AMX Black" pitchFamily="2" charset="0"/>
              </a:rPr>
              <a:t>SOLUÇÕES DIGITAIS</a:t>
            </a:r>
          </a:p>
        </p:txBody>
      </p:sp>
      <p:pic>
        <p:nvPicPr>
          <p:cNvPr id="7" name="Graphic 16">
            <a:extLst>
              <a:ext uri="{FF2B5EF4-FFF2-40B4-BE49-F238E27FC236}">
                <a16:creationId xmlns:a16="http://schemas.microsoft.com/office/drawing/2014/main" id="{D241FA39-080F-44FC-DB51-EBFD54640C5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38164" y="6044434"/>
            <a:ext cx="1250176" cy="47153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1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Imagem 29" descr="Uma imagem contendo pessoa, mulher, em pé, homem&#10;&#10;O conteúdo gerado por IA pode estar incorreto.">
            <a:extLst>
              <a:ext uri="{FF2B5EF4-FFF2-40B4-BE49-F238E27FC236}">
                <a16:creationId xmlns:a16="http://schemas.microsoft.com/office/drawing/2014/main" id="{80EBEBDE-4AB6-4469-86A7-6FE945D64B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/>
                    </a14:imgEffect>
                  </a14:imgLayer>
                </a14:imgProps>
              </a:ext>
            </a:extLst>
          </a:blip>
          <a:srcRect l="27711"/>
          <a:stretch/>
        </p:blipFill>
        <p:spPr>
          <a:xfrm flipH="1">
            <a:off x="3379572" y="-78257"/>
            <a:ext cx="8812428" cy="7014513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02FCBC7A-864E-FA65-ABAE-DC0E7A95600C}"/>
              </a:ext>
            </a:extLst>
          </p:cNvPr>
          <p:cNvSpPr/>
          <p:nvPr/>
        </p:nvSpPr>
        <p:spPr>
          <a:xfrm flipH="1">
            <a:off x="-1" y="-39129"/>
            <a:ext cx="8948865" cy="6975385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77"/>
            </a:endParaRP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2255CA1-52FA-2E89-EA9A-F9395740F542}"/>
              </a:ext>
            </a:extLst>
          </p:cNvPr>
          <p:cNvSpPr txBox="1"/>
          <p:nvPr/>
        </p:nvSpPr>
        <p:spPr>
          <a:xfrm>
            <a:off x="652063" y="3574092"/>
            <a:ext cx="4710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Sejam bem-vindos!​</a:t>
            </a:r>
            <a:endParaRPr lang="pt-BR" sz="2800" dirty="0">
              <a:solidFill>
                <a:schemeClr val="bg1"/>
              </a:solidFill>
            </a:endParaRP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56F7649F-067C-BEBD-55C0-232AA76317BD}"/>
              </a:ext>
            </a:extLst>
          </p:cNvPr>
          <p:cNvSpPr txBox="1"/>
          <p:nvPr/>
        </p:nvSpPr>
        <p:spPr>
          <a:xfrm>
            <a:off x="652063" y="2699133"/>
            <a:ext cx="35720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chemeClr val="bg1"/>
                </a:solidFill>
                <a:latin typeface="AMX Black" pitchFamily="2" charset="0"/>
              </a:rPr>
              <a:t>Olá turma!</a:t>
            </a:r>
          </a:p>
        </p:txBody>
      </p:sp>
      <p:grpSp>
        <p:nvGrpSpPr>
          <p:cNvPr id="29" name="Group 6">
            <a:extLst>
              <a:ext uri="{FF2B5EF4-FFF2-40B4-BE49-F238E27FC236}">
                <a16:creationId xmlns:a16="http://schemas.microsoft.com/office/drawing/2014/main" id="{4AC29E13-AD09-5218-0307-5EE58281820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3" name="Retângulo: Cantos Arredondados 15">
              <a:extLst>
                <a:ext uri="{FF2B5EF4-FFF2-40B4-BE49-F238E27FC236}">
                  <a16:creationId xmlns:a16="http://schemas.microsoft.com/office/drawing/2014/main" id="{4C6FD55C-0BB8-AD2F-CCFE-3427DBC4A84B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34" name="Gráfico 16">
              <a:extLst>
                <a:ext uri="{FF2B5EF4-FFF2-40B4-BE49-F238E27FC236}">
                  <a16:creationId xmlns:a16="http://schemas.microsoft.com/office/drawing/2014/main" id="{80E9A0C4-B254-1998-2273-F3121A6B9C4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35" name="CaixaDeTexto 17">
              <a:extLst>
                <a:ext uri="{FF2B5EF4-FFF2-40B4-BE49-F238E27FC236}">
                  <a16:creationId xmlns:a16="http://schemas.microsoft.com/office/drawing/2014/main" id="{02CBA05F-3A7D-AFBD-6F7A-DAE3DC8B7AB3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36" name="Graphic 10">
              <a:extLst>
                <a:ext uri="{FF2B5EF4-FFF2-40B4-BE49-F238E27FC236}">
                  <a16:creationId xmlns:a16="http://schemas.microsoft.com/office/drawing/2014/main" id="{45E84BBC-C195-5435-5D4C-1C5F7E138C4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584EB444-C9E2-E88A-3E0A-A6A1A213DE38}"/>
              </a:ext>
            </a:extLst>
          </p:cNvPr>
          <p:cNvSpPr txBox="1"/>
          <p:nvPr/>
        </p:nvSpPr>
        <p:spPr>
          <a:xfrm>
            <a:off x="3630587" y="1028295"/>
            <a:ext cx="4930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00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Combinados: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B56DB0A-9D4F-DAF7-FC5D-39D8D9C28632}"/>
              </a:ext>
            </a:extLst>
          </p:cNvPr>
          <p:cNvSpPr txBox="1"/>
          <p:nvPr/>
        </p:nvSpPr>
        <p:spPr>
          <a:xfrm>
            <a:off x="1626543" y="4626504"/>
            <a:ext cx="182880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dirty="0"/>
              <a:t>Manter a câmera ligada.</a:t>
            </a: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529C6927-AD94-6999-2FB7-F31EF732C074}"/>
              </a:ext>
            </a:extLst>
          </p:cNvPr>
          <p:cNvGrpSpPr/>
          <p:nvPr/>
        </p:nvGrpSpPr>
        <p:grpSpPr>
          <a:xfrm>
            <a:off x="1649876" y="2521989"/>
            <a:ext cx="1782134" cy="1782132"/>
            <a:chOff x="1448671" y="2300995"/>
            <a:chExt cx="1791476" cy="1791474"/>
          </a:xfrm>
        </p:grpSpPr>
        <p:sp>
          <p:nvSpPr>
            <p:cNvPr id="5" name="Elipse 14">
              <a:extLst>
                <a:ext uri="{FF2B5EF4-FFF2-40B4-BE49-F238E27FC236}">
                  <a16:creationId xmlns:a16="http://schemas.microsoft.com/office/drawing/2014/main" id="{D021ADBE-D574-25AF-1FB4-749702F03271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FF0000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dirty="0"/>
            </a:p>
          </p:txBody>
        </p:sp>
        <p:sp>
          <p:nvSpPr>
            <p:cNvPr id="6" name="Elipse 15">
              <a:extLst>
                <a:ext uri="{FF2B5EF4-FFF2-40B4-BE49-F238E27FC236}">
                  <a16:creationId xmlns:a16="http://schemas.microsoft.com/office/drawing/2014/main" id="{FDA794A8-D9D3-A3B2-9D3A-2468C2A8756D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dirty="0"/>
            </a:p>
          </p:txBody>
        </p:sp>
        <p:pic>
          <p:nvPicPr>
            <p:cNvPr id="7" name="Graphic 18">
              <a:extLst>
                <a:ext uri="{FF2B5EF4-FFF2-40B4-BE49-F238E27FC236}">
                  <a16:creationId xmlns:a16="http://schemas.microsoft.com/office/drawing/2014/main" id="{F3FD8F67-CCDC-C064-E972-8948E1E9AF8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/>
          </p:blipFill>
          <p:spPr>
            <a:xfrm>
              <a:off x="2049682" y="2803763"/>
              <a:ext cx="589446" cy="785928"/>
            </a:xfrm>
            <a:prstGeom prst="rect">
              <a:avLst/>
            </a:prstGeom>
          </p:spPr>
        </p:pic>
      </p:grpSp>
      <p:sp>
        <p:nvSpPr>
          <p:cNvPr id="8" name="CaixaDeTexto 7">
            <a:extLst>
              <a:ext uri="{FF2B5EF4-FFF2-40B4-BE49-F238E27FC236}">
                <a16:creationId xmlns:a16="http://schemas.microsoft.com/office/drawing/2014/main" id="{8969F480-49CB-EE7D-7E51-3BD83D695E54}"/>
              </a:ext>
            </a:extLst>
          </p:cNvPr>
          <p:cNvSpPr txBox="1"/>
          <p:nvPr/>
        </p:nvSpPr>
        <p:spPr>
          <a:xfrm>
            <a:off x="5181600" y="4626504"/>
            <a:ext cx="1828800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dirty="0"/>
              <a:t>Desligar o áudio.</a:t>
            </a:r>
          </a:p>
        </p:txBody>
      </p:sp>
      <p:grpSp>
        <p:nvGrpSpPr>
          <p:cNvPr id="9" name="Agrupar 8">
            <a:extLst>
              <a:ext uri="{FF2B5EF4-FFF2-40B4-BE49-F238E27FC236}">
                <a16:creationId xmlns:a16="http://schemas.microsoft.com/office/drawing/2014/main" id="{A0B06FB0-286F-54E4-ABC6-7818434EC99E}"/>
              </a:ext>
            </a:extLst>
          </p:cNvPr>
          <p:cNvGrpSpPr/>
          <p:nvPr/>
        </p:nvGrpSpPr>
        <p:grpSpPr>
          <a:xfrm>
            <a:off x="5206201" y="2521989"/>
            <a:ext cx="1782134" cy="1782132"/>
            <a:chOff x="1448671" y="2300995"/>
            <a:chExt cx="1791476" cy="1791474"/>
          </a:xfrm>
        </p:grpSpPr>
        <p:sp>
          <p:nvSpPr>
            <p:cNvPr id="10" name="Elipse 14">
              <a:extLst>
                <a:ext uri="{FF2B5EF4-FFF2-40B4-BE49-F238E27FC236}">
                  <a16:creationId xmlns:a16="http://schemas.microsoft.com/office/drawing/2014/main" id="{6D047BFC-D997-EFFF-44A8-89E76B0D535F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FF0000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dirty="0"/>
            </a:p>
          </p:txBody>
        </p:sp>
        <p:sp>
          <p:nvSpPr>
            <p:cNvPr id="11" name="Elipse 15">
              <a:extLst>
                <a:ext uri="{FF2B5EF4-FFF2-40B4-BE49-F238E27FC236}">
                  <a16:creationId xmlns:a16="http://schemas.microsoft.com/office/drawing/2014/main" id="{123FE51B-B920-B54F-A5A6-6CD670D78E4B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dirty="0"/>
            </a:p>
          </p:txBody>
        </p:sp>
        <p:pic>
          <p:nvPicPr>
            <p:cNvPr id="12" name="Graphic 18">
              <a:extLst>
                <a:ext uri="{FF2B5EF4-FFF2-40B4-BE49-F238E27FC236}">
                  <a16:creationId xmlns:a16="http://schemas.microsoft.com/office/drawing/2014/main" id="{43C1BECD-DCC9-B128-1DDB-82E6DDAA25F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130061" y="2803763"/>
              <a:ext cx="428687" cy="785928"/>
            </a:xfrm>
            <a:prstGeom prst="rect">
              <a:avLst/>
            </a:prstGeom>
          </p:spPr>
        </p:pic>
      </p:grp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34137D3B-D447-4948-4C10-32484074D7DE}"/>
              </a:ext>
            </a:extLst>
          </p:cNvPr>
          <p:cNvSpPr txBox="1"/>
          <p:nvPr/>
        </p:nvSpPr>
        <p:spPr>
          <a:xfrm>
            <a:off x="8150788" y="4626504"/>
            <a:ext cx="300561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dirty="0"/>
              <a:t>Levantar a mão e aguardar (em caso de dúvida).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756876F9-8E6D-3393-02F7-E09423005694}"/>
              </a:ext>
            </a:extLst>
          </p:cNvPr>
          <p:cNvGrpSpPr/>
          <p:nvPr/>
        </p:nvGrpSpPr>
        <p:grpSpPr>
          <a:xfrm>
            <a:off x="8762526" y="2521989"/>
            <a:ext cx="1782134" cy="1782132"/>
            <a:chOff x="1448671" y="2300995"/>
            <a:chExt cx="1791476" cy="1791474"/>
          </a:xfrm>
        </p:grpSpPr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4BF257E1-29BB-C4DA-B78A-DA70840716C2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FF0000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dirty="0"/>
            </a:p>
          </p:txBody>
        </p:sp>
        <p:sp>
          <p:nvSpPr>
            <p:cNvPr id="16" name="Elipse 15">
              <a:extLst>
                <a:ext uri="{FF2B5EF4-FFF2-40B4-BE49-F238E27FC236}">
                  <a16:creationId xmlns:a16="http://schemas.microsoft.com/office/drawing/2014/main" id="{1DC8F472-DB0B-61BB-8728-1644808F18D4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dirty="0"/>
            </a:p>
          </p:txBody>
        </p:sp>
        <p:pic>
          <p:nvPicPr>
            <p:cNvPr id="17" name="Graphic 18">
              <a:extLst>
                <a:ext uri="{FF2B5EF4-FFF2-40B4-BE49-F238E27FC236}">
                  <a16:creationId xmlns:a16="http://schemas.microsoft.com/office/drawing/2014/main" id="{90E4815B-CC4F-134B-38C2-923852FF2E7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958643" y="2792596"/>
              <a:ext cx="771523" cy="8082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98208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5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0CAFE1-A59C-767F-CEE9-F89DBD3E77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Mulher sentada em frente a mesa com computador&#10;&#10;O conteúdo gerado por IA pode estar incorreto.">
            <a:extLst>
              <a:ext uri="{FF2B5EF4-FFF2-40B4-BE49-F238E27FC236}">
                <a16:creationId xmlns:a16="http://schemas.microsoft.com/office/drawing/2014/main" id="{C987A31B-3209-CB73-21CA-2CE1E2FAB7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61000"/>
                    </a14:imgEffect>
                  </a14:imgLayer>
                </a14:imgProps>
              </a:ext>
            </a:extLst>
          </a:blip>
          <a:srcRect r="7891"/>
          <a:stretch/>
        </p:blipFill>
        <p:spPr>
          <a:xfrm>
            <a:off x="228787" y="728902"/>
            <a:ext cx="11756721" cy="5951848"/>
          </a:xfrm>
          <a:prstGeom prst="roundRect">
            <a:avLst>
              <a:gd name="adj" fmla="val 2778"/>
            </a:avLst>
          </a:prstGeom>
          <a:gradFill>
            <a:gsLst>
              <a:gs pos="0">
                <a:srgbClr val="548235"/>
              </a:gs>
              <a:gs pos="100000">
                <a:srgbClr val="456A2C"/>
              </a:gs>
            </a:gsLst>
            <a:lin ang="2400000" scaled="0"/>
          </a:gradFill>
          <a:ln>
            <a:noFill/>
          </a:ln>
        </p:spPr>
      </p:pic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4B10FDDC-E63F-9D98-6D16-C907EED0826D}"/>
              </a:ext>
            </a:extLst>
          </p:cNvPr>
          <p:cNvSpPr/>
          <p:nvPr/>
        </p:nvSpPr>
        <p:spPr>
          <a:xfrm>
            <a:off x="1021723" y="5368752"/>
            <a:ext cx="2726801" cy="584775"/>
          </a:xfrm>
          <a:prstGeom prst="roundRect">
            <a:avLst>
              <a:gd name="adj" fmla="val 25040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2"/>
                </a:solidFill>
                <a:latin typeface="AMX Black" pitchFamily="2" charset="0"/>
                <a:sym typeface="+mn-ea"/>
              </a:rPr>
              <a:t>E-MAIL EMPRESARIAL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C021E043-756E-63E2-7AC3-B72F5CD64CFF}"/>
              </a:ext>
            </a:extLst>
          </p:cNvPr>
          <p:cNvSpPr/>
          <p:nvPr/>
        </p:nvSpPr>
        <p:spPr>
          <a:xfrm>
            <a:off x="1021724" y="2465614"/>
            <a:ext cx="2726802" cy="584775"/>
          </a:xfrm>
          <a:prstGeom prst="roundRect">
            <a:avLst>
              <a:gd name="adj" fmla="val 25040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2"/>
                </a:solidFill>
                <a:latin typeface="AMX Black" pitchFamily="2" charset="0"/>
                <a:sym typeface="+mn-ea"/>
              </a:rPr>
              <a:t>REGISTRO DE DOMÍNIO</a:t>
            </a: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E283D203-E752-8B81-4034-6334C60BBE46}"/>
              </a:ext>
            </a:extLst>
          </p:cNvPr>
          <p:cNvSpPr/>
          <p:nvPr/>
        </p:nvSpPr>
        <p:spPr>
          <a:xfrm>
            <a:off x="1021723" y="3191398"/>
            <a:ext cx="2726804" cy="584775"/>
          </a:xfrm>
          <a:prstGeom prst="roundRect">
            <a:avLst>
              <a:gd name="adj" fmla="val 25040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2"/>
                </a:solidFill>
                <a:latin typeface="AMX Black" pitchFamily="2" charset="0"/>
              </a:rPr>
              <a:t>CONSTRUTOR DE SITE </a:t>
            </a: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DED576BF-DACD-FA0A-FCCF-25A58B110F2D}"/>
              </a:ext>
            </a:extLst>
          </p:cNvPr>
          <p:cNvSpPr/>
          <p:nvPr/>
        </p:nvSpPr>
        <p:spPr>
          <a:xfrm>
            <a:off x="1021724" y="3917182"/>
            <a:ext cx="2726803" cy="584775"/>
          </a:xfrm>
          <a:prstGeom prst="roundRect">
            <a:avLst>
              <a:gd name="adj" fmla="val 25040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2"/>
                </a:solidFill>
                <a:latin typeface="AMX Black" pitchFamily="2" charset="0"/>
              </a:rPr>
              <a:t>HOSPEDAGEM DE SITE 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D266CF6E-5EC5-97F7-6A7B-1DF63E2CFAF3}"/>
              </a:ext>
            </a:extLst>
          </p:cNvPr>
          <p:cNvSpPr/>
          <p:nvPr/>
        </p:nvSpPr>
        <p:spPr>
          <a:xfrm>
            <a:off x="1021724" y="4642967"/>
            <a:ext cx="2726803" cy="584775"/>
          </a:xfrm>
          <a:prstGeom prst="roundRect">
            <a:avLst>
              <a:gd name="adj" fmla="val 25040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2"/>
                </a:solidFill>
                <a:latin typeface="AMX Black" pitchFamily="2" charset="0"/>
              </a:rPr>
              <a:t>SITE PRONTO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FB8D08C7-8091-F508-BD3B-1DE48EB039FF}"/>
              </a:ext>
            </a:extLst>
          </p:cNvPr>
          <p:cNvSpPr txBox="1"/>
          <p:nvPr/>
        </p:nvSpPr>
        <p:spPr>
          <a:xfrm>
            <a:off x="1021724" y="1050782"/>
            <a:ext cx="4938862" cy="132343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pt-BR" sz="2000" dirty="0">
                <a:solidFill>
                  <a:schemeClr val="bg2"/>
                </a:solidFill>
              </a:rPr>
              <a:t>Ao longo desse treinamento você poderá conhecer 5 soluções Claro empresas pensadas para facilitar a inclusão digital </a:t>
            </a:r>
          </a:p>
          <a:p>
            <a:r>
              <a:rPr lang="pt-BR" sz="2000" dirty="0">
                <a:solidFill>
                  <a:schemeClr val="bg2"/>
                </a:solidFill>
              </a:rPr>
              <a:t>de empresas dos mais diversos setores.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A2D83D7B-B221-2DA1-AAEB-3114287748F7}"/>
              </a:ext>
            </a:extLst>
          </p:cNvPr>
          <p:cNvSpPr/>
          <p:nvPr/>
        </p:nvSpPr>
        <p:spPr>
          <a:xfrm>
            <a:off x="3983225" y="2853656"/>
            <a:ext cx="7554686" cy="19267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RF: Renato conforme falamos, devemos separar os produtos em módulos como já é nas demais subcategorias. Eu inseri as informações complementares, mas vamos desenvolver novo DI para ajustar o encadeamento </a:t>
            </a:r>
          </a:p>
        </p:txBody>
      </p:sp>
    </p:spTree>
    <p:extLst>
      <p:ext uri="{BB962C8B-B14F-4D97-AF65-F5344CB8AC3E}">
        <p14:creationId xmlns:p14="http://schemas.microsoft.com/office/powerpoint/2010/main" val="1108666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2FAEE8-5307-D9B9-BDC0-A9875A0E1A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135B3EB3-ED51-AC34-E856-F9DB4920679C}"/>
              </a:ext>
            </a:extLst>
          </p:cNvPr>
          <p:cNvSpPr/>
          <p:nvPr/>
        </p:nvSpPr>
        <p:spPr>
          <a:xfrm>
            <a:off x="7225667" y="2245510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82B1E9FD-72BD-00D2-3A49-DDED177217B7}"/>
              </a:ext>
            </a:extLst>
          </p:cNvPr>
          <p:cNvSpPr/>
          <p:nvPr/>
        </p:nvSpPr>
        <p:spPr>
          <a:xfrm>
            <a:off x="7225667" y="2898473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50ECF245-14D5-873E-83A5-9759CBA32F02}"/>
              </a:ext>
            </a:extLst>
          </p:cNvPr>
          <p:cNvSpPr/>
          <p:nvPr/>
        </p:nvSpPr>
        <p:spPr>
          <a:xfrm>
            <a:off x="7225667" y="3551436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E PÚBLICO-ALVO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18377DEF-8092-C6BB-C964-1090E56F3A13}"/>
              </a:ext>
            </a:extLst>
          </p:cNvPr>
          <p:cNvSpPr/>
          <p:nvPr/>
        </p:nvSpPr>
        <p:spPr>
          <a:xfrm>
            <a:off x="7225667" y="4204399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CONDIÇÕES COMERCIAIS 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468A417F-9738-7D9E-3EBB-83FC75627C1E}"/>
              </a:ext>
            </a:extLst>
          </p:cNvPr>
          <p:cNvSpPr/>
          <p:nvPr/>
        </p:nvSpPr>
        <p:spPr>
          <a:xfrm>
            <a:off x="7225667" y="5586705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ATIVAÇÃO CLIENTE </a:t>
            </a:r>
          </a:p>
        </p:txBody>
      </p:sp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B1D415B8-D347-19F4-A85D-BA30D3E749B1}"/>
              </a:ext>
            </a:extLst>
          </p:cNvPr>
          <p:cNvSpPr/>
          <p:nvPr/>
        </p:nvSpPr>
        <p:spPr>
          <a:xfrm>
            <a:off x="7225667" y="4895552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C00000"/>
                </a:highlight>
                <a:latin typeface="AMX Black" pitchFamily="2" charset="0"/>
              </a:rPr>
              <a:t>INPUT DA VENDA/ VENDEDOR 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1AB02815-CAD7-9FC0-D915-166C40CE0C8B}"/>
              </a:ext>
            </a:extLst>
          </p:cNvPr>
          <p:cNvSpPr/>
          <p:nvPr/>
        </p:nvSpPr>
        <p:spPr>
          <a:xfrm>
            <a:off x="0" y="1261054"/>
            <a:ext cx="7554686" cy="19267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Inclusão das etapas: input da venda/ vendedor e ativação cliente. Estes tópicos podem ser renomeados para falar melhor com o índice. </a:t>
            </a:r>
          </a:p>
        </p:txBody>
      </p:sp>
    </p:spTree>
    <p:extLst>
      <p:ext uri="{BB962C8B-B14F-4D97-AF65-F5344CB8AC3E}">
        <p14:creationId xmlns:p14="http://schemas.microsoft.com/office/powerpoint/2010/main" val="2256761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15455-E904-0E15-F01C-D5527FAD94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04D78C37-5486-B64F-B361-F231AA2703EF}"/>
              </a:ext>
            </a:extLst>
          </p:cNvPr>
          <p:cNvSpPr/>
          <p:nvPr/>
        </p:nvSpPr>
        <p:spPr>
          <a:xfrm>
            <a:off x="7410724" y="2844225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40D0F857-A86D-A9C6-8976-877C4B99E9A8}"/>
              </a:ext>
            </a:extLst>
          </p:cNvPr>
          <p:cNvSpPr/>
          <p:nvPr/>
        </p:nvSpPr>
        <p:spPr>
          <a:xfrm>
            <a:off x="7410724" y="3497188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  <p:sp>
        <p:nvSpPr>
          <p:cNvPr id="9" name="Retângulo: Cantos Arredondados 8">
            <a:extLst>
              <a:ext uri="{FF2B5EF4-FFF2-40B4-BE49-F238E27FC236}">
                <a16:creationId xmlns:a16="http://schemas.microsoft.com/office/drawing/2014/main" id="{917A4CAC-EF4E-905E-0965-73037B7D27ED}"/>
              </a:ext>
            </a:extLst>
          </p:cNvPr>
          <p:cNvSpPr/>
          <p:nvPr/>
        </p:nvSpPr>
        <p:spPr>
          <a:xfrm>
            <a:off x="7410724" y="4150151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E PÚBLICO-ALVO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24A44DD4-11BD-24B3-9852-A33E624C9C24}"/>
              </a:ext>
            </a:extLst>
          </p:cNvPr>
          <p:cNvSpPr/>
          <p:nvPr/>
        </p:nvSpPr>
        <p:spPr>
          <a:xfrm>
            <a:off x="7410724" y="4803114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CONDIÇÕES COMERCIAIS </a:t>
            </a:r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978419D8-A471-548B-E7FA-EEA5FAD83428}"/>
              </a:ext>
            </a:extLst>
          </p:cNvPr>
          <p:cNvSpPr/>
          <p:nvPr/>
        </p:nvSpPr>
        <p:spPr>
          <a:xfrm>
            <a:off x="7410724" y="5456077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ATIVAÇÃO</a:t>
            </a: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24DEE070-4457-F372-337C-6C201277E85D}"/>
              </a:ext>
            </a:extLst>
          </p:cNvPr>
          <p:cNvSpPr/>
          <p:nvPr/>
        </p:nvSpPr>
        <p:spPr>
          <a:xfrm>
            <a:off x="7410724" y="2844224"/>
            <a:ext cx="4350498" cy="584775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C6722F21-7C57-3E0A-3281-8E333AACCB4B}"/>
              </a:ext>
            </a:extLst>
          </p:cNvPr>
          <p:cNvSpPr/>
          <p:nvPr/>
        </p:nvSpPr>
        <p:spPr>
          <a:xfrm>
            <a:off x="0" y="1261054"/>
            <a:ext cx="7554686" cy="19267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Colocar este produto por último. </a:t>
            </a:r>
          </a:p>
        </p:txBody>
      </p:sp>
    </p:spTree>
    <p:extLst>
      <p:ext uri="{BB962C8B-B14F-4D97-AF65-F5344CB8AC3E}">
        <p14:creationId xmlns:p14="http://schemas.microsoft.com/office/powerpoint/2010/main" val="38886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Imagem 67" descr="Pessoa segurando celular perto do rosto&#10;&#10;O conteúdo gerado por IA pode estar incorreto.">
            <a:extLst>
              <a:ext uri="{FF2B5EF4-FFF2-40B4-BE49-F238E27FC236}">
                <a16:creationId xmlns:a16="http://schemas.microsoft.com/office/drawing/2014/main" id="{B080680E-0B34-7638-778A-48713703D1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96" t="1362" r="25893" b="845"/>
          <a:stretch/>
        </p:blipFill>
        <p:spPr>
          <a:xfrm>
            <a:off x="206486" y="792105"/>
            <a:ext cx="5816603" cy="57991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A259E02A-083F-4353-5CEA-8F79E094335A}"/>
              </a:ext>
            </a:extLst>
          </p:cNvPr>
          <p:cNvSpPr txBox="1"/>
          <p:nvPr/>
        </p:nvSpPr>
        <p:spPr>
          <a:xfrm>
            <a:off x="6422684" y="1798848"/>
            <a:ext cx="47371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No mundo digital de hoje, estar presente online não é só mais uma possibilidade restrita a alguns nichos, mas uma forte recomendação para qualquer empresa que deseja crescer e se destacar </a:t>
            </a:r>
          </a:p>
          <a:p>
            <a:r>
              <a:rPr lang="pt-BR" sz="2000" dirty="0"/>
              <a:t>no mercado. </a:t>
            </a:r>
          </a:p>
          <a:p>
            <a:endParaRPr lang="pt-BR" sz="2000" dirty="0"/>
          </a:p>
          <a:p>
            <a:r>
              <a:rPr lang="pt-BR" sz="2000" dirty="0"/>
              <a:t>Os consumidores buscam produtos, serviços e informações na internet antes de tomar decisões de compra, e uma empresa que não possui presença digital pode acabar sendo ignorada.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D0D4ECF2-6FF4-5DAA-8866-5293DAA7CD6C}"/>
              </a:ext>
            </a:extLst>
          </p:cNvPr>
          <p:cNvSpPr/>
          <p:nvPr/>
        </p:nvSpPr>
        <p:spPr>
          <a:xfrm>
            <a:off x="0" y="1261054"/>
            <a:ext cx="7554686" cy="19267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Colocar este produto por último. </a:t>
            </a:r>
          </a:p>
        </p:txBody>
      </p:sp>
    </p:spTree>
    <p:extLst>
      <p:ext uri="{BB962C8B-B14F-4D97-AF65-F5344CB8AC3E}">
        <p14:creationId xmlns:p14="http://schemas.microsoft.com/office/powerpoint/2010/main" val="1018978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Imagem 63" descr="Mulher sentada no sofá&#10;&#10;O conteúdo gerado por IA pode estar incorreto.">
            <a:extLst>
              <a:ext uri="{FF2B5EF4-FFF2-40B4-BE49-F238E27FC236}">
                <a16:creationId xmlns:a16="http://schemas.microsoft.com/office/drawing/2014/main" id="{A9924F6D-F6F6-94F5-29CF-D589D92E02E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17"/>
          <a:stretch/>
        </p:blipFill>
        <p:spPr>
          <a:xfrm>
            <a:off x="6028611" y="820035"/>
            <a:ext cx="5945777" cy="5802846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0E1C36DC-9D83-1139-896D-8CB08DC66A95}"/>
              </a:ext>
            </a:extLst>
          </p:cNvPr>
          <p:cNvSpPr txBox="1"/>
          <p:nvPr/>
        </p:nvSpPr>
        <p:spPr>
          <a:xfrm>
            <a:off x="783512" y="2580144"/>
            <a:ext cx="425576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A Claro empresas, considerando esse cenário, oferece soluções digitais que contemplam dois passos importantes dessa jornada digital: um e-mail empresarial e um registro de domínio. Vamos avançar para saber mais sobre cada uma delas.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750368A7-6DCA-054D-D4D8-1A19595FA8B0}"/>
              </a:ext>
            </a:extLst>
          </p:cNvPr>
          <p:cNvSpPr/>
          <p:nvPr/>
        </p:nvSpPr>
        <p:spPr>
          <a:xfrm>
            <a:off x="0" y="1261054"/>
            <a:ext cx="7554686" cy="19267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Colocar este produto por último. </a:t>
            </a:r>
          </a:p>
        </p:txBody>
      </p:sp>
    </p:spTree>
    <p:extLst>
      <p:ext uri="{BB962C8B-B14F-4D97-AF65-F5344CB8AC3E}">
        <p14:creationId xmlns:p14="http://schemas.microsoft.com/office/powerpoint/2010/main" val="2830004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E27DDC-1F2D-1D06-DC79-600719A00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Computador em cima da mesa&#10;&#10;O conteúdo gerado por IA pode estar incorreto.">
            <a:extLst>
              <a:ext uri="{FF2B5EF4-FFF2-40B4-BE49-F238E27FC236}">
                <a16:creationId xmlns:a16="http://schemas.microsoft.com/office/drawing/2014/main" id="{9816AA31-B956-41B8-7875-2C0EA0C32F5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731"/>
          <a:stretch/>
        </p:blipFill>
        <p:spPr>
          <a:xfrm>
            <a:off x="-188683" y="-15068"/>
            <a:ext cx="7180793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ABE4DFD4-306F-DC95-CBF0-83F450165303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F847A104-94C0-8D94-5FE7-33891533A487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E-MAIL EMPRESARIAL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2DF76C6C-3601-7780-5272-B39407C3F934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44096741-0AEC-3D90-040C-238CE487CD8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4E20E392-DC1D-43CA-12AB-84BDB0E5AFE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34E86F80-B416-306D-1A47-D478D2F15812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36FE1712-8BA3-2FED-8230-3EBCC2FF545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sp>
        <p:nvSpPr>
          <p:cNvPr id="8" name="Retângulo 7">
            <a:extLst>
              <a:ext uri="{FF2B5EF4-FFF2-40B4-BE49-F238E27FC236}">
                <a16:creationId xmlns:a16="http://schemas.microsoft.com/office/drawing/2014/main" id="{E0118783-DD36-5F0A-061D-A0EE9EEA66BA}"/>
              </a:ext>
            </a:extLst>
          </p:cNvPr>
          <p:cNvSpPr/>
          <p:nvPr/>
        </p:nvSpPr>
        <p:spPr>
          <a:xfrm>
            <a:off x="0" y="1261054"/>
            <a:ext cx="7554686" cy="19267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Colocar este produto por último. </a:t>
            </a:r>
          </a:p>
        </p:txBody>
      </p:sp>
    </p:spTree>
    <p:extLst>
      <p:ext uri="{BB962C8B-B14F-4D97-AF65-F5344CB8AC3E}">
        <p14:creationId xmlns:p14="http://schemas.microsoft.com/office/powerpoint/2010/main" val="2917615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E7B104-491D-C406-3354-88530265EF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Mão segurando um laptop&#10;&#10;O conteúdo gerado por IA pode estar incorreto.">
            <a:extLst>
              <a:ext uri="{FF2B5EF4-FFF2-40B4-BE49-F238E27FC236}">
                <a16:creationId xmlns:a16="http://schemas.microsoft.com/office/drawing/2014/main" id="{EEF53A83-15EC-7973-09E9-BEA53D9D8A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80"/>
          <a:stretch/>
        </p:blipFill>
        <p:spPr>
          <a:xfrm>
            <a:off x="6027990" y="802106"/>
            <a:ext cx="5945777" cy="5858670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03D9F66D-865A-FC70-BB48-919BAF092010}"/>
              </a:ext>
            </a:extLst>
          </p:cNvPr>
          <p:cNvSpPr txBox="1"/>
          <p:nvPr/>
        </p:nvSpPr>
        <p:spPr>
          <a:xfrm>
            <a:off x="726083" y="2823984"/>
            <a:ext cx="42557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O produto E-mail Empresarial é uma solução de e-mail corporativo e de colaboração que permite aos clientes o acesso as suas mensagens de </a:t>
            </a:r>
          </a:p>
          <a:p>
            <a:r>
              <a:rPr lang="pt-BR" sz="2000" dirty="0"/>
              <a:t>e-mail de qualquer lugar, seja por dispositivos móveis ou pela internet. 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0BFA216F-E41F-2346-DE9F-411E92831770}"/>
              </a:ext>
            </a:extLst>
          </p:cNvPr>
          <p:cNvSpPr/>
          <p:nvPr/>
        </p:nvSpPr>
        <p:spPr>
          <a:xfrm>
            <a:off x="2143760" y="11617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E-MAIL EMPRESARIAL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05DF1C6C-9603-3C93-49FB-59EBB4DA6417}"/>
              </a:ext>
            </a:extLst>
          </p:cNvPr>
          <p:cNvSpPr/>
          <p:nvPr/>
        </p:nvSpPr>
        <p:spPr>
          <a:xfrm>
            <a:off x="0" y="1261054"/>
            <a:ext cx="7554686" cy="19267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Colocar este produto por último. </a:t>
            </a:r>
          </a:p>
        </p:txBody>
      </p:sp>
    </p:spTree>
    <p:extLst>
      <p:ext uri="{BB962C8B-B14F-4D97-AF65-F5344CB8AC3E}">
        <p14:creationId xmlns:p14="http://schemas.microsoft.com/office/powerpoint/2010/main" val="2733472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482E96-BD5E-C3F8-2A77-150900D3E1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Agrupar 8">
            <a:extLst>
              <a:ext uri="{FF2B5EF4-FFF2-40B4-BE49-F238E27FC236}">
                <a16:creationId xmlns:a16="http://schemas.microsoft.com/office/drawing/2014/main" id="{F02EB583-807E-51E0-6507-82997E050E3D}"/>
              </a:ext>
            </a:extLst>
          </p:cNvPr>
          <p:cNvGrpSpPr/>
          <p:nvPr/>
        </p:nvGrpSpPr>
        <p:grpSpPr>
          <a:xfrm>
            <a:off x="254981" y="1628479"/>
            <a:ext cx="11704252" cy="4004216"/>
            <a:chOff x="254981" y="1628479"/>
            <a:chExt cx="11704252" cy="4004216"/>
          </a:xfrm>
        </p:grpSpPr>
        <p:sp>
          <p:nvSpPr>
            <p:cNvPr id="4" name="Retângulo: Cantos Arredondados 3">
              <a:extLst>
                <a:ext uri="{FF2B5EF4-FFF2-40B4-BE49-F238E27FC236}">
                  <a16:creationId xmlns:a16="http://schemas.microsoft.com/office/drawing/2014/main" id="{A66F15D4-2203-F020-A15D-DEE8702D184A}"/>
                </a:ext>
              </a:extLst>
            </p:cNvPr>
            <p:cNvSpPr/>
            <p:nvPr/>
          </p:nvSpPr>
          <p:spPr>
            <a:xfrm>
              <a:off x="259450" y="1628479"/>
              <a:ext cx="11673100" cy="4004216"/>
            </a:xfrm>
            <a:prstGeom prst="roundRect">
              <a:avLst>
                <a:gd name="adj" fmla="val 7554"/>
              </a:avLst>
            </a:prstGeom>
            <a:solidFill>
              <a:srgbClr val="E7E7E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9D6B0168-8EDA-9D2E-0FDC-78A82B062F84}"/>
                </a:ext>
              </a:extLst>
            </p:cNvPr>
            <p:cNvGrpSpPr/>
            <p:nvPr/>
          </p:nvGrpSpPr>
          <p:grpSpPr>
            <a:xfrm>
              <a:off x="254981" y="1628479"/>
              <a:ext cx="11704252" cy="465297"/>
              <a:chOff x="254981" y="1599477"/>
              <a:chExt cx="11704252" cy="465297"/>
            </a:xfrm>
          </p:grpSpPr>
          <p:sp>
            <p:nvSpPr>
              <p:cNvPr id="2" name="Retângulo: Cantos Arredondados 1">
                <a:extLst>
                  <a:ext uri="{FF2B5EF4-FFF2-40B4-BE49-F238E27FC236}">
                    <a16:creationId xmlns:a16="http://schemas.microsoft.com/office/drawing/2014/main" id="{D54CB5B1-580C-51F3-C0C6-20C2D430A421}"/>
                  </a:ext>
                </a:extLst>
              </p:cNvPr>
              <p:cNvSpPr/>
              <p:nvPr/>
            </p:nvSpPr>
            <p:spPr>
              <a:xfrm flipV="1">
                <a:off x="254981" y="1599477"/>
                <a:ext cx="11704251" cy="360372"/>
              </a:xfrm>
              <a:prstGeom prst="roundRect">
                <a:avLst>
                  <a:gd name="adj" fmla="val 28945"/>
                </a:avLst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5" name="Retângulo 4">
                <a:extLst>
                  <a:ext uri="{FF2B5EF4-FFF2-40B4-BE49-F238E27FC236}">
                    <a16:creationId xmlns:a16="http://schemas.microsoft.com/office/drawing/2014/main" id="{74DD912C-B003-E8A8-86DB-B6B11F37BCD2}"/>
                  </a:ext>
                </a:extLst>
              </p:cNvPr>
              <p:cNvSpPr/>
              <p:nvPr/>
            </p:nvSpPr>
            <p:spPr>
              <a:xfrm flipV="1">
                <a:off x="254982" y="1704402"/>
                <a:ext cx="11704251" cy="360372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D6A21B20-DCB1-993D-7AB0-EC71A0DFE1A1}"/>
              </a:ext>
            </a:extLst>
          </p:cNvPr>
          <p:cNvSpPr txBox="1"/>
          <p:nvPr/>
        </p:nvSpPr>
        <p:spPr>
          <a:xfrm>
            <a:off x="3224608" y="975852"/>
            <a:ext cx="5742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b="1" dirty="0">
                <a:solidFill>
                  <a:srgbClr val="0D0D0D"/>
                </a:solidFill>
              </a:rPr>
              <a:t>Confira os planos disponíveis para contratação:</a:t>
            </a:r>
          </a:p>
        </p:txBody>
      </p:sp>
      <p:graphicFrame>
        <p:nvGraphicFramePr>
          <p:cNvPr id="3" name="Tabela 2">
            <a:extLst>
              <a:ext uri="{FF2B5EF4-FFF2-40B4-BE49-F238E27FC236}">
                <a16:creationId xmlns:a16="http://schemas.microsoft.com/office/drawing/2014/main" id="{60E66EFF-A712-27A0-24E4-8BAE4AA506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3107693"/>
              </p:ext>
            </p:extLst>
          </p:nvPr>
        </p:nvGraphicFramePr>
        <p:xfrm>
          <a:off x="345621" y="1700204"/>
          <a:ext cx="11374011" cy="38715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3385">
                  <a:extLst>
                    <a:ext uri="{9D8B030D-6E8A-4147-A177-3AD203B41FA5}">
                      <a16:colId xmlns:a16="http://schemas.microsoft.com/office/drawing/2014/main" val="2683283498"/>
                    </a:ext>
                  </a:extLst>
                </a:gridCol>
                <a:gridCol w="6160119">
                  <a:extLst>
                    <a:ext uri="{9D8B030D-6E8A-4147-A177-3AD203B41FA5}">
                      <a16:colId xmlns:a16="http://schemas.microsoft.com/office/drawing/2014/main" val="803497617"/>
                    </a:ext>
                  </a:extLst>
                </a:gridCol>
                <a:gridCol w="2570507">
                  <a:extLst>
                    <a:ext uri="{9D8B030D-6E8A-4147-A177-3AD203B41FA5}">
                      <a16:colId xmlns:a16="http://schemas.microsoft.com/office/drawing/2014/main" val="1058567438"/>
                    </a:ext>
                  </a:extLst>
                </a:gridCol>
              </a:tblGrid>
              <a:tr h="396810">
                <a:tc>
                  <a:txBody>
                    <a:bodyPr/>
                    <a:lstStyle/>
                    <a:p>
                      <a:pPr algn="ctr"/>
                      <a:r>
                        <a:rPr lang="pt-BR" sz="1800" dirty="0"/>
                        <a:t>Plano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dirty="0"/>
                        <a:t>Descrição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dirty="0"/>
                        <a:t>Período Contratual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036036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5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pt-BR" sz="1600" dirty="0"/>
                        <a:t>5 contas de E-mail com o nome da sua empresa, acesso através </a:t>
                      </a:r>
                    </a:p>
                    <a:p>
                      <a:pPr algn="l"/>
                      <a:r>
                        <a:rPr lang="pt-BR" sz="1600" dirty="0"/>
                        <a:t>de smartphones, compartilhamento de contatos e calendário.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1916448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10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dirty="0"/>
                        <a:t>10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dirty="0"/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6091651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20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20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1475748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25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25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1207093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50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50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3995761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100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100 contas de E-mail com o nome da sua empresa, acesso através 4de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8334163"/>
                  </a:ext>
                </a:extLst>
              </a:tr>
            </a:tbl>
          </a:graphicData>
        </a:graphic>
      </p:graphicFrame>
      <p:sp>
        <p:nvSpPr>
          <p:cNvPr id="6" name="Retângulo 5">
            <a:extLst>
              <a:ext uri="{FF2B5EF4-FFF2-40B4-BE49-F238E27FC236}">
                <a16:creationId xmlns:a16="http://schemas.microsoft.com/office/drawing/2014/main" id="{FD05CE77-8EBF-8986-9A34-BE8A44ED184A}"/>
              </a:ext>
            </a:extLst>
          </p:cNvPr>
          <p:cNvSpPr/>
          <p:nvPr/>
        </p:nvSpPr>
        <p:spPr>
          <a:xfrm>
            <a:off x="0" y="1261054"/>
            <a:ext cx="7554686" cy="19267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Colocar este produto por último. </a:t>
            </a:r>
          </a:p>
        </p:txBody>
      </p:sp>
    </p:spTree>
    <p:extLst>
      <p:ext uri="{BB962C8B-B14F-4D97-AF65-F5344CB8AC3E}">
        <p14:creationId xmlns:p14="http://schemas.microsoft.com/office/powerpoint/2010/main" val="886065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4A4B63-9B10-B332-F83F-8FA3FC566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4CC7C041-192F-1A10-9080-ED51A4CC89FC}"/>
              </a:ext>
            </a:extLst>
          </p:cNvPr>
          <p:cNvSpPr/>
          <p:nvPr/>
        </p:nvSpPr>
        <p:spPr>
          <a:xfrm>
            <a:off x="259450" y="1826484"/>
            <a:ext cx="11673100" cy="3463272"/>
          </a:xfrm>
          <a:prstGeom prst="roundRect">
            <a:avLst>
              <a:gd name="adj" fmla="val 7554"/>
            </a:avLst>
          </a:prstGeom>
          <a:solidFill>
            <a:srgbClr val="E7E7E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601FDEE4-6F8D-EAFC-D7D9-24E072F49D5D}"/>
              </a:ext>
            </a:extLst>
          </p:cNvPr>
          <p:cNvGrpSpPr/>
          <p:nvPr/>
        </p:nvGrpSpPr>
        <p:grpSpPr>
          <a:xfrm>
            <a:off x="254981" y="1826483"/>
            <a:ext cx="11704252" cy="465297"/>
            <a:chOff x="254981" y="1599477"/>
            <a:chExt cx="11704252" cy="465297"/>
          </a:xfrm>
        </p:grpSpPr>
        <p:sp>
          <p:nvSpPr>
            <p:cNvPr id="9" name="Retângulo: Cantos Arredondados 8">
              <a:extLst>
                <a:ext uri="{FF2B5EF4-FFF2-40B4-BE49-F238E27FC236}">
                  <a16:creationId xmlns:a16="http://schemas.microsoft.com/office/drawing/2014/main" id="{CBFA0F23-A763-E640-9008-03B17F2DC384}"/>
                </a:ext>
              </a:extLst>
            </p:cNvPr>
            <p:cNvSpPr/>
            <p:nvPr/>
          </p:nvSpPr>
          <p:spPr>
            <a:xfrm flipV="1">
              <a:off x="254981" y="1599477"/>
              <a:ext cx="11704251" cy="360372"/>
            </a:xfrm>
            <a:prstGeom prst="roundRect">
              <a:avLst>
                <a:gd name="adj" fmla="val 28945"/>
              </a:avLst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0" name="Retângulo 9">
              <a:extLst>
                <a:ext uri="{FF2B5EF4-FFF2-40B4-BE49-F238E27FC236}">
                  <a16:creationId xmlns:a16="http://schemas.microsoft.com/office/drawing/2014/main" id="{9C21082F-3133-2D17-2030-D2DBC0A44EAD}"/>
                </a:ext>
              </a:extLst>
            </p:cNvPr>
            <p:cNvSpPr/>
            <p:nvPr/>
          </p:nvSpPr>
          <p:spPr>
            <a:xfrm flipV="1">
              <a:off x="254982" y="1704402"/>
              <a:ext cx="11704251" cy="360372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aphicFrame>
        <p:nvGraphicFramePr>
          <p:cNvPr id="11" name="Tabela 10">
            <a:extLst>
              <a:ext uri="{FF2B5EF4-FFF2-40B4-BE49-F238E27FC236}">
                <a16:creationId xmlns:a16="http://schemas.microsoft.com/office/drawing/2014/main" id="{E103E3B2-66C9-FE32-B9EB-5C242EEE2A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4167501"/>
              </p:ext>
            </p:extLst>
          </p:nvPr>
        </p:nvGraphicFramePr>
        <p:xfrm>
          <a:off x="345621" y="1898208"/>
          <a:ext cx="11374011" cy="32924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3385">
                  <a:extLst>
                    <a:ext uri="{9D8B030D-6E8A-4147-A177-3AD203B41FA5}">
                      <a16:colId xmlns:a16="http://schemas.microsoft.com/office/drawing/2014/main" val="2683283498"/>
                    </a:ext>
                  </a:extLst>
                </a:gridCol>
                <a:gridCol w="6160119">
                  <a:extLst>
                    <a:ext uri="{9D8B030D-6E8A-4147-A177-3AD203B41FA5}">
                      <a16:colId xmlns:a16="http://schemas.microsoft.com/office/drawing/2014/main" val="803497617"/>
                    </a:ext>
                  </a:extLst>
                </a:gridCol>
                <a:gridCol w="2570507">
                  <a:extLst>
                    <a:ext uri="{9D8B030D-6E8A-4147-A177-3AD203B41FA5}">
                      <a16:colId xmlns:a16="http://schemas.microsoft.com/office/drawing/2014/main" val="1058567438"/>
                    </a:ext>
                  </a:extLst>
                </a:gridCol>
              </a:tblGrid>
              <a:tr h="396810">
                <a:tc>
                  <a:txBody>
                    <a:bodyPr/>
                    <a:lstStyle/>
                    <a:p>
                      <a:pPr algn="ctr"/>
                      <a:r>
                        <a:rPr lang="pt-BR" sz="1800" dirty="0"/>
                        <a:t>Plano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dirty="0"/>
                        <a:t>Descrição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dirty="0"/>
                        <a:t>Período Contratual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036036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150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pt-BR" sz="1600" dirty="0"/>
                        <a:t>150 contas de E-mail com o nome da sua empresa, acesso através </a:t>
                      </a:r>
                    </a:p>
                    <a:p>
                      <a:pPr algn="l"/>
                      <a:r>
                        <a:rPr lang="pt-BR" sz="1600" dirty="0"/>
                        <a:t>de smartphones, compartilhamento de contatos e calendário.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1916448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200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dirty="0"/>
                        <a:t>200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dirty="0"/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6091651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300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300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1475748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400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400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1207093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500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500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3995761"/>
                  </a:ext>
                </a:extLst>
              </a:tr>
            </a:tbl>
          </a:graphicData>
        </a:graphic>
      </p:graphicFrame>
      <p:sp>
        <p:nvSpPr>
          <p:cNvPr id="2" name="CaixaDeTexto 1">
            <a:extLst>
              <a:ext uri="{FF2B5EF4-FFF2-40B4-BE49-F238E27FC236}">
                <a16:creationId xmlns:a16="http://schemas.microsoft.com/office/drawing/2014/main" id="{0F948D57-04F7-A9B3-9541-3C9B0581DE4E}"/>
              </a:ext>
            </a:extLst>
          </p:cNvPr>
          <p:cNvSpPr txBox="1"/>
          <p:nvPr/>
        </p:nvSpPr>
        <p:spPr>
          <a:xfrm>
            <a:off x="3224608" y="975852"/>
            <a:ext cx="5742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b="1" dirty="0">
                <a:solidFill>
                  <a:srgbClr val="0D0D0D"/>
                </a:solidFill>
              </a:rPr>
              <a:t>Confira os planos disponíveis para contratação: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25A897B9-8355-DC67-A2A0-6332EE0003C9}"/>
              </a:ext>
            </a:extLst>
          </p:cNvPr>
          <p:cNvSpPr/>
          <p:nvPr/>
        </p:nvSpPr>
        <p:spPr>
          <a:xfrm>
            <a:off x="1970314" y="2438400"/>
            <a:ext cx="7554686" cy="19267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Retirar essas franquias</a:t>
            </a:r>
          </a:p>
        </p:txBody>
      </p:sp>
    </p:spTree>
    <p:extLst>
      <p:ext uri="{BB962C8B-B14F-4D97-AF65-F5344CB8AC3E}">
        <p14:creationId xmlns:p14="http://schemas.microsoft.com/office/powerpoint/2010/main" val="3105632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816D7E-F9DB-B184-B067-59C373ABE5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Agrupar 9">
            <a:extLst>
              <a:ext uri="{FF2B5EF4-FFF2-40B4-BE49-F238E27FC236}">
                <a16:creationId xmlns:a16="http://schemas.microsoft.com/office/drawing/2014/main" id="{CB48AEE2-7CE9-663B-E97D-DB505C422996}"/>
              </a:ext>
            </a:extLst>
          </p:cNvPr>
          <p:cNvGrpSpPr/>
          <p:nvPr/>
        </p:nvGrpSpPr>
        <p:grpSpPr>
          <a:xfrm>
            <a:off x="668520" y="1208559"/>
            <a:ext cx="10733893" cy="4413480"/>
            <a:chOff x="676655" y="1208559"/>
            <a:chExt cx="10733893" cy="4413480"/>
          </a:xfrm>
        </p:grpSpPr>
        <p:sp>
          <p:nvSpPr>
            <p:cNvPr id="9" name="Retângulo: Cantos Arredondados 8">
              <a:extLst>
                <a:ext uri="{FF2B5EF4-FFF2-40B4-BE49-F238E27FC236}">
                  <a16:creationId xmlns:a16="http://schemas.microsoft.com/office/drawing/2014/main" id="{8B675C21-A4BF-2EE5-5514-73516343FEB8}"/>
                </a:ext>
              </a:extLst>
            </p:cNvPr>
            <p:cNvSpPr/>
            <p:nvPr/>
          </p:nvSpPr>
          <p:spPr>
            <a:xfrm>
              <a:off x="912164" y="5093110"/>
              <a:ext cx="10247620" cy="366704"/>
            </a:xfrm>
            <a:prstGeom prst="roundRect">
              <a:avLst>
                <a:gd name="adj" fmla="val 23398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2B8CF4E8-A5C1-1E68-6C86-51776B477B39}"/>
                </a:ext>
              </a:extLst>
            </p:cNvPr>
            <p:cNvSpPr/>
            <p:nvPr/>
          </p:nvSpPr>
          <p:spPr>
            <a:xfrm>
              <a:off x="882072" y="1307395"/>
              <a:ext cx="10247620" cy="4152419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pt-BR" sz="2000" dirty="0">
                  <a:latin typeface="AMX Medium" pitchFamily="2" charset="0"/>
                  <a:ea typeface="Calibri" panose="020F0502020204030204" pitchFamily="34" charset="0"/>
                  <a:cs typeface="Times New Roman" panose="02020603050405020304" pitchFamily="18" charset="0"/>
                </a:rPr>
                <a:t>Os requisitos mínimos para funcionamento do produto E-mail Empresarial são:</a:t>
              </a:r>
            </a:p>
            <a:p>
              <a:pPr marL="742950" lvl="1" indent="-285750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548235"/>
                </a:buClr>
                <a:buFont typeface="Wingdings" panose="05000000000000000000" pitchFamily="2" charset="2"/>
                <a:buChar char="ü"/>
              </a:pPr>
              <a:r>
                <a:rPr lang="pt-BR" sz="2000" b="1" dirty="0">
                  <a:solidFill>
                    <a:srgbClr val="C00000"/>
                  </a:solidFill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Plataforma: </a:t>
              </a:r>
              <a:r>
                <a:rPr lang="pt-BR" sz="2000" dirty="0">
                  <a:ea typeface="Calibri" panose="020F0502020204030204" pitchFamily="34" charset="0"/>
                  <a:cs typeface="Times New Roman" panose="02020603050405020304" pitchFamily="18" charset="0"/>
                </a:rPr>
                <a:t>Windows, Linux, IOS, Android;</a:t>
              </a:r>
            </a:p>
            <a:p>
              <a:pPr marL="742950" lvl="1" indent="-285750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548235"/>
                </a:buClr>
                <a:buFont typeface="Wingdings" panose="05000000000000000000" pitchFamily="2" charset="2"/>
                <a:buChar char="ü"/>
              </a:pPr>
              <a:r>
                <a:rPr lang="pt-BR" sz="2000" b="1" dirty="0">
                  <a:solidFill>
                    <a:srgbClr val="C00000"/>
                  </a:solidFill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Navegadores</a:t>
              </a:r>
              <a:r>
                <a:rPr lang="pt-BR" sz="2000" b="1" dirty="0">
                  <a:solidFill>
                    <a:srgbClr val="C00000"/>
                  </a:solidFill>
                  <a:ea typeface="Calibri" panose="020F0502020204030204" pitchFamily="34" charset="0"/>
                  <a:cs typeface="Times New Roman" panose="02020603050405020304" pitchFamily="18" charset="0"/>
                </a:rPr>
                <a:t>: </a:t>
              </a:r>
              <a:r>
                <a:rPr lang="pt-BR" sz="2000" dirty="0">
                  <a:ea typeface="Calibri" panose="020F0502020204030204" pitchFamily="34" charset="0"/>
                  <a:cs typeface="Times New Roman" panose="02020603050405020304" pitchFamily="18" charset="0"/>
                </a:rPr>
                <a:t>Internet Explorer 8 ou superior, Firefox, Google Chrome, Safari;</a:t>
              </a:r>
            </a:p>
            <a:p>
              <a:pPr marL="742950" lvl="1" indent="-285750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548235"/>
                </a:buClr>
                <a:buFont typeface="Wingdings" panose="05000000000000000000" pitchFamily="2" charset="2"/>
                <a:buChar char="ü"/>
              </a:pPr>
              <a:r>
                <a:rPr lang="pt-BR" sz="2000" b="1" dirty="0">
                  <a:solidFill>
                    <a:srgbClr val="C00000"/>
                  </a:solidFill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Tecnologias: </a:t>
              </a:r>
              <a:r>
                <a:rPr lang="pt-BR" sz="2000" dirty="0">
                  <a:ea typeface="Calibri" panose="020F0502020204030204" pitchFamily="34" charset="0"/>
                  <a:cs typeface="Times New Roman" panose="02020603050405020304" pitchFamily="18" charset="0"/>
                </a:rPr>
                <a:t>Web 2.0, AJAX, ASP.NET 2.0, RSS/ATOM, </a:t>
              </a:r>
              <a:r>
                <a:rPr lang="pt-BR" sz="2000" dirty="0" err="1">
                  <a:ea typeface="Calibri" panose="020F0502020204030204" pitchFamily="34" charset="0"/>
                  <a:cs typeface="Times New Roman" panose="02020603050405020304" pitchFamily="18" charset="0"/>
                </a:rPr>
                <a:t>iCal</a:t>
              </a:r>
              <a:r>
                <a:rPr lang="pt-BR" sz="2000" dirty="0">
                  <a:ea typeface="Calibri" panose="020F0502020204030204" pitchFamily="34" charset="0"/>
                  <a:cs typeface="Times New Roman" panose="02020603050405020304" pitchFamily="18" charset="0"/>
                </a:rPr>
                <a:t>;</a:t>
              </a:r>
            </a:p>
            <a:p>
              <a:pPr marL="742950" lvl="1" indent="-285750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548235"/>
                </a:buClr>
                <a:buFont typeface="Wingdings" panose="05000000000000000000" pitchFamily="2" charset="2"/>
                <a:buChar char="ü"/>
              </a:pPr>
              <a:r>
                <a:rPr lang="pt-BR" sz="2000" b="1" dirty="0">
                  <a:solidFill>
                    <a:srgbClr val="C00000"/>
                  </a:solidFill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Gerenciador de E-mails: </a:t>
              </a:r>
              <a:r>
                <a:rPr lang="pt-BR" sz="2000" dirty="0">
                  <a:ea typeface="Calibri" panose="020F0502020204030204" pitchFamily="34" charset="0"/>
                  <a:cs typeface="Times New Roman" panose="02020603050405020304" pitchFamily="18" charset="0"/>
                </a:rPr>
                <a:t>Microsoft Outlook 2007 ou superior;</a:t>
              </a:r>
            </a:p>
            <a:p>
              <a:pPr marL="742950" lvl="1" indent="-285750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548235"/>
                </a:buClr>
                <a:buFont typeface="Wingdings" panose="05000000000000000000" pitchFamily="2" charset="2"/>
                <a:buChar char="ü"/>
              </a:pPr>
              <a:r>
                <a:rPr lang="pt-BR" sz="2000" b="1" dirty="0">
                  <a:solidFill>
                    <a:srgbClr val="C00000"/>
                  </a:solidFill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Domínio:  </a:t>
              </a:r>
              <a:r>
                <a:rPr lang="pt-BR" sz="2000" dirty="0">
                  <a:ea typeface="Calibri" panose="020F0502020204030204" pitchFamily="34" charset="0"/>
                  <a:cs typeface="Times New Roman" panose="02020603050405020304" pitchFamily="18" charset="0"/>
                </a:rPr>
                <a:t>próprio do cliente, registrado em órgão competente</a:t>
              </a:r>
              <a:r>
                <a:rPr lang="pt-BR" sz="2000" dirty="0"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.</a:t>
              </a:r>
            </a:p>
            <a:p>
              <a:pPr algn="ctr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pt-BR" dirty="0">
                  <a:solidFill>
                    <a:schemeClr val="bg1"/>
                  </a:solidFill>
                  <a:ea typeface="Calibri" panose="020F0502020204030204" pitchFamily="34" charset="0"/>
                  <a:cs typeface="Times New Roman" panose="02020603050405020304" pitchFamily="18" charset="0"/>
                </a:rPr>
                <a:t>Caso o cliente não possua domínio próprio, ele poderá ser contratado conforme Registro de Domínio.</a:t>
              </a:r>
            </a:p>
          </p:txBody>
        </p:sp>
        <p:sp>
          <p:nvSpPr>
            <p:cNvPr id="8" name="Retângulo 7">
              <a:extLst>
                <a:ext uri="{FF2B5EF4-FFF2-40B4-BE49-F238E27FC236}">
                  <a16:creationId xmlns:a16="http://schemas.microsoft.com/office/drawing/2014/main" id="{CBAAE123-7AA5-688A-16BA-73E9504E6462}"/>
                </a:ext>
              </a:extLst>
            </p:cNvPr>
            <p:cNvSpPr/>
            <p:nvPr/>
          </p:nvSpPr>
          <p:spPr>
            <a:xfrm>
              <a:off x="676655" y="1208559"/>
              <a:ext cx="10733893" cy="4413480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sp>
        <p:nvSpPr>
          <p:cNvPr id="2" name="Retângulo 1">
            <a:extLst>
              <a:ext uri="{FF2B5EF4-FFF2-40B4-BE49-F238E27FC236}">
                <a16:creationId xmlns:a16="http://schemas.microsoft.com/office/drawing/2014/main" id="{58BF7CEE-C2D9-F49F-86E3-C96255587619}"/>
              </a:ext>
            </a:extLst>
          </p:cNvPr>
          <p:cNvSpPr/>
          <p:nvPr/>
        </p:nvSpPr>
        <p:spPr>
          <a:xfrm>
            <a:off x="0" y="1261054"/>
            <a:ext cx="7554686" cy="19267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Colocar este produto por último. </a:t>
            </a:r>
          </a:p>
        </p:txBody>
      </p:sp>
    </p:spTree>
    <p:extLst>
      <p:ext uri="{BB962C8B-B14F-4D97-AF65-F5344CB8AC3E}">
        <p14:creationId xmlns:p14="http://schemas.microsoft.com/office/powerpoint/2010/main" val="3788334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0CE20574-C458-E031-88B4-74E85BFE7C1D}"/>
              </a:ext>
            </a:extLst>
          </p:cNvPr>
          <p:cNvSpPr/>
          <p:nvPr/>
        </p:nvSpPr>
        <p:spPr>
          <a:xfrm>
            <a:off x="0" y="1261054"/>
            <a:ext cx="7554686" cy="19267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Inclusão das etapas de cadastro da venda  e ativação do cliente a seguir. </a:t>
            </a:r>
          </a:p>
        </p:txBody>
      </p:sp>
    </p:spTree>
    <p:extLst>
      <p:ext uri="{BB962C8B-B14F-4D97-AF65-F5344CB8AC3E}">
        <p14:creationId xmlns:p14="http://schemas.microsoft.com/office/powerpoint/2010/main" val="26697399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1A60D1C7-FE1C-CD59-3DDD-0840FFE296AD}"/>
              </a:ext>
            </a:extLst>
          </p:cNvPr>
          <p:cNvSpPr txBox="1"/>
          <p:nvPr/>
        </p:nvSpPr>
        <p:spPr>
          <a:xfrm>
            <a:off x="315686" y="734352"/>
            <a:ext cx="12398828" cy="53892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ts val="1700"/>
              </a:lnSpc>
              <a:spcAft>
                <a:spcPts val="800"/>
              </a:spcAft>
              <a:buNone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Valido para: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pt-BR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Clientes Prospect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pt-BR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Clientes da Base 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spcAft>
                <a:spcPts val="800"/>
              </a:spcAft>
              <a:buNone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Canais Elegíveis: 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spcAft>
                <a:spcPts val="800"/>
              </a:spcAft>
              <a:buNone/>
            </a:pP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Top PME, Consultivo Remoto, Consultivo Presencial, D2D e AACE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spcAft>
                <a:spcPts val="800"/>
              </a:spcAft>
              <a:buNone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Regras Gerais: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spcAft>
                <a:spcPts val="800"/>
              </a:spcAft>
              <a:buNone/>
            </a:pPr>
            <a:r>
              <a:rPr lang="pt-BR" sz="1800" b="0" i="0" u="sng" strike="noStrike" dirty="0">
                <a:solidFill>
                  <a:srgbClr val="0563C1"/>
                </a:solidFill>
                <a:effectLst/>
                <a:latin typeface="AMX" pitchFamily="2" charset="0"/>
                <a:hlinkClick r:id="rId2"/>
              </a:rPr>
              <a:t>Clique aqui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para acessar mais informações sobre o produto E-mail empresarial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spcAft>
                <a:spcPts val="800"/>
              </a:spcAft>
              <a:buNone/>
            </a:pP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Para contratação acesse aqui para saber quais são os documentos necessários.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pt-BR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Para clientes prospect e clientes da base, o cadastro da venda deve ser realizado via RADAR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spcAft>
                <a:spcPts val="800"/>
              </a:spcAft>
              <a:buNone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Prazo de Ativação: 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buNone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Solar: 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3 dias úteis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buNone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Radar: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5 dias úteis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buNone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Hub: 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3 dias úteis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buNone/>
            </a:pP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buNone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IMPORTANTE: 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buNone/>
            </a:pP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Caso tenha dúvidas para concluir da venda ou para anexar a documentação, solicite apoio de acordo com as orientações abaixo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buNone/>
            </a:pP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buNone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Contactar CSOL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Canais Consultivo Remoto, Consultivo Presencial: 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acionem o consultor de soluções por meio do link</a:t>
            </a: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r>
              <a:rPr lang="pt-BR" sz="1800" b="1" i="0" u="sng" strike="noStrike" dirty="0">
                <a:solidFill>
                  <a:srgbClr val="0563C1"/>
                </a:solidFill>
                <a:effectLst/>
                <a:latin typeface="AMX" pitchFamily="2" charset="0"/>
                <a:hlinkClick r:id="rId3"/>
              </a:rPr>
              <a:t>disponível aqui</a:t>
            </a: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.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</a:p>
          <a:p>
            <a:pPr algn="l" rtl="0" fontAlgn="base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Demais Canais: 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acionem o seu consultor de soluções regional por meio do link </a:t>
            </a:r>
            <a:r>
              <a:rPr lang="pt-BR" sz="1800" b="1" i="0" u="sng" dirty="0">
                <a:solidFill>
                  <a:srgbClr val="2E74B5"/>
                </a:solidFill>
                <a:effectLst/>
                <a:latin typeface="AMX" pitchFamily="2" charset="0"/>
              </a:rPr>
              <a:t>disponível aqui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30103709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5E967717-3C0E-BD8F-9856-6D3D895FF3C4}"/>
              </a:ext>
            </a:extLst>
          </p:cNvPr>
          <p:cNvSpPr/>
          <p:nvPr/>
        </p:nvSpPr>
        <p:spPr>
          <a:xfrm>
            <a:off x="5900057" y="4297233"/>
            <a:ext cx="4506685" cy="218802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Macro fluxo</a:t>
            </a:r>
          </a:p>
          <a:p>
            <a:pPr algn="ctr"/>
            <a:endParaRPr lang="pt-BR" dirty="0"/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EBED1644-98DD-1D89-B742-C3EFFA71BDCD}"/>
              </a:ext>
            </a:extLst>
          </p:cNvPr>
          <p:cNvSpPr/>
          <p:nvPr/>
        </p:nvSpPr>
        <p:spPr>
          <a:xfrm>
            <a:off x="1031674" y="1328057"/>
            <a:ext cx="8743697" cy="296917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Obs. Avaliar o encadeamento deste tópico</a:t>
            </a:r>
          </a:p>
        </p:txBody>
      </p:sp>
    </p:spTree>
    <p:extLst>
      <p:ext uri="{BB962C8B-B14F-4D97-AF65-F5344CB8AC3E}">
        <p14:creationId xmlns:p14="http://schemas.microsoft.com/office/powerpoint/2010/main" val="26736454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D92E29-50A1-9624-2416-D557259B0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Retângulo 325">
            <a:extLst>
              <a:ext uri="{FF2B5EF4-FFF2-40B4-BE49-F238E27FC236}">
                <a16:creationId xmlns:a16="http://schemas.microsoft.com/office/drawing/2014/main" id="{14678131-711F-56B7-3A03-2C2DEE31D938}"/>
              </a:ext>
            </a:extLst>
          </p:cNvPr>
          <p:cNvSpPr/>
          <p:nvPr/>
        </p:nvSpPr>
        <p:spPr>
          <a:xfrm>
            <a:off x="351058" y="4200871"/>
            <a:ext cx="7473560" cy="1678457"/>
          </a:xfrm>
          <a:prstGeom prst="rect">
            <a:avLst/>
          </a:prstGeom>
          <a:solidFill>
            <a:srgbClr val="FBE3D6">
              <a:alpha val="30196"/>
            </a:srgbClr>
          </a:solidFill>
          <a:ln w="6350">
            <a:solidFill>
              <a:srgbClr val="88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Jornada Serviço Avançado</a:t>
            </a:r>
          </a:p>
        </p:txBody>
      </p:sp>
      <p:cxnSp>
        <p:nvCxnSpPr>
          <p:cNvPr id="490" name="Conector reto 489">
            <a:extLst>
              <a:ext uri="{FF2B5EF4-FFF2-40B4-BE49-F238E27FC236}">
                <a16:creationId xmlns:a16="http://schemas.microsoft.com/office/drawing/2014/main" id="{A4BEF3DE-74FD-5400-7EEB-2038BF44A246}"/>
              </a:ext>
            </a:extLst>
          </p:cNvPr>
          <p:cNvCxnSpPr>
            <a:cxnSpLocks/>
            <a:stCxn id="488" idx="2"/>
            <a:endCxn id="44" idx="2"/>
          </p:cNvCxnSpPr>
          <p:nvPr/>
        </p:nvCxnSpPr>
        <p:spPr>
          <a:xfrm flipV="1">
            <a:off x="10104075" y="2052086"/>
            <a:ext cx="5346" cy="26804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Retângulo 9">
            <a:extLst>
              <a:ext uri="{FF2B5EF4-FFF2-40B4-BE49-F238E27FC236}">
                <a16:creationId xmlns:a16="http://schemas.microsoft.com/office/drawing/2014/main" id="{48D2D7CD-5B78-92FA-D6EF-4D25AA8DE795}"/>
              </a:ext>
            </a:extLst>
          </p:cNvPr>
          <p:cNvSpPr/>
          <p:nvPr/>
        </p:nvSpPr>
        <p:spPr>
          <a:xfrm>
            <a:off x="8743726" y="147657"/>
            <a:ext cx="3429000" cy="7915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+mn-cs"/>
            </a:endParaRPr>
          </a:p>
        </p:txBody>
      </p:sp>
      <p:pic>
        <p:nvPicPr>
          <p:cNvPr id="49" name="Imagem 48" descr="Logotipo&#10;&#10;O conteúdo gerado por IA pode estar incorreto.">
            <a:extLst>
              <a:ext uri="{FF2B5EF4-FFF2-40B4-BE49-F238E27FC236}">
                <a16:creationId xmlns:a16="http://schemas.microsoft.com/office/drawing/2014/main" id="{97BD9B95-799B-B87F-874D-8290562832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9980152" y="-602772"/>
            <a:ext cx="2257641" cy="1457533"/>
          </a:xfrm>
          <a:prstGeom prst="rect">
            <a:avLst/>
          </a:prstGeom>
        </p:spPr>
      </p:pic>
      <p:sp>
        <p:nvSpPr>
          <p:cNvPr id="44" name="Retângulo de cantos arredondados 41">
            <a:extLst>
              <a:ext uri="{FF2B5EF4-FFF2-40B4-BE49-F238E27FC236}">
                <a16:creationId xmlns:a16="http://schemas.microsoft.com/office/drawing/2014/main" id="{05910D44-F9B3-5ECA-8F3E-D26E7396498E}"/>
              </a:ext>
            </a:extLst>
          </p:cNvPr>
          <p:cNvSpPr/>
          <p:nvPr/>
        </p:nvSpPr>
        <p:spPr>
          <a:xfrm>
            <a:off x="9623421" y="1332086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forma de pagamento</a:t>
            </a:r>
          </a:p>
        </p:txBody>
      </p:sp>
      <p:sp>
        <p:nvSpPr>
          <p:cNvPr id="50" name="Pentágono 6">
            <a:extLst>
              <a:ext uri="{FF2B5EF4-FFF2-40B4-BE49-F238E27FC236}">
                <a16:creationId xmlns:a16="http://schemas.microsoft.com/office/drawing/2014/main" id="{FE7ECE4D-DB1D-25A3-A4FF-DA322895A4A2}"/>
              </a:ext>
            </a:extLst>
          </p:cNvPr>
          <p:cNvSpPr/>
          <p:nvPr/>
        </p:nvSpPr>
        <p:spPr>
          <a:xfrm>
            <a:off x="9633930" y="1173574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Vendas</a:t>
            </a:r>
          </a:p>
        </p:txBody>
      </p:sp>
      <p:pic>
        <p:nvPicPr>
          <p:cNvPr id="51" name="Imagem 50">
            <a:extLst>
              <a:ext uri="{FF2B5EF4-FFF2-40B4-BE49-F238E27FC236}">
                <a16:creationId xmlns:a16="http://schemas.microsoft.com/office/drawing/2014/main" id="{E031E74F-25A8-0AB0-DA90-3DD44FFDE0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6032" y="1193911"/>
            <a:ext cx="198000" cy="198000"/>
          </a:xfrm>
          <a:prstGeom prst="rect">
            <a:avLst/>
          </a:prstGeom>
        </p:spPr>
      </p:pic>
      <p:sp>
        <p:nvSpPr>
          <p:cNvPr id="376" name="Retângulo de cantos arredondados 41">
            <a:extLst>
              <a:ext uri="{FF2B5EF4-FFF2-40B4-BE49-F238E27FC236}">
                <a16:creationId xmlns:a16="http://schemas.microsoft.com/office/drawing/2014/main" id="{61FE50C3-4B0C-FA90-0ABC-D7D6F29AFF3D}"/>
              </a:ext>
            </a:extLst>
          </p:cNvPr>
          <p:cNvSpPr/>
          <p:nvPr/>
        </p:nvSpPr>
        <p:spPr>
          <a:xfrm>
            <a:off x="4213281" y="2886575"/>
            <a:ext cx="1054436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informações e dados do cliente</a:t>
            </a:r>
          </a:p>
        </p:txBody>
      </p:sp>
      <p:sp>
        <p:nvSpPr>
          <p:cNvPr id="503" name="Fluxograma: Processo Alternativo 502">
            <a:extLst>
              <a:ext uri="{FF2B5EF4-FFF2-40B4-BE49-F238E27FC236}">
                <a16:creationId xmlns:a16="http://schemas.microsoft.com/office/drawing/2014/main" id="{4BB9F4E5-9266-D65D-2815-8995F8EEBBB5}"/>
              </a:ext>
            </a:extLst>
          </p:cNvPr>
          <p:cNvSpPr/>
          <p:nvPr/>
        </p:nvSpPr>
        <p:spPr>
          <a:xfrm>
            <a:off x="4102187" y="211712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504" name="Imagem 503">
            <a:extLst>
              <a:ext uri="{FF2B5EF4-FFF2-40B4-BE49-F238E27FC236}">
                <a16:creationId xmlns:a16="http://schemas.microsoft.com/office/drawing/2014/main" id="{505344A5-54F2-8D28-2EAC-5F64E4FA88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2187" y="2117125"/>
            <a:ext cx="176943" cy="176943"/>
          </a:xfrm>
          <a:prstGeom prst="rect">
            <a:avLst/>
          </a:prstGeom>
        </p:spPr>
      </p:pic>
      <p:sp>
        <p:nvSpPr>
          <p:cNvPr id="505" name="Fluxograma: Processo Alternativo 504">
            <a:extLst>
              <a:ext uri="{FF2B5EF4-FFF2-40B4-BE49-F238E27FC236}">
                <a16:creationId xmlns:a16="http://schemas.microsoft.com/office/drawing/2014/main" id="{09EBFFD0-5802-8515-23C2-13106D54E11A}"/>
              </a:ext>
            </a:extLst>
          </p:cNvPr>
          <p:cNvSpPr/>
          <p:nvPr/>
        </p:nvSpPr>
        <p:spPr>
          <a:xfrm>
            <a:off x="7457188" y="2106228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506" name="Imagem 505">
            <a:extLst>
              <a:ext uri="{FF2B5EF4-FFF2-40B4-BE49-F238E27FC236}">
                <a16:creationId xmlns:a16="http://schemas.microsoft.com/office/drawing/2014/main" id="{CADEFCE4-9113-50F5-D29E-409CF18455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3746" y="2106228"/>
            <a:ext cx="176943" cy="176943"/>
          </a:xfrm>
          <a:prstGeom prst="rect">
            <a:avLst/>
          </a:prstGeom>
        </p:spPr>
      </p:pic>
      <p:sp>
        <p:nvSpPr>
          <p:cNvPr id="507" name="Fluxograma: Processo Alternativo 506">
            <a:extLst>
              <a:ext uri="{FF2B5EF4-FFF2-40B4-BE49-F238E27FC236}">
                <a16:creationId xmlns:a16="http://schemas.microsoft.com/office/drawing/2014/main" id="{7F9BCE84-140F-F405-75EB-C150B2E7AB35}"/>
              </a:ext>
            </a:extLst>
          </p:cNvPr>
          <p:cNvSpPr/>
          <p:nvPr/>
        </p:nvSpPr>
        <p:spPr>
          <a:xfrm>
            <a:off x="5227266" y="2106228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508" name="Imagem 507">
            <a:extLst>
              <a:ext uri="{FF2B5EF4-FFF2-40B4-BE49-F238E27FC236}">
                <a16:creationId xmlns:a16="http://schemas.microsoft.com/office/drawing/2014/main" id="{7AD91BF9-A605-0DD0-5159-073A44644D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1330" y="2106228"/>
            <a:ext cx="176943" cy="176943"/>
          </a:xfrm>
          <a:prstGeom prst="rect">
            <a:avLst/>
          </a:prstGeom>
        </p:spPr>
      </p:pic>
      <p:sp>
        <p:nvSpPr>
          <p:cNvPr id="509" name="Retângulo de cantos arredondados 41">
            <a:extLst>
              <a:ext uri="{FF2B5EF4-FFF2-40B4-BE49-F238E27FC236}">
                <a16:creationId xmlns:a16="http://schemas.microsoft.com/office/drawing/2014/main" id="{1A24A69F-290E-D904-065A-74CFED78E040}"/>
              </a:ext>
            </a:extLst>
          </p:cNvPr>
          <p:cNvSpPr/>
          <p:nvPr/>
        </p:nvSpPr>
        <p:spPr>
          <a:xfrm>
            <a:off x="4079121" y="131920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Consultar </a:t>
            </a:r>
            <a:r>
              <a:rPr kumimoji="0" lang="pt-BR" sz="900" b="0" i="0" u="none" strike="noStrike" kern="1200" cap="none" spc="0" normalizeH="0" baseline="0" noProof="0" dirty="0" err="1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pré</a:t>
            </a:r>
            <a:r>
              <a:rPr kumimoji="0" lang="pt-BR" sz="900" b="0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checagem crédito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11" name="Retângulo de cantos arredondados 41">
            <a:extLst>
              <a:ext uri="{FF2B5EF4-FFF2-40B4-BE49-F238E27FC236}">
                <a16:creationId xmlns:a16="http://schemas.microsoft.com/office/drawing/2014/main" id="{7A5D226C-1C8A-2296-6D66-B2657D165EF3}"/>
              </a:ext>
            </a:extLst>
          </p:cNvPr>
          <p:cNvSpPr/>
          <p:nvPr/>
        </p:nvSpPr>
        <p:spPr>
          <a:xfrm>
            <a:off x="7416351" y="1316930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o envio da biometria</a:t>
            </a:r>
          </a:p>
        </p:txBody>
      </p:sp>
      <p:cxnSp>
        <p:nvCxnSpPr>
          <p:cNvPr id="64" name="Conector reto 63">
            <a:extLst>
              <a:ext uri="{FF2B5EF4-FFF2-40B4-BE49-F238E27FC236}">
                <a16:creationId xmlns:a16="http://schemas.microsoft.com/office/drawing/2014/main" id="{A79658F6-6079-4C6B-75D7-3590D5D81E72}"/>
              </a:ext>
            </a:extLst>
          </p:cNvPr>
          <p:cNvCxnSpPr>
            <a:cxnSpLocks/>
            <a:stCxn id="505" idx="0"/>
          </p:cNvCxnSpPr>
          <p:nvPr/>
        </p:nvCxnSpPr>
        <p:spPr>
          <a:xfrm flipV="1">
            <a:off x="7921588" y="2036930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6" name="Retângulo de cantos arredondados 41">
            <a:extLst>
              <a:ext uri="{FF2B5EF4-FFF2-40B4-BE49-F238E27FC236}">
                <a16:creationId xmlns:a16="http://schemas.microsoft.com/office/drawing/2014/main" id="{06B59CBC-1D54-A76D-28C0-23B6479F8F19}"/>
              </a:ext>
            </a:extLst>
          </p:cNvPr>
          <p:cNvSpPr/>
          <p:nvPr/>
        </p:nvSpPr>
        <p:spPr>
          <a:xfrm>
            <a:off x="5208177" y="132015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dados da venda </a:t>
            </a:r>
          </a:p>
        </p:txBody>
      </p:sp>
      <p:cxnSp>
        <p:nvCxnSpPr>
          <p:cNvPr id="67" name="Conector reto 66">
            <a:extLst>
              <a:ext uri="{FF2B5EF4-FFF2-40B4-BE49-F238E27FC236}">
                <a16:creationId xmlns:a16="http://schemas.microsoft.com/office/drawing/2014/main" id="{E888C801-915B-E12E-94A5-6082A2FC38B8}"/>
              </a:ext>
            </a:extLst>
          </p:cNvPr>
          <p:cNvCxnSpPr>
            <a:cxnSpLocks/>
            <a:stCxn id="507" idx="0"/>
            <a:endCxn id="66" idx="2"/>
          </p:cNvCxnSpPr>
          <p:nvPr/>
        </p:nvCxnSpPr>
        <p:spPr>
          <a:xfrm flipV="1">
            <a:off x="5691666" y="2040158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Conector de Seta Reta 68">
            <a:extLst>
              <a:ext uri="{FF2B5EF4-FFF2-40B4-BE49-F238E27FC236}">
                <a16:creationId xmlns:a16="http://schemas.microsoft.com/office/drawing/2014/main" id="{0C28E987-FF5C-2FE9-B3E7-969CAAD1E572}"/>
              </a:ext>
            </a:extLst>
          </p:cNvPr>
          <p:cNvCxnSpPr>
            <a:cxnSpLocks/>
            <a:stCxn id="66" idx="3"/>
            <a:endCxn id="62" idx="1"/>
          </p:cNvCxnSpPr>
          <p:nvPr/>
        </p:nvCxnSpPr>
        <p:spPr>
          <a:xfrm>
            <a:off x="6180177" y="1680158"/>
            <a:ext cx="137011" cy="10297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onector de Seta Reta 69">
            <a:extLst>
              <a:ext uri="{FF2B5EF4-FFF2-40B4-BE49-F238E27FC236}">
                <a16:creationId xmlns:a16="http://schemas.microsoft.com/office/drawing/2014/main" id="{BB652F6C-82F1-56D5-166B-3CEB0DD06B68}"/>
              </a:ext>
            </a:extLst>
          </p:cNvPr>
          <p:cNvCxnSpPr>
            <a:cxnSpLocks/>
            <a:endCxn id="511" idx="1"/>
          </p:cNvCxnSpPr>
          <p:nvPr/>
        </p:nvCxnSpPr>
        <p:spPr>
          <a:xfrm>
            <a:off x="7297962" y="1676930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ector reto 73">
            <a:extLst>
              <a:ext uri="{FF2B5EF4-FFF2-40B4-BE49-F238E27FC236}">
                <a16:creationId xmlns:a16="http://schemas.microsoft.com/office/drawing/2014/main" id="{D13C3794-9F03-F92C-FE2D-7628E612A188}"/>
              </a:ext>
            </a:extLst>
          </p:cNvPr>
          <p:cNvCxnSpPr>
            <a:cxnSpLocks/>
            <a:stCxn id="509" idx="2"/>
            <a:endCxn id="503" idx="0"/>
          </p:cNvCxnSpPr>
          <p:nvPr/>
        </p:nvCxnSpPr>
        <p:spPr>
          <a:xfrm>
            <a:off x="4565121" y="203920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9" name="Pentágono 6">
            <a:extLst>
              <a:ext uri="{FF2B5EF4-FFF2-40B4-BE49-F238E27FC236}">
                <a16:creationId xmlns:a16="http://schemas.microsoft.com/office/drawing/2014/main" id="{330598EE-2F8B-BB15-23C3-F911B8778F71}"/>
              </a:ext>
            </a:extLst>
          </p:cNvPr>
          <p:cNvSpPr/>
          <p:nvPr/>
        </p:nvSpPr>
        <p:spPr>
          <a:xfrm>
            <a:off x="4078292" y="117228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81" name="Imagem 80">
            <a:extLst>
              <a:ext uri="{FF2B5EF4-FFF2-40B4-BE49-F238E27FC236}">
                <a16:creationId xmlns:a16="http://schemas.microsoft.com/office/drawing/2014/main" id="{1E0DDD4D-B8CE-3B4C-70FA-56576D86A7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5256" y="1172288"/>
            <a:ext cx="198000" cy="198000"/>
          </a:xfrm>
          <a:prstGeom prst="rect">
            <a:avLst/>
          </a:prstGeom>
        </p:spPr>
      </p:pic>
      <p:sp>
        <p:nvSpPr>
          <p:cNvPr id="84" name="Pentágono 6">
            <a:extLst>
              <a:ext uri="{FF2B5EF4-FFF2-40B4-BE49-F238E27FC236}">
                <a16:creationId xmlns:a16="http://schemas.microsoft.com/office/drawing/2014/main" id="{1F72BF40-F147-8CE3-2285-FA015A623E03}"/>
              </a:ext>
            </a:extLst>
          </p:cNvPr>
          <p:cNvSpPr/>
          <p:nvPr/>
        </p:nvSpPr>
        <p:spPr>
          <a:xfrm>
            <a:off x="7450742" y="1161392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85" name="Imagem 84">
            <a:extLst>
              <a:ext uri="{FF2B5EF4-FFF2-40B4-BE49-F238E27FC236}">
                <a16:creationId xmlns:a16="http://schemas.microsoft.com/office/drawing/2014/main" id="{4BCCD245-1F8F-1582-BD11-7E06EFE2CA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0074" y="1161391"/>
            <a:ext cx="198000" cy="198000"/>
          </a:xfrm>
          <a:prstGeom prst="rect">
            <a:avLst/>
          </a:prstGeom>
        </p:spPr>
      </p:pic>
      <p:sp>
        <p:nvSpPr>
          <p:cNvPr id="88" name="Pentágono 6">
            <a:extLst>
              <a:ext uri="{FF2B5EF4-FFF2-40B4-BE49-F238E27FC236}">
                <a16:creationId xmlns:a16="http://schemas.microsoft.com/office/drawing/2014/main" id="{EAA8A4D9-25EA-007A-42AE-E17E309E7F2D}"/>
              </a:ext>
            </a:extLst>
          </p:cNvPr>
          <p:cNvSpPr/>
          <p:nvPr/>
        </p:nvSpPr>
        <p:spPr>
          <a:xfrm>
            <a:off x="5233933" y="1161392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92" name="Imagem 91">
            <a:extLst>
              <a:ext uri="{FF2B5EF4-FFF2-40B4-BE49-F238E27FC236}">
                <a16:creationId xmlns:a16="http://schemas.microsoft.com/office/drawing/2014/main" id="{337B4808-EEF1-AA69-DCCD-1F31F5B6DD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0897" y="1161391"/>
            <a:ext cx="198000" cy="198000"/>
          </a:xfrm>
          <a:prstGeom prst="rect">
            <a:avLst/>
          </a:prstGeom>
        </p:spPr>
      </p:pic>
      <p:sp>
        <p:nvSpPr>
          <p:cNvPr id="22" name="Fluxograma: Processo Alternativo 21">
            <a:extLst>
              <a:ext uri="{FF2B5EF4-FFF2-40B4-BE49-F238E27FC236}">
                <a16:creationId xmlns:a16="http://schemas.microsoft.com/office/drawing/2014/main" id="{3628876D-41AB-F13D-7ED5-877EAB41593D}"/>
              </a:ext>
            </a:extLst>
          </p:cNvPr>
          <p:cNvSpPr/>
          <p:nvPr/>
        </p:nvSpPr>
        <p:spPr>
          <a:xfrm>
            <a:off x="1862171" y="212224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23" name="Imagem 22">
            <a:extLst>
              <a:ext uri="{FF2B5EF4-FFF2-40B4-BE49-F238E27FC236}">
                <a16:creationId xmlns:a16="http://schemas.microsoft.com/office/drawing/2014/main" id="{0CFF8BD1-5377-3D16-D6AB-3F3C33F2B9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62171" y="2122249"/>
            <a:ext cx="176943" cy="176943"/>
          </a:xfrm>
          <a:prstGeom prst="rect">
            <a:avLst/>
          </a:prstGeom>
        </p:spPr>
      </p:pic>
      <p:sp>
        <p:nvSpPr>
          <p:cNvPr id="24" name="Retângulo de cantos arredondados 41">
            <a:extLst>
              <a:ext uri="{FF2B5EF4-FFF2-40B4-BE49-F238E27FC236}">
                <a16:creationId xmlns:a16="http://schemas.microsoft.com/office/drawing/2014/main" id="{0ADE6053-775A-AB03-DBE5-BF443D309AB4}"/>
              </a:ext>
            </a:extLst>
          </p:cNvPr>
          <p:cNvSpPr/>
          <p:nvPr/>
        </p:nvSpPr>
        <p:spPr>
          <a:xfrm>
            <a:off x="1839105" y="132432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dados cadastrais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91DA0C65-FBC1-1C98-F017-3E9B3D42F3D0}"/>
              </a:ext>
            </a:extLst>
          </p:cNvPr>
          <p:cNvCxnSpPr>
            <a:cxnSpLocks/>
            <a:stCxn id="24" idx="2"/>
            <a:endCxn id="22" idx="0"/>
          </p:cNvCxnSpPr>
          <p:nvPr/>
        </p:nvCxnSpPr>
        <p:spPr>
          <a:xfrm>
            <a:off x="2325105" y="2044329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Pentágono 6">
            <a:extLst>
              <a:ext uri="{FF2B5EF4-FFF2-40B4-BE49-F238E27FC236}">
                <a16:creationId xmlns:a16="http://schemas.microsoft.com/office/drawing/2014/main" id="{F13CBA4C-1C25-DEFA-A139-A48CA869565F}"/>
              </a:ext>
            </a:extLst>
          </p:cNvPr>
          <p:cNvSpPr/>
          <p:nvPr/>
        </p:nvSpPr>
        <p:spPr>
          <a:xfrm>
            <a:off x="1838276" y="1177413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32" name="Imagem 31">
            <a:extLst>
              <a:ext uri="{FF2B5EF4-FFF2-40B4-BE49-F238E27FC236}">
                <a16:creationId xmlns:a16="http://schemas.microsoft.com/office/drawing/2014/main" id="{915E520F-70AF-3893-8CDF-47957845FD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40" y="1177412"/>
            <a:ext cx="198000" cy="198000"/>
          </a:xfrm>
          <a:prstGeom prst="rect">
            <a:avLst/>
          </a:prstGeom>
        </p:spPr>
      </p:pic>
      <p:cxnSp>
        <p:nvCxnSpPr>
          <p:cNvPr id="460" name="Conector de Seta Reta 459">
            <a:extLst>
              <a:ext uri="{FF2B5EF4-FFF2-40B4-BE49-F238E27FC236}">
                <a16:creationId xmlns:a16="http://schemas.microsoft.com/office/drawing/2014/main" id="{B492F2A9-705D-4D6A-C39D-BE166744372B}"/>
              </a:ext>
            </a:extLst>
          </p:cNvPr>
          <p:cNvCxnSpPr>
            <a:cxnSpLocks/>
            <a:stCxn id="24" idx="3"/>
            <a:endCxn id="43" idx="1"/>
          </p:cNvCxnSpPr>
          <p:nvPr/>
        </p:nvCxnSpPr>
        <p:spPr>
          <a:xfrm>
            <a:off x="2811105" y="1684329"/>
            <a:ext cx="149691" cy="503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7">
            <a:extLst>
              <a:ext uri="{FF2B5EF4-FFF2-40B4-BE49-F238E27FC236}">
                <a16:creationId xmlns:a16="http://schemas.microsoft.com/office/drawing/2014/main" id="{10E882F0-6DD2-10FB-F281-605CA1EC09D9}"/>
              </a:ext>
            </a:extLst>
          </p:cNvPr>
          <p:cNvCxnSpPr>
            <a:cxnSpLocks/>
          </p:cNvCxnSpPr>
          <p:nvPr/>
        </p:nvCxnSpPr>
        <p:spPr>
          <a:xfrm>
            <a:off x="128681" y="451670"/>
            <a:ext cx="2401022" cy="10438"/>
          </a:xfrm>
          <a:prstGeom prst="line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9" name="Conector de Seta Reta 448">
            <a:extLst>
              <a:ext uri="{FF2B5EF4-FFF2-40B4-BE49-F238E27FC236}">
                <a16:creationId xmlns:a16="http://schemas.microsoft.com/office/drawing/2014/main" id="{CD3D2892-EEE1-1529-F754-104099B61E31}"/>
              </a:ext>
            </a:extLst>
          </p:cNvPr>
          <p:cNvCxnSpPr>
            <a:cxnSpLocks/>
            <a:endCxn id="461" idx="1"/>
          </p:cNvCxnSpPr>
          <p:nvPr/>
        </p:nvCxnSpPr>
        <p:spPr>
          <a:xfrm flipV="1">
            <a:off x="2819274" y="3244609"/>
            <a:ext cx="195080" cy="140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1" name="Retângulo de cantos arredondados 41">
            <a:extLst>
              <a:ext uri="{FF2B5EF4-FFF2-40B4-BE49-F238E27FC236}">
                <a16:creationId xmlns:a16="http://schemas.microsoft.com/office/drawing/2014/main" id="{2DC7301C-8DFB-C521-2354-31232944DACC}"/>
              </a:ext>
            </a:extLst>
          </p:cNvPr>
          <p:cNvSpPr/>
          <p:nvPr/>
        </p:nvSpPr>
        <p:spPr>
          <a:xfrm>
            <a:off x="3014354" y="288460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pendencias financeiras</a:t>
            </a:r>
          </a:p>
        </p:txBody>
      </p:sp>
      <p:sp>
        <p:nvSpPr>
          <p:cNvPr id="462" name="Pentágono 6">
            <a:extLst>
              <a:ext uri="{FF2B5EF4-FFF2-40B4-BE49-F238E27FC236}">
                <a16:creationId xmlns:a16="http://schemas.microsoft.com/office/drawing/2014/main" id="{2C090DB9-7D85-19A1-B157-78ED7F7C1D59}"/>
              </a:ext>
            </a:extLst>
          </p:cNvPr>
          <p:cNvSpPr/>
          <p:nvPr/>
        </p:nvSpPr>
        <p:spPr>
          <a:xfrm>
            <a:off x="3024863" y="2735241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Crédito</a:t>
            </a:r>
          </a:p>
        </p:txBody>
      </p:sp>
      <p:pic>
        <p:nvPicPr>
          <p:cNvPr id="483" name="Imagem 482">
            <a:extLst>
              <a:ext uri="{FF2B5EF4-FFF2-40B4-BE49-F238E27FC236}">
                <a16:creationId xmlns:a16="http://schemas.microsoft.com/office/drawing/2014/main" id="{ADCC1200-C624-18A0-2DF0-B3189B3E9E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6965" y="2737290"/>
            <a:ext cx="198000" cy="198000"/>
          </a:xfrm>
          <a:prstGeom prst="rect">
            <a:avLst/>
          </a:prstGeom>
        </p:spPr>
      </p:pic>
      <p:cxnSp>
        <p:nvCxnSpPr>
          <p:cNvPr id="497" name="Conector de Seta Reta 496">
            <a:extLst>
              <a:ext uri="{FF2B5EF4-FFF2-40B4-BE49-F238E27FC236}">
                <a16:creationId xmlns:a16="http://schemas.microsoft.com/office/drawing/2014/main" id="{575D4E3E-081C-556E-1799-A169D5A4E30D}"/>
              </a:ext>
            </a:extLst>
          </p:cNvPr>
          <p:cNvCxnSpPr>
            <a:cxnSpLocks/>
            <a:stCxn id="461" idx="3"/>
            <a:endCxn id="376" idx="1"/>
          </p:cNvCxnSpPr>
          <p:nvPr/>
        </p:nvCxnSpPr>
        <p:spPr>
          <a:xfrm>
            <a:off x="3986354" y="3244609"/>
            <a:ext cx="226927" cy="196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5" name="Conector: Angulado 354">
            <a:extLst>
              <a:ext uri="{FF2B5EF4-FFF2-40B4-BE49-F238E27FC236}">
                <a16:creationId xmlns:a16="http://schemas.microsoft.com/office/drawing/2014/main" id="{3148855E-048D-A55B-43C7-4F6DF38830D4}"/>
              </a:ext>
            </a:extLst>
          </p:cNvPr>
          <p:cNvCxnSpPr>
            <a:cxnSpLocks/>
            <a:stCxn id="2" idx="3"/>
            <a:endCxn id="475" idx="1"/>
          </p:cNvCxnSpPr>
          <p:nvPr/>
        </p:nvCxnSpPr>
        <p:spPr>
          <a:xfrm flipH="1">
            <a:off x="702253" y="1700891"/>
            <a:ext cx="11056507" cy="1499770"/>
          </a:xfrm>
          <a:prstGeom prst="bentConnector5">
            <a:avLst>
              <a:gd name="adj1" fmla="val -2068"/>
              <a:gd name="adj2" fmla="val 47290"/>
              <a:gd name="adj3" fmla="val 102068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5" name="Conector reto 394">
            <a:extLst>
              <a:ext uri="{FF2B5EF4-FFF2-40B4-BE49-F238E27FC236}">
                <a16:creationId xmlns:a16="http://schemas.microsoft.com/office/drawing/2014/main" id="{58D5CFDC-2108-5CB8-5D81-29C69EEF6418}"/>
              </a:ext>
            </a:extLst>
          </p:cNvPr>
          <p:cNvCxnSpPr>
            <a:cxnSpLocks/>
            <a:endCxn id="398" idx="2"/>
          </p:cNvCxnSpPr>
          <p:nvPr/>
        </p:nvCxnSpPr>
        <p:spPr>
          <a:xfrm flipH="1">
            <a:off x="3485371" y="3619844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98" name="Fluxograma: Processo Alternativo 397">
            <a:extLst>
              <a:ext uri="{FF2B5EF4-FFF2-40B4-BE49-F238E27FC236}">
                <a16:creationId xmlns:a16="http://schemas.microsoft.com/office/drawing/2014/main" id="{35EF79B5-0676-2426-EB26-E5400BEFCCE3}"/>
              </a:ext>
            </a:extLst>
          </p:cNvPr>
          <p:cNvSpPr/>
          <p:nvPr/>
        </p:nvSpPr>
        <p:spPr>
          <a:xfrm>
            <a:off x="3020971" y="369171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PCO</a:t>
            </a:r>
          </a:p>
        </p:txBody>
      </p:sp>
      <p:pic>
        <p:nvPicPr>
          <p:cNvPr id="399" name="Imagem 398">
            <a:extLst>
              <a:ext uri="{FF2B5EF4-FFF2-40B4-BE49-F238E27FC236}">
                <a16:creationId xmlns:a16="http://schemas.microsoft.com/office/drawing/2014/main" id="{919D2CEF-4A72-6242-5BF8-0BE2DB144D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4651" y="3687406"/>
            <a:ext cx="176943" cy="176943"/>
          </a:xfrm>
          <a:prstGeom prst="rect">
            <a:avLst/>
          </a:prstGeom>
        </p:spPr>
      </p:pic>
      <p:cxnSp>
        <p:nvCxnSpPr>
          <p:cNvPr id="400" name="Conector reto 399">
            <a:extLst>
              <a:ext uri="{FF2B5EF4-FFF2-40B4-BE49-F238E27FC236}">
                <a16:creationId xmlns:a16="http://schemas.microsoft.com/office/drawing/2014/main" id="{1F2EF6B3-4206-A872-7263-8AE0AA906095}"/>
              </a:ext>
            </a:extLst>
          </p:cNvPr>
          <p:cNvCxnSpPr>
            <a:cxnSpLocks/>
            <a:endCxn id="403" idx="2"/>
          </p:cNvCxnSpPr>
          <p:nvPr/>
        </p:nvCxnSpPr>
        <p:spPr>
          <a:xfrm flipH="1">
            <a:off x="4702028" y="3625815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03" name="Fluxograma: Processo Alternativo 402">
            <a:extLst>
              <a:ext uri="{FF2B5EF4-FFF2-40B4-BE49-F238E27FC236}">
                <a16:creationId xmlns:a16="http://schemas.microsoft.com/office/drawing/2014/main" id="{83F1FB87-2785-6833-0D86-2A0439064343}"/>
              </a:ext>
            </a:extLst>
          </p:cNvPr>
          <p:cNvSpPr/>
          <p:nvPr/>
        </p:nvSpPr>
        <p:spPr>
          <a:xfrm>
            <a:off x="4237628" y="369768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PCO</a:t>
            </a:r>
          </a:p>
        </p:txBody>
      </p:sp>
      <p:pic>
        <p:nvPicPr>
          <p:cNvPr id="404" name="Imagem 403">
            <a:extLst>
              <a:ext uri="{FF2B5EF4-FFF2-40B4-BE49-F238E27FC236}">
                <a16:creationId xmlns:a16="http://schemas.microsoft.com/office/drawing/2014/main" id="{496EF04B-BEA5-F1CB-1F37-C1642F5989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1308" y="3693377"/>
            <a:ext cx="176943" cy="176943"/>
          </a:xfrm>
          <a:prstGeom prst="rect">
            <a:avLst/>
          </a:prstGeom>
        </p:spPr>
      </p:pic>
      <p:sp>
        <p:nvSpPr>
          <p:cNvPr id="407" name="Pentágono 6">
            <a:extLst>
              <a:ext uri="{FF2B5EF4-FFF2-40B4-BE49-F238E27FC236}">
                <a16:creationId xmlns:a16="http://schemas.microsoft.com/office/drawing/2014/main" id="{FF655590-0648-976E-43CD-82DC189B97FB}"/>
              </a:ext>
            </a:extLst>
          </p:cNvPr>
          <p:cNvSpPr/>
          <p:nvPr/>
        </p:nvSpPr>
        <p:spPr>
          <a:xfrm>
            <a:off x="4172050" y="2741943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Antifraude </a:t>
            </a:r>
          </a:p>
        </p:txBody>
      </p:sp>
      <p:pic>
        <p:nvPicPr>
          <p:cNvPr id="408" name="Imagem 407">
            <a:extLst>
              <a:ext uri="{FF2B5EF4-FFF2-40B4-BE49-F238E27FC236}">
                <a16:creationId xmlns:a16="http://schemas.microsoft.com/office/drawing/2014/main" id="{9E270C96-CE61-D266-EE32-7637D9ACCF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3335" y="2743250"/>
            <a:ext cx="198000" cy="198000"/>
          </a:xfrm>
          <a:prstGeom prst="rect">
            <a:avLst/>
          </a:prstGeom>
        </p:spPr>
      </p:pic>
      <p:sp>
        <p:nvSpPr>
          <p:cNvPr id="2" name="Retângulo de cantos arredondados 41">
            <a:extLst>
              <a:ext uri="{FF2B5EF4-FFF2-40B4-BE49-F238E27FC236}">
                <a16:creationId xmlns:a16="http://schemas.microsoft.com/office/drawing/2014/main" id="{7159FC98-30A6-E371-7537-C7EC151B2EE4}"/>
              </a:ext>
            </a:extLst>
          </p:cNvPr>
          <p:cNvSpPr/>
          <p:nvPr/>
        </p:nvSpPr>
        <p:spPr>
          <a:xfrm>
            <a:off x="10786760" y="134089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Gerar documentos e enviar o link de assinatura</a:t>
            </a:r>
          </a:p>
        </p:txBody>
      </p:sp>
      <p:sp>
        <p:nvSpPr>
          <p:cNvPr id="3" name="Pentágono 6">
            <a:extLst>
              <a:ext uri="{FF2B5EF4-FFF2-40B4-BE49-F238E27FC236}">
                <a16:creationId xmlns:a16="http://schemas.microsoft.com/office/drawing/2014/main" id="{82D72515-20E9-259A-677C-6E71FCD089BB}"/>
              </a:ext>
            </a:extLst>
          </p:cNvPr>
          <p:cNvSpPr/>
          <p:nvPr/>
        </p:nvSpPr>
        <p:spPr>
          <a:xfrm>
            <a:off x="10797269" y="1182379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Vendas</a:t>
            </a: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CC2F2886-B6AD-8863-943F-63D03B96CD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9371" y="1202716"/>
            <a:ext cx="198000" cy="198000"/>
          </a:xfrm>
          <a:prstGeom prst="rect">
            <a:avLst/>
          </a:prstGeom>
        </p:spPr>
      </p:pic>
      <p:cxnSp>
        <p:nvCxnSpPr>
          <p:cNvPr id="6" name="Conector de Seta Reta 5">
            <a:extLst>
              <a:ext uri="{FF2B5EF4-FFF2-40B4-BE49-F238E27FC236}">
                <a16:creationId xmlns:a16="http://schemas.microsoft.com/office/drawing/2014/main" id="{EADDA252-E757-0EF1-3DE9-05D9B7CA43FE}"/>
              </a:ext>
            </a:extLst>
          </p:cNvPr>
          <p:cNvCxnSpPr>
            <a:cxnSpLocks/>
            <a:stCxn id="44" idx="3"/>
            <a:endCxn id="2" idx="1"/>
          </p:cNvCxnSpPr>
          <p:nvPr/>
        </p:nvCxnSpPr>
        <p:spPr>
          <a:xfrm>
            <a:off x="10595421" y="1692086"/>
            <a:ext cx="191339" cy="880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Fluxograma: Processo Alternativo 40">
            <a:extLst>
              <a:ext uri="{FF2B5EF4-FFF2-40B4-BE49-F238E27FC236}">
                <a16:creationId xmlns:a16="http://schemas.microsoft.com/office/drawing/2014/main" id="{3344E1CF-26EF-466F-0BC4-240802A9B5E4}"/>
              </a:ext>
            </a:extLst>
          </p:cNvPr>
          <p:cNvSpPr/>
          <p:nvPr/>
        </p:nvSpPr>
        <p:spPr>
          <a:xfrm>
            <a:off x="2983862" y="212728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2" name="Imagem 41">
            <a:extLst>
              <a:ext uri="{FF2B5EF4-FFF2-40B4-BE49-F238E27FC236}">
                <a16:creationId xmlns:a16="http://schemas.microsoft.com/office/drawing/2014/main" id="{A014D455-1196-36D7-6960-46939CB99C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83862" y="2127285"/>
            <a:ext cx="176943" cy="176943"/>
          </a:xfrm>
          <a:prstGeom prst="rect">
            <a:avLst/>
          </a:prstGeom>
        </p:spPr>
      </p:pic>
      <p:sp>
        <p:nvSpPr>
          <p:cNvPr id="43" name="Retângulo de cantos arredondados 41">
            <a:extLst>
              <a:ext uri="{FF2B5EF4-FFF2-40B4-BE49-F238E27FC236}">
                <a16:creationId xmlns:a16="http://schemas.microsoft.com/office/drawing/2014/main" id="{8F147D0A-4A0F-155B-0B15-8F385F00D569}"/>
              </a:ext>
            </a:extLst>
          </p:cNvPr>
          <p:cNvSpPr/>
          <p:nvPr/>
        </p:nvSpPr>
        <p:spPr>
          <a:xfrm>
            <a:off x="2960796" y="132936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informações do endereço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47" name="Conector de Seta Reta 46">
            <a:extLst>
              <a:ext uri="{FF2B5EF4-FFF2-40B4-BE49-F238E27FC236}">
                <a16:creationId xmlns:a16="http://schemas.microsoft.com/office/drawing/2014/main" id="{C57ECB29-BF1E-2DC8-6975-142E24E60821}"/>
              </a:ext>
            </a:extLst>
          </p:cNvPr>
          <p:cNvCxnSpPr>
            <a:cxnSpLocks/>
            <a:stCxn id="43" idx="3"/>
          </p:cNvCxnSpPr>
          <p:nvPr/>
        </p:nvCxnSpPr>
        <p:spPr>
          <a:xfrm>
            <a:off x="3932796" y="1689365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Conector reto 51">
            <a:extLst>
              <a:ext uri="{FF2B5EF4-FFF2-40B4-BE49-F238E27FC236}">
                <a16:creationId xmlns:a16="http://schemas.microsoft.com/office/drawing/2014/main" id="{CDC719A9-545B-25E3-964E-7744D068C7F2}"/>
              </a:ext>
            </a:extLst>
          </p:cNvPr>
          <p:cNvCxnSpPr>
            <a:cxnSpLocks/>
            <a:stCxn id="43" idx="2"/>
            <a:endCxn id="41" idx="0"/>
          </p:cNvCxnSpPr>
          <p:nvPr/>
        </p:nvCxnSpPr>
        <p:spPr>
          <a:xfrm>
            <a:off x="3446796" y="204936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3" name="Pentágono 6">
            <a:extLst>
              <a:ext uri="{FF2B5EF4-FFF2-40B4-BE49-F238E27FC236}">
                <a16:creationId xmlns:a16="http://schemas.microsoft.com/office/drawing/2014/main" id="{0BB696B2-87CE-BDC7-96C5-75849C48E462}"/>
              </a:ext>
            </a:extLst>
          </p:cNvPr>
          <p:cNvSpPr/>
          <p:nvPr/>
        </p:nvSpPr>
        <p:spPr>
          <a:xfrm>
            <a:off x="2959967" y="118244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54" name="Imagem 53">
            <a:extLst>
              <a:ext uri="{FF2B5EF4-FFF2-40B4-BE49-F238E27FC236}">
                <a16:creationId xmlns:a16="http://schemas.microsoft.com/office/drawing/2014/main" id="{0FE8A5E6-6A2E-F929-EA22-4767F5D9D0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6931" y="1182448"/>
            <a:ext cx="198000" cy="198000"/>
          </a:xfrm>
          <a:prstGeom prst="rect">
            <a:avLst/>
          </a:prstGeom>
        </p:spPr>
      </p:pic>
      <p:cxnSp>
        <p:nvCxnSpPr>
          <p:cNvPr id="19" name="Conector de Seta Reta 18">
            <a:extLst>
              <a:ext uri="{FF2B5EF4-FFF2-40B4-BE49-F238E27FC236}">
                <a16:creationId xmlns:a16="http://schemas.microsoft.com/office/drawing/2014/main" id="{69492EE7-D6A9-8F6C-4A8B-DAA3C6011AED}"/>
              </a:ext>
            </a:extLst>
          </p:cNvPr>
          <p:cNvCxnSpPr>
            <a:cxnSpLocks/>
          </p:cNvCxnSpPr>
          <p:nvPr/>
        </p:nvCxnSpPr>
        <p:spPr>
          <a:xfrm>
            <a:off x="486101" y="1667689"/>
            <a:ext cx="245315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Círculo: Vazio 56">
            <a:extLst>
              <a:ext uri="{FF2B5EF4-FFF2-40B4-BE49-F238E27FC236}">
                <a16:creationId xmlns:a16="http://schemas.microsoft.com/office/drawing/2014/main" id="{F5408463-1F5F-0712-8742-811F7C67E32D}"/>
              </a:ext>
            </a:extLst>
          </p:cNvPr>
          <p:cNvSpPr/>
          <p:nvPr/>
        </p:nvSpPr>
        <p:spPr>
          <a:xfrm>
            <a:off x="201303" y="1515901"/>
            <a:ext cx="299748" cy="303576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451" name="Fluxograma: Processo Alternativo 450">
            <a:extLst>
              <a:ext uri="{FF2B5EF4-FFF2-40B4-BE49-F238E27FC236}">
                <a16:creationId xmlns:a16="http://schemas.microsoft.com/office/drawing/2014/main" id="{F322EA4F-296E-713D-D79B-F0FED60B5B2D}"/>
              </a:ext>
            </a:extLst>
          </p:cNvPr>
          <p:cNvSpPr/>
          <p:nvPr/>
        </p:nvSpPr>
        <p:spPr>
          <a:xfrm>
            <a:off x="750881" y="212185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52" name="Imagem 451">
            <a:extLst>
              <a:ext uri="{FF2B5EF4-FFF2-40B4-BE49-F238E27FC236}">
                <a16:creationId xmlns:a16="http://schemas.microsoft.com/office/drawing/2014/main" id="{EE8B24B1-DEB2-5F52-064C-D8982B34A1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881" y="2121851"/>
            <a:ext cx="176943" cy="176943"/>
          </a:xfrm>
          <a:prstGeom prst="rect">
            <a:avLst/>
          </a:prstGeom>
        </p:spPr>
      </p:pic>
      <p:sp>
        <p:nvSpPr>
          <p:cNvPr id="453" name="Retângulo de cantos arredondados 41">
            <a:extLst>
              <a:ext uri="{FF2B5EF4-FFF2-40B4-BE49-F238E27FC236}">
                <a16:creationId xmlns:a16="http://schemas.microsoft.com/office/drawing/2014/main" id="{5ECB02AA-C0CA-9F5E-D30C-8436FFE07125}"/>
              </a:ext>
            </a:extLst>
          </p:cNvPr>
          <p:cNvSpPr/>
          <p:nvPr/>
        </p:nvSpPr>
        <p:spPr>
          <a:xfrm>
            <a:off x="727815" y="132393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negociação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454" name="Conector reto 453">
            <a:extLst>
              <a:ext uri="{FF2B5EF4-FFF2-40B4-BE49-F238E27FC236}">
                <a16:creationId xmlns:a16="http://schemas.microsoft.com/office/drawing/2014/main" id="{12B26146-5C8E-F292-ACD0-C854E85D6D29}"/>
              </a:ext>
            </a:extLst>
          </p:cNvPr>
          <p:cNvCxnSpPr>
            <a:cxnSpLocks/>
            <a:stCxn id="453" idx="2"/>
            <a:endCxn id="451" idx="0"/>
          </p:cNvCxnSpPr>
          <p:nvPr/>
        </p:nvCxnSpPr>
        <p:spPr>
          <a:xfrm>
            <a:off x="1213815" y="2043931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5" name="Pentágono 6">
            <a:extLst>
              <a:ext uri="{FF2B5EF4-FFF2-40B4-BE49-F238E27FC236}">
                <a16:creationId xmlns:a16="http://schemas.microsoft.com/office/drawing/2014/main" id="{5A91EE3C-1A26-04E8-22B9-94339E1CF45A}"/>
              </a:ext>
            </a:extLst>
          </p:cNvPr>
          <p:cNvSpPr/>
          <p:nvPr/>
        </p:nvSpPr>
        <p:spPr>
          <a:xfrm>
            <a:off x="726986" y="1177015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456" name="Imagem 455">
            <a:extLst>
              <a:ext uri="{FF2B5EF4-FFF2-40B4-BE49-F238E27FC236}">
                <a16:creationId xmlns:a16="http://schemas.microsoft.com/office/drawing/2014/main" id="{6F52AB65-767B-07D2-7DD1-6BEE4E5533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950" y="1177014"/>
            <a:ext cx="198000" cy="198000"/>
          </a:xfrm>
          <a:prstGeom prst="rect">
            <a:avLst/>
          </a:prstGeom>
        </p:spPr>
      </p:pic>
      <p:cxnSp>
        <p:nvCxnSpPr>
          <p:cNvPr id="457" name="Conector de Seta Reta 456">
            <a:extLst>
              <a:ext uri="{FF2B5EF4-FFF2-40B4-BE49-F238E27FC236}">
                <a16:creationId xmlns:a16="http://schemas.microsoft.com/office/drawing/2014/main" id="{FD0CB365-7A8F-1191-B328-55578CF38E11}"/>
              </a:ext>
            </a:extLst>
          </p:cNvPr>
          <p:cNvCxnSpPr>
            <a:cxnSpLocks/>
            <a:stCxn id="453" idx="3"/>
          </p:cNvCxnSpPr>
          <p:nvPr/>
        </p:nvCxnSpPr>
        <p:spPr>
          <a:xfrm>
            <a:off x="1699815" y="1683931"/>
            <a:ext cx="149691" cy="503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3" name="Conector de Seta Reta 462">
            <a:extLst>
              <a:ext uri="{FF2B5EF4-FFF2-40B4-BE49-F238E27FC236}">
                <a16:creationId xmlns:a16="http://schemas.microsoft.com/office/drawing/2014/main" id="{60B6E7E9-A375-5213-8A01-924BE73A49E8}"/>
              </a:ext>
            </a:extLst>
          </p:cNvPr>
          <p:cNvCxnSpPr>
            <a:cxnSpLocks/>
          </p:cNvCxnSpPr>
          <p:nvPr/>
        </p:nvCxnSpPr>
        <p:spPr>
          <a:xfrm flipV="1">
            <a:off x="5070769" y="1691830"/>
            <a:ext cx="140911" cy="115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8" name="Fluxograma: Processo Alternativo 487">
            <a:extLst>
              <a:ext uri="{FF2B5EF4-FFF2-40B4-BE49-F238E27FC236}">
                <a16:creationId xmlns:a16="http://schemas.microsoft.com/office/drawing/2014/main" id="{7476A91B-7A4E-A53B-8971-743BDAB69B5C}"/>
              </a:ext>
            </a:extLst>
          </p:cNvPr>
          <p:cNvSpPr/>
          <p:nvPr/>
        </p:nvSpPr>
        <p:spPr>
          <a:xfrm>
            <a:off x="9639675" y="212212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89" name="Imagem 488">
            <a:extLst>
              <a:ext uri="{FF2B5EF4-FFF2-40B4-BE49-F238E27FC236}">
                <a16:creationId xmlns:a16="http://schemas.microsoft.com/office/drawing/2014/main" id="{D8758A47-E0F6-82F7-5D80-83B0C6EC0F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96556" y="2145033"/>
            <a:ext cx="176943" cy="176943"/>
          </a:xfrm>
          <a:prstGeom prst="rect">
            <a:avLst/>
          </a:prstGeom>
        </p:spPr>
      </p:pic>
      <p:cxnSp>
        <p:nvCxnSpPr>
          <p:cNvPr id="75" name="Conector reto 74">
            <a:extLst>
              <a:ext uri="{FF2B5EF4-FFF2-40B4-BE49-F238E27FC236}">
                <a16:creationId xmlns:a16="http://schemas.microsoft.com/office/drawing/2014/main" id="{5C5B57E8-4D00-8E73-5CCA-8A6C5E149E3B}"/>
              </a:ext>
            </a:extLst>
          </p:cNvPr>
          <p:cNvCxnSpPr>
            <a:cxnSpLocks/>
            <a:stCxn id="76" idx="2"/>
          </p:cNvCxnSpPr>
          <p:nvPr/>
        </p:nvCxnSpPr>
        <p:spPr>
          <a:xfrm flipV="1">
            <a:off x="11251256" y="2075604"/>
            <a:ext cx="5346" cy="26804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6" name="Fluxograma: Processo Alternativo 75">
            <a:extLst>
              <a:ext uri="{FF2B5EF4-FFF2-40B4-BE49-F238E27FC236}">
                <a16:creationId xmlns:a16="http://schemas.microsoft.com/office/drawing/2014/main" id="{7FA26777-5203-4BE6-9CD6-D884DF0EB9FE}"/>
              </a:ext>
            </a:extLst>
          </p:cNvPr>
          <p:cNvSpPr/>
          <p:nvPr/>
        </p:nvSpPr>
        <p:spPr>
          <a:xfrm>
            <a:off x="10786856" y="214564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77" name="Imagem 76">
            <a:extLst>
              <a:ext uri="{FF2B5EF4-FFF2-40B4-BE49-F238E27FC236}">
                <a16:creationId xmlns:a16="http://schemas.microsoft.com/office/drawing/2014/main" id="{367157E6-FDA0-0538-94B9-5B14BBB249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43737" y="2168551"/>
            <a:ext cx="176943" cy="176943"/>
          </a:xfrm>
          <a:prstGeom prst="rect">
            <a:avLst/>
          </a:prstGeom>
        </p:spPr>
      </p:pic>
      <p:cxnSp>
        <p:nvCxnSpPr>
          <p:cNvPr id="98" name="Conector reto 97">
            <a:extLst>
              <a:ext uri="{FF2B5EF4-FFF2-40B4-BE49-F238E27FC236}">
                <a16:creationId xmlns:a16="http://schemas.microsoft.com/office/drawing/2014/main" id="{3B6086A6-B3DD-68F3-FC03-A76789146C8B}"/>
              </a:ext>
            </a:extLst>
          </p:cNvPr>
          <p:cNvCxnSpPr>
            <a:cxnSpLocks/>
            <a:endCxn id="106" idx="2"/>
          </p:cNvCxnSpPr>
          <p:nvPr/>
        </p:nvCxnSpPr>
        <p:spPr>
          <a:xfrm flipH="1">
            <a:off x="2331111" y="362542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0" name="Retângulo de cantos arredondados 41">
            <a:extLst>
              <a:ext uri="{FF2B5EF4-FFF2-40B4-BE49-F238E27FC236}">
                <a16:creationId xmlns:a16="http://schemas.microsoft.com/office/drawing/2014/main" id="{ADC4E837-1870-178B-640C-0B713618E74D}"/>
              </a:ext>
            </a:extLst>
          </p:cNvPr>
          <p:cNvSpPr/>
          <p:nvPr/>
        </p:nvSpPr>
        <p:spPr>
          <a:xfrm>
            <a:off x="1851661" y="289802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input</a:t>
            </a:r>
          </a:p>
        </p:txBody>
      </p:sp>
      <p:sp>
        <p:nvSpPr>
          <p:cNvPr id="101" name="Pentágono 6">
            <a:extLst>
              <a:ext uri="{FF2B5EF4-FFF2-40B4-BE49-F238E27FC236}">
                <a16:creationId xmlns:a16="http://schemas.microsoft.com/office/drawing/2014/main" id="{15D4C8AE-389D-8266-EB51-B48165CC3243}"/>
              </a:ext>
            </a:extLst>
          </p:cNvPr>
          <p:cNvSpPr/>
          <p:nvPr/>
        </p:nvSpPr>
        <p:spPr>
          <a:xfrm>
            <a:off x="1862171" y="2735241"/>
            <a:ext cx="970500" cy="202268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RPA</a:t>
            </a:r>
          </a:p>
        </p:txBody>
      </p:sp>
      <p:pic>
        <p:nvPicPr>
          <p:cNvPr id="102" name="Imagem 101">
            <a:extLst>
              <a:ext uri="{FF2B5EF4-FFF2-40B4-BE49-F238E27FC236}">
                <a16:creationId xmlns:a16="http://schemas.microsoft.com/office/drawing/2014/main" id="{42E8938E-8AE1-DCE8-D2CF-6B03F568B1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4272" y="2759846"/>
            <a:ext cx="198000" cy="198000"/>
          </a:xfrm>
          <a:prstGeom prst="rect">
            <a:avLst/>
          </a:prstGeom>
        </p:spPr>
      </p:pic>
      <p:sp>
        <p:nvSpPr>
          <p:cNvPr id="106" name="Fluxograma: Processo Alternativo 105">
            <a:extLst>
              <a:ext uri="{FF2B5EF4-FFF2-40B4-BE49-F238E27FC236}">
                <a16:creationId xmlns:a16="http://schemas.microsoft.com/office/drawing/2014/main" id="{1DC75B24-815E-4205-7BE9-399E62FADE55}"/>
              </a:ext>
            </a:extLst>
          </p:cNvPr>
          <p:cNvSpPr/>
          <p:nvPr/>
        </p:nvSpPr>
        <p:spPr>
          <a:xfrm>
            <a:off x="1866711" y="369729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107" name="Imagem 106">
            <a:extLst>
              <a:ext uri="{FF2B5EF4-FFF2-40B4-BE49-F238E27FC236}">
                <a16:creationId xmlns:a16="http://schemas.microsoft.com/office/drawing/2014/main" id="{A780787F-1A73-5891-576C-1F01757EDB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0391" y="3692984"/>
            <a:ext cx="176943" cy="176943"/>
          </a:xfrm>
          <a:prstGeom prst="rect">
            <a:avLst/>
          </a:prstGeom>
        </p:spPr>
      </p:pic>
      <p:sp>
        <p:nvSpPr>
          <p:cNvPr id="13" name="Fluxograma: Processo Alternativo 12">
            <a:extLst>
              <a:ext uri="{FF2B5EF4-FFF2-40B4-BE49-F238E27FC236}">
                <a16:creationId xmlns:a16="http://schemas.microsoft.com/office/drawing/2014/main" id="{1A81CF8F-AD43-AA98-2892-4305AE766743}"/>
              </a:ext>
            </a:extLst>
          </p:cNvPr>
          <p:cNvSpPr/>
          <p:nvPr/>
        </p:nvSpPr>
        <p:spPr>
          <a:xfrm>
            <a:off x="8584153" y="2112630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9E69AE27-C4CD-ADD3-8139-78517A71CC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4135" y="2112630"/>
            <a:ext cx="176943" cy="176943"/>
          </a:xfrm>
          <a:prstGeom prst="rect">
            <a:avLst/>
          </a:prstGeom>
        </p:spPr>
      </p:pic>
      <p:sp>
        <p:nvSpPr>
          <p:cNvPr id="15" name="Retângulo de cantos arredondados 41">
            <a:extLst>
              <a:ext uri="{FF2B5EF4-FFF2-40B4-BE49-F238E27FC236}">
                <a16:creationId xmlns:a16="http://schemas.microsoft.com/office/drawing/2014/main" id="{0A0BAA1C-66D1-4AAF-F380-8B3039ACE7CC}"/>
              </a:ext>
            </a:extLst>
          </p:cNvPr>
          <p:cNvSpPr/>
          <p:nvPr/>
        </p:nvSpPr>
        <p:spPr>
          <a:xfrm>
            <a:off x="8506740" y="1323332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método de cobrança</a:t>
            </a:r>
          </a:p>
        </p:txBody>
      </p:sp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36807925-554C-1825-3AF1-4BEFD8B8ED5A}"/>
              </a:ext>
            </a:extLst>
          </p:cNvPr>
          <p:cNvCxnSpPr>
            <a:cxnSpLocks/>
            <a:stCxn id="13" idx="0"/>
          </p:cNvCxnSpPr>
          <p:nvPr/>
        </p:nvCxnSpPr>
        <p:spPr>
          <a:xfrm flipV="1">
            <a:off x="9048553" y="2043332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Pentágono 6">
            <a:extLst>
              <a:ext uri="{FF2B5EF4-FFF2-40B4-BE49-F238E27FC236}">
                <a16:creationId xmlns:a16="http://schemas.microsoft.com/office/drawing/2014/main" id="{AB4BE181-C0A5-266F-1425-B69F517EE5DC}"/>
              </a:ext>
            </a:extLst>
          </p:cNvPr>
          <p:cNvSpPr/>
          <p:nvPr/>
        </p:nvSpPr>
        <p:spPr>
          <a:xfrm>
            <a:off x="8541131" y="1167794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18" name="Imagem 17">
            <a:extLst>
              <a:ext uri="{FF2B5EF4-FFF2-40B4-BE49-F238E27FC236}">
                <a16:creationId xmlns:a16="http://schemas.microsoft.com/office/drawing/2014/main" id="{CC7122AB-DC89-CEBE-5D90-E15816644F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0463" y="1167793"/>
            <a:ext cx="198000" cy="198000"/>
          </a:xfrm>
          <a:prstGeom prst="rect">
            <a:avLst/>
          </a:prstGeom>
        </p:spPr>
      </p:pic>
      <p:cxnSp>
        <p:nvCxnSpPr>
          <p:cNvPr id="25" name="Conector de Seta Reta 24">
            <a:extLst>
              <a:ext uri="{FF2B5EF4-FFF2-40B4-BE49-F238E27FC236}">
                <a16:creationId xmlns:a16="http://schemas.microsoft.com/office/drawing/2014/main" id="{78E9D437-63C4-1B63-6284-7D8F5FF4AADF}"/>
              </a:ext>
            </a:extLst>
          </p:cNvPr>
          <p:cNvCxnSpPr>
            <a:cxnSpLocks/>
            <a:stCxn id="15" idx="3"/>
            <a:endCxn id="44" idx="1"/>
          </p:cNvCxnSpPr>
          <p:nvPr/>
        </p:nvCxnSpPr>
        <p:spPr>
          <a:xfrm>
            <a:off x="9478740" y="1683332"/>
            <a:ext cx="144681" cy="875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Fluxograma: Processo Alternativo 59">
            <a:extLst>
              <a:ext uri="{FF2B5EF4-FFF2-40B4-BE49-F238E27FC236}">
                <a16:creationId xmlns:a16="http://schemas.microsoft.com/office/drawing/2014/main" id="{23509AB0-6C37-B909-BC79-C2E90DEAAAF2}"/>
              </a:ext>
            </a:extLst>
          </p:cNvPr>
          <p:cNvSpPr/>
          <p:nvPr/>
        </p:nvSpPr>
        <p:spPr>
          <a:xfrm>
            <a:off x="6336277" y="211652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61" name="Imagem 60">
            <a:extLst>
              <a:ext uri="{FF2B5EF4-FFF2-40B4-BE49-F238E27FC236}">
                <a16:creationId xmlns:a16="http://schemas.microsoft.com/office/drawing/2014/main" id="{04F2BC22-8DF1-ED8A-B475-34EA111922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0341" y="2116525"/>
            <a:ext cx="176943" cy="176943"/>
          </a:xfrm>
          <a:prstGeom prst="rect">
            <a:avLst/>
          </a:prstGeom>
        </p:spPr>
      </p:pic>
      <p:sp>
        <p:nvSpPr>
          <p:cNvPr id="62" name="Retângulo de cantos arredondados 41">
            <a:extLst>
              <a:ext uri="{FF2B5EF4-FFF2-40B4-BE49-F238E27FC236}">
                <a16:creationId xmlns:a16="http://schemas.microsoft.com/office/drawing/2014/main" id="{938E60C8-741D-138D-B371-338F1E0E01A2}"/>
              </a:ext>
            </a:extLst>
          </p:cNvPr>
          <p:cNvSpPr/>
          <p:nvPr/>
        </p:nvSpPr>
        <p:spPr>
          <a:xfrm>
            <a:off x="6317188" y="133045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Serviços adicionais</a:t>
            </a:r>
          </a:p>
        </p:txBody>
      </p:sp>
      <p:cxnSp>
        <p:nvCxnSpPr>
          <p:cNvPr id="63" name="Conector reto 62">
            <a:extLst>
              <a:ext uri="{FF2B5EF4-FFF2-40B4-BE49-F238E27FC236}">
                <a16:creationId xmlns:a16="http://schemas.microsoft.com/office/drawing/2014/main" id="{188C3861-09BC-F528-878A-0C1FE8C211D4}"/>
              </a:ext>
            </a:extLst>
          </p:cNvPr>
          <p:cNvCxnSpPr>
            <a:cxnSpLocks/>
            <a:stCxn id="60" idx="0"/>
            <a:endCxn id="62" idx="2"/>
          </p:cNvCxnSpPr>
          <p:nvPr/>
        </p:nvCxnSpPr>
        <p:spPr>
          <a:xfrm flipV="1">
            <a:off x="6800677" y="2050455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0" name="Pentágono 6">
            <a:extLst>
              <a:ext uri="{FF2B5EF4-FFF2-40B4-BE49-F238E27FC236}">
                <a16:creationId xmlns:a16="http://schemas.microsoft.com/office/drawing/2014/main" id="{57CC6E3A-FE50-CB62-3E30-5A8CA6766D01}"/>
              </a:ext>
            </a:extLst>
          </p:cNvPr>
          <p:cNvSpPr/>
          <p:nvPr/>
        </p:nvSpPr>
        <p:spPr>
          <a:xfrm>
            <a:off x="6342944" y="117168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458" name="Imagem 457">
            <a:extLst>
              <a:ext uri="{FF2B5EF4-FFF2-40B4-BE49-F238E27FC236}">
                <a16:creationId xmlns:a16="http://schemas.microsoft.com/office/drawing/2014/main" id="{69586EC2-E5D4-13C0-F2E3-128A18B4A3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9908" y="1171688"/>
            <a:ext cx="198000" cy="198000"/>
          </a:xfrm>
          <a:prstGeom prst="rect">
            <a:avLst/>
          </a:prstGeom>
        </p:spPr>
      </p:pic>
      <p:cxnSp>
        <p:nvCxnSpPr>
          <p:cNvPr id="39" name="Conector de Seta Reta 38">
            <a:extLst>
              <a:ext uri="{FF2B5EF4-FFF2-40B4-BE49-F238E27FC236}">
                <a16:creationId xmlns:a16="http://schemas.microsoft.com/office/drawing/2014/main" id="{540665B1-92C5-2095-F8D9-C4D48F57CFBB}"/>
              </a:ext>
            </a:extLst>
          </p:cNvPr>
          <p:cNvCxnSpPr>
            <a:cxnSpLocks/>
            <a:stCxn id="511" idx="3"/>
            <a:endCxn id="15" idx="1"/>
          </p:cNvCxnSpPr>
          <p:nvPr/>
        </p:nvCxnSpPr>
        <p:spPr>
          <a:xfrm>
            <a:off x="8388351" y="1676930"/>
            <a:ext cx="118389" cy="6402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9" name="Retângulo: Único Canto Arredondado 458">
            <a:extLst>
              <a:ext uri="{FF2B5EF4-FFF2-40B4-BE49-F238E27FC236}">
                <a16:creationId xmlns:a16="http://schemas.microsoft.com/office/drawing/2014/main" id="{31FDE34F-A177-E758-7B99-1E373865C451}"/>
              </a:ext>
            </a:extLst>
          </p:cNvPr>
          <p:cNvSpPr/>
          <p:nvPr/>
        </p:nvSpPr>
        <p:spPr>
          <a:xfrm>
            <a:off x="717073" y="3889716"/>
            <a:ext cx="928801" cy="200235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Até 2 dias úteis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472" name="Gráfico 471" descr="Relógio com preenchimento sólido">
            <a:extLst>
              <a:ext uri="{FF2B5EF4-FFF2-40B4-BE49-F238E27FC236}">
                <a16:creationId xmlns:a16="http://schemas.microsoft.com/office/drawing/2014/main" id="{DCFCB1EE-78AC-8313-65FB-3AA7CFB9326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28932" y="3899326"/>
            <a:ext cx="166334" cy="190625"/>
          </a:xfrm>
          <a:prstGeom prst="rect">
            <a:avLst/>
          </a:prstGeom>
        </p:spPr>
      </p:pic>
      <p:cxnSp>
        <p:nvCxnSpPr>
          <p:cNvPr id="474" name="Conector reto 473">
            <a:extLst>
              <a:ext uri="{FF2B5EF4-FFF2-40B4-BE49-F238E27FC236}">
                <a16:creationId xmlns:a16="http://schemas.microsoft.com/office/drawing/2014/main" id="{35BAAF7E-2EBA-1315-3C01-771D45BCF216}"/>
              </a:ext>
            </a:extLst>
          </p:cNvPr>
          <p:cNvCxnSpPr>
            <a:cxnSpLocks/>
            <a:endCxn id="491" idx="2"/>
          </p:cNvCxnSpPr>
          <p:nvPr/>
        </p:nvCxnSpPr>
        <p:spPr>
          <a:xfrm flipH="1">
            <a:off x="1181703" y="356806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5" name="Retângulo de cantos arredondados 41">
            <a:extLst>
              <a:ext uri="{FF2B5EF4-FFF2-40B4-BE49-F238E27FC236}">
                <a16:creationId xmlns:a16="http://schemas.microsoft.com/office/drawing/2014/main" id="{534ECCF2-6961-8DBB-EC45-89A208B56D16}"/>
              </a:ext>
            </a:extLst>
          </p:cNvPr>
          <p:cNvSpPr/>
          <p:nvPr/>
        </p:nvSpPr>
        <p:spPr>
          <a:xfrm>
            <a:off x="702253" y="284066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documento</a:t>
            </a:r>
          </a:p>
        </p:txBody>
      </p:sp>
      <p:sp>
        <p:nvSpPr>
          <p:cNvPr id="481" name="Pentágono 6">
            <a:extLst>
              <a:ext uri="{FF2B5EF4-FFF2-40B4-BE49-F238E27FC236}">
                <a16:creationId xmlns:a16="http://schemas.microsoft.com/office/drawing/2014/main" id="{F8F3725A-C59D-AED7-6A9A-03B7A8AC3187}"/>
              </a:ext>
            </a:extLst>
          </p:cNvPr>
          <p:cNvSpPr/>
          <p:nvPr/>
        </p:nvSpPr>
        <p:spPr>
          <a:xfrm>
            <a:off x="712763" y="2677881"/>
            <a:ext cx="970500" cy="202268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BKO </a:t>
            </a:r>
          </a:p>
        </p:txBody>
      </p:sp>
      <p:pic>
        <p:nvPicPr>
          <p:cNvPr id="485" name="Imagem 484">
            <a:extLst>
              <a:ext uri="{FF2B5EF4-FFF2-40B4-BE49-F238E27FC236}">
                <a16:creationId xmlns:a16="http://schemas.microsoft.com/office/drawing/2014/main" id="{154671F0-249A-D277-C165-5B95BFD5F0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864" y="2702486"/>
            <a:ext cx="198000" cy="198000"/>
          </a:xfrm>
          <a:prstGeom prst="rect">
            <a:avLst/>
          </a:prstGeom>
        </p:spPr>
      </p:pic>
      <p:cxnSp>
        <p:nvCxnSpPr>
          <p:cNvPr id="487" name="Conector de Seta Reta 486">
            <a:extLst>
              <a:ext uri="{FF2B5EF4-FFF2-40B4-BE49-F238E27FC236}">
                <a16:creationId xmlns:a16="http://schemas.microsoft.com/office/drawing/2014/main" id="{B256B753-7B6D-C9D2-7028-8FF9FA4A5404}"/>
              </a:ext>
            </a:extLst>
          </p:cNvPr>
          <p:cNvCxnSpPr>
            <a:cxnSpLocks/>
            <a:stCxn id="475" idx="3"/>
          </p:cNvCxnSpPr>
          <p:nvPr/>
        </p:nvCxnSpPr>
        <p:spPr>
          <a:xfrm flipV="1">
            <a:off x="1674253" y="3197797"/>
            <a:ext cx="153617" cy="286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1" name="Fluxograma: Processo Alternativo 490">
            <a:extLst>
              <a:ext uri="{FF2B5EF4-FFF2-40B4-BE49-F238E27FC236}">
                <a16:creationId xmlns:a16="http://schemas.microsoft.com/office/drawing/2014/main" id="{EC139353-E5B0-7FF4-92E6-5C1B18FDF7E5}"/>
              </a:ext>
            </a:extLst>
          </p:cNvPr>
          <p:cNvSpPr/>
          <p:nvPr/>
        </p:nvSpPr>
        <p:spPr>
          <a:xfrm>
            <a:off x="717303" y="363993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92" name="Imagem 491">
            <a:extLst>
              <a:ext uri="{FF2B5EF4-FFF2-40B4-BE49-F238E27FC236}">
                <a16:creationId xmlns:a16="http://schemas.microsoft.com/office/drawing/2014/main" id="{275869E5-730B-D9B3-FB53-D3D6A257BF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983" y="3635624"/>
            <a:ext cx="176943" cy="176943"/>
          </a:xfrm>
          <a:prstGeom prst="rect">
            <a:avLst/>
          </a:prstGeom>
        </p:spPr>
      </p:pic>
      <p:cxnSp>
        <p:nvCxnSpPr>
          <p:cNvPr id="496" name="Conector de Seta Reta 495">
            <a:extLst>
              <a:ext uri="{FF2B5EF4-FFF2-40B4-BE49-F238E27FC236}">
                <a16:creationId xmlns:a16="http://schemas.microsoft.com/office/drawing/2014/main" id="{8BD5E07F-FC11-AAF6-C3B9-4486B9D6F344}"/>
              </a:ext>
            </a:extLst>
          </p:cNvPr>
          <p:cNvCxnSpPr>
            <a:cxnSpLocks/>
            <a:endCxn id="116" idx="1"/>
          </p:cNvCxnSpPr>
          <p:nvPr/>
        </p:nvCxnSpPr>
        <p:spPr>
          <a:xfrm flipV="1">
            <a:off x="5270016" y="3217771"/>
            <a:ext cx="140560" cy="7782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8" name="Conector de Seta Reta 497">
            <a:extLst>
              <a:ext uri="{FF2B5EF4-FFF2-40B4-BE49-F238E27FC236}">
                <a16:creationId xmlns:a16="http://schemas.microsoft.com/office/drawing/2014/main" id="{A0D005B5-D03D-843E-AF88-76086DF29D44}"/>
              </a:ext>
            </a:extLst>
          </p:cNvPr>
          <p:cNvCxnSpPr>
            <a:cxnSpLocks/>
            <a:stCxn id="73" idx="3"/>
            <a:endCxn id="114" idx="2"/>
          </p:cNvCxnSpPr>
          <p:nvPr/>
        </p:nvCxnSpPr>
        <p:spPr>
          <a:xfrm flipV="1">
            <a:off x="8559162" y="3217352"/>
            <a:ext cx="243912" cy="521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9" name="Conector reto 498">
            <a:extLst>
              <a:ext uri="{FF2B5EF4-FFF2-40B4-BE49-F238E27FC236}">
                <a16:creationId xmlns:a16="http://schemas.microsoft.com/office/drawing/2014/main" id="{B012D36E-99E4-54BD-69B7-419C952FD291}"/>
              </a:ext>
            </a:extLst>
          </p:cNvPr>
          <p:cNvCxnSpPr>
            <a:cxnSpLocks/>
            <a:stCxn id="501" idx="2"/>
          </p:cNvCxnSpPr>
          <p:nvPr/>
        </p:nvCxnSpPr>
        <p:spPr>
          <a:xfrm flipV="1">
            <a:off x="8092399" y="3562247"/>
            <a:ext cx="3767" cy="30853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1" name="Fluxograma: Processo Alternativo 500">
            <a:extLst>
              <a:ext uri="{FF2B5EF4-FFF2-40B4-BE49-F238E27FC236}">
                <a16:creationId xmlns:a16="http://schemas.microsoft.com/office/drawing/2014/main" id="{8FD9032A-1CD0-4CA7-736C-AB631CED0FFD}"/>
              </a:ext>
            </a:extLst>
          </p:cNvPr>
          <p:cNvSpPr/>
          <p:nvPr/>
        </p:nvSpPr>
        <p:spPr>
          <a:xfrm>
            <a:off x="7627999" y="3631544"/>
            <a:ext cx="928800" cy="239233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Parceiro</a:t>
            </a:r>
          </a:p>
        </p:txBody>
      </p:sp>
      <p:pic>
        <p:nvPicPr>
          <p:cNvPr id="65" name="Imagem 64">
            <a:extLst>
              <a:ext uri="{FF2B5EF4-FFF2-40B4-BE49-F238E27FC236}">
                <a16:creationId xmlns:a16="http://schemas.microsoft.com/office/drawing/2014/main" id="{72DC0C96-448C-9244-64E1-95804E9FDA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4557" y="3651865"/>
            <a:ext cx="176943" cy="176943"/>
          </a:xfrm>
          <a:prstGeom prst="rect">
            <a:avLst/>
          </a:prstGeom>
        </p:spPr>
      </p:pic>
      <p:sp>
        <p:nvSpPr>
          <p:cNvPr id="68" name="Fluxograma: Processo Alternativo 67">
            <a:extLst>
              <a:ext uri="{FF2B5EF4-FFF2-40B4-BE49-F238E27FC236}">
                <a16:creationId xmlns:a16="http://schemas.microsoft.com/office/drawing/2014/main" id="{64CE1269-D313-CD2F-8E4C-70468EA036EB}"/>
              </a:ext>
            </a:extLst>
          </p:cNvPr>
          <p:cNvSpPr/>
          <p:nvPr/>
        </p:nvSpPr>
        <p:spPr>
          <a:xfrm>
            <a:off x="6499657" y="364418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Sap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71" name="Imagem 70">
            <a:extLst>
              <a:ext uri="{FF2B5EF4-FFF2-40B4-BE49-F238E27FC236}">
                <a16:creationId xmlns:a16="http://schemas.microsoft.com/office/drawing/2014/main" id="{C06EAE02-4D5E-6D77-F557-89C643F1C4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3721" y="3644183"/>
            <a:ext cx="176943" cy="176943"/>
          </a:xfrm>
          <a:prstGeom prst="rect">
            <a:avLst/>
          </a:prstGeom>
        </p:spPr>
      </p:pic>
      <p:sp>
        <p:nvSpPr>
          <p:cNvPr id="73" name="Retângulo de cantos arredondados 41">
            <a:extLst>
              <a:ext uri="{FF2B5EF4-FFF2-40B4-BE49-F238E27FC236}">
                <a16:creationId xmlns:a16="http://schemas.microsoft.com/office/drawing/2014/main" id="{2F641262-FF8D-0D66-4C70-CE4BC1DB5C9E}"/>
              </a:ext>
            </a:extLst>
          </p:cNvPr>
          <p:cNvSpPr/>
          <p:nvPr/>
        </p:nvSpPr>
        <p:spPr>
          <a:xfrm>
            <a:off x="7587162" y="286256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Entregar os equipamentos</a:t>
            </a:r>
          </a:p>
        </p:txBody>
      </p:sp>
      <p:sp>
        <p:nvSpPr>
          <p:cNvPr id="78" name="Retângulo de cantos arredondados 41">
            <a:extLst>
              <a:ext uri="{FF2B5EF4-FFF2-40B4-BE49-F238E27FC236}">
                <a16:creationId xmlns:a16="http://schemas.microsoft.com/office/drawing/2014/main" id="{007B8C9C-83F9-431A-D4A8-0B5669E389F9}"/>
              </a:ext>
            </a:extLst>
          </p:cNvPr>
          <p:cNvSpPr/>
          <p:nvPr/>
        </p:nvSpPr>
        <p:spPr>
          <a:xfrm>
            <a:off x="6480568" y="2858113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nota fiscal</a:t>
            </a:r>
          </a:p>
        </p:txBody>
      </p:sp>
      <p:cxnSp>
        <p:nvCxnSpPr>
          <p:cNvPr id="80" name="Conector reto 79">
            <a:extLst>
              <a:ext uri="{FF2B5EF4-FFF2-40B4-BE49-F238E27FC236}">
                <a16:creationId xmlns:a16="http://schemas.microsoft.com/office/drawing/2014/main" id="{446B3BF6-DB91-AD8C-7205-8D1286AC7DA1}"/>
              </a:ext>
            </a:extLst>
          </p:cNvPr>
          <p:cNvCxnSpPr>
            <a:cxnSpLocks/>
            <a:stCxn id="68" idx="0"/>
            <a:endCxn id="78" idx="2"/>
          </p:cNvCxnSpPr>
          <p:nvPr/>
        </p:nvCxnSpPr>
        <p:spPr>
          <a:xfrm flipV="1">
            <a:off x="6964057" y="3578113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Conector de Seta Reta 86">
            <a:extLst>
              <a:ext uri="{FF2B5EF4-FFF2-40B4-BE49-F238E27FC236}">
                <a16:creationId xmlns:a16="http://schemas.microsoft.com/office/drawing/2014/main" id="{D80E5679-ED06-9ABC-F4F1-E5B110DB7E79}"/>
              </a:ext>
            </a:extLst>
          </p:cNvPr>
          <p:cNvCxnSpPr>
            <a:cxnSpLocks/>
            <a:endCxn id="73" idx="1"/>
          </p:cNvCxnSpPr>
          <p:nvPr/>
        </p:nvCxnSpPr>
        <p:spPr>
          <a:xfrm>
            <a:off x="7468773" y="3222567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Pentágono 6">
            <a:extLst>
              <a:ext uri="{FF2B5EF4-FFF2-40B4-BE49-F238E27FC236}">
                <a16:creationId xmlns:a16="http://schemas.microsoft.com/office/drawing/2014/main" id="{CF07066E-8E14-0015-857A-083C18926E8D}"/>
              </a:ext>
            </a:extLst>
          </p:cNvPr>
          <p:cNvSpPr/>
          <p:nvPr/>
        </p:nvSpPr>
        <p:spPr>
          <a:xfrm>
            <a:off x="7621553" y="270702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Logística</a:t>
            </a:r>
          </a:p>
        </p:txBody>
      </p:sp>
      <p:pic>
        <p:nvPicPr>
          <p:cNvPr id="93" name="Imagem 92">
            <a:extLst>
              <a:ext uri="{FF2B5EF4-FFF2-40B4-BE49-F238E27FC236}">
                <a16:creationId xmlns:a16="http://schemas.microsoft.com/office/drawing/2014/main" id="{F342E40A-0C42-7E79-9065-BA550108BE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0885" y="2707028"/>
            <a:ext cx="198000" cy="198000"/>
          </a:xfrm>
          <a:prstGeom prst="rect">
            <a:avLst/>
          </a:prstGeom>
        </p:spPr>
      </p:pic>
      <p:sp>
        <p:nvSpPr>
          <p:cNvPr id="94" name="Pentágono 6">
            <a:extLst>
              <a:ext uri="{FF2B5EF4-FFF2-40B4-BE49-F238E27FC236}">
                <a16:creationId xmlns:a16="http://schemas.microsoft.com/office/drawing/2014/main" id="{DBE814AB-130B-419B-98CF-5F21529F3109}"/>
              </a:ext>
            </a:extLst>
          </p:cNvPr>
          <p:cNvSpPr/>
          <p:nvPr/>
        </p:nvSpPr>
        <p:spPr>
          <a:xfrm>
            <a:off x="6506324" y="269934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Logística</a:t>
            </a:r>
          </a:p>
        </p:txBody>
      </p:sp>
      <p:pic>
        <p:nvPicPr>
          <p:cNvPr id="95" name="Imagem 94">
            <a:extLst>
              <a:ext uri="{FF2B5EF4-FFF2-40B4-BE49-F238E27FC236}">
                <a16:creationId xmlns:a16="http://schemas.microsoft.com/office/drawing/2014/main" id="{779361F6-5244-3821-359A-93730A7A82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3288" y="2699346"/>
            <a:ext cx="198000" cy="198000"/>
          </a:xfrm>
          <a:prstGeom prst="rect">
            <a:avLst/>
          </a:prstGeom>
        </p:spPr>
      </p:pic>
      <p:sp>
        <p:nvSpPr>
          <p:cNvPr id="108" name="Retângulo: Único Canto Arredondado 107">
            <a:extLst>
              <a:ext uri="{FF2B5EF4-FFF2-40B4-BE49-F238E27FC236}">
                <a16:creationId xmlns:a16="http://schemas.microsoft.com/office/drawing/2014/main" id="{0ECED270-31A4-1143-53AC-E7A1BF87EFD2}"/>
              </a:ext>
            </a:extLst>
          </p:cNvPr>
          <p:cNvSpPr/>
          <p:nvPr/>
        </p:nvSpPr>
        <p:spPr>
          <a:xfrm>
            <a:off x="6493969" y="2453732"/>
            <a:ext cx="2009957" cy="182338"/>
          </a:xfrm>
          <a:prstGeom prst="round1Rect">
            <a:avLst/>
          </a:prstGeom>
          <a:solidFill>
            <a:srgbClr val="ED1C24">
              <a:alpha val="9804"/>
            </a:srgbClr>
          </a:solidFill>
          <a:ln w="19050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 Jornada da venda Móvel</a:t>
            </a:r>
          </a:p>
        </p:txBody>
      </p:sp>
      <p:sp>
        <p:nvSpPr>
          <p:cNvPr id="114" name="Círculo: Vazio 113">
            <a:extLst>
              <a:ext uri="{FF2B5EF4-FFF2-40B4-BE49-F238E27FC236}">
                <a16:creationId xmlns:a16="http://schemas.microsoft.com/office/drawing/2014/main" id="{9E1C19BD-C32D-532D-1536-5A7A405ED2AE}"/>
              </a:ext>
            </a:extLst>
          </p:cNvPr>
          <p:cNvSpPr/>
          <p:nvPr/>
        </p:nvSpPr>
        <p:spPr>
          <a:xfrm>
            <a:off x="8803074" y="3066152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grpSp>
        <p:nvGrpSpPr>
          <p:cNvPr id="115" name="Agrupar 114">
            <a:extLst>
              <a:ext uri="{FF2B5EF4-FFF2-40B4-BE49-F238E27FC236}">
                <a16:creationId xmlns:a16="http://schemas.microsoft.com/office/drawing/2014/main" id="{2DEC4F65-19A8-CC26-4123-153A63826FB7}"/>
              </a:ext>
            </a:extLst>
          </p:cNvPr>
          <p:cNvGrpSpPr/>
          <p:nvPr/>
        </p:nvGrpSpPr>
        <p:grpSpPr>
          <a:xfrm>
            <a:off x="5410576" y="2874174"/>
            <a:ext cx="841976" cy="663891"/>
            <a:chOff x="5942909" y="3723451"/>
            <a:chExt cx="1070397" cy="781336"/>
          </a:xfrm>
        </p:grpSpPr>
        <p:sp>
          <p:nvSpPr>
            <p:cNvPr id="116" name="Losango 115">
              <a:extLst>
                <a:ext uri="{FF2B5EF4-FFF2-40B4-BE49-F238E27FC236}">
                  <a16:creationId xmlns:a16="http://schemas.microsoft.com/office/drawing/2014/main" id="{72B53213-09BC-FE4A-943A-C8105FB10B85}"/>
                </a:ext>
              </a:extLst>
            </p:cNvPr>
            <p:cNvSpPr/>
            <p:nvPr/>
          </p:nvSpPr>
          <p:spPr>
            <a:xfrm>
              <a:off x="5942909" y="3750870"/>
              <a:ext cx="1070397" cy="753917"/>
            </a:xfrm>
            <a:prstGeom prst="diamond">
              <a:avLst/>
            </a:prstGeom>
            <a:noFill/>
            <a:ln w="3175">
              <a:solidFill>
                <a:srgbClr val="8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675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7" name="CaixaDeTexto 116">
              <a:extLst>
                <a:ext uri="{FF2B5EF4-FFF2-40B4-BE49-F238E27FC236}">
                  <a16:creationId xmlns:a16="http://schemas.microsoft.com/office/drawing/2014/main" id="{C90639B6-D31E-19E9-F2D6-0BE838023DFA}"/>
                </a:ext>
              </a:extLst>
            </p:cNvPr>
            <p:cNvSpPr txBox="1"/>
            <p:nvPr/>
          </p:nvSpPr>
          <p:spPr>
            <a:xfrm>
              <a:off x="6135643" y="3723451"/>
              <a:ext cx="694526" cy="7606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E23236">
                      <a:lumMod val="50000"/>
                    </a:srgb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+</a:t>
              </a:r>
            </a:p>
          </p:txBody>
        </p:sp>
      </p:grpSp>
      <p:cxnSp>
        <p:nvCxnSpPr>
          <p:cNvPr id="118" name="Conector de Seta Reta 117">
            <a:extLst>
              <a:ext uri="{FF2B5EF4-FFF2-40B4-BE49-F238E27FC236}">
                <a16:creationId xmlns:a16="http://schemas.microsoft.com/office/drawing/2014/main" id="{12ADA486-C27C-3858-7673-B4713873E0F0}"/>
              </a:ext>
            </a:extLst>
          </p:cNvPr>
          <p:cNvCxnSpPr>
            <a:cxnSpLocks/>
            <a:stCxn id="116" idx="3"/>
            <a:endCxn id="78" idx="1"/>
          </p:cNvCxnSpPr>
          <p:nvPr/>
        </p:nvCxnSpPr>
        <p:spPr>
          <a:xfrm>
            <a:off x="6252552" y="3217771"/>
            <a:ext cx="228016" cy="342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Conector reto 121">
            <a:extLst>
              <a:ext uri="{FF2B5EF4-FFF2-40B4-BE49-F238E27FC236}">
                <a16:creationId xmlns:a16="http://schemas.microsoft.com/office/drawing/2014/main" id="{E8E7FDC6-F6C1-A28C-F57B-EBB63089B4C9}"/>
              </a:ext>
            </a:extLst>
          </p:cNvPr>
          <p:cNvCxnSpPr>
            <a:cxnSpLocks/>
            <a:stCxn id="126" idx="2"/>
          </p:cNvCxnSpPr>
          <p:nvPr/>
        </p:nvCxnSpPr>
        <p:spPr>
          <a:xfrm flipV="1">
            <a:off x="4420617" y="5261079"/>
            <a:ext cx="3767" cy="30853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3" name="Conector reto 122">
            <a:extLst>
              <a:ext uri="{FF2B5EF4-FFF2-40B4-BE49-F238E27FC236}">
                <a16:creationId xmlns:a16="http://schemas.microsoft.com/office/drawing/2014/main" id="{11B0F2EE-4107-EB2E-9142-47C58B3E8C7B}"/>
              </a:ext>
            </a:extLst>
          </p:cNvPr>
          <p:cNvCxnSpPr>
            <a:cxnSpLocks/>
            <a:stCxn id="258" idx="2"/>
            <a:endCxn id="270" idx="2"/>
          </p:cNvCxnSpPr>
          <p:nvPr/>
        </p:nvCxnSpPr>
        <p:spPr>
          <a:xfrm flipH="1">
            <a:off x="3284911" y="5282345"/>
            <a:ext cx="26080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6" name="Fluxograma: Processo Alternativo 125">
            <a:extLst>
              <a:ext uri="{FF2B5EF4-FFF2-40B4-BE49-F238E27FC236}">
                <a16:creationId xmlns:a16="http://schemas.microsoft.com/office/drawing/2014/main" id="{4A56FBEC-A41F-CCF3-0DC8-599EA579CE6B}"/>
              </a:ext>
            </a:extLst>
          </p:cNvPr>
          <p:cNvSpPr/>
          <p:nvPr/>
        </p:nvSpPr>
        <p:spPr>
          <a:xfrm>
            <a:off x="3956217" y="5330376"/>
            <a:ext cx="928800" cy="239233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27" name="Imagem 126">
            <a:extLst>
              <a:ext uri="{FF2B5EF4-FFF2-40B4-BE49-F238E27FC236}">
                <a16:creationId xmlns:a16="http://schemas.microsoft.com/office/drawing/2014/main" id="{171CCD4E-BE2D-4BEA-57B4-43DF416AB0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2775" y="5351643"/>
            <a:ext cx="176943" cy="176943"/>
          </a:xfrm>
          <a:prstGeom prst="rect">
            <a:avLst/>
          </a:prstGeom>
        </p:spPr>
      </p:pic>
      <p:sp>
        <p:nvSpPr>
          <p:cNvPr id="256" name="Fluxograma: Processo Alternativo 255">
            <a:extLst>
              <a:ext uri="{FF2B5EF4-FFF2-40B4-BE49-F238E27FC236}">
                <a16:creationId xmlns:a16="http://schemas.microsoft.com/office/drawing/2014/main" id="{4B2B88A0-6A59-744A-1DE5-7C5CD22915CD}"/>
              </a:ext>
            </a:extLst>
          </p:cNvPr>
          <p:cNvSpPr/>
          <p:nvPr/>
        </p:nvSpPr>
        <p:spPr>
          <a:xfrm>
            <a:off x="1748406" y="535164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Mobile</a:t>
            </a:r>
          </a:p>
        </p:txBody>
      </p:sp>
      <p:pic>
        <p:nvPicPr>
          <p:cNvPr id="257" name="Imagem 256">
            <a:extLst>
              <a:ext uri="{FF2B5EF4-FFF2-40B4-BE49-F238E27FC236}">
                <a16:creationId xmlns:a16="http://schemas.microsoft.com/office/drawing/2014/main" id="{1ECD3062-7B4D-ED69-0F9E-3ADAE5DB58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2470" y="5351643"/>
            <a:ext cx="176943" cy="176943"/>
          </a:xfrm>
          <a:prstGeom prst="rect">
            <a:avLst/>
          </a:prstGeom>
        </p:spPr>
      </p:pic>
      <p:sp>
        <p:nvSpPr>
          <p:cNvPr id="258" name="Retângulo de cantos arredondados 41">
            <a:extLst>
              <a:ext uri="{FF2B5EF4-FFF2-40B4-BE49-F238E27FC236}">
                <a16:creationId xmlns:a16="http://schemas.microsoft.com/office/drawing/2014/main" id="{C4BD52FF-AAF2-D95F-1BCF-65A500EE9203}"/>
              </a:ext>
            </a:extLst>
          </p:cNvPr>
          <p:cNvSpPr/>
          <p:nvPr/>
        </p:nvSpPr>
        <p:spPr>
          <a:xfrm>
            <a:off x="2824991" y="456234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Disparar comunicação para interação com o cliente</a:t>
            </a:r>
          </a:p>
        </p:txBody>
      </p:sp>
      <p:sp>
        <p:nvSpPr>
          <p:cNvPr id="259" name="Retângulo de cantos arredondados 41">
            <a:extLst>
              <a:ext uri="{FF2B5EF4-FFF2-40B4-BE49-F238E27FC236}">
                <a16:creationId xmlns:a16="http://schemas.microsoft.com/office/drawing/2014/main" id="{B810AC55-0100-534C-8C3B-24EBEDC8E229}"/>
              </a:ext>
            </a:extLst>
          </p:cNvPr>
          <p:cNvSpPr/>
          <p:nvPr/>
        </p:nvSpPr>
        <p:spPr>
          <a:xfrm>
            <a:off x="3915380" y="456234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Receber e interagir com o  link de hospedagem</a:t>
            </a:r>
          </a:p>
        </p:txBody>
      </p:sp>
      <p:sp>
        <p:nvSpPr>
          <p:cNvPr id="260" name="Retângulo de cantos arredondados 41">
            <a:extLst>
              <a:ext uri="{FF2B5EF4-FFF2-40B4-BE49-F238E27FC236}">
                <a16:creationId xmlns:a16="http://schemas.microsoft.com/office/drawing/2014/main" id="{68EB04C4-3AFD-F47B-1607-25E6447C9556}"/>
              </a:ext>
            </a:extLst>
          </p:cNvPr>
          <p:cNvSpPr/>
          <p:nvPr/>
        </p:nvSpPr>
        <p:spPr>
          <a:xfrm>
            <a:off x="1729317" y="4565573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Criar faturamento</a:t>
            </a:r>
          </a:p>
        </p:txBody>
      </p:sp>
      <p:cxnSp>
        <p:nvCxnSpPr>
          <p:cNvPr id="261" name="Conector reto 260">
            <a:extLst>
              <a:ext uri="{FF2B5EF4-FFF2-40B4-BE49-F238E27FC236}">
                <a16:creationId xmlns:a16="http://schemas.microsoft.com/office/drawing/2014/main" id="{44063385-C2EC-7712-2AD1-CD2DE4F77611}"/>
              </a:ext>
            </a:extLst>
          </p:cNvPr>
          <p:cNvCxnSpPr>
            <a:cxnSpLocks/>
            <a:stCxn id="256" idx="0"/>
            <a:endCxn id="260" idx="2"/>
          </p:cNvCxnSpPr>
          <p:nvPr/>
        </p:nvCxnSpPr>
        <p:spPr>
          <a:xfrm flipV="1">
            <a:off x="2212806" y="5285573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2" name="Conector de Seta Reta 261">
            <a:extLst>
              <a:ext uri="{FF2B5EF4-FFF2-40B4-BE49-F238E27FC236}">
                <a16:creationId xmlns:a16="http://schemas.microsoft.com/office/drawing/2014/main" id="{B0A55722-D624-BDEF-F409-5E62F1DB1A51}"/>
              </a:ext>
            </a:extLst>
          </p:cNvPr>
          <p:cNvCxnSpPr>
            <a:cxnSpLocks/>
            <a:stCxn id="260" idx="3"/>
            <a:endCxn id="258" idx="1"/>
          </p:cNvCxnSpPr>
          <p:nvPr/>
        </p:nvCxnSpPr>
        <p:spPr>
          <a:xfrm flipV="1">
            <a:off x="2701317" y="4922345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Conector de Seta Reta 262">
            <a:extLst>
              <a:ext uri="{FF2B5EF4-FFF2-40B4-BE49-F238E27FC236}">
                <a16:creationId xmlns:a16="http://schemas.microsoft.com/office/drawing/2014/main" id="{E2980006-8B31-8B95-F954-76FF2A1A69BD}"/>
              </a:ext>
            </a:extLst>
          </p:cNvPr>
          <p:cNvCxnSpPr>
            <a:cxnSpLocks/>
            <a:stCxn id="258" idx="3"/>
            <a:endCxn id="259" idx="1"/>
          </p:cNvCxnSpPr>
          <p:nvPr/>
        </p:nvCxnSpPr>
        <p:spPr>
          <a:xfrm>
            <a:off x="3796991" y="4922345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4" name="Pentágono 6">
            <a:extLst>
              <a:ext uri="{FF2B5EF4-FFF2-40B4-BE49-F238E27FC236}">
                <a16:creationId xmlns:a16="http://schemas.microsoft.com/office/drawing/2014/main" id="{D1759529-DCA3-E45C-C9A5-19932EEC01E5}"/>
              </a:ext>
            </a:extLst>
          </p:cNvPr>
          <p:cNvSpPr/>
          <p:nvPr/>
        </p:nvSpPr>
        <p:spPr>
          <a:xfrm>
            <a:off x="2776584" y="4399042"/>
            <a:ext cx="1109455" cy="206218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65" name="Imagem 264">
            <a:extLst>
              <a:ext uri="{FF2B5EF4-FFF2-40B4-BE49-F238E27FC236}">
                <a16:creationId xmlns:a16="http://schemas.microsoft.com/office/drawing/2014/main" id="{764C715B-64A4-7DD7-0B29-FED959BE55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2966" y="4397871"/>
            <a:ext cx="198000" cy="198000"/>
          </a:xfrm>
          <a:prstGeom prst="rect">
            <a:avLst/>
          </a:prstGeom>
        </p:spPr>
      </p:pic>
      <p:sp>
        <p:nvSpPr>
          <p:cNvPr id="266" name="Pentágono 6">
            <a:extLst>
              <a:ext uri="{FF2B5EF4-FFF2-40B4-BE49-F238E27FC236}">
                <a16:creationId xmlns:a16="http://schemas.microsoft.com/office/drawing/2014/main" id="{82AD49FB-F7D4-5CB7-02B1-DB61A3E32DE7}"/>
              </a:ext>
            </a:extLst>
          </p:cNvPr>
          <p:cNvSpPr/>
          <p:nvPr/>
        </p:nvSpPr>
        <p:spPr>
          <a:xfrm>
            <a:off x="3949771" y="440680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267" name="Imagem 266">
            <a:extLst>
              <a:ext uri="{FF2B5EF4-FFF2-40B4-BE49-F238E27FC236}">
                <a16:creationId xmlns:a16="http://schemas.microsoft.com/office/drawing/2014/main" id="{4F6FA40D-F127-572A-6DBB-B3A40AC7CD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9103" y="4406806"/>
            <a:ext cx="198000" cy="198000"/>
          </a:xfrm>
          <a:prstGeom prst="rect">
            <a:avLst/>
          </a:prstGeom>
        </p:spPr>
      </p:pic>
      <p:sp>
        <p:nvSpPr>
          <p:cNvPr id="268" name="Pentágono 6">
            <a:extLst>
              <a:ext uri="{FF2B5EF4-FFF2-40B4-BE49-F238E27FC236}">
                <a16:creationId xmlns:a16="http://schemas.microsoft.com/office/drawing/2014/main" id="{D0DDAFAB-6265-08DA-5760-2312DA3249DD}"/>
              </a:ext>
            </a:extLst>
          </p:cNvPr>
          <p:cNvSpPr/>
          <p:nvPr/>
        </p:nvSpPr>
        <p:spPr>
          <a:xfrm>
            <a:off x="1755073" y="440680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69" name="Imagem 268">
            <a:extLst>
              <a:ext uri="{FF2B5EF4-FFF2-40B4-BE49-F238E27FC236}">
                <a16:creationId xmlns:a16="http://schemas.microsoft.com/office/drawing/2014/main" id="{94D7C278-CF0D-2812-A83F-A1C0DE3FC1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2037" y="4406806"/>
            <a:ext cx="198000" cy="198000"/>
          </a:xfrm>
          <a:prstGeom prst="rect">
            <a:avLst/>
          </a:prstGeom>
        </p:spPr>
      </p:pic>
      <p:sp>
        <p:nvSpPr>
          <p:cNvPr id="270" name="Fluxograma: Processo Alternativo 269">
            <a:extLst>
              <a:ext uri="{FF2B5EF4-FFF2-40B4-BE49-F238E27FC236}">
                <a16:creationId xmlns:a16="http://schemas.microsoft.com/office/drawing/2014/main" id="{1C7D1ACD-239E-9A1A-D1F6-8800CF218B40}"/>
              </a:ext>
            </a:extLst>
          </p:cNvPr>
          <p:cNvSpPr/>
          <p:nvPr/>
        </p:nvSpPr>
        <p:spPr>
          <a:xfrm>
            <a:off x="2820511" y="535164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271" name="Imagem 270">
            <a:extLst>
              <a:ext uri="{FF2B5EF4-FFF2-40B4-BE49-F238E27FC236}">
                <a16:creationId xmlns:a16="http://schemas.microsoft.com/office/drawing/2014/main" id="{A0D59B09-ABF1-21CA-0848-BFA478BA88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7069" y="5351643"/>
            <a:ext cx="176943" cy="176943"/>
          </a:xfrm>
          <a:prstGeom prst="rect">
            <a:avLst/>
          </a:prstGeom>
        </p:spPr>
      </p:pic>
      <p:pic>
        <p:nvPicPr>
          <p:cNvPr id="272" name="Imagem 271" descr="Ícone&#10;&#10;O conteúdo gerado por IA pode estar incorreto.">
            <a:extLst>
              <a:ext uri="{FF2B5EF4-FFF2-40B4-BE49-F238E27FC236}">
                <a16:creationId xmlns:a16="http://schemas.microsoft.com/office/drawing/2014/main" id="{D64F630E-FECC-182E-E37F-3A70BD71FF5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8691" y="5044403"/>
            <a:ext cx="295272" cy="295272"/>
          </a:xfrm>
          <a:prstGeom prst="rect">
            <a:avLst/>
          </a:prstGeom>
        </p:spPr>
      </p:pic>
      <p:pic>
        <p:nvPicPr>
          <p:cNvPr id="277" name="Imagem 276" descr="Ícone&#10;&#10;O conteúdo gerado por IA pode estar incorreto.">
            <a:extLst>
              <a:ext uri="{FF2B5EF4-FFF2-40B4-BE49-F238E27FC236}">
                <a16:creationId xmlns:a16="http://schemas.microsoft.com/office/drawing/2014/main" id="{97AC0314-4979-270B-FF14-B2AAAB3A22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8652" y="5022800"/>
            <a:ext cx="295272" cy="295272"/>
          </a:xfrm>
          <a:prstGeom prst="rect">
            <a:avLst/>
          </a:prstGeom>
        </p:spPr>
      </p:pic>
      <p:cxnSp>
        <p:nvCxnSpPr>
          <p:cNvPr id="278" name="Conector reto 277">
            <a:extLst>
              <a:ext uri="{FF2B5EF4-FFF2-40B4-BE49-F238E27FC236}">
                <a16:creationId xmlns:a16="http://schemas.microsoft.com/office/drawing/2014/main" id="{891A9AE0-B206-AEF7-FF44-2C5B4D005281}"/>
              </a:ext>
            </a:extLst>
          </p:cNvPr>
          <p:cNvCxnSpPr>
            <a:cxnSpLocks/>
            <a:stCxn id="279" idx="2"/>
          </p:cNvCxnSpPr>
          <p:nvPr/>
        </p:nvCxnSpPr>
        <p:spPr>
          <a:xfrm flipV="1">
            <a:off x="5508682" y="5296522"/>
            <a:ext cx="3767" cy="30853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9" name="Fluxograma: Processo Alternativo 278">
            <a:extLst>
              <a:ext uri="{FF2B5EF4-FFF2-40B4-BE49-F238E27FC236}">
                <a16:creationId xmlns:a16="http://schemas.microsoft.com/office/drawing/2014/main" id="{5085F688-9971-C8B0-4EB0-FD2DDCB524DC}"/>
              </a:ext>
            </a:extLst>
          </p:cNvPr>
          <p:cNvSpPr/>
          <p:nvPr/>
        </p:nvSpPr>
        <p:spPr>
          <a:xfrm>
            <a:off x="5044282" y="5365819"/>
            <a:ext cx="928800" cy="239233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APP Minha Claro</a:t>
            </a:r>
          </a:p>
        </p:txBody>
      </p:sp>
      <p:pic>
        <p:nvPicPr>
          <p:cNvPr id="280" name="Imagem 279">
            <a:extLst>
              <a:ext uri="{FF2B5EF4-FFF2-40B4-BE49-F238E27FC236}">
                <a16:creationId xmlns:a16="http://schemas.microsoft.com/office/drawing/2014/main" id="{F0EBB122-E493-7CEC-1B4C-2BCC611CC4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0840" y="5365820"/>
            <a:ext cx="176943" cy="176943"/>
          </a:xfrm>
          <a:prstGeom prst="rect">
            <a:avLst/>
          </a:prstGeom>
        </p:spPr>
      </p:pic>
      <p:sp>
        <p:nvSpPr>
          <p:cNvPr id="281" name="Retângulo de cantos arredondados 41">
            <a:extLst>
              <a:ext uri="{FF2B5EF4-FFF2-40B4-BE49-F238E27FC236}">
                <a16:creationId xmlns:a16="http://schemas.microsoft.com/office/drawing/2014/main" id="{6A1019FE-2FA0-D625-B9C4-BE259CE646D7}"/>
              </a:ext>
            </a:extLst>
          </p:cNvPr>
          <p:cNvSpPr/>
          <p:nvPr/>
        </p:nvSpPr>
        <p:spPr>
          <a:xfrm>
            <a:off x="5003445" y="4576522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Ativar serviço via espaço logado</a:t>
            </a:r>
          </a:p>
        </p:txBody>
      </p:sp>
      <p:cxnSp>
        <p:nvCxnSpPr>
          <p:cNvPr id="283" name="Conector de Seta Reta 282">
            <a:extLst>
              <a:ext uri="{FF2B5EF4-FFF2-40B4-BE49-F238E27FC236}">
                <a16:creationId xmlns:a16="http://schemas.microsoft.com/office/drawing/2014/main" id="{77C1DA8B-EE61-FE06-7F53-A970B063621C}"/>
              </a:ext>
            </a:extLst>
          </p:cNvPr>
          <p:cNvCxnSpPr>
            <a:cxnSpLocks/>
            <a:endCxn id="281" idx="1"/>
          </p:cNvCxnSpPr>
          <p:nvPr/>
        </p:nvCxnSpPr>
        <p:spPr>
          <a:xfrm>
            <a:off x="4885056" y="4936522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4" name="Pentágono 6">
            <a:extLst>
              <a:ext uri="{FF2B5EF4-FFF2-40B4-BE49-F238E27FC236}">
                <a16:creationId xmlns:a16="http://schemas.microsoft.com/office/drawing/2014/main" id="{E7538573-3675-5132-663D-DC16BB1D3918}"/>
              </a:ext>
            </a:extLst>
          </p:cNvPr>
          <p:cNvSpPr/>
          <p:nvPr/>
        </p:nvSpPr>
        <p:spPr>
          <a:xfrm>
            <a:off x="5037836" y="4420984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285" name="Imagem 284">
            <a:extLst>
              <a:ext uri="{FF2B5EF4-FFF2-40B4-BE49-F238E27FC236}">
                <a16:creationId xmlns:a16="http://schemas.microsoft.com/office/drawing/2014/main" id="{8FAD54D1-079C-A67D-C374-8A8B7C8455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7168" y="4420983"/>
            <a:ext cx="198000" cy="198000"/>
          </a:xfrm>
          <a:prstGeom prst="rect">
            <a:avLst/>
          </a:prstGeom>
        </p:spPr>
      </p:pic>
      <p:sp>
        <p:nvSpPr>
          <p:cNvPr id="287" name="Retângulo de cantos arredondados 41">
            <a:extLst>
              <a:ext uri="{FF2B5EF4-FFF2-40B4-BE49-F238E27FC236}">
                <a16:creationId xmlns:a16="http://schemas.microsoft.com/office/drawing/2014/main" id="{BDD3FB29-CF4B-2340-1742-BCDDDE261F9E}"/>
              </a:ext>
            </a:extLst>
          </p:cNvPr>
          <p:cNvSpPr/>
          <p:nvPr/>
        </p:nvSpPr>
        <p:spPr>
          <a:xfrm>
            <a:off x="6092179" y="456234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Hospedar serviço</a:t>
            </a:r>
          </a:p>
        </p:txBody>
      </p:sp>
      <p:sp>
        <p:nvSpPr>
          <p:cNvPr id="289" name="Pentágono 6">
            <a:extLst>
              <a:ext uri="{FF2B5EF4-FFF2-40B4-BE49-F238E27FC236}">
                <a16:creationId xmlns:a16="http://schemas.microsoft.com/office/drawing/2014/main" id="{2E1D8BA8-9963-E83D-1195-8A1873213FB0}"/>
              </a:ext>
            </a:extLst>
          </p:cNvPr>
          <p:cNvSpPr/>
          <p:nvPr/>
        </p:nvSpPr>
        <p:spPr>
          <a:xfrm>
            <a:off x="6126570" y="440680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90" name="Imagem 289">
            <a:extLst>
              <a:ext uri="{FF2B5EF4-FFF2-40B4-BE49-F238E27FC236}">
                <a16:creationId xmlns:a16="http://schemas.microsoft.com/office/drawing/2014/main" id="{2D10C107-F153-762A-0EF0-5312D92033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5902" y="4406806"/>
            <a:ext cx="198000" cy="198000"/>
          </a:xfrm>
          <a:prstGeom prst="rect">
            <a:avLst/>
          </a:prstGeom>
        </p:spPr>
      </p:pic>
      <p:pic>
        <p:nvPicPr>
          <p:cNvPr id="291" name="Imagem 290" descr="Ícone&#10;&#10;O conteúdo gerado por IA pode estar incorreto.">
            <a:extLst>
              <a:ext uri="{FF2B5EF4-FFF2-40B4-BE49-F238E27FC236}">
                <a16:creationId xmlns:a16="http://schemas.microsoft.com/office/drawing/2014/main" id="{32CE8C26-6D00-BF12-5847-691251718F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80605" y="4987979"/>
            <a:ext cx="295272" cy="295272"/>
          </a:xfrm>
          <a:prstGeom prst="rect">
            <a:avLst/>
          </a:prstGeom>
        </p:spPr>
      </p:pic>
      <p:cxnSp>
        <p:nvCxnSpPr>
          <p:cNvPr id="292" name="Conector reto 291">
            <a:extLst>
              <a:ext uri="{FF2B5EF4-FFF2-40B4-BE49-F238E27FC236}">
                <a16:creationId xmlns:a16="http://schemas.microsoft.com/office/drawing/2014/main" id="{9AD53B01-73F9-F621-0B77-A28CC2684692}"/>
              </a:ext>
            </a:extLst>
          </p:cNvPr>
          <p:cNvCxnSpPr>
            <a:cxnSpLocks/>
            <a:endCxn id="293" idx="2"/>
          </p:cNvCxnSpPr>
          <p:nvPr/>
        </p:nvCxnSpPr>
        <p:spPr>
          <a:xfrm flipH="1">
            <a:off x="6614681" y="5299379"/>
            <a:ext cx="26080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3" name="Fluxograma: Processo Alternativo 292">
            <a:extLst>
              <a:ext uri="{FF2B5EF4-FFF2-40B4-BE49-F238E27FC236}">
                <a16:creationId xmlns:a16="http://schemas.microsoft.com/office/drawing/2014/main" id="{D112DDF6-6DFF-001B-ED53-ECEE90425E5A}"/>
              </a:ext>
            </a:extLst>
          </p:cNvPr>
          <p:cNvSpPr/>
          <p:nvPr/>
        </p:nvSpPr>
        <p:spPr>
          <a:xfrm>
            <a:off x="6150281" y="536867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HUB</a:t>
            </a:r>
          </a:p>
        </p:txBody>
      </p:sp>
      <p:pic>
        <p:nvPicPr>
          <p:cNvPr id="294" name="Imagem 293">
            <a:extLst>
              <a:ext uri="{FF2B5EF4-FFF2-40B4-BE49-F238E27FC236}">
                <a16:creationId xmlns:a16="http://schemas.microsoft.com/office/drawing/2014/main" id="{72CABBF4-4128-FD81-FF34-009DDDEA5A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839" y="5368677"/>
            <a:ext cx="176943" cy="176943"/>
          </a:xfrm>
          <a:prstGeom prst="rect">
            <a:avLst/>
          </a:prstGeom>
        </p:spPr>
      </p:pic>
      <p:cxnSp>
        <p:nvCxnSpPr>
          <p:cNvPr id="298" name="Conector de Seta Reta 297">
            <a:extLst>
              <a:ext uri="{FF2B5EF4-FFF2-40B4-BE49-F238E27FC236}">
                <a16:creationId xmlns:a16="http://schemas.microsoft.com/office/drawing/2014/main" id="{245B8078-C5A3-242F-9E74-DB5C867A7260}"/>
              </a:ext>
            </a:extLst>
          </p:cNvPr>
          <p:cNvCxnSpPr>
            <a:cxnSpLocks/>
            <a:stCxn id="287" idx="3"/>
            <a:endCxn id="299" idx="2"/>
          </p:cNvCxnSpPr>
          <p:nvPr/>
        </p:nvCxnSpPr>
        <p:spPr>
          <a:xfrm>
            <a:off x="7064179" y="4922345"/>
            <a:ext cx="345255" cy="489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9" name="Círculo: Vazio 298">
            <a:extLst>
              <a:ext uri="{FF2B5EF4-FFF2-40B4-BE49-F238E27FC236}">
                <a16:creationId xmlns:a16="http://schemas.microsoft.com/office/drawing/2014/main" id="{286BFD3F-85A8-652C-73E3-00EA45829F8E}"/>
              </a:ext>
            </a:extLst>
          </p:cNvPr>
          <p:cNvSpPr/>
          <p:nvPr/>
        </p:nvSpPr>
        <p:spPr>
          <a:xfrm>
            <a:off x="7409434" y="4776040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00" name="Google Shape;914;g1e5bc5d4dfe_0_1532">
            <a:extLst>
              <a:ext uri="{FF2B5EF4-FFF2-40B4-BE49-F238E27FC236}">
                <a16:creationId xmlns:a16="http://schemas.microsoft.com/office/drawing/2014/main" id="{640E35AC-5AD7-8E27-E2F3-1FDBA700565A}"/>
              </a:ext>
            </a:extLst>
          </p:cNvPr>
          <p:cNvSpPr/>
          <p:nvPr/>
        </p:nvSpPr>
        <p:spPr>
          <a:xfrm>
            <a:off x="5160543" y="5883799"/>
            <a:ext cx="2255808" cy="418112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ativação do serviço é realizada após a interação do cliente com o link enviado ao e-mail,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Necessário criação  de acesso ao minha Claro </a:t>
            </a:r>
          </a:p>
        </p:txBody>
      </p:sp>
      <p:pic>
        <p:nvPicPr>
          <p:cNvPr id="301" name="Imagem 300">
            <a:extLst>
              <a:ext uri="{FF2B5EF4-FFF2-40B4-BE49-F238E27FC236}">
                <a16:creationId xmlns:a16="http://schemas.microsoft.com/office/drawing/2014/main" id="{8D3FE3B6-64BE-E211-163F-A6F1F61A572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5056117" y="5830634"/>
            <a:ext cx="190173" cy="190173"/>
          </a:xfrm>
          <a:prstGeom prst="rect">
            <a:avLst/>
          </a:prstGeom>
        </p:spPr>
      </p:pic>
      <p:sp>
        <p:nvSpPr>
          <p:cNvPr id="302" name="Retângulo: Único Canto Arredondado 301">
            <a:extLst>
              <a:ext uri="{FF2B5EF4-FFF2-40B4-BE49-F238E27FC236}">
                <a16:creationId xmlns:a16="http://schemas.microsoft.com/office/drawing/2014/main" id="{586A97FC-691F-A7AB-F136-1A2A3C518D2F}"/>
              </a:ext>
            </a:extLst>
          </p:cNvPr>
          <p:cNvSpPr/>
          <p:nvPr/>
        </p:nvSpPr>
        <p:spPr>
          <a:xfrm>
            <a:off x="660303" y="5624846"/>
            <a:ext cx="4225842" cy="198000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1 dia útil</a:t>
            </a:r>
          </a:p>
        </p:txBody>
      </p:sp>
      <p:pic>
        <p:nvPicPr>
          <p:cNvPr id="303" name="Gráfico 302" descr="Relógio com preenchimento sólido">
            <a:extLst>
              <a:ext uri="{FF2B5EF4-FFF2-40B4-BE49-F238E27FC236}">
                <a16:creationId xmlns:a16="http://schemas.microsoft.com/office/drawing/2014/main" id="{377868CB-975F-D8CA-BC77-1B8020D222D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66068" y="5650351"/>
            <a:ext cx="166334" cy="190625"/>
          </a:xfrm>
          <a:prstGeom prst="rect">
            <a:avLst/>
          </a:prstGeom>
        </p:spPr>
      </p:pic>
      <p:pic>
        <p:nvPicPr>
          <p:cNvPr id="304" name="Gráfico 303" descr="Relógio com preenchimento sólido">
            <a:extLst>
              <a:ext uri="{FF2B5EF4-FFF2-40B4-BE49-F238E27FC236}">
                <a16:creationId xmlns:a16="http://schemas.microsoft.com/office/drawing/2014/main" id="{D4D91A0A-5867-CBC2-0DA4-D4967B8C1C1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104075" y="4740239"/>
            <a:ext cx="166334" cy="190625"/>
          </a:xfrm>
          <a:prstGeom prst="rect">
            <a:avLst/>
          </a:prstGeom>
        </p:spPr>
      </p:pic>
      <p:sp>
        <p:nvSpPr>
          <p:cNvPr id="305" name="Retângulo: Cantos Arredondados 304">
            <a:extLst>
              <a:ext uri="{FF2B5EF4-FFF2-40B4-BE49-F238E27FC236}">
                <a16:creationId xmlns:a16="http://schemas.microsoft.com/office/drawing/2014/main" id="{05334AC3-0720-2228-7991-AAC5D1EFE059}"/>
              </a:ext>
            </a:extLst>
          </p:cNvPr>
          <p:cNvSpPr/>
          <p:nvPr/>
        </p:nvSpPr>
        <p:spPr>
          <a:xfrm>
            <a:off x="10000472" y="4637898"/>
            <a:ext cx="2066063" cy="1001167"/>
          </a:xfrm>
          <a:prstGeom prst="roundRect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t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Jornada cadastro da Móvel :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1 dia útil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BKO Inspeção: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 dias úteis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Transmissão das informações da venda do Serviço avançado: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1 dia útil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Após interação do cliente e criação do espaço do cliente: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Automático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SLA TOTAL: 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3 dias úteis</a:t>
            </a:r>
          </a:p>
        </p:txBody>
      </p:sp>
      <p:sp>
        <p:nvSpPr>
          <p:cNvPr id="306" name="Retângulo: Único Canto Arredondado 305">
            <a:extLst>
              <a:ext uri="{FF2B5EF4-FFF2-40B4-BE49-F238E27FC236}">
                <a16:creationId xmlns:a16="http://schemas.microsoft.com/office/drawing/2014/main" id="{0F63A866-AD58-E73F-8135-82B2300C9E8E}"/>
              </a:ext>
            </a:extLst>
          </p:cNvPr>
          <p:cNvSpPr/>
          <p:nvPr/>
        </p:nvSpPr>
        <p:spPr>
          <a:xfrm>
            <a:off x="10200881" y="6000521"/>
            <a:ext cx="863235" cy="224537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SLA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</a:t>
            </a:r>
          </a:p>
        </p:txBody>
      </p:sp>
      <p:sp>
        <p:nvSpPr>
          <p:cNvPr id="307" name="Fluxograma: Processo Alternativo 306">
            <a:extLst>
              <a:ext uri="{FF2B5EF4-FFF2-40B4-BE49-F238E27FC236}">
                <a16:creationId xmlns:a16="http://schemas.microsoft.com/office/drawing/2014/main" id="{306176C4-00BA-2415-9A83-49F636401FA5}"/>
              </a:ext>
            </a:extLst>
          </p:cNvPr>
          <p:cNvSpPr/>
          <p:nvPr/>
        </p:nvSpPr>
        <p:spPr>
          <a:xfrm>
            <a:off x="10180139" y="5747289"/>
            <a:ext cx="928800" cy="2232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308" name="Imagem 307">
            <a:extLst>
              <a:ext uri="{FF2B5EF4-FFF2-40B4-BE49-F238E27FC236}">
                <a16:creationId xmlns:a16="http://schemas.microsoft.com/office/drawing/2014/main" id="{69E8426E-7674-C3DA-5A52-C22F8B9BA0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31114" y="5776511"/>
            <a:ext cx="176943" cy="202783"/>
          </a:xfrm>
          <a:prstGeom prst="rect">
            <a:avLst/>
          </a:prstGeom>
        </p:spPr>
      </p:pic>
      <p:sp>
        <p:nvSpPr>
          <p:cNvPr id="310" name="CaixaDeTexto 309">
            <a:extLst>
              <a:ext uri="{FF2B5EF4-FFF2-40B4-BE49-F238E27FC236}">
                <a16:creationId xmlns:a16="http://schemas.microsoft.com/office/drawing/2014/main" id="{42DB9B8F-CF60-74BD-E841-A739B1E23AD2}"/>
              </a:ext>
            </a:extLst>
          </p:cNvPr>
          <p:cNvSpPr txBox="1"/>
          <p:nvPr/>
        </p:nvSpPr>
        <p:spPr>
          <a:xfrm>
            <a:off x="10648257" y="5779139"/>
            <a:ext cx="138262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Sistema</a:t>
            </a:r>
          </a:p>
        </p:txBody>
      </p:sp>
      <p:sp>
        <p:nvSpPr>
          <p:cNvPr id="311" name="CaixaDeTexto 310">
            <a:extLst>
              <a:ext uri="{FF2B5EF4-FFF2-40B4-BE49-F238E27FC236}">
                <a16:creationId xmlns:a16="http://schemas.microsoft.com/office/drawing/2014/main" id="{8578E07F-7F3D-74A3-49B7-0E859D0B887F}"/>
              </a:ext>
            </a:extLst>
          </p:cNvPr>
          <p:cNvSpPr txBox="1"/>
          <p:nvPr/>
        </p:nvSpPr>
        <p:spPr>
          <a:xfrm>
            <a:off x="10843079" y="6307659"/>
            <a:ext cx="148570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Setor Responsável</a:t>
            </a:r>
          </a:p>
        </p:txBody>
      </p:sp>
      <p:sp>
        <p:nvSpPr>
          <p:cNvPr id="312" name="Pentágono 6">
            <a:extLst>
              <a:ext uri="{FF2B5EF4-FFF2-40B4-BE49-F238E27FC236}">
                <a16:creationId xmlns:a16="http://schemas.microsoft.com/office/drawing/2014/main" id="{2333F902-A134-CFDD-8F1D-5396949237BD}"/>
              </a:ext>
            </a:extLst>
          </p:cNvPr>
          <p:cNvSpPr/>
          <p:nvPr/>
        </p:nvSpPr>
        <p:spPr>
          <a:xfrm>
            <a:off x="10196930" y="6302957"/>
            <a:ext cx="928871" cy="2232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313" name="Imagem 312">
            <a:extLst>
              <a:ext uri="{FF2B5EF4-FFF2-40B4-BE49-F238E27FC236}">
                <a16:creationId xmlns:a16="http://schemas.microsoft.com/office/drawing/2014/main" id="{7FFDCBDC-8DF4-0AE1-2B04-4B0842FCE7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2600" y="6315949"/>
            <a:ext cx="151633" cy="173777"/>
          </a:xfrm>
          <a:prstGeom prst="rect">
            <a:avLst/>
          </a:prstGeom>
        </p:spPr>
      </p:pic>
      <p:pic>
        <p:nvPicPr>
          <p:cNvPr id="314" name="Gráfico 313" descr="Relógio com preenchimento sólido">
            <a:extLst>
              <a:ext uri="{FF2B5EF4-FFF2-40B4-BE49-F238E27FC236}">
                <a16:creationId xmlns:a16="http://schemas.microsoft.com/office/drawing/2014/main" id="{46A0C7F9-0883-6961-CF19-51FFAC63EF3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34907" y="6005339"/>
            <a:ext cx="166334" cy="190625"/>
          </a:xfrm>
          <a:prstGeom prst="rect">
            <a:avLst/>
          </a:prstGeom>
        </p:spPr>
      </p:pic>
      <p:sp>
        <p:nvSpPr>
          <p:cNvPr id="315" name="CaixaDeTexto 314">
            <a:extLst>
              <a:ext uri="{FF2B5EF4-FFF2-40B4-BE49-F238E27FC236}">
                <a16:creationId xmlns:a16="http://schemas.microsoft.com/office/drawing/2014/main" id="{C7B3B99B-25DF-22C2-E8B2-E3A045639593}"/>
              </a:ext>
            </a:extLst>
          </p:cNvPr>
          <p:cNvSpPr txBox="1"/>
          <p:nvPr/>
        </p:nvSpPr>
        <p:spPr>
          <a:xfrm>
            <a:off x="10999013" y="6014917"/>
            <a:ext cx="119014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Tempo da Tratativa</a:t>
            </a:r>
          </a:p>
        </p:txBody>
      </p:sp>
      <p:sp>
        <p:nvSpPr>
          <p:cNvPr id="316" name="Retângulo: Único Canto Arredondado 315">
            <a:extLst>
              <a:ext uri="{FF2B5EF4-FFF2-40B4-BE49-F238E27FC236}">
                <a16:creationId xmlns:a16="http://schemas.microsoft.com/office/drawing/2014/main" id="{E18986AF-3D46-4A12-7994-A8647C0A51EF}"/>
              </a:ext>
            </a:extLst>
          </p:cNvPr>
          <p:cNvSpPr/>
          <p:nvPr/>
        </p:nvSpPr>
        <p:spPr>
          <a:xfrm>
            <a:off x="763950" y="978654"/>
            <a:ext cx="10994810" cy="167720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1 dia útil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317" name="Gráfico 316" descr="Relógio com preenchimento sólido">
            <a:extLst>
              <a:ext uri="{FF2B5EF4-FFF2-40B4-BE49-F238E27FC236}">
                <a16:creationId xmlns:a16="http://schemas.microsoft.com/office/drawing/2014/main" id="{B5CCB3DD-2782-FE8D-0300-92B7419CC9E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728620" y="955750"/>
            <a:ext cx="166334" cy="190625"/>
          </a:xfrm>
          <a:prstGeom prst="rect">
            <a:avLst/>
          </a:prstGeom>
        </p:spPr>
      </p:pic>
      <p:sp>
        <p:nvSpPr>
          <p:cNvPr id="318" name="Google Shape;914;g1e5bc5d4dfe_0_1532">
            <a:extLst>
              <a:ext uri="{FF2B5EF4-FFF2-40B4-BE49-F238E27FC236}">
                <a16:creationId xmlns:a16="http://schemas.microsoft.com/office/drawing/2014/main" id="{E9572CC0-5736-B49D-1244-D0FD52605105}"/>
              </a:ext>
            </a:extLst>
          </p:cNvPr>
          <p:cNvSpPr/>
          <p:nvPr/>
        </p:nvSpPr>
        <p:spPr>
          <a:xfrm>
            <a:off x="9207777" y="2806580"/>
            <a:ext cx="2777910" cy="629999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Jornada do impute do SOLAR é utilizado no viés de venda com linha, pois no </a:t>
            </a:r>
            <a:r>
              <a:rPr kumimoji="0" lang="pt-BR" sz="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AS IS </a:t>
            </a: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não é possível cadastrar venda sem está combinação.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ativação da linha é  independente da ativação do produto, o chip chega ativo nas mãos do cliente</a:t>
            </a: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cxnSp>
        <p:nvCxnSpPr>
          <p:cNvPr id="320" name="Conector: Angulado 319">
            <a:extLst>
              <a:ext uri="{FF2B5EF4-FFF2-40B4-BE49-F238E27FC236}">
                <a16:creationId xmlns:a16="http://schemas.microsoft.com/office/drawing/2014/main" id="{50FC5AA6-448D-5C17-B486-92D82602CCC9}"/>
              </a:ext>
            </a:extLst>
          </p:cNvPr>
          <p:cNvCxnSpPr>
            <a:cxnSpLocks/>
            <a:stCxn id="116" idx="2"/>
            <a:endCxn id="27" idx="1"/>
          </p:cNvCxnSpPr>
          <p:nvPr/>
        </p:nvCxnSpPr>
        <p:spPr>
          <a:xfrm rot="5400000">
            <a:off x="2545885" y="1633984"/>
            <a:ext cx="1381599" cy="5189761"/>
          </a:xfrm>
          <a:prstGeom prst="bentConnector4">
            <a:avLst>
              <a:gd name="adj1" fmla="val 49285"/>
              <a:gd name="adj2" fmla="val 104405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luxograma: Processo Alternativo 11">
            <a:extLst>
              <a:ext uri="{FF2B5EF4-FFF2-40B4-BE49-F238E27FC236}">
                <a16:creationId xmlns:a16="http://schemas.microsoft.com/office/drawing/2014/main" id="{54D676D1-4BC9-656C-0103-9B96B52D6F0C}"/>
              </a:ext>
            </a:extLst>
          </p:cNvPr>
          <p:cNvSpPr/>
          <p:nvPr/>
        </p:nvSpPr>
        <p:spPr>
          <a:xfrm>
            <a:off x="660892" y="534573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HUB</a:t>
            </a:r>
          </a:p>
        </p:txBody>
      </p:sp>
      <p:pic>
        <p:nvPicPr>
          <p:cNvPr id="21" name="Imagem 20">
            <a:extLst>
              <a:ext uri="{FF2B5EF4-FFF2-40B4-BE49-F238E27FC236}">
                <a16:creationId xmlns:a16="http://schemas.microsoft.com/office/drawing/2014/main" id="{F4901088-C2DD-7206-ED36-CD17BA2CB9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956" y="5345734"/>
            <a:ext cx="176943" cy="176943"/>
          </a:xfrm>
          <a:prstGeom prst="rect">
            <a:avLst/>
          </a:prstGeom>
        </p:spPr>
      </p:pic>
      <p:sp>
        <p:nvSpPr>
          <p:cNvPr id="27" name="Retângulo de cantos arredondados 41">
            <a:extLst>
              <a:ext uri="{FF2B5EF4-FFF2-40B4-BE49-F238E27FC236}">
                <a16:creationId xmlns:a16="http://schemas.microsoft.com/office/drawing/2014/main" id="{3F97E15F-173F-E350-2A2F-87A7A7C79BAC}"/>
              </a:ext>
            </a:extLst>
          </p:cNvPr>
          <p:cNvSpPr/>
          <p:nvPr/>
        </p:nvSpPr>
        <p:spPr>
          <a:xfrm>
            <a:off x="641803" y="4559664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Transmitir informações da venda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477A5BF5-8F87-B5A8-B06B-4C5AF2643584}"/>
              </a:ext>
            </a:extLst>
          </p:cNvPr>
          <p:cNvCxnSpPr>
            <a:cxnSpLocks/>
            <a:stCxn id="12" idx="0"/>
            <a:endCxn id="27" idx="2"/>
          </p:cNvCxnSpPr>
          <p:nvPr/>
        </p:nvCxnSpPr>
        <p:spPr>
          <a:xfrm flipV="1">
            <a:off x="1125292" y="5279664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Conector de Seta Reta 29">
            <a:extLst>
              <a:ext uri="{FF2B5EF4-FFF2-40B4-BE49-F238E27FC236}">
                <a16:creationId xmlns:a16="http://schemas.microsoft.com/office/drawing/2014/main" id="{68144F4B-635F-1041-C0EE-64BC6779C6F2}"/>
              </a:ext>
            </a:extLst>
          </p:cNvPr>
          <p:cNvCxnSpPr>
            <a:cxnSpLocks/>
            <a:stCxn id="27" idx="3"/>
          </p:cNvCxnSpPr>
          <p:nvPr/>
        </p:nvCxnSpPr>
        <p:spPr>
          <a:xfrm flipV="1">
            <a:off x="1613803" y="4916436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Pentágono 6">
            <a:extLst>
              <a:ext uri="{FF2B5EF4-FFF2-40B4-BE49-F238E27FC236}">
                <a16:creationId xmlns:a16="http://schemas.microsoft.com/office/drawing/2014/main" id="{F3C83161-1868-02C7-BE0B-EA893BBBD363}"/>
              </a:ext>
            </a:extLst>
          </p:cNvPr>
          <p:cNvSpPr/>
          <p:nvPr/>
        </p:nvSpPr>
        <p:spPr>
          <a:xfrm>
            <a:off x="667559" y="4400898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33" name="Imagem 32">
            <a:extLst>
              <a:ext uri="{FF2B5EF4-FFF2-40B4-BE49-F238E27FC236}">
                <a16:creationId xmlns:a16="http://schemas.microsoft.com/office/drawing/2014/main" id="{72006295-E0D6-E195-01C3-BE53EEA89C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523" y="4400897"/>
            <a:ext cx="198000" cy="198000"/>
          </a:xfrm>
          <a:prstGeom prst="rect">
            <a:avLst/>
          </a:prstGeom>
        </p:spPr>
      </p:pic>
      <p:pic>
        <p:nvPicPr>
          <p:cNvPr id="34" name="Imagem 33" descr="Ícone&#10;&#10;O conteúdo gerado por IA pode estar incorreto.">
            <a:extLst>
              <a:ext uri="{FF2B5EF4-FFF2-40B4-BE49-F238E27FC236}">
                <a16:creationId xmlns:a16="http://schemas.microsoft.com/office/drawing/2014/main" id="{1923501F-7943-EDEE-9954-CE665B0F2C5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01177" y="5038494"/>
            <a:ext cx="295272" cy="295272"/>
          </a:xfrm>
          <a:prstGeom prst="rect">
            <a:avLst/>
          </a:prstGeom>
        </p:spPr>
      </p:pic>
      <p:pic>
        <p:nvPicPr>
          <p:cNvPr id="35" name="Imagem 34">
            <a:extLst>
              <a:ext uri="{FF2B5EF4-FFF2-40B4-BE49-F238E27FC236}">
                <a16:creationId xmlns:a16="http://schemas.microsoft.com/office/drawing/2014/main" id="{3441EAB3-77ED-BAC0-EA64-AC3C90A49C0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9156960" y="2692709"/>
            <a:ext cx="190173" cy="190173"/>
          </a:xfrm>
          <a:prstGeom prst="rect">
            <a:avLst/>
          </a:prstGeom>
        </p:spPr>
      </p:pic>
      <p:sp>
        <p:nvSpPr>
          <p:cNvPr id="40" name="Retângulo: Único Canto Arredondado 39">
            <a:extLst>
              <a:ext uri="{FF2B5EF4-FFF2-40B4-BE49-F238E27FC236}">
                <a16:creationId xmlns:a16="http://schemas.microsoft.com/office/drawing/2014/main" id="{A6063C99-A1D7-8869-31DF-10519C1C3A82}"/>
              </a:ext>
            </a:extLst>
          </p:cNvPr>
          <p:cNvSpPr/>
          <p:nvPr/>
        </p:nvSpPr>
        <p:spPr>
          <a:xfrm>
            <a:off x="6138317" y="5628346"/>
            <a:ext cx="923868" cy="207724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Automático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45" name="Gráfico 44" descr="Relógio com preenchimento sólido">
            <a:extLst>
              <a:ext uri="{FF2B5EF4-FFF2-40B4-BE49-F238E27FC236}">
                <a16:creationId xmlns:a16="http://schemas.microsoft.com/office/drawing/2014/main" id="{439EA842-E11B-15BB-398B-7C94E9EDD96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64997" y="5645445"/>
            <a:ext cx="166334" cy="190625"/>
          </a:xfrm>
          <a:prstGeom prst="rect">
            <a:avLst/>
          </a:prstGeom>
        </p:spPr>
      </p:pic>
      <p:cxnSp>
        <p:nvCxnSpPr>
          <p:cNvPr id="465" name="Conector de Seta Reta 464">
            <a:extLst>
              <a:ext uri="{FF2B5EF4-FFF2-40B4-BE49-F238E27FC236}">
                <a16:creationId xmlns:a16="http://schemas.microsoft.com/office/drawing/2014/main" id="{79B4E625-AF9C-4FF6-89A8-F61524C840C7}"/>
              </a:ext>
            </a:extLst>
          </p:cNvPr>
          <p:cNvCxnSpPr>
            <a:cxnSpLocks/>
            <a:stCxn id="281" idx="3"/>
            <a:endCxn id="287" idx="1"/>
          </p:cNvCxnSpPr>
          <p:nvPr/>
        </p:nvCxnSpPr>
        <p:spPr>
          <a:xfrm flipV="1">
            <a:off x="5975445" y="4922345"/>
            <a:ext cx="116734" cy="14177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aixaDeTexto 4">
            <a:extLst>
              <a:ext uri="{FF2B5EF4-FFF2-40B4-BE49-F238E27FC236}">
                <a16:creationId xmlns:a16="http://schemas.microsoft.com/office/drawing/2014/main" id="{EDFCAC29-A6CC-B37F-8464-BD9C3477CE22}"/>
              </a:ext>
            </a:extLst>
          </p:cNvPr>
          <p:cNvSpPr txBox="1"/>
          <p:nvPr/>
        </p:nvSpPr>
        <p:spPr>
          <a:xfrm>
            <a:off x="19274" y="60707"/>
            <a:ext cx="104048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MACRO FLUXO AS IS –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E23236">
                    <a:lumMod val="50000"/>
                  </a:srgbClr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SOLAR</a:t>
            </a:r>
            <a:endParaRPr kumimoji="0" lang="pt-BR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E-mail Empresarial</a:t>
            </a:r>
          </a:p>
        </p:txBody>
      </p:sp>
    </p:spTree>
    <p:extLst>
      <p:ext uri="{BB962C8B-B14F-4D97-AF65-F5344CB8AC3E}">
        <p14:creationId xmlns:p14="http://schemas.microsoft.com/office/powerpoint/2010/main" val="39194382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AE0E4A-F727-28CE-B191-2D9394F397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Único Canto Arredondado 1">
            <a:extLst>
              <a:ext uri="{FF2B5EF4-FFF2-40B4-BE49-F238E27FC236}">
                <a16:creationId xmlns:a16="http://schemas.microsoft.com/office/drawing/2014/main" id="{1ACC63E3-593C-C38F-0A34-4B20AB63B733}"/>
              </a:ext>
            </a:extLst>
          </p:cNvPr>
          <p:cNvSpPr/>
          <p:nvPr/>
        </p:nvSpPr>
        <p:spPr>
          <a:xfrm>
            <a:off x="4248600" y="4723926"/>
            <a:ext cx="5519328" cy="198000"/>
          </a:xfrm>
          <a:prstGeom prst="round1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 2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AMX" panose="020B0604020202020204" charset="0"/>
              </a:rPr>
              <a:t> dias úteis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01A923AB-AFF9-A538-D9D0-0AAC494264E6}"/>
              </a:ext>
            </a:extLst>
          </p:cNvPr>
          <p:cNvSpPr/>
          <p:nvPr/>
        </p:nvSpPr>
        <p:spPr>
          <a:xfrm>
            <a:off x="8743726" y="147657"/>
            <a:ext cx="3429000" cy="7915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+mn-cs"/>
            </a:endParaRPr>
          </a:p>
        </p:txBody>
      </p:sp>
      <p:pic>
        <p:nvPicPr>
          <p:cNvPr id="49" name="Imagem 48" descr="Logotipo&#10;&#10;O conteúdo gerado por IA pode estar incorreto.">
            <a:extLst>
              <a:ext uri="{FF2B5EF4-FFF2-40B4-BE49-F238E27FC236}">
                <a16:creationId xmlns:a16="http://schemas.microsoft.com/office/drawing/2014/main" id="{5D4B04BF-492A-84E4-B6DC-AA1FE70219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9980152" y="-602772"/>
            <a:ext cx="2257641" cy="1457533"/>
          </a:xfrm>
          <a:prstGeom prst="rect">
            <a:avLst/>
          </a:prstGeom>
        </p:spPr>
      </p:pic>
      <p:sp>
        <p:nvSpPr>
          <p:cNvPr id="492" name="Retângulo: Único Canto Arredondado 491">
            <a:extLst>
              <a:ext uri="{FF2B5EF4-FFF2-40B4-BE49-F238E27FC236}">
                <a16:creationId xmlns:a16="http://schemas.microsoft.com/office/drawing/2014/main" id="{84427DC9-4E9F-B5DB-9FC0-7A9A8E94C2A0}"/>
              </a:ext>
            </a:extLst>
          </p:cNvPr>
          <p:cNvSpPr/>
          <p:nvPr/>
        </p:nvSpPr>
        <p:spPr>
          <a:xfrm>
            <a:off x="617181" y="1359355"/>
            <a:ext cx="10929481" cy="180251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1 dia útil</a:t>
            </a:r>
          </a:p>
        </p:txBody>
      </p:sp>
      <p:pic>
        <p:nvPicPr>
          <p:cNvPr id="495" name="Gráfico 494" descr="Relógio com preenchimento sólido">
            <a:extLst>
              <a:ext uri="{FF2B5EF4-FFF2-40B4-BE49-F238E27FC236}">
                <a16:creationId xmlns:a16="http://schemas.microsoft.com/office/drawing/2014/main" id="{E5044871-D631-D033-28FE-62B720C4DE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13366" y="1348981"/>
            <a:ext cx="166334" cy="190625"/>
          </a:xfrm>
          <a:prstGeom prst="rect">
            <a:avLst/>
          </a:prstGeom>
        </p:spPr>
      </p:pic>
      <p:cxnSp>
        <p:nvCxnSpPr>
          <p:cNvPr id="502" name="Conector reto 501">
            <a:extLst>
              <a:ext uri="{FF2B5EF4-FFF2-40B4-BE49-F238E27FC236}">
                <a16:creationId xmlns:a16="http://schemas.microsoft.com/office/drawing/2014/main" id="{BA9610C2-0687-766E-C8A4-01A8E811E27F}"/>
              </a:ext>
            </a:extLst>
          </p:cNvPr>
          <p:cNvCxnSpPr>
            <a:cxnSpLocks/>
            <a:stCxn id="510" idx="2"/>
            <a:endCxn id="97" idx="2"/>
          </p:cNvCxnSpPr>
          <p:nvPr/>
        </p:nvCxnSpPr>
        <p:spPr>
          <a:xfrm flipH="1">
            <a:off x="5556323" y="2463357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3" name="Fluxograma: Processo Alternativo 502">
            <a:extLst>
              <a:ext uri="{FF2B5EF4-FFF2-40B4-BE49-F238E27FC236}">
                <a16:creationId xmlns:a16="http://schemas.microsoft.com/office/drawing/2014/main" id="{F3DA1F91-858B-4FCC-C084-15050668AEE5}"/>
              </a:ext>
            </a:extLst>
          </p:cNvPr>
          <p:cNvSpPr/>
          <p:nvPr/>
        </p:nvSpPr>
        <p:spPr>
          <a:xfrm>
            <a:off x="2881092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504" name="Imagem 503">
            <a:extLst>
              <a:ext uri="{FF2B5EF4-FFF2-40B4-BE49-F238E27FC236}">
                <a16:creationId xmlns:a16="http://schemas.microsoft.com/office/drawing/2014/main" id="{BF81C966-691F-FB20-80F6-972A4D1482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81092" y="2532655"/>
            <a:ext cx="176943" cy="176943"/>
          </a:xfrm>
          <a:prstGeom prst="rect">
            <a:avLst/>
          </a:prstGeom>
        </p:spPr>
      </p:pic>
      <p:sp>
        <p:nvSpPr>
          <p:cNvPr id="505" name="Fluxograma: Processo Alternativo 504">
            <a:extLst>
              <a:ext uri="{FF2B5EF4-FFF2-40B4-BE49-F238E27FC236}">
                <a16:creationId xmlns:a16="http://schemas.microsoft.com/office/drawing/2014/main" id="{047FED8D-8DED-E019-EAF8-ED86FF5D7EB3}"/>
              </a:ext>
            </a:extLst>
          </p:cNvPr>
          <p:cNvSpPr/>
          <p:nvPr/>
        </p:nvSpPr>
        <p:spPr>
          <a:xfrm>
            <a:off x="6210707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506" name="Imagem 505">
            <a:extLst>
              <a:ext uri="{FF2B5EF4-FFF2-40B4-BE49-F238E27FC236}">
                <a16:creationId xmlns:a16="http://schemas.microsoft.com/office/drawing/2014/main" id="{2BD33C27-A6D7-048D-0637-902793B915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7265" y="2532655"/>
            <a:ext cx="176943" cy="176943"/>
          </a:xfrm>
          <a:prstGeom prst="rect">
            <a:avLst/>
          </a:prstGeom>
        </p:spPr>
      </p:pic>
      <p:sp>
        <p:nvSpPr>
          <p:cNvPr id="507" name="Fluxograma: Processo Alternativo 506">
            <a:extLst>
              <a:ext uri="{FF2B5EF4-FFF2-40B4-BE49-F238E27FC236}">
                <a16:creationId xmlns:a16="http://schemas.microsoft.com/office/drawing/2014/main" id="{B795EDC9-0C58-A7C9-507B-979987E27065}"/>
              </a:ext>
            </a:extLst>
          </p:cNvPr>
          <p:cNvSpPr/>
          <p:nvPr/>
        </p:nvSpPr>
        <p:spPr>
          <a:xfrm>
            <a:off x="4002896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508" name="Imagem 507">
            <a:extLst>
              <a:ext uri="{FF2B5EF4-FFF2-40B4-BE49-F238E27FC236}">
                <a16:creationId xmlns:a16="http://schemas.microsoft.com/office/drawing/2014/main" id="{FF1A6A8A-8AB4-B68B-C87F-F6B4CB6C01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6960" y="2532655"/>
            <a:ext cx="176943" cy="176943"/>
          </a:xfrm>
          <a:prstGeom prst="rect">
            <a:avLst/>
          </a:prstGeom>
        </p:spPr>
      </p:pic>
      <p:sp>
        <p:nvSpPr>
          <p:cNvPr id="509" name="Retângulo de cantos arredondados 41">
            <a:extLst>
              <a:ext uri="{FF2B5EF4-FFF2-40B4-BE49-F238E27FC236}">
                <a16:creationId xmlns:a16="http://schemas.microsoft.com/office/drawing/2014/main" id="{0044F157-1C20-38BD-A04E-E1E88D241955}"/>
              </a:ext>
            </a:extLst>
          </p:cNvPr>
          <p:cNvSpPr/>
          <p:nvPr/>
        </p:nvSpPr>
        <p:spPr>
          <a:xfrm>
            <a:off x="2858026" y="173473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serviço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10" name="Retângulo de cantos arredondados 41">
            <a:extLst>
              <a:ext uri="{FF2B5EF4-FFF2-40B4-BE49-F238E27FC236}">
                <a16:creationId xmlns:a16="http://schemas.microsoft.com/office/drawing/2014/main" id="{6D79EE68-13F6-768E-35CA-5FF289D7860A}"/>
              </a:ext>
            </a:extLst>
          </p:cNvPr>
          <p:cNvSpPr/>
          <p:nvPr/>
        </p:nvSpPr>
        <p:spPr>
          <a:xfrm>
            <a:off x="5079481" y="174335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endereço</a:t>
            </a:r>
          </a:p>
        </p:txBody>
      </p:sp>
      <p:sp>
        <p:nvSpPr>
          <p:cNvPr id="511" name="Retângulo de cantos arredondados 41">
            <a:extLst>
              <a:ext uri="{FF2B5EF4-FFF2-40B4-BE49-F238E27FC236}">
                <a16:creationId xmlns:a16="http://schemas.microsoft.com/office/drawing/2014/main" id="{8FCB288B-DD3C-4207-7D64-38659247F15C}"/>
              </a:ext>
            </a:extLst>
          </p:cNvPr>
          <p:cNvSpPr/>
          <p:nvPr/>
        </p:nvSpPr>
        <p:spPr>
          <a:xfrm>
            <a:off x="6169870" y="174335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Informar código do vendedor</a:t>
            </a:r>
          </a:p>
        </p:txBody>
      </p:sp>
      <p:cxnSp>
        <p:nvCxnSpPr>
          <p:cNvPr id="64" name="Conector reto 63">
            <a:extLst>
              <a:ext uri="{FF2B5EF4-FFF2-40B4-BE49-F238E27FC236}">
                <a16:creationId xmlns:a16="http://schemas.microsoft.com/office/drawing/2014/main" id="{21580489-4A41-E187-AE50-28837F5E9008}"/>
              </a:ext>
            </a:extLst>
          </p:cNvPr>
          <p:cNvCxnSpPr>
            <a:cxnSpLocks/>
            <a:stCxn id="505" idx="0"/>
          </p:cNvCxnSpPr>
          <p:nvPr/>
        </p:nvCxnSpPr>
        <p:spPr>
          <a:xfrm flipV="1">
            <a:off x="6675107" y="2463357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Conector de Seta Reta 64">
            <a:extLst>
              <a:ext uri="{FF2B5EF4-FFF2-40B4-BE49-F238E27FC236}">
                <a16:creationId xmlns:a16="http://schemas.microsoft.com/office/drawing/2014/main" id="{AEB79035-0C4C-171E-F163-CD18ABFA83E6}"/>
              </a:ext>
            </a:extLst>
          </p:cNvPr>
          <p:cNvCxnSpPr>
            <a:cxnSpLocks/>
          </p:cNvCxnSpPr>
          <p:nvPr/>
        </p:nvCxnSpPr>
        <p:spPr>
          <a:xfrm>
            <a:off x="376296" y="2083617"/>
            <a:ext cx="245315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tângulo de cantos arredondados 41">
            <a:extLst>
              <a:ext uri="{FF2B5EF4-FFF2-40B4-BE49-F238E27FC236}">
                <a16:creationId xmlns:a16="http://schemas.microsoft.com/office/drawing/2014/main" id="{BBA2AD90-15D9-C3FA-5D06-5FE969917196}"/>
              </a:ext>
            </a:extLst>
          </p:cNvPr>
          <p:cNvSpPr/>
          <p:nvPr/>
        </p:nvSpPr>
        <p:spPr>
          <a:xfrm>
            <a:off x="3983807" y="174658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Informar dados da empresa</a:t>
            </a:r>
          </a:p>
        </p:txBody>
      </p:sp>
      <p:cxnSp>
        <p:nvCxnSpPr>
          <p:cNvPr id="67" name="Conector reto 66">
            <a:extLst>
              <a:ext uri="{FF2B5EF4-FFF2-40B4-BE49-F238E27FC236}">
                <a16:creationId xmlns:a16="http://schemas.microsoft.com/office/drawing/2014/main" id="{64FD057D-FACA-5617-14AF-8C1929670EB6}"/>
              </a:ext>
            </a:extLst>
          </p:cNvPr>
          <p:cNvCxnSpPr>
            <a:cxnSpLocks/>
            <a:stCxn id="507" idx="0"/>
            <a:endCxn id="66" idx="2"/>
          </p:cNvCxnSpPr>
          <p:nvPr/>
        </p:nvCxnSpPr>
        <p:spPr>
          <a:xfrm flipV="1">
            <a:off x="4467296" y="2466585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Conector de Seta Reta 67">
            <a:extLst>
              <a:ext uri="{FF2B5EF4-FFF2-40B4-BE49-F238E27FC236}">
                <a16:creationId xmlns:a16="http://schemas.microsoft.com/office/drawing/2014/main" id="{786CE936-12F3-AB6B-5DE5-64E83C3B41CA}"/>
              </a:ext>
            </a:extLst>
          </p:cNvPr>
          <p:cNvCxnSpPr>
            <a:cxnSpLocks/>
            <a:stCxn id="509" idx="3"/>
            <a:endCxn id="66" idx="1"/>
          </p:cNvCxnSpPr>
          <p:nvPr/>
        </p:nvCxnSpPr>
        <p:spPr>
          <a:xfrm>
            <a:off x="3830026" y="2094735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Conector de Seta Reta 68">
            <a:extLst>
              <a:ext uri="{FF2B5EF4-FFF2-40B4-BE49-F238E27FC236}">
                <a16:creationId xmlns:a16="http://schemas.microsoft.com/office/drawing/2014/main" id="{D11EF9FA-CA2A-3CDC-8C2C-AD42F80F7BB6}"/>
              </a:ext>
            </a:extLst>
          </p:cNvPr>
          <p:cNvCxnSpPr>
            <a:cxnSpLocks/>
            <a:stCxn id="66" idx="3"/>
            <a:endCxn id="510" idx="1"/>
          </p:cNvCxnSpPr>
          <p:nvPr/>
        </p:nvCxnSpPr>
        <p:spPr>
          <a:xfrm flipV="1">
            <a:off x="4955807" y="2103357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onector de Seta Reta 69">
            <a:extLst>
              <a:ext uri="{FF2B5EF4-FFF2-40B4-BE49-F238E27FC236}">
                <a16:creationId xmlns:a16="http://schemas.microsoft.com/office/drawing/2014/main" id="{71ACE783-CC4A-2EB3-927C-64A73BE2E3C4}"/>
              </a:ext>
            </a:extLst>
          </p:cNvPr>
          <p:cNvCxnSpPr>
            <a:cxnSpLocks/>
            <a:stCxn id="510" idx="3"/>
            <a:endCxn id="511" idx="1"/>
          </p:cNvCxnSpPr>
          <p:nvPr/>
        </p:nvCxnSpPr>
        <p:spPr>
          <a:xfrm>
            <a:off x="6051481" y="2103357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ector reto 73">
            <a:extLst>
              <a:ext uri="{FF2B5EF4-FFF2-40B4-BE49-F238E27FC236}">
                <a16:creationId xmlns:a16="http://schemas.microsoft.com/office/drawing/2014/main" id="{FB258FDB-C99F-C724-8424-F246FE1DCCFA}"/>
              </a:ext>
            </a:extLst>
          </p:cNvPr>
          <p:cNvCxnSpPr>
            <a:cxnSpLocks/>
            <a:stCxn id="509" idx="2"/>
            <a:endCxn id="503" idx="0"/>
          </p:cNvCxnSpPr>
          <p:nvPr/>
        </p:nvCxnSpPr>
        <p:spPr>
          <a:xfrm>
            <a:off x="3344026" y="245473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8" name="Círculo: Vazio 77">
            <a:extLst>
              <a:ext uri="{FF2B5EF4-FFF2-40B4-BE49-F238E27FC236}">
                <a16:creationId xmlns:a16="http://schemas.microsoft.com/office/drawing/2014/main" id="{DD32E497-DA0B-D878-D51A-B59E3968AAE9}"/>
              </a:ext>
            </a:extLst>
          </p:cNvPr>
          <p:cNvSpPr/>
          <p:nvPr/>
        </p:nvSpPr>
        <p:spPr>
          <a:xfrm>
            <a:off x="91498" y="1931829"/>
            <a:ext cx="299748" cy="303576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79" name="Pentágono 6">
            <a:extLst>
              <a:ext uri="{FF2B5EF4-FFF2-40B4-BE49-F238E27FC236}">
                <a16:creationId xmlns:a16="http://schemas.microsoft.com/office/drawing/2014/main" id="{8907A23A-19B5-6325-21F9-232BC6037B52}"/>
              </a:ext>
            </a:extLst>
          </p:cNvPr>
          <p:cNvSpPr/>
          <p:nvPr/>
        </p:nvSpPr>
        <p:spPr>
          <a:xfrm>
            <a:off x="2857197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81" name="Imagem 80">
            <a:extLst>
              <a:ext uri="{FF2B5EF4-FFF2-40B4-BE49-F238E27FC236}">
                <a16:creationId xmlns:a16="http://schemas.microsoft.com/office/drawing/2014/main" id="{39BA649D-718F-38F4-09AE-8AAD0B7B70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4161" y="1587818"/>
            <a:ext cx="198000" cy="198000"/>
          </a:xfrm>
          <a:prstGeom prst="rect">
            <a:avLst/>
          </a:prstGeom>
        </p:spPr>
      </p:pic>
      <p:sp>
        <p:nvSpPr>
          <p:cNvPr id="82" name="Pentágono 6">
            <a:extLst>
              <a:ext uri="{FF2B5EF4-FFF2-40B4-BE49-F238E27FC236}">
                <a16:creationId xmlns:a16="http://schemas.microsoft.com/office/drawing/2014/main" id="{E0A0E528-1579-5D4F-DA5C-B6076B6C5B48}"/>
              </a:ext>
            </a:extLst>
          </p:cNvPr>
          <p:cNvSpPr/>
          <p:nvPr/>
        </p:nvSpPr>
        <p:spPr>
          <a:xfrm>
            <a:off x="5106220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83" name="Imagem 82">
            <a:extLst>
              <a:ext uri="{FF2B5EF4-FFF2-40B4-BE49-F238E27FC236}">
                <a16:creationId xmlns:a16="http://schemas.microsoft.com/office/drawing/2014/main" id="{D134E9DA-EF7A-08DD-9E38-171D5EB72C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43184" y="1587818"/>
            <a:ext cx="198000" cy="198000"/>
          </a:xfrm>
          <a:prstGeom prst="rect">
            <a:avLst/>
          </a:prstGeom>
        </p:spPr>
      </p:pic>
      <p:sp>
        <p:nvSpPr>
          <p:cNvPr id="84" name="Pentágono 6">
            <a:extLst>
              <a:ext uri="{FF2B5EF4-FFF2-40B4-BE49-F238E27FC236}">
                <a16:creationId xmlns:a16="http://schemas.microsoft.com/office/drawing/2014/main" id="{B9073C13-6E95-4833-5548-2C6453D2854D}"/>
              </a:ext>
            </a:extLst>
          </p:cNvPr>
          <p:cNvSpPr/>
          <p:nvPr/>
        </p:nvSpPr>
        <p:spPr>
          <a:xfrm>
            <a:off x="6204261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85" name="Imagem 84">
            <a:extLst>
              <a:ext uri="{FF2B5EF4-FFF2-40B4-BE49-F238E27FC236}">
                <a16:creationId xmlns:a16="http://schemas.microsoft.com/office/drawing/2014/main" id="{6BB2DBDB-9090-6A2A-749B-1AB790967C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3593" y="1587818"/>
            <a:ext cx="198000" cy="198000"/>
          </a:xfrm>
          <a:prstGeom prst="rect">
            <a:avLst/>
          </a:prstGeom>
        </p:spPr>
      </p:pic>
      <p:sp>
        <p:nvSpPr>
          <p:cNvPr id="88" name="Pentágono 6">
            <a:extLst>
              <a:ext uri="{FF2B5EF4-FFF2-40B4-BE49-F238E27FC236}">
                <a16:creationId xmlns:a16="http://schemas.microsoft.com/office/drawing/2014/main" id="{AB680CAD-22E2-49D1-B0AD-2D432E501169}"/>
              </a:ext>
            </a:extLst>
          </p:cNvPr>
          <p:cNvSpPr/>
          <p:nvPr/>
        </p:nvSpPr>
        <p:spPr>
          <a:xfrm>
            <a:off x="4009563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92" name="Imagem 91">
            <a:extLst>
              <a:ext uri="{FF2B5EF4-FFF2-40B4-BE49-F238E27FC236}">
                <a16:creationId xmlns:a16="http://schemas.microsoft.com/office/drawing/2014/main" id="{F152E72C-4C34-7E2D-3246-6711C9E725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6527" y="1587818"/>
            <a:ext cx="198000" cy="198000"/>
          </a:xfrm>
          <a:prstGeom prst="rect">
            <a:avLst/>
          </a:prstGeom>
        </p:spPr>
      </p:pic>
      <p:sp>
        <p:nvSpPr>
          <p:cNvPr id="97" name="Fluxograma: Processo Alternativo 96">
            <a:extLst>
              <a:ext uri="{FF2B5EF4-FFF2-40B4-BE49-F238E27FC236}">
                <a16:creationId xmlns:a16="http://schemas.microsoft.com/office/drawing/2014/main" id="{43F23405-5AEF-9003-15EE-9455D70F1876}"/>
              </a:ext>
            </a:extLst>
          </p:cNvPr>
          <p:cNvSpPr/>
          <p:nvPr/>
        </p:nvSpPr>
        <p:spPr>
          <a:xfrm>
            <a:off x="5091923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99" name="Imagem 98">
            <a:extLst>
              <a:ext uri="{FF2B5EF4-FFF2-40B4-BE49-F238E27FC236}">
                <a16:creationId xmlns:a16="http://schemas.microsoft.com/office/drawing/2014/main" id="{C822D2DB-F367-3E15-2158-411542DDF6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8481" y="2532655"/>
            <a:ext cx="176943" cy="176943"/>
          </a:xfrm>
          <a:prstGeom prst="rect">
            <a:avLst/>
          </a:prstGeom>
        </p:spPr>
      </p:pic>
      <p:sp>
        <p:nvSpPr>
          <p:cNvPr id="265" name="CaixaDeTexto 264">
            <a:extLst>
              <a:ext uri="{FF2B5EF4-FFF2-40B4-BE49-F238E27FC236}">
                <a16:creationId xmlns:a16="http://schemas.microsoft.com/office/drawing/2014/main" id="{CEA89BBD-1DB1-075B-FC40-B54F820F8571}"/>
              </a:ext>
            </a:extLst>
          </p:cNvPr>
          <p:cNvSpPr txBox="1"/>
          <p:nvPr/>
        </p:nvSpPr>
        <p:spPr>
          <a:xfrm>
            <a:off x="562889" y="1026966"/>
            <a:ext cx="2056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Etapa Pré-Venda</a:t>
            </a:r>
          </a:p>
        </p:txBody>
      </p:sp>
      <p:sp>
        <p:nvSpPr>
          <p:cNvPr id="22" name="Fluxograma: Processo Alternativo 21">
            <a:extLst>
              <a:ext uri="{FF2B5EF4-FFF2-40B4-BE49-F238E27FC236}">
                <a16:creationId xmlns:a16="http://schemas.microsoft.com/office/drawing/2014/main" id="{98867883-07FD-7A41-2AA8-DB5AB2F81D6F}"/>
              </a:ext>
            </a:extLst>
          </p:cNvPr>
          <p:cNvSpPr/>
          <p:nvPr/>
        </p:nvSpPr>
        <p:spPr>
          <a:xfrm>
            <a:off x="641076" y="253777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23" name="Imagem 22">
            <a:extLst>
              <a:ext uri="{FF2B5EF4-FFF2-40B4-BE49-F238E27FC236}">
                <a16:creationId xmlns:a16="http://schemas.microsoft.com/office/drawing/2014/main" id="{5BF3D358-9354-5201-6458-263CA7B5C0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076" y="2537779"/>
            <a:ext cx="176943" cy="176943"/>
          </a:xfrm>
          <a:prstGeom prst="rect">
            <a:avLst/>
          </a:prstGeom>
        </p:spPr>
      </p:pic>
      <p:sp>
        <p:nvSpPr>
          <p:cNvPr id="24" name="Retângulo de cantos arredondados 41">
            <a:extLst>
              <a:ext uri="{FF2B5EF4-FFF2-40B4-BE49-F238E27FC236}">
                <a16:creationId xmlns:a16="http://schemas.microsoft.com/office/drawing/2014/main" id="{6FF7D029-5848-3DF5-9879-3D756BE43D61}"/>
              </a:ext>
            </a:extLst>
          </p:cNvPr>
          <p:cNvSpPr/>
          <p:nvPr/>
        </p:nvSpPr>
        <p:spPr>
          <a:xfrm>
            <a:off x="618010" y="173985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Acessar site soluções digitais 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9EE9275D-1583-EAE3-0F77-5938BA68F33B}"/>
              </a:ext>
            </a:extLst>
          </p:cNvPr>
          <p:cNvCxnSpPr>
            <a:cxnSpLocks/>
            <a:stCxn id="24" idx="2"/>
            <a:endCxn id="22" idx="0"/>
          </p:cNvCxnSpPr>
          <p:nvPr/>
        </p:nvCxnSpPr>
        <p:spPr>
          <a:xfrm>
            <a:off x="1104010" y="2459859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Pentágono 6">
            <a:extLst>
              <a:ext uri="{FF2B5EF4-FFF2-40B4-BE49-F238E27FC236}">
                <a16:creationId xmlns:a16="http://schemas.microsoft.com/office/drawing/2014/main" id="{08D14600-2C42-ADBA-74AD-306B448A8860}"/>
              </a:ext>
            </a:extLst>
          </p:cNvPr>
          <p:cNvSpPr/>
          <p:nvPr/>
        </p:nvSpPr>
        <p:spPr>
          <a:xfrm>
            <a:off x="617181" y="1592943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32" name="Imagem 31">
            <a:extLst>
              <a:ext uri="{FF2B5EF4-FFF2-40B4-BE49-F238E27FC236}">
                <a16:creationId xmlns:a16="http://schemas.microsoft.com/office/drawing/2014/main" id="{BCACC7F2-06CF-5BFE-18B3-0005EC3C59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4145" y="1592942"/>
            <a:ext cx="198000" cy="198000"/>
          </a:xfrm>
          <a:prstGeom prst="rect">
            <a:avLst/>
          </a:prstGeom>
        </p:spPr>
      </p:pic>
      <p:cxnSp>
        <p:nvCxnSpPr>
          <p:cNvPr id="460" name="Conector de Seta Reta 459">
            <a:extLst>
              <a:ext uri="{FF2B5EF4-FFF2-40B4-BE49-F238E27FC236}">
                <a16:creationId xmlns:a16="http://schemas.microsoft.com/office/drawing/2014/main" id="{5A85E19B-0CE7-52E4-1260-16848F3E2947}"/>
              </a:ext>
            </a:extLst>
          </p:cNvPr>
          <p:cNvCxnSpPr>
            <a:cxnSpLocks/>
            <a:stCxn id="24" idx="3"/>
            <a:endCxn id="43" idx="1"/>
          </p:cNvCxnSpPr>
          <p:nvPr/>
        </p:nvCxnSpPr>
        <p:spPr>
          <a:xfrm>
            <a:off x="1590010" y="2099859"/>
            <a:ext cx="149691" cy="503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D783AA8A-143F-617A-42E3-565DF9FD26B2}"/>
              </a:ext>
            </a:extLst>
          </p:cNvPr>
          <p:cNvSpPr txBox="1"/>
          <p:nvPr/>
        </p:nvSpPr>
        <p:spPr>
          <a:xfrm>
            <a:off x="19274" y="60707"/>
            <a:ext cx="104048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MACRO FLUXO AS IS –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E23236">
                    <a:lumMod val="50000"/>
                  </a:srgbClr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HUB</a:t>
            </a:r>
            <a:endParaRPr kumimoji="0" lang="pt-BR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E-mail Empresarial</a:t>
            </a:r>
          </a:p>
        </p:txBody>
      </p:sp>
      <p:cxnSp>
        <p:nvCxnSpPr>
          <p:cNvPr id="20" name="Straight Connector 17">
            <a:extLst>
              <a:ext uri="{FF2B5EF4-FFF2-40B4-BE49-F238E27FC236}">
                <a16:creationId xmlns:a16="http://schemas.microsoft.com/office/drawing/2014/main" id="{1D7EA807-EFE9-5C91-4C8E-B630B2228CF9}"/>
              </a:ext>
            </a:extLst>
          </p:cNvPr>
          <p:cNvCxnSpPr>
            <a:cxnSpLocks/>
          </p:cNvCxnSpPr>
          <p:nvPr/>
        </p:nvCxnSpPr>
        <p:spPr>
          <a:xfrm>
            <a:off x="128681" y="451670"/>
            <a:ext cx="2401022" cy="10438"/>
          </a:xfrm>
          <a:prstGeom prst="line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Conector de Seta Reta 308">
            <a:extLst>
              <a:ext uri="{FF2B5EF4-FFF2-40B4-BE49-F238E27FC236}">
                <a16:creationId xmlns:a16="http://schemas.microsoft.com/office/drawing/2014/main" id="{E1FE9337-836B-EB58-548C-57D48835C080}"/>
              </a:ext>
            </a:extLst>
          </p:cNvPr>
          <p:cNvCxnSpPr>
            <a:cxnSpLocks/>
          </p:cNvCxnSpPr>
          <p:nvPr/>
        </p:nvCxnSpPr>
        <p:spPr>
          <a:xfrm flipV="1">
            <a:off x="7156065" y="2108468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8" name="Conector reto 317">
            <a:extLst>
              <a:ext uri="{FF2B5EF4-FFF2-40B4-BE49-F238E27FC236}">
                <a16:creationId xmlns:a16="http://schemas.microsoft.com/office/drawing/2014/main" id="{E65869B7-C9D1-2E23-083C-F28578A493DD}"/>
              </a:ext>
            </a:extLst>
          </p:cNvPr>
          <p:cNvCxnSpPr>
            <a:cxnSpLocks/>
            <a:stCxn id="321" idx="2"/>
            <a:endCxn id="330" idx="2"/>
          </p:cNvCxnSpPr>
          <p:nvPr/>
        </p:nvCxnSpPr>
        <p:spPr>
          <a:xfrm flipH="1">
            <a:off x="8886488" y="2470131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9" name="Fluxograma: Processo Alternativo 318">
            <a:extLst>
              <a:ext uri="{FF2B5EF4-FFF2-40B4-BE49-F238E27FC236}">
                <a16:creationId xmlns:a16="http://schemas.microsoft.com/office/drawing/2014/main" id="{0EA6773E-EFEC-096A-E83B-03756ADEFEDC}"/>
              </a:ext>
            </a:extLst>
          </p:cNvPr>
          <p:cNvSpPr/>
          <p:nvPr/>
        </p:nvSpPr>
        <p:spPr>
          <a:xfrm>
            <a:off x="7319862" y="253738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320" name="Imagem 319">
            <a:extLst>
              <a:ext uri="{FF2B5EF4-FFF2-40B4-BE49-F238E27FC236}">
                <a16:creationId xmlns:a16="http://schemas.microsoft.com/office/drawing/2014/main" id="{3CD011FC-0E52-8A3C-C6F6-1CA8EA5A32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6420" y="2537381"/>
            <a:ext cx="176943" cy="176943"/>
          </a:xfrm>
          <a:prstGeom prst="rect">
            <a:avLst/>
          </a:prstGeom>
        </p:spPr>
      </p:pic>
      <p:sp>
        <p:nvSpPr>
          <p:cNvPr id="321" name="Retângulo de cantos arredondados 41">
            <a:extLst>
              <a:ext uri="{FF2B5EF4-FFF2-40B4-BE49-F238E27FC236}">
                <a16:creationId xmlns:a16="http://schemas.microsoft.com/office/drawing/2014/main" id="{4EB04BE0-1A7F-2851-7ED6-34565C21FE84}"/>
              </a:ext>
            </a:extLst>
          </p:cNvPr>
          <p:cNvSpPr/>
          <p:nvPr/>
        </p:nvSpPr>
        <p:spPr>
          <a:xfrm>
            <a:off x="8409646" y="175013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aceite dos termos e condições</a:t>
            </a:r>
          </a:p>
        </p:txBody>
      </p:sp>
      <p:sp>
        <p:nvSpPr>
          <p:cNvPr id="322" name="Retângulo de cantos arredondados 41">
            <a:extLst>
              <a:ext uri="{FF2B5EF4-FFF2-40B4-BE49-F238E27FC236}">
                <a16:creationId xmlns:a16="http://schemas.microsoft.com/office/drawing/2014/main" id="{E68CEDB7-BF9B-59B2-7217-BB1A798FB07D}"/>
              </a:ext>
            </a:extLst>
          </p:cNvPr>
          <p:cNvSpPr/>
          <p:nvPr/>
        </p:nvSpPr>
        <p:spPr>
          <a:xfrm>
            <a:off x="7279025" y="1748083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método de pagamento</a:t>
            </a:r>
          </a:p>
        </p:txBody>
      </p:sp>
      <p:cxnSp>
        <p:nvCxnSpPr>
          <p:cNvPr id="323" name="Conector reto 322">
            <a:extLst>
              <a:ext uri="{FF2B5EF4-FFF2-40B4-BE49-F238E27FC236}">
                <a16:creationId xmlns:a16="http://schemas.microsoft.com/office/drawing/2014/main" id="{16ABC142-7A43-F5E8-AE79-E53F14E6FEA4}"/>
              </a:ext>
            </a:extLst>
          </p:cNvPr>
          <p:cNvCxnSpPr>
            <a:cxnSpLocks/>
            <a:stCxn id="319" idx="0"/>
          </p:cNvCxnSpPr>
          <p:nvPr/>
        </p:nvCxnSpPr>
        <p:spPr>
          <a:xfrm flipV="1">
            <a:off x="7784262" y="2468083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5" name="Conector de Seta Reta 324">
            <a:extLst>
              <a:ext uri="{FF2B5EF4-FFF2-40B4-BE49-F238E27FC236}">
                <a16:creationId xmlns:a16="http://schemas.microsoft.com/office/drawing/2014/main" id="{3736386E-B0E7-AFC2-3F50-BF704834599F}"/>
              </a:ext>
            </a:extLst>
          </p:cNvPr>
          <p:cNvCxnSpPr>
            <a:cxnSpLocks/>
            <a:stCxn id="321" idx="3"/>
          </p:cNvCxnSpPr>
          <p:nvPr/>
        </p:nvCxnSpPr>
        <p:spPr>
          <a:xfrm flipV="1">
            <a:off x="9381646" y="2095144"/>
            <a:ext cx="167029" cy="14987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6" name="Pentágono 6">
            <a:extLst>
              <a:ext uri="{FF2B5EF4-FFF2-40B4-BE49-F238E27FC236}">
                <a16:creationId xmlns:a16="http://schemas.microsoft.com/office/drawing/2014/main" id="{5AB8B7A7-24C9-C1B6-2461-6D949A8761D4}"/>
              </a:ext>
            </a:extLst>
          </p:cNvPr>
          <p:cNvSpPr/>
          <p:nvPr/>
        </p:nvSpPr>
        <p:spPr>
          <a:xfrm>
            <a:off x="8436385" y="1594593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327" name="Imagem 326">
            <a:extLst>
              <a:ext uri="{FF2B5EF4-FFF2-40B4-BE49-F238E27FC236}">
                <a16:creationId xmlns:a16="http://schemas.microsoft.com/office/drawing/2014/main" id="{C93DBE52-54DD-65D5-BB21-8316DEF7A9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73349" y="1594592"/>
            <a:ext cx="198000" cy="198000"/>
          </a:xfrm>
          <a:prstGeom prst="rect">
            <a:avLst/>
          </a:prstGeom>
        </p:spPr>
      </p:pic>
      <p:sp>
        <p:nvSpPr>
          <p:cNvPr id="328" name="Pentágono 6">
            <a:extLst>
              <a:ext uri="{FF2B5EF4-FFF2-40B4-BE49-F238E27FC236}">
                <a16:creationId xmlns:a16="http://schemas.microsoft.com/office/drawing/2014/main" id="{966F6153-C1B5-FFBB-B778-9489AEB11337}"/>
              </a:ext>
            </a:extLst>
          </p:cNvPr>
          <p:cNvSpPr/>
          <p:nvPr/>
        </p:nvSpPr>
        <p:spPr>
          <a:xfrm>
            <a:off x="7313416" y="1592545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329" name="Imagem 328">
            <a:extLst>
              <a:ext uri="{FF2B5EF4-FFF2-40B4-BE49-F238E27FC236}">
                <a16:creationId xmlns:a16="http://schemas.microsoft.com/office/drawing/2014/main" id="{1157EDB7-FD7A-9922-6540-70D3304795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62748" y="1592544"/>
            <a:ext cx="198000" cy="198000"/>
          </a:xfrm>
          <a:prstGeom prst="rect">
            <a:avLst/>
          </a:prstGeom>
        </p:spPr>
      </p:pic>
      <p:sp>
        <p:nvSpPr>
          <p:cNvPr id="330" name="Fluxograma: Processo Alternativo 329">
            <a:extLst>
              <a:ext uri="{FF2B5EF4-FFF2-40B4-BE49-F238E27FC236}">
                <a16:creationId xmlns:a16="http://schemas.microsoft.com/office/drawing/2014/main" id="{4C2EF7D2-8150-D1D2-DFE8-195CCADCBC3E}"/>
              </a:ext>
            </a:extLst>
          </p:cNvPr>
          <p:cNvSpPr/>
          <p:nvPr/>
        </p:nvSpPr>
        <p:spPr>
          <a:xfrm>
            <a:off x="8422088" y="253942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331" name="Imagem 330">
            <a:extLst>
              <a:ext uri="{FF2B5EF4-FFF2-40B4-BE49-F238E27FC236}">
                <a16:creationId xmlns:a16="http://schemas.microsoft.com/office/drawing/2014/main" id="{5CA55BCF-FC43-E8D1-A7D4-A97DAAB7F4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38646" y="2539429"/>
            <a:ext cx="176943" cy="176943"/>
          </a:xfrm>
          <a:prstGeom prst="rect">
            <a:avLst/>
          </a:prstGeom>
        </p:spPr>
      </p:pic>
      <p:cxnSp>
        <p:nvCxnSpPr>
          <p:cNvPr id="336" name="Conector de Seta Reta 335">
            <a:extLst>
              <a:ext uri="{FF2B5EF4-FFF2-40B4-BE49-F238E27FC236}">
                <a16:creationId xmlns:a16="http://schemas.microsoft.com/office/drawing/2014/main" id="{31038130-36EA-C0B9-28F2-0C1256CC19E9}"/>
              </a:ext>
            </a:extLst>
          </p:cNvPr>
          <p:cNvCxnSpPr>
            <a:cxnSpLocks/>
            <a:stCxn id="322" idx="3"/>
          </p:cNvCxnSpPr>
          <p:nvPr/>
        </p:nvCxnSpPr>
        <p:spPr>
          <a:xfrm flipV="1">
            <a:off x="8251025" y="2094735"/>
            <a:ext cx="137155" cy="1334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ector reto 8">
            <a:extLst>
              <a:ext uri="{FF2B5EF4-FFF2-40B4-BE49-F238E27FC236}">
                <a16:creationId xmlns:a16="http://schemas.microsoft.com/office/drawing/2014/main" id="{3CEE77FE-DD68-4DC8-173C-136CB56F13EB}"/>
              </a:ext>
            </a:extLst>
          </p:cNvPr>
          <p:cNvCxnSpPr>
            <a:cxnSpLocks/>
            <a:stCxn id="13" idx="2"/>
            <a:endCxn id="16" idx="2"/>
          </p:cNvCxnSpPr>
          <p:nvPr/>
        </p:nvCxnSpPr>
        <p:spPr>
          <a:xfrm flipH="1">
            <a:off x="11131203" y="2506304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Retângulo de cantos arredondados 41">
            <a:extLst>
              <a:ext uri="{FF2B5EF4-FFF2-40B4-BE49-F238E27FC236}">
                <a16:creationId xmlns:a16="http://schemas.microsoft.com/office/drawing/2014/main" id="{CF61E749-70CC-2FDE-3F4E-81C371FC0D29}"/>
              </a:ext>
            </a:extLst>
          </p:cNvPr>
          <p:cNvSpPr/>
          <p:nvPr/>
        </p:nvSpPr>
        <p:spPr>
          <a:xfrm>
            <a:off x="10654361" y="1786304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Disparar comunicação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“pedido em analise”</a:t>
            </a:r>
          </a:p>
        </p:txBody>
      </p:sp>
      <p:sp>
        <p:nvSpPr>
          <p:cNvPr id="14" name="Pentágono 6">
            <a:extLst>
              <a:ext uri="{FF2B5EF4-FFF2-40B4-BE49-F238E27FC236}">
                <a16:creationId xmlns:a16="http://schemas.microsoft.com/office/drawing/2014/main" id="{BF9E3AA5-5D8E-D05D-C3EA-713B8178BE6D}"/>
              </a:ext>
            </a:extLst>
          </p:cNvPr>
          <p:cNvSpPr/>
          <p:nvPr/>
        </p:nvSpPr>
        <p:spPr>
          <a:xfrm>
            <a:off x="10681100" y="1630766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RPA</a:t>
            </a: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FFBAEC9D-95A7-F770-BCA7-899885E2AE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18064" y="1630765"/>
            <a:ext cx="198000" cy="198000"/>
          </a:xfrm>
          <a:prstGeom prst="rect">
            <a:avLst/>
          </a:prstGeom>
        </p:spPr>
      </p:pic>
      <p:sp>
        <p:nvSpPr>
          <p:cNvPr id="16" name="Fluxograma: Processo Alternativo 15">
            <a:extLst>
              <a:ext uri="{FF2B5EF4-FFF2-40B4-BE49-F238E27FC236}">
                <a16:creationId xmlns:a16="http://schemas.microsoft.com/office/drawing/2014/main" id="{BE614E45-0F4A-6C0E-541C-B4D1351512D2}"/>
              </a:ext>
            </a:extLst>
          </p:cNvPr>
          <p:cNvSpPr/>
          <p:nvPr/>
        </p:nvSpPr>
        <p:spPr>
          <a:xfrm>
            <a:off x="10666803" y="2575602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7" name="Imagem 16">
            <a:extLst>
              <a:ext uri="{FF2B5EF4-FFF2-40B4-BE49-F238E27FC236}">
                <a16:creationId xmlns:a16="http://schemas.microsoft.com/office/drawing/2014/main" id="{BA3C87AF-70FB-C502-4DD1-FEED3CE0A6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83361" y="2575602"/>
            <a:ext cx="176943" cy="176943"/>
          </a:xfrm>
          <a:prstGeom prst="rect">
            <a:avLst/>
          </a:prstGeom>
        </p:spPr>
      </p:pic>
      <p:pic>
        <p:nvPicPr>
          <p:cNvPr id="18" name="Imagem 17" descr="Ícone&#10;&#10;O conteúdo gerado por IA pode estar incorreto.">
            <a:extLst>
              <a:ext uri="{FF2B5EF4-FFF2-40B4-BE49-F238E27FC236}">
                <a16:creationId xmlns:a16="http://schemas.microsoft.com/office/drawing/2014/main" id="{5B4F976A-0D9C-35CA-9B4D-80BD0621430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269020" y="2312971"/>
            <a:ext cx="295272" cy="295272"/>
          </a:xfrm>
          <a:prstGeom prst="rect">
            <a:avLst/>
          </a:prstGeom>
        </p:spPr>
      </p:pic>
      <p:sp>
        <p:nvSpPr>
          <p:cNvPr id="41" name="Fluxograma: Processo Alternativo 40">
            <a:extLst>
              <a:ext uri="{FF2B5EF4-FFF2-40B4-BE49-F238E27FC236}">
                <a16:creationId xmlns:a16="http://schemas.microsoft.com/office/drawing/2014/main" id="{46B82B7E-BA9C-C849-2246-E4064788EE7F}"/>
              </a:ext>
            </a:extLst>
          </p:cNvPr>
          <p:cNvSpPr/>
          <p:nvPr/>
        </p:nvSpPr>
        <p:spPr>
          <a:xfrm>
            <a:off x="1762767" y="254281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42" name="Imagem 41">
            <a:extLst>
              <a:ext uri="{FF2B5EF4-FFF2-40B4-BE49-F238E27FC236}">
                <a16:creationId xmlns:a16="http://schemas.microsoft.com/office/drawing/2014/main" id="{3F16B933-E0DE-ED00-A439-0C381D6AD8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767" y="2542815"/>
            <a:ext cx="176943" cy="176943"/>
          </a:xfrm>
          <a:prstGeom prst="rect">
            <a:avLst/>
          </a:prstGeom>
        </p:spPr>
      </p:pic>
      <p:sp>
        <p:nvSpPr>
          <p:cNvPr id="43" name="Retângulo de cantos arredondados 41">
            <a:extLst>
              <a:ext uri="{FF2B5EF4-FFF2-40B4-BE49-F238E27FC236}">
                <a16:creationId xmlns:a16="http://schemas.microsoft.com/office/drawing/2014/main" id="{6D62AF67-12D6-7D63-6B0E-EC5F17AFE957}"/>
              </a:ext>
            </a:extLst>
          </p:cNvPr>
          <p:cNvSpPr/>
          <p:nvPr/>
        </p:nvSpPr>
        <p:spPr>
          <a:xfrm>
            <a:off x="1739701" y="174489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Logar espaço reservado Hub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47" name="Conector de Seta Reta 46">
            <a:extLst>
              <a:ext uri="{FF2B5EF4-FFF2-40B4-BE49-F238E27FC236}">
                <a16:creationId xmlns:a16="http://schemas.microsoft.com/office/drawing/2014/main" id="{747A6984-D50A-A983-9015-EB7A75746479}"/>
              </a:ext>
            </a:extLst>
          </p:cNvPr>
          <p:cNvCxnSpPr>
            <a:cxnSpLocks/>
            <a:stCxn id="43" idx="3"/>
          </p:cNvCxnSpPr>
          <p:nvPr/>
        </p:nvCxnSpPr>
        <p:spPr>
          <a:xfrm>
            <a:off x="2711701" y="2104895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Conector reto 51">
            <a:extLst>
              <a:ext uri="{FF2B5EF4-FFF2-40B4-BE49-F238E27FC236}">
                <a16:creationId xmlns:a16="http://schemas.microsoft.com/office/drawing/2014/main" id="{49E04758-B8D0-66A2-0149-34D8736AFEC5}"/>
              </a:ext>
            </a:extLst>
          </p:cNvPr>
          <p:cNvCxnSpPr>
            <a:cxnSpLocks/>
            <a:stCxn id="43" idx="2"/>
            <a:endCxn id="41" idx="0"/>
          </p:cNvCxnSpPr>
          <p:nvPr/>
        </p:nvCxnSpPr>
        <p:spPr>
          <a:xfrm>
            <a:off x="2225701" y="246489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3" name="Pentágono 6">
            <a:extLst>
              <a:ext uri="{FF2B5EF4-FFF2-40B4-BE49-F238E27FC236}">
                <a16:creationId xmlns:a16="http://schemas.microsoft.com/office/drawing/2014/main" id="{8B82A9F7-225A-5993-A9C5-942CE42C8B8C}"/>
              </a:ext>
            </a:extLst>
          </p:cNvPr>
          <p:cNvSpPr/>
          <p:nvPr/>
        </p:nvSpPr>
        <p:spPr>
          <a:xfrm>
            <a:off x="1738872" y="159797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54" name="Imagem 53">
            <a:extLst>
              <a:ext uri="{FF2B5EF4-FFF2-40B4-BE49-F238E27FC236}">
                <a16:creationId xmlns:a16="http://schemas.microsoft.com/office/drawing/2014/main" id="{1F3E303F-369C-88CC-0525-1F1D3C4241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5836" y="1597978"/>
            <a:ext cx="198000" cy="198000"/>
          </a:xfrm>
          <a:prstGeom prst="rect">
            <a:avLst/>
          </a:prstGeom>
        </p:spPr>
      </p:pic>
      <p:sp>
        <p:nvSpPr>
          <p:cNvPr id="58" name="Fluxograma: Processo Alternativo 57">
            <a:extLst>
              <a:ext uri="{FF2B5EF4-FFF2-40B4-BE49-F238E27FC236}">
                <a16:creationId xmlns:a16="http://schemas.microsoft.com/office/drawing/2014/main" id="{74F7327D-D416-7D47-F928-1CE65C298865}"/>
              </a:ext>
            </a:extLst>
          </p:cNvPr>
          <p:cNvSpPr/>
          <p:nvPr/>
        </p:nvSpPr>
        <p:spPr>
          <a:xfrm>
            <a:off x="9574427" y="255760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59" name="Imagem 58">
            <a:extLst>
              <a:ext uri="{FF2B5EF4-FFF2-40B4-BE49-F238E27FC236}">
                <a16:creationId xmlns:a16="http://schemas.microsoft.com/office/drawing/2014/main" id="{7FFAF46D-9625-09EF-EFD9-324AC50B40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0985" y="2557605"/>
            <a:ext cx="176943" cy="176943"/>
          </a:xfrm>
          <a:prstGeom prst="rect">
            <a:avLst/>
          </a:prstGeom>
        </p:spPr>
      </p:pic>
      <p:sp>
        <p:nvSpPr>
          <p:cNvPr id="60" name="Retângulo de cantos arredondados 41">
            <a:extLst>
              <a:ext uri="{FF2B5EF4-FFF2-40B4-BE49-F238E27FC236}">
                <a16:creationId xmlns:a16="http://schemas.microsoft.com/office/drawing/2014/main" id="{46646D36-196D-4D33-E568-574E239393B3}"/>
              </a:ext>
            </a:extLst>
          </p:cNvPr>
          <p:cNvSpPr/>
          <p:nvPr/>
        </p:nvSpPr>
        <p:spPr>
          <a:xfrm>
            <a:off x="9533590" y="176830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Finalizar pedido</a:t>
            </a:r>
          </a:p>
        </p:txBody>
      </p:sp>
      <p:cxnSp>
        <p:nvCxnSpPr>
          <p:cNvPr id="61" name="Conector reto 60">
            <a:extLst>
              <a:ext uri="{FF2B5EF4-FFF2-40B4-BE49-F238E27FC236}">
                <a16:creationId xmlns:a16="http://schemas.microsoft.com/office/drawing/2014/main" id="{5E931516-7414-AB48-976E-DBE10216E201}"/>
              </a:ext>
            </a:extLst>
          </p:cNvPr>
          <p:cNvCxnSpPr>
            <a:cxnSpLocks/>
            <a:stCxn id="58" idx="0"/>
          </p:cNvCxnSpPr>
          <p:nvPr/>
        </p:nvCxnSpPr>
        <p:spPr>
          <a:xfrm flipV="1">
            <a:off x="10038827" y="2488307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2" name="Pentágono 6">
            <a:extLst>
              <a:ext uri="{FF2B5EF4-FFF2-40B4-BE49-F238E27FC236}">
                <a16:creationId xmlns:a16="http://schemas.microsoft.com/office/drawing/2014/main" id="{2A6F0FC5-75F6-AED7-E013-65F5F672443B}"/>
              </a:ext>
            </a:extLst>
          </p:cNvPr>
          <p:cNvSpPr/>
          <p:nvPr/>
        </p:nvSpPr>
        <p:spPr>
          <a:xfrm>
            <a:off x="9567981" y="161276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63" name="Imagem 62">
            <a:extLst>
              <a:ext uri="{FF2B5EF4-FFF2-40B4-BE49-F238E27FC236}">
                <a16:creationId xmlns:a16="http://schemas.microsoft.com/office/drawing/2014/main" id="{0FE517C0-E8F8-DCB5-E5F2-93428389E1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17313" y="1612768"/>
            <a:ext cx="198000" cy="198000"/>
          </a:xfrm>
          <a:prstGeom prst="rect">
            <a:avLst/>
          </a:prstGeom>
        </p:spPr>
      </p:pic>
      <p:cxnSp>
        <p:nvCxnSpPr>
          <p:cNvPr id="450" name="Conector de Seta Reta 449">
            <a:extLst>
              <a:ext uri="{FF2B5EF4-FFF2-40B4-BE49-F238E27FC236}">
                <a16:creationId xmlns:a16="http://schemas.microsoft.com/office/drawing/2014/main" id="{8A296BFD-263F-B3C8-7CD4-9691C587B41B}"/>
              </a:ext>
            </a:extLst>
          </p:cNvPr>
          <p:cNvCxnSpPr>
            <a:cxnSpLocks/>
          </p:cNvCxnSpPr>
          <p:nvPr/>
        </p:nvCxnSpPr>
        <p:spPr>
          <a:xfrm flipV="1">
            <a:off x="10519785" y="2133418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0" name="Conector: Angulado 469">
            <a:extLst>
              <a:ext uri="{FF2B5EF4-FFF2-40B4-BE49-F238E27FC236}">
                <a16:creationId xmlns:a16="http://schemas.microsoft.com/office/drawing/2014/main" id="{5EA266AA-B346-F090-AEA6-2DBC5FFCA464}"/>
              </a:ext>
            </a:extLst>
          </p:cNvPr>
          <p:cNvCxnSpPr>
            <a:cxnSpLocks/>
            <a:stCxn id="13" idx="3"/>
          </p:cNvCxnSpPr>
          <p:nvPr/>
        </p:nvCxnSpPr>
        <p:spPr>
          <a:xfrm flipH="1">
            <a:off x="437468" y="2146304"/>
            <a:ext cx="11188893" cy="2269196"/>
          </a:xfrm>
          <a:prstGeom prst="bentConnector5">
            <a:avLst>
              <a:gd name="adj1" fmla="val -2043"/>
              <a:gd name="adj2" fmla="val 33210"/>
              <a:gd name="adj3" fmla="val 102043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etângulo de cantos arredondados 41">
            <a:extLst>
              <a:ext uri="{FF2B5EF4-FFF2-40B4-BE49-F238E27FC236}">
                <a16:creationId xmlns:a16="http://schemas.microsoft.com/office/drawing/2014/main" id="{C30B2975-55FD-6A46-67EB-3C6BF1227F10}"/>
              </a:ext>
            </a:extLst>
          </p:cNvPr>
          <p:cNvSpPr/>
          <p:nvPr/>
        </p:nvSpPr>
        <p:spPr>
          <a:xfrm>
            <a:off x="437468" y="4055500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Checar crédito</a:t>
            </a:r>
          </a:p>
        </p:txBody>
      </p:sp>
      <p:sp>
        <p:nvSpPr>
          <p:cNvPr id="451" name="Pentágono 6">
            <a:extLst>
              <a:ext uri="{FF2B5EF4-FFF2-40B4-BE49-F238E27FC236}">
                <a16:creationId xmlns:a16="http://schemas.microsoft.com/office/drawing/2014/main" id="{BCB5ABA5-9FE5-B5FD-2958-50AEA8403467}"/>
              </a:ext>
            </a:extLst>
          </p:cNvPr>
          <p:cNvSpPr/>
          <p:nvPr/>
        </p:nvSpPr>
        <p:spPr>
          <a:xfrm>
            <a:off x="447977" y="3896988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Crédito</a:t>
            </a:r>
          </a:p>
        </p:txBody>
      </p:sp>
      <p:pic>
        <p:nvPicPr>
          <p:cNvPr id="464" name="Imagem 463">
            <a:extLst>
              <a:ext uri="{FF2B5EF4-FFF2-40B4-BE49-F238E27FC236}">
                <a16:creationId xmlns:a16="http://schemas.microsoft.com/office/drawing/2014/main" id="{7AE2478C-88A6-BBA0-091E-3BD575C79F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0079" y="3917325"/>
            <a:ext cx="198000" cy="198000"/>
          </a:xfrm>
          <a:prstGeom prst="rect">
            <a:avLst/>
          </a:prstGeom>
        </p:spPr>
      </p:pic>
      <p:sp>
        <p:nvSpPr>
          <p:cNvPr id="465" name="CaixaDeTexto 464">
            <a:extLst>
              <a:ext uri="{FF2B5EF4-FFF2-40B4-BE49-F238E27FC236}">
                <a16:creationId xmlns:a16="http://schemas.microsoft.com/office/drawing/2014/main" id="{96C8410C-7257-3C05-E16A-B40AE2A114A4}"/>
              </a:ext>
            </a:extLst>
          </p:cNvPr>
          <p:cNvSpPr txBox="1"/>
          <p:nvPr/>
        </p:nvSpPr>
        <p:spPr>
          <a:xfrm>
            <a:off x="325678" y="3263782"/>
            <a:ext cx="15566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2. Etapa Análise</a:t>
            </a:r>
          </a:p>
        </p:txBody>
      </p:sp>
      <p:sp>
        <p:nvSpPr>
          <p:cNvPr id="467" name="Retângulo de cantos arredondados 41">
            <a:extLst>
              <a:ext uri="{FF2B5EF4-FFF2-40B4-BE49-F238E27FC236}">
                <a16:creationId xmlns:a16="http://schemas.microsoft.com/office/drawing/2014/main" id="{64C9C075-D2BA-726E-223F-701C858E823B}"/>
              </a:ext>
            </a:extLst>
          </p:cNvPr>
          <p:cNvSpPr/>
          <p:nvPr/>
        </p:nvSpPr>
        <p:spPr>
          <a:xfrm>
            <a:off x="7650493" y="3438672"/>
            <a:ext cx="1029253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Receber e interagir com o link</a:t>
            </a:r>
          </a:p>
        </p:txBody>
      </p:sp>
      <p:cxnSp>
        <p:nvCxnSpPr>
          <p:cNvPr id="468" name="Conector de Seta Reta 467">
            <a:extLst>
              <a:ext uri="{FF2B5EF4-FFF2-40B4-BE49-F238E27FC236}">
                <a16:creationId xmlns:a16="http://schemas.microsoft.com/office/drawing/2014/main" id="{4B7B26E9-4272-9EB3-CBC9-BCDA22AE85F2}"/>
              </a:ext>
            </a:extLst>
          </p:cNvPr>
          <p:cNvCxnSpPr>
            <a:cxnSpLocks/>
            <a:stCxn id="109" idx="3"/>
          </p:cNvCxnSpPr>
          <p:nvPr/>
        </p:nvCxnSpPr>
        <p:spPr>
          <a:xfrm flipV="1">
            <a:off x="2572807" y="4423149"/>
            <a:ext cx="140911" cy="115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9" name="Conector reto 468">
            <a:extLst>
              <a:ext uri="{FF2B5EF4-FFF2-40B4-BE49-F238E27FC236}">
                <a16:creationId xmlns:a16="http://schemas.microsoft.com/office/drawing/2014/main" id="{0ED34300-CBC8-AA67-203D-23E70F1AFE2D}"/>
              </a:ext>
            </a:extLst>
          </p:cNvPr>
          <p:cNvCxnSpPr>
            <a:cxnSpLocks/>
            <a:endCxn id="474" idx="2"/>
          </p:cNvCxnSpPr>
          <p:nvPr/>
        </p:nvCxnSpPr>
        <p:spPr>
          <a:xfrm>
            <a:off x="5935406" y="4158672"/>
            <a:ext cx="4932" cy="536295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1" name="Retângulo de cantos arredondados 41">
            <a:extLst>
              <a:ext uri="{FF2B5EF4-FFF2-40B4-BE49-F238E27FC236}">
                <a16:creationId xmlns:a16="http://schemas.microsoft.com/office/drawing/2014/main" id="{44AC272D-E5C3-AC22-8B39-FA831767AFDB}"/>
              </a:ext>
            </a:extLst>
          </p:cNvPr>
          <p:cNvSpPr/>
          <p:nvPr/>
        </p:nvSpPr>
        <p:spPr>
          <a:xfrm>
            <a:off x="5445523" y="343127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Comunicar cliente “pedido Aprovado”</a:t>
            </a:r>
          </a:p>
        </p:txBody>
      </p:sp>
      <p:sp>
        <p:nvSpPr>
          <p:cNvPr id="472" name="Pentágono 6">
            <a:extLst>
              <a:ext uri="{FF2B5EF4-FFF2-40B4-BE49-F238E27FC236}">
                <a16:creationId xmlns:a16="http://schemas.microsoft.com/office/drawing/2014/main" id="{46ED5399-78C6-6AB8-A097-E61C1C9F3F08}"/>
              </a:ext>
            </a:extLst>
          </p:cNvPr>
          <p:cNvSpPr/>
          <p:nvPr/>
        </p:nvSpPr>
        <p:spPr>
          <a:xfrm>
            <a:off x="5456033" y="3291179"/>
            <a:ext cx="995018" cy="179579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API</a:t>
            </a:r>
          </a:p>
        </p:txBody>
      </p:sp>
      <p:pic>
        <p:nvPicPr>
          <p:cNvPr id="473" name="Imagem 472">
            <a:extLst>
              <a:ext uri="{FF2B5EF4-FFF2-40B4-BE49-F238E27FC236}">
                <a16:creationId xmlns:a16="http://schemas.microsoft.com/office/drawing/2014/main" id="{CD6F4A44-4607-F6C8-4DBC-5572DB98B8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48134" y="3293096"/>
            <a:ext cx="198000" cy="198000"/>
          </a:xfrm>
          <a:prstGeom prst="rect">
            <a:avLst/>
          </a:prstGeom>
        </p:spPr>
      </p:pic>
      <p:sp>
        <p:nvSpPr>
          <p:cNvPr id="474" name="Fluxograma: Processo Alternativo 473">
            <a:extLst>
              <a:ext uri="{FF2B5EF4-FFF2-40B4-BE49-F238E27FC236}">
                <a16:creationId xmlns:a16="http://schemas.microsoft.com/office/drawing/2014/main" id="{9A664B76-3A94-DF8E-E144-EF1D24CF28F7}"/>
              </a:ext>
            </a:extLst>
          </p:cNvPr>
          <p:cNvSpPr/>
          <p:nvPr/>
        </p:nvSpPr>
        <p:spPr>
          <a:xfrm>
            <a:off x="5475938" y="449696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475" name="Imagem 474">
            <a:extLst>
              <a:ext uri="{FF2B5EF4-FFF2-40B4-BE49-F238E27FC236}">
                <a16:creationId xmlns:a16="http://schemas.microsoft.com/office/drawing/2014/main" id="{AE683F45-20D5-0372-D82F-9BBB05BC48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4845" y="4516108"/>
            <a:ext cx="176943" cy="176943"/>
          </a:xfrm>
          <a:prstGeom prst="rect">
            <a:avLst/>
          </a:prstGeom>
        </p:spPr>
      </p:pic>
      <p:cxnSp>
        <p:nvCxnSpPr>
          <p:cNvPr id="476" name="Conector de Seta Reta 475">
            <a:extLst>
              <a:ext uri="{FF2B5EF4-FFF2-40B4-BE49-F238E27FC236}">
                <a16:creationId xmlns:a16="http://schemas.microsoft.com/office/drawing/2014/main" id="{91ADEE68-AFBA-BD07-8DF9-C7937293CF51}"/>
              </a:ext>
            </a:extLst>
          </p:cNvPr>
          <p:cNvCxnSpPr>
            <a:cxnSpLocks/>
            <a:stCxn id="471" idx="3"/>
            <a:endCxn id="477" idx="1"/>
          </p:cNvCxnSpPr>
          <p:nvPr/>
        </p:nvCxnSpPr>
        <p:spPr>
          <a:xfrm flipV="1">
            <a:off x="6417523" y="3789867"/>
            <a:ext cx="135644" cy="140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7" name="Retângulo de cantos arredondados 41">
            <a:extLst>
              <a:ext uri="{FF2B5EF4-FFF2-40B4-BE49-F238E27FC236}">
                <a16:creationId xmlns:a16="http://schemas.microsoft.com/office/drawing/2014/main" id="{47EDCF1A-5D0F-EB10-B4B5-0E469A037A09}"/>
              </a:ext>
            </a:extLst>
          </p:cNvPr>
          <p:cNvSpPr/>
          <p:nvPr/>
        </p:nvSpPr>
        <p:spPr>
          <a:xfrm>
            <a:off x="6553167" y="342986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Disparar link de hospedagem</a:t>
            </a:r>
          </a:p>
        </p:txBody>
      </p:sp>
      <p:sp>
        <p:nvSpPr>
          <p:cNvPr id="478" name="Pentágono 6">
            <a:extLst>
              <a:ext uri="{FF2B5EF4-FFF2-40B4-BE49-F238E27FC236}">
                <a16:creationId xmlns:a16="http://schemas.microsoft.com/office/drawing/2014/main" id="{8D35AD5C-E29D-7D9C-0A1A-ACE37D40F60C}"/>
              </a:ext>
            </a:extLst>
          </p:cNvPr>
          <p:cNvSpPr/>
          <p:nvPr/>
        </p:nvSpPr>
        <p:spPr>
          <a:xfrm>
            <a:off x="6563676" y="3296417"/>
            <a:ext cx="961491" cy="172937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479" name="Imagem 478">
            <a:extLst>
              <a:ext uri="{FF2B5EF4-FFF2-40B4-BE49-F238E27FC236}">
                <a16:creationId xmlns:a16="http://schemas.microsoft.com/office/drawing/2014/main" id="{ADAE4C9C-310F-BCA9-5A65-010DC7B9B6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55778" y="3291692"/>
            <a:ext cx="198000" cy="198000"/>
          </a:xfrm>
          <a:prstGeom prst="rect">
            <a:avLst/>
          </a:prstGeom>
        </p:spPr>
      </p:pic>
      <p:cxnSp>
        <p:nvCxnSpPr>
          <p:cNvPr id="480" name="Conector de Seta Reta 479">
            <a:extLst>
              <a:ext uri="{FF2B5EF4-FFF2-40B4-BE49-F238E27FC236}">
                <a16:creationId xmlns:a16="http://schemas.microsoft.com/office/drawing/2014/main" id="{672CB9F8-5F16-BCEC-5322-CEDD14034E82}"/>
              </a:ext>
            </a:extLst>
          </p:cNvPr>
          <p:cNvCxnSpPr>
            <a:cxnSpLocks/>
            <a:stCxn id="477" idx="3"/>
            <a:endCxn id="467" idx="1"/>
          </p:cNvCxnSpPr>
          <p:nvPr/>
        </p:nvCxnSpPr>
        <p:spPr>
          <a:xfrm>
            <a:off x="7525167" y="3789867"/>
            <a:ext cx="125326" cy="880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1" name="Fluxograma: Processo Alternativo 480">
            <a:extLst>
              <a:ext uri="{FF2B5EF4-FFF2-40B4-BE49-F238E27FC236}">
                <a16:creationId xmlns:a16="http://schemas.microsoft.com/office/drawing/2014/main" id="{09AC6E61-1036-A1EC-BF08-43E5ECE6A760}"/>
              </a:ext>
            </a:extLst>
          </p:cNvPr>
          <p:cNvSpPr/>
          <p:nvPr/>
        </p:nvSpPr>
        <p:spPr>
          <a:xfrm>
            <a:off x="5460573" y="423054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482" name="Imagem 481">
            <a:extLst>
              <a:ext uri="{FF2B5EF4-FFF2-40B4-BE49-F238E27FC236}">
                <a16:creationId xmlns:a16="http://schemas.microsoft.com/office/drawing/2014/main" id="{AB7C02A2-CBD8-C698-9C89-4A5D10D4F5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4253" y="4226234"/>
            <a:ext cx="176943" cy="176943"/>
          </a:xfrm>
          <a:prstGeom prst="rect">
            <a:avLst/>
          </a:prstGeom>
        </p:spPr>
      </p:pic>
      <p:sp>
        <p:nvSpPr>
          <p:cNvPr id="486" name="CaixaDeTexto 485">
            <a:extLst>
              <a:ext uri="{FF2B5EF4-FFF2-40B4-BE49-F238E27FC236}">
                <a16:creationId xmlns:a16="http://schemas.microsoft.com/office/drawing/2014/main" id="{FC08CC65-1A69-C990-D1FB-50F0003A2ECF}"/>
              </a:ext>
            </a:extLst>
          </p:cNvPr>
          <p:cNvSpPr txBox="1"/>
          <p:nvPr/>
        </p:nvSpPr>
        <p:spPr>
          <a:xfrm>
            <a:off x="4115431" y="3009429"/>
            <a:ext cx="29954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3. Ativação e Acesso de hospedagem</a:t>
            </a:r>
          </a:p>
        </p:txBody>
      </p:sp>
      <p:pic>
        <p:nvPicPr>
          <p:cNvPr id="487" name="Imagem 486" descr="Ícone&#10;&#10;O conteúdo gerado por IA pode estar incorreto.">
            <a:extLst>
              <a:ext uri="{FF2B5EF4-FFF2-40B4-BE49-F238E27FC236}">
                <a16:creationId xmlns:a16="http://schemas.microsoft.com/office/drawing/2014/main" id="{330E947A-85AF-EF81-3295-1D3B5B7B59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86500" y="4553675"/>
            <a:ext cx="295272" cy="295272"/>
          </a:xfrm>
          <a:prstGeom prst="rect">
            <a:avLst/>
          </a:prstGeom>
        </p:spPr>
      </p:pic>
      <p:grpSp>
        <p:nvGrpSpPr>
          <p:cNvPr id="488" name="Agrupar 487">
            <a:extLst>
              <a:ext uri="{FF2B5EF4-FFF2-40B4-BE49-F238E27FC236}">
                <a16:creationId xmlns:a16="http://schemas.microsoft.com/office/drawing/2014/main" id="{F030E6E3-1450-3DAB-4C82-602CFDFEF60B}"/>
              </a:ext>
            </a:extLst>
          </p:cNvPr>
          <p:cNvGrpSpPr/>
          <p:nvPr/>
        </p:nvGrpSpPr>
        <p:grpSpPr>
          <a:xfrm>
            <a:off x="2723374" y="4100223"/>
            <a:ext cx="841976" cy="640594"/>
            <a:chOff x="5942909" y="3750870"/>
            <a:chExt cx="1070397" cy="753917"/>
          </a:xfrm>
        </p:grpSpPr>
        <p:sp>
          <p:nvSpPr>
            <p:cNvPr id="489" name="Losango 488">
              <a:extLst>
                <a:ext uri="{FF2B5EF4-FFF2-40B4-BE49-F238E27FC236}">
                  <a16:creationId xmlns:a16="http://schemas.microsoft.com/office/drawing/2014/main" id="{09EC4C61-79F0-BC98-EADD-0CCFDEC8A769}"/>
                </a:ext>
              </a:extLst>
            </p:cNvPr>
            <p:cNvSpPr/>
            <p:nvPr/>
          </p:nvSpPr>
          <p:spPr>
            <a:xfrm>
              <a:off x="5942909" y="3750870"/>
              <a:ext cx="1070397" cy="753917"/>
            </a:xfrm>
            <a:prstGeom prst="diamond">
              <a:avLst/>
            </a:prstGeom>
            <a:noFill/>
            <a:ln w="3175">
              <a:solidFill>
                <a:srgbClr val="8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67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490" name="CaixaDeTexto 489">
              <a:extLst>
                <a:ext uri="{FF2B5EF4-FFF2-40B4-BE49-F238E27FC236}">
                  <a16:creationId xmlns:a16="http://schemas.microsoft.com/office/drawing/2014/main" id="{F37E07C0-833C-E64C-43CB-D98E1FB9084B}"/>
                </a:ext>
              </a:extLst>
            </p:cNvPr>
            <p:cNvSpPr txBox="1"/>
            <p:nvPr/>
          </p:nvSpPr>
          <p:spPr>
            <a:xfrm>
              <a:off x="5952402" y="3995385"/>
              <a:ext cx="1045628" cy="2716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Aprovado?</a:t>
              </a:r>
            </a:p>
          </p:txBody>
        </p:sp>
      </p:grpSp>
      <p:cxnSp>
        <p:nvCxnSpPr>
          <p:cNvPr id="491" name="Conector: Angulado 490">
            <a:extLst>
              <a:ext uri="{FF2B5EF4-FFF2-40B4-BE49-F238E27FC236}">
                <a16:creationId xmlns:a16="http://schemas.microsoft.com/office/drawing/2014/main" id="{835D44E4-352A-ACFA-C3F3-853445C931C5}"/>
              </a:ext>
            </a:extLst>
          </p:cNvPr>
          <p:cNvCxnSpPr>
            <a:cxnSpLocks/>
            <a:stCxn id="489" idx="0"/>
            <a:endCxn id="268" idx="1"/>
          </p:cNvCxnSpPr>
          <p:nvPr/>
        </p:nvCxnSpPr>
        <p:spPr>
          <a:xfrm rot="5400000" flipH="1" flipV="1">
            <a:off x="3533527" y="3410722"/>
            <a:ext cx="300336" cy="1078667"/>
          </a:xfrm>
          <a:prstGeom prst="bentConnector2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3" name="Conector reto 492">
            <a:extLst>
              <a:ext uri="{FF2B5EF4-FFF2-40B4-BE49-F238E27FC236}">
                <a16:creationId xmlns:a16="http://schemas.microsoft.com/office/drawing/2014/main" id="{4768D32D-70F8-B0E9-73F2-F19655AA1D24}"/>
              </a:ext>
            </a:extLst>
          </p:cNvPr>
          <p:cNvCxnSpPr>
            <a:cxnSpLocks/>
            <a:endCxn id="80" idx="2"/>
          </p:cNvCxnSpPr>
          <p:nvPr/>
        </p:nvCxnSpPr>
        <p:spPr>
          <a:xfrm flipH="1">
            <a:off x="4691810" y="593380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3" name="Retângulo de cantos arredondados 41">
            <a:extLst>
              <a:ext uri="{FF2B5EF4-FFF2-40B4-BE49-F238E27FC236}">
                <a16:creationId xmlns:a16="http://schemas.microsoft.com/office/drawing/2014/main" id="{454347FD-5F90-70F8-12BE-9308B8BC5638}"/>
              </a:ext>
            </a:extLst>
          </p:cNvPr>
          <p:cNvSpPr/>
          <p:nvPr/>
        </p:nvSpPr>
        <p:spPr>
          <a:xfrm>
            <a:off x="4212360" y="520640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Comunicar cliente “pedido Reprovado”</a:t>
            </a:r>
          </a:p>
        </p:txBody>
      </p:sp>
      <p:sp>
        <p:nvSpPr>
          <p:cNvPr id="75" name="Pentágono 6">
            <a:extLst>
              <a:ext uri="{FF2B5EF4-FFF2-40B4-BE49-F238E27FC236}">
                <a16:creationId xmlns:a16="http://schemas.microsoft.com/office/drawing/2014/main" id="{B0D08BAE-8A55-6C30-78F1-D0E51C244CBF}"/>
              </a:ext>
            </a:extLst>
          </p:cNvPr>
          <p:cNvSpPr/>
          <p:nvPr/>
        </p:nvSpPr>
        <p:spPr>
          <a:xfrm>
            <a:off x="4222869" y="5047889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76" name="Imagem 75">
            <a:extLst>
              <a:ext uri="{FF2B5EF4-FFF2-40B4-BE49-F238E27FC236}">
                <a16:creationId xmlns:a16="http://schemas.microsoft.com/office/drawing/2014/main" id="{24493C50-A00C-B50D-4931-C460B1FE822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4971" y="5068226"/>
            <a:ext cx="198000" cy="198000"/>
          </a:xfrm>
          <a:prstGeom prst="rect">
            <a:avLst/>
          </a:prstGeom>
        </p:spPr>
      </p:pic>
      <p:cxnSp>
        <p:nvCxnSpPr>
          <p:cNvPr id="77" name="Conector de Seta Reta 76">
            <a:extLst>
              <a:ext uri="{FF2B5EF4-FFF2-40B4-BE49-F238E27FC236}">
                <a16:creationId xmlns:a16="http://schemas.microsoft.com/office/drawing/2014/main" id="{710D0830-11AB-29D8-4041-F1090E5682A5}"/>
              </a:ext>
            </a:extLst>
          </p:cNvPr>
          <p:cNvCxnSpPr>
            <a:cxnSpLocks/>
            <a:stCxn id="257" idx="3"/>
            <a:endCxn id="89" idx="2"/>
          </p:cNvCxnSpPr>
          <p:nvPr/>
        </p:nvCxnSpPr>
        <p:spPr>
          <a:xfrm>
            <a:off x="6331538" y="5563657"/>
            <a:ext cx="230599" cy="7531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Fluxograma: Processo Alternativo 79">
            <a:extLst>
              <a:ext uri="{FF2B5EF4-FFF2-40B4-BE49-F238E27FC236}">
                <a16:creationId xmlns:a16="http://schemas.microsoft.com/office/drawing/2014/main" id="{3691CE65-506F-BE8F-8D6E-95ABBD491685}"/>
              </a:ext>
            </a:extLst>
          </p:cNvPr>
          <p:cNvSpPr/>
          <p:nvPr/>
        </p:nvSpPr>
        <p:spPr>
          <a:xfrm>
            <a:off x="4227410" y="600567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86" name="Imagem 85">
            <a:extLst>
              <a:ext uri="{FF2B5EF4-FFF2-40B4-BE49-F238E27FC236}">
                <a16:creationId xmlns:a16="http://schemas.microsoft.com/office/drawing/2014/main" id="{E26992B2-5D0C-1B88-EC0F-A9AFA6DC3E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41090" y="6001364"/>
            <a:ext cx="176943" cy="176943"/>
          </a:xfrm>
          <a:prstGeom prst="rect">
            <a:avLst/>
          </a:prstGeom>
        </p:spPr>
      </p:pic>
      <p:cxnSp>
        <p:nvCxnSpPr>
          <p:cNvPr id="87" name="Conector: Angulado 86">
            <a:extLst>
              <a:ext uri="{FF2B5EF4-FFF2-40B4-BE49-F238E27FC236}">
                <a16:creationId xmlns:a16="http://schemas.microsoft.com/office/drawing/2014/main" id="{74094BE6-FB5A-FC9F-ABCC-3B1F5A6686F7}"/>
              </a:ext>
            </a:extLst>
          </p:cNvPr>
          <p:cNvCxnSpPr>
            <a:cxnSpLocks/>
            <a:stCxn id="489" idx="2"/>
            <a:endCxn id="73" idx="1"/>
          </p:cNvCxnSpPr>
          <p:nvPr/>
        </p:nvCxnSpPr>
        <p:spPr>
          <a:xfrm rot="16200000" flipH="1">
            <a:off x="3265569" y="4619610"/>
            <a:ext cx="825584" cy="1067998"/>
          </a:xfrm>
          <a:prstGeom prst="bentConnector2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Círculo: Vazio 88">
            <a:extLst>
              <a:ext uri="{FF2B5EF4-FFF2-40B4-BE49-F238E27FC236}">
                <a16:creationId xmlns:a16="http://schemas.microsoft.com/office/drawing/2014/main" id="{C65CF0C9-1A80-0CFC-1E5D-9886263F6D55}"/>
              </a:ext>
            </a:extLst>
          </p:cNvPr>
          <p:cNvSpPr/>
          <p:nvPr/>
        </p:nvSpPr>
        <p:spPr>
          <a:xfrm>
            <a:off x="6562137" y="5419988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90" name="Conector reto 89">
            <a:extLst>
              <a:ext uri="{FF2B5EF4-FFF2-40B4-BE49-F238E27FC236}">
                <a16:creationId xmlns:a16="http://schemas.microsoft.com/office/drawing/2014/main" id="{2452588C-5A64-240B-6CFB-C8F64B3883ED}"/>
              </a:ext>
            </a:extLst>
          </p:cNvPr>
          <p:cNvCxnSpPr>
            <a:cxnSpLocks/>
            <a:endCxn id="91" idx="2"/>
          </p:cNvCxnSpPr>
          <p:nvPr/>
        </p:nvCxnSpPr>
        <p:spPr>
          <a:xfrm flipH="1">
            <a:off x="4669827" y="6194254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1" name="Fluxograma: Processo Alternativo 90">
            <a:extLst>
              <a:ext uri="{FF2B5EF4-FFF2-40B4-BE49-F238E27FC236}">
                <a16:creationId xmlns:a16="http://schemas.microsoft.com/office/drawing/2014/main" id="{339289C2-1AB0-B2DC-626D-FCE8634920D0}"/>
              </a:ext>
            </a:extLst>
          </p:cNvPr>
          <p:cNvSpPr/>
          <p:nvPr/>
        </p:nvSpPr>
        <p:spPr>
          <a:xfrm>
            <a:off x="4205427" y="626612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93" name="Imagem 92">
            <a:extLst>
              <a:ext uri="{FF2B5EF4-FFF2-40B4-BE49-F238E27FC236}">
                <a16:creationId xmlns:a16="http://schemas.microsoft.com/office/drawing/2014/main" id="{2AA1F7AF-8999-DE50-F43A-EFB9877B5D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107" y="6261816"/>
            <a:ext cx="176943" cy="176943"/>
          </a:xfrm>
          <a:prstGeom prst="rect">
            <a:avLst/>
          </a:prstGeom>
        </p:spPr>
      </p:pic>
      <p:sp>
        <p:nvSpPr>
          <p:cNvPr id="94" name="CaixaDeTexto 93">
            <a:extLst>
              <a:ext uri="{FF2B5EF4-FFF2-40B4-BE49-F238E27FC236}">
                <a16:creationId xmlns:a16="http://schemas.microsoft.com/office/drawing/2014/main" id="{67953810-119F-7BEA-80D7-68B5ECAAEF61}"/>
              </a:ext>
            </a:extLst>
          </p:cNvPr>
          <p:cNvSpPr txBox="1"/>
          <p:nvPr/>
        </p:nvSpPr>
        <p:spPr>
          <a:xfrm>
            <a:off x="3317953" y="5320109"/>
            <a:ext cx="451778" cy="2152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Não</a:t>
            </a:r>
          </a:p>
        </p:txBody>
      </p:sp>
      <p:sp>
        <p:nvSpPr>
          <p:cNvPr id="95" name="CaixaDeTexto 94">
            <a:extLst>
              <a:ext uri="{FF2B5EF4-FFF2-40B4-BE49-F238E27FC236}">
                <a16:creationId xmlns:a16="http://schemas.microsoft.com/office/drawing/2014/main" id="{8A9CA7EF-8307-4ADC-B2F8-FEA2ED742EFF}"/>
              </a:ext>
            </a:extLst>
          </p:cNvPr>
          <p:cNvSpPr txBox="1"/>
          <p:nvPr/>
        </p:nvSpPr>
        <p:spPr>
          <a:xfrm>
            <a:off x="3321632" y="3625397"/>
            <a:ext cx="451778" cy="2152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Sim</a:t>
            </a:r>
          </a:p>
        </p:txBody>
      </p:sp>
      <p:pic>
        <p:nvPicPr>
          <p:cNvPr id="96" name="Imagem 95" descr="Ícone&#10;&#10;O conteúdo gerado por IA pode estar incorreto.">
            <a:extLst>
              <a:ext uri="{FF2B5EF4-FFF2-40B4-BE49-F238E27FC236}">
                <a16:creationId xmlns:a16="http://schemas.microsoft.com/office/drawing/2014/main" id="{EFE553CC-C674-6E11-9BB9-63FEB1CC609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3604" y="5689936"/>
            <a:ext cx="295272" cy="295272"/>
          </a:xfrm>
          <a:prstGeom prst="rect">
            <a:avLst/>
          </a:prstGeom>
        </p:spPr>
      </p:pic>
      <p:pic>
        <p:nvPicPr>
          <p:cNvPr id="98" name="Imagem 97" descr="Ícone&#10;&#10;O conteúdo gerado por IA pode estar incorreto.">
            <a:extLst>
              <a:ext uri="{FF2B5EF4-FFF2-40B4-BE49-F238E27FC236}">
                <a16:creationId xmlns:a16="http://schemas.microsoft.com/office/drawing/2014/main" id="{CCE1F767-51F5-F663-FA4B-CE6485DD26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4934" y="3885678"/>
            <a:ext cx="295272" cy="295272"/>
          </a:xfrm>
          <a:prstGeom prst="rect">
            <a:avLst/>
          </a:prstGeom>
        </p:spPr>
      </p:pic>
      <p:cxnSp>
        <p:nvCxnSpPr>
          <p:cNvPr id="100" name="Conector reto 99">
            <a:extLst>
              <a:ext uri="{FF2B5EF4-FFF2-40B4-BE49-F238E27FC236}">
                <a16:creationId xmlns:a16="http://schemas.microsoft.com/office/drawing/2014/main" id="{5A4A1CC3-ADB8-F4DB-7C7D-3788384B4867}"/>
              </a:ext>
            </a:extLst>
          </p:cNvPr>
          <p:cNvCxnSpPr>
            <a:cxnSpLocks/>
            <a:endCxn id="101" idx="2"/>
          </p:cNvCxnSpPr>
          <p:nvPr/>
        </p:nvCxnSpPr>
        <p:spPr>
          <a:xfrm flipH="1">
            <a:off x="7024184" y="416510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1" name="Fluxograma: Processo Alternativo 100">
            <a:extLst>
              <a:ext uri="{FF2B5EF4-FFF2-40B4-BE49-F238E27FC236}">
                <a16:creationId xmlns:a16="http://schemas.microsoft.com/office/drawing/2014/main" id="{DC69A814-92F6-11C7-6663-800DF82C3B7F}"/>
              </a:ext>
            </a:extLst>
          </p:cNvPr>
          <p:cNvSpPr/>
          <p:nvPr/>
        </p:nvSpPr>
        <p:spPr>
          <a:xfrm>
            <a:off x="6559784" y="423697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02" name="Imagem 101">
            <a:extLst>
              <a:ext uri="{FF2B5EF4-FFF2-40B4-BE49-F238E27FC236}">
                <a16:creationId xmlns:a16="http://schemas.microsoft.com/office/drawing/2014/main" id="{B11A0F67-5670-6CBA-494B-AF158E767B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3464" y="4232664"/>
            <a:ext cx="176943" cy="176943"/>
          </a:xfrm>
          <a:prstGeom prst="rect">
            <a:avLst/>
          </a:prstGeom>
        </p:spPr>
      </p:pic>
      <p:cxnSp>
        <p:nvCxnSpPr>
          <p:cNvPr id="103" name="Conector reto 102">
            <a:extLst>
              <a:ext uri="{FF2B5EF4-FFF2-40B4-BE49-F238E27FC236}">
                <a16:creationId xmlns:a16="http://schemas.microsoft.com/office/drawing/2014/main" id="{A802F0F2-E5AF-8700-A51B-29622E6E7376}"/>
              </a:ext>
            </a:extLst>
          </p:cNvPr>
          <p:cNvCxnSpPr>
            <a:cxnSpLocks/>
            <a:endCxn id="104" idx="2"/>
          </p:cNvCxnSpPr>
          <p:nvPr/>
        </p:nvCxnSpPr>
        <p:spPr>
          <a:xfrm flipH="1">
            <a:off x="8139241" y="417791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4" name="Fluxograma: Processo Alternativo 103">
            <a:extLst>
              <a:ext uri="{FF2B5EF4-FFF2-40B4-BE49-F238E27FC236}">
                <a16:creationId xmlns:a16="http://schemas.microsoft.com/office/drawing/2014/main" id="{9DA6AA60-A88B-41DF-066C-5C27C77D4CD2}"/>
              </a:ext>
            </a:extLst>
          </p:cNvPr>
          <p:cNvSpPr/>
          <p:nvPr/>
        </p:nvSpPr>
        <p:spPr>
          <a:xfrm>
            <a:off x="7674841" y="424978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05" name="Imagem 104">
            <a:extLst>
              <a:ext uri="{FF2B5EF4-FFF2-40B4-BE49-F238E27FC236}">
                <a16:creationId xmlns:a16="http://schemas.microsoft.com/office/drawing/2014/main" id="{B26EC3F2-BA7B-CC82-B25F-096ACFD143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88521" y="4245474"/>
            <a:ext cx="176943" cy="176943"/>
          </a:xfrm>
          <a:prstGeom prst="rect">
            <a:avLst/>
          </a:prstGeom>
        </p:spPr>
      </p:pic>
      <p:pic>
        <p:nvPicPr>
          <p:cNvPr id="106" name="Imagem 105" descr="Ícone&#10;&#10;O conteúdo gerado por IA pode estar incorreto.">
            <a:extLst>
              <a:ext uri="{FF2B5EF4-FFF2-40B4-BE49-F238E27FC236}">
                <a16:creationId xmlns:a16="http://schemas.microsoft.com/office/drawing/2014/main" id="{039A8A01-7441-9848-BF01-03382DECED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68603" y="3930962"/>
            <a:ext cx="295272" cy="295272"/>
          </a:xfrm>
          <a:prstGeom prst="rect">
            <a:avLst/>
          </a:prstGeom>
        </p:spPr>
      </p:pic>
      <p:sp>
        <p:nvSpPr>
          <p:cNvPr id="107" name="Pentágono 6">
            <a:extLst>
              <a:ext uri="{FF2B5EF4-FFF2-40B4-BE49-F238E27FC236}">
                <a16:creationId xmlns:a16="http://schemas.microsoft.com/office/drawing/2014/main" id="{88F21569-DE9F-E77B-2BC8-577A1CF29AC4}"/>
              </a:ext>
            </a:extLst>
          </p:cNvPr>
          <p:cNvSpPr/>
          <p:nvPr/>
        </p:nvSpPr>
        <p:spPr>
          <a:xfrm>
            <a:off x="7609263" y="3294040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 </a:t>
            </a:r>
          </a:p>
        </p:txBody>
      </p:sp>
      <p:pic>
        <p:nvPicPr>
          <p:cNvPr id="108" name="Imagem 107">
            <a:extLst>
              <a:ext uri="{FF2B5EF4-FFF2-40B4-BE49-F238E27FC236}">
                <a16:creationId xmlns:a16="http://schemas.microsoft.com/office/drawing/2014/main" id="{EFD9A883-0F11-D9D0-8CED-9C552A43F4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548" y="3295347"/>
            <a:ext cx="198000" cy="198000"/>
          </a:xfrm>
          <a:prstGeom prst="rect">
            <a:avLst/>
          </a:prstGeom>
        </p:spPr>
      </p:pic>
      <p:sp>
        <p:nvSpPr>
          <p:cNvPr id="109" name="Retângulo de cantos arredondados 41">
            <a:extLst>
              <a:ext uri="{FF2B5EF4-FFF2-40B4-BE49-F238E27FC236}">
                <a16:creationId xmlns:a16="http://schemas.microsoft.com/office/drawing/2014/main" id="{F7973121-8B03-843A-225E-4A1B664CA914}"/>
              </a:ext>
            </a:extLst>
          </p:cNvPr>
          <p:cNvSpPr/>
          <p:nvPr/>
        </p:nvSpPr>
        <p:spPr>
          <a:xfrm>
            <a:off x="1600807" y="406430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Avaliar documentos</a:t>
            </a:r>
          </a:p>
        </p:txBody>
      </p:sp>
      <p:sp>
        <p:nvSpPr>
          <p:cNvPr id="110" name="Pentágono 6">
            <a:extLst>
              <a:ext uri="{FF2B5EF4-FFF2-40B4-BE49-F238E27FC236}">
                <a16:creationId xmlns:a16="http://schemas.microsoft.com/office/drawing/2014/main" id="{2CB7E597-0580-1E4B-18D9-B657227A3AF2}"/>
              </a:ext>
            </a:extLst>
          </p:cNvPr>
          <p:cNvSpPr/>
          <p:nvPr/>
        </p:nvSpPr>
        <p:spPr>
          <a:xfrm>
            <a:off x="1611316" y="3905793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Antifraude</a:t>
            </a:r>
          </a:p>
        </p:txBody>
      </p:sp>
      <p:pic>
        <p:nvPicPr>
          <p:cNvPr id="111" name="Imagem 110">
            <a:extLst>
              <a:ext uri="{FF2B5EF4-FFF2-40B4-BE49-F238E27FC236}">
                <a16:creationId xmlns:a16="http://schemas.microsoft.com/office/drawing/2014/main" id="{052BBD91-E1CF-A129-2DB8-FC37FD0ED25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3418" y="3926130"/>
            <a:ext cx="198000" cy="198000"/>
          </a:xfrm>
          <a:prstGeom prst="rect">
            <a:avLst/>
          </a:prstGeom>
        </p:spPr>
      </p:pic>
      <p:pic>
        <p:nvPicPr>
          <p:cNvPr id="112" name="Imagem 111" descr="Ícone&#10;&#10;O conteúdo gerado por IA pode estar incorreto.">
            <a:extLst>
              <a:ext uri="{FF2B5EF4-FFF2-40B4-BE49-F238E27FC236}">
                <a16:creationId xmlns:a16="http://schemas.microsoft.com/office/drawing/2014/main" id="{3C879E2A-DF4F-E4F9-F554-EDD7EF7376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49839" y="4562480"/>
            <a:ext cx="295272" cy="295272"/>
          </a:xfrm>
          <a:prstGeom prst="rect">
            <a:avLst/>
          </a:prstGeom>
        </p:spPr>
      </p:pic>
      <p:cxnSp>
        <p:nvCxnSpPr>
          <p:cNvPr id="113" name="Conector de Seta Reta 112">
            <a:extLst>
              <a:ext uri="{FF2B5EF4-FFF2-40B4-BE49-F238E27FC236}">
                <a16:creationId xmlns:a16="http://schemas.microsoft.com/office/drawing/2014/main" id="{C62C869F-3951-8FAF-6B2B-FE25D1FEC447}"/>
              </a:ext>
            </a:extLst>
          </p:cNvPr>
          <p:cNvCxnSpPr>
            <a:cxnSpLocks/>
            <a:stCxn id="57" idx="3"/>
            <a:endCxn id="109" idx="1"/>
          </p:cNvCxnSpPr>
          <p:nvPr/>
        </p:nvCxnSpPr>
        <p:spPr>
          <a:xfrm>
            <a:off x="1409468" y="4415500"/>
            <a:ext cx="191339" cy="880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4" name="Retângulo: Cantos Arredondados 113">
            <a:extLst>
              <a:ext uri="{FF2B5EF4-FFF2-40B4-BE49-F238E27FC236}">
                <a16:creationId xmlns:a16="http://schemas.microsoft.com/office/drawing/2014/main" id="{60971C17-5706-42EA-7220-3579CF23BE7C}"/>
              </a:ext>
            </a:extLst>
          </p:cNvPr>
          <p:cNvSpPr/>
          <p:nvPr/>
        </p:nvSpPr>
        <p:spPr>
          <a:xfrm>
            <a:off x="9767929" y="4942730"/>
            <a:ext cx="2239280" cy="628603"/>
          </a:xfrm>
          <a:prstGeom prst="roundRect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t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Pré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venda: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 dia útil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Análise de documentação: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Automático 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Ativação e Acesso de hospedagem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: 2 dias úteis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SLA TOTAL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: 3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dias úteis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15" name="Retângulo: Único Canto Arredondado 114">
            <a:extLst>
              <a:ext uri="{FF2B5EF4-FFF2-40B4-BE49-F238E27FC236}">
                <a16:creationId xmlns:a16="http://schemas.microsoft.com/office/drawing/2014/main" id="{BB521B49-B39D-D89B-F9A6-5723B89266A4}"/>
              </a:ext>
            </a:extLst>
          </p:cNvPr>
          <p:cNvSpPr/>
          <p:nvPr/>
        </p:nvSpPr>
        <p:spPr>
          <a:xfrm>
            <a:off x="10094269" y="5921552"/>
            <a:ext cx="863235" cy="224537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SLA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</a:t>
            </a:r>
          </a:p>
        </p:txBody>
      </p:sp>
      <p:sp>
        <p:nvSpPr>
          <p:cNvPr id="116" name="Fluxograma: Processo Alternativo 115">
            <a:extLst>
              <a:ext uri="{FF2B5EF4-FFF2-40B4-BE49-F238E27FC236}">
                <a16:creationId xmlns:a16="http://schemas.microsoft.com/office/drawing/2014/main" id="{D757D045-677A-C6D8-4CB1-8920BAA43D0B}"/>
              </a:ext>
            </a:extLst>
          </p:cNvPr>
          <p:cNvSpPr/>
          <p:nvPr/>
        </p:nvSpPr>
        <p:spPr>
          <a:xfrm>
            <a:off x="10073527" y="5668320"/>
            <a:ext cx="928800" cy="2232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117" name="Imagem 116">
            <a:extLst>
              <a:ext uri="{FF2B5EF4-FFF2-40B4-BE49-F238E27FC236}">
                <a16:creationId xmlns:a16="http://schemas.microsoft.com/office/drawing/2014/main" id="{3F9DC8C7-8802-86F6-3813-A2766832D7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71337" y="5697542"/>
            <a:ext cx="176943" cy="202783"/>
          </a:xfrm>
          <a:prstGeom prst="rect">
            <a:avLst/>
          </a:prstGeom>
        </p:spPr>
      </p:pic>
      <p:sp>
        <p:nvSpPr>
          <p:cNvPr id="118" name="CaixaDeTexto 117">
            <a:extLst>
              <a:ext uri="{FF2B5EF4-FFF2-40B4-BE49-F238E27FC236}">
                <a16:creationId xmlns:a16="http://schemas.microsoft.com/office/drawing/2014/main" id="{5ECD4190-3F28-888C-DB4B-F2D9EEBF24FD}"/>
              </a:ext>
            </a:extLst>
          </p:cNvPr>
          <p:cNvSpPr txBox="1"/>
          <p:nvPr/>
        </p:nvSpPr>
        <p:spPr>
          <a:xfrm>
            <a:off x="10541645" y="5700170"/>
            <a:ext cx="138262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Sistema</a:t>
            </a:r>
          </a:p>
        </p:txBody>
      </p:sp>
      <p:sp>
        <p:nvSpPr>
          <p:cNvPr id="119" name="CaixaDeTexto 118">
            <a:extLst>
              <a:ext uri="{FF2B5EF4-FFF2-40B4-BE49-F238E27FC236}">
                <a16:creationId xmlns:a16="http://schemas.microsoft.com/office/drawing/2014/main" id="{ACA93846-B5F8-D28D-5704-5BC4DEF00517}"/>
              </a:ext>
            </a:extLst>
          </p:cNvPr>
          <p:cNvSpPr txBox="1"/>
          <p:nvPr/>
        </p:nvSpPr>
        <p:spPr>
          <a:xfrm>
            <a:off x="10736467" y="6228690"/>
            <a:ext cx="148570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Setor Responsável</a:t>
            </a:r>
          </a:p>
        </p:txBody>
      </p:sp>
      <p:sp>
        <p:nvSpPr>
          <p:cNvPr id="120" name="Pentágono 6">
            <a:extLst>
              <a:ext uri="{FF2B5EF4-FFF2-40B4-BE49-F238E27FC236}">
                <a16:creationId xmlns:a16="http://schemas.microsoft.com/office/drawing/2014/main" id="{0B9FDFC9-75AC-B4E8-6E6A-C07744BDEF88}"/>
              </a:ext>
            </a:extLst>
          </p:cNvPr>
          <p:cNvSpPr/>
          <p:nvPr/>
        </p:nvSpPr>
        <p:spPr>
          <a:xfrm>
            <a:off x="10090318" y="6223988"/>
            <a:ext cx="928871" cy="2232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121" name="Imagem 120">
            <a:extLst>
              <a:ext uri="{FF2B5EF4-FFF2-40B4-BE49-F238E27FC236}">
                <a16:creationId xmlns:a16="http://schemas.microsoft.com/office/drawing/2014/main" id="{C96A54E5-544F-5ED6-A0CE-F13B91BCA8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15988" y="6236980"/>
            <a:ext cx="151633" cy="173777"/>
          </a:xfrm>
          <a:prstGeom prst="rect">
            <a:avLst/>
          </a:prstGeom>
        </p:spPr>
      </p:pic>
      <p:pic>
        <p:nvPicPr>
          <p:cNvPr id="122" name="Gráfico 121" descr="Relógio com preenchimento sólido">
            <a:extLst>
              <a:ext uri="{FF2B5EF4-FFF2-40B4-BE49-F238E27FC236}">
                <a16:creationId xmlns:a16="http://schemas.microsoft.com/office/drawing/2014/main" id="{8137B31E-C6BE-4BBD-55AC-3527266F45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28295" y="5926370"/>
            <a:ext cx="166334" cy="190625"/>
          </a:xfrm>
          <a:prstGeom prst="rect">
            <a:avLst/>
          </a:prstGeom>
        </p:spPr>
      </p:pic>
      <p:sp>
        <p:nvSpPr>
          <p:cNvPr id="123" name="CaixaDeTexto 122">
            <a:extLst>
              <a:ext uri="{FF2B5EF4-FFF2-40B4-BE49-F238E27FC236}">
                <a16:creationId xmlns:a16="http://schemas.microsoft.com/office/drawing/2014/main" id="{87CED2AC-A287-10BE-D30C-85C64EBDF2D7}"/>
              </a:ext>
            </a:extLst>
          </p:cNvPr>
          <p:cNvSpPr txBox="1"/>
          <p:nvPr/>
        </p:nvSpPr>
        <p:spPr>
          <a:xfrm>
            <a:off x="10892401" y="5935948"/>
            <a:ext cx="119014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Tempo da Tratativa</a:t>
            </a:r>
          </a:p>
        </p:txBody>
      </p:sp>
      <p:sp>
        <p:nvSpPr>
          <p:cNvPr id="126" name="Retângulo: Único Canto Arredondado 125">
            <a:extLst>
              <a:ext uri="{FF2B5EF4-FFF2-40B4-BE49-F238E27FC236}">
                <a16:creationId xmlns:a16="http://schemas.microsoft.com/office/drawing/2014/main" id="{516503DA-2593-88D6-368A-795BF278FC39}"/>
              </a:ext>
            </a:extLst>
          </p:cNvPr>
          <p:cNvSpPr/>
          <p:nvPr/>
        </p:nvSpPr>
        <p:spPr>
          <a:xfrm>
            <a:off x="447977" y="3623137"/>
            <a:ext cx="2195121" cy="204764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MX" panose="020B0604020202020204" charset="0"/>
              </a:rPr>
              <a:t>Automático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AMX" panose="020B0604020202020204" charset="0"/>
            </a:endParaRPr>
          </a:p>
        </p:txBody>
      </p:sp>
      <p:pic>
        <p:nvPicPr>
          <p:cNvPr id="127" name="Gráfico 126" descr="Relógio com preenchimento sólido">
            <a:extLst>
              <a:ext uri="{FF2B5EF4-FFF2-40B4-BE49-F238E27FC236}">
                <a16:creationId xmlns:a16="http://schemas.microsoft.com/office/drawing/2014/main" id="{14FA47CA-5C0D-0C10-6AE0-D0DEF881AEE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0945" y="3638089"/>
            <a:ext cx="160478" cy="183914"/>
          </a:xfrm>
          <a:prstGeom prst="rect">
            <a:avLst/>
          </a:prstGeom>
        </p:spPr>
      </p:pic>
      <p:cxnSp>
        <p:nvCxnSpPr>
          <p:cNvPr id="256" name="Conector reto 255">
            <a:extLst>
              <a:ext uri="{FF2B5EF4-FFF2-40B4-BE49-F238E27FC236}">
                <a16:creationId xmlns:a16="http://schemas.microsoft.com/office/drawing/2014/main" id="{D9C621D5-D6FE-58A8-E892-84E066453AD9}"/>
              </a:ext>
            </a:extLst>
          </p:cNvPr>
          <p:cNvCxnSpPr>
            <a:cxnSpLocks/>
            <a:stCxn id="257" idx="2"/>
            <a:endCxn id="260" idx="2"/>
          </p:cNvCxnSpPr>
          <p:nvPr/>
        </p:nvCxnSpPr>
        <p:spPr>
          <a:xfrm flipH="1">
            <a:off x="5836380" y="5923657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7" name="Retângulo de cantos arredondados 41">
            <a:extLst>
              <a:ext uri="{FF2B5EF4-FFF2-40B4-BE49-F238E27FC236}">
                <a16:creationId xmlns:a16="http://schemas.microsoft.com/office/drawing/2014/main" id="{8E261E38-89AC-133F-6851-237F141EA80B}"/>
              </a:ext>
            </a:extLst>
          </p:cNvPr>
          <p:cNvSpPr/>
          <p:nvPr/>
        </p:nvSpPr>
        <p:spPr>
          <a:xfrm>
            <a:off x="5359538" y="520365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Disponibilizar status na área logada Hub</a:t>
            </a:r>
          </a:p>
        </p:txBody>
      </p:sp>
      <p:sp>
        <p:nvSpPr>
          <p:cNvPr id="258" name="Pentágono 6">
            <a:extLst>
              <a:ext uri="{FF2B5EF4-FFF2-40B4-BE49-F238E27FC236}">
                <a16:creationId xmlns:a16="http://schemas.microsoft.com/office/drawing/2014/main" id="{3B7E4B84-9FD5-879D-68B4-7ACFCDEFDACE}"/>
              </a:ext>
            </a:extLst>
          </p:cNvPr>
          <p:cNvSpPr/>
          <p:nvPr/>
        </p:nvSpPr>
        <p:spPr>
          <a:xfrm>
            <a:off x="5386277" y="50481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59" name="Imagem 258">
            <a:extLst>
              <a:ext uri="{FF2B5EF4-FFF2-40B4-BE49-F238E27FC236}">
                <a16:creationId xmlns:a16="http://schemas.microsoft.com/office/drawing/2014/main" id="{F7153D5D-E00F-4EBC-8B03-AD4AEDE874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23241" y="5048118"/>
            <a:ext cx="198000" cy="198000"/>
          </a:xfrm>
          <a:prstGeom prst="rect">
            <a:avLst/>
          </a:prstGeom>
        </p:spPr>
      </p:pic>
      <p:sp>
        <p:nvSpPr>
          <p:cNvPr id="260" name="Fluxograma: Processo Alternativo 259">
            <a:extLst>
              <a:ext uri="{FF2B5EF4-FFF2-40B4-BE49-F238E27FC236}">
                <a16:creationId xmlns:a16="http://schemas.microsoft.com/office/drawing/2014/main" id="{D1FBCC01-7A77-111E-DD3B-B3189846C146}"/>
              </a:ext>
            </a:extLst>
          </p:cNvPr>
          <p:cNvSpPr/>
          <p:nvPr/>
        </p:nvSpPr>
        <p:spPr>
          <a:xfrm>
            <a:off x="5371980" y="59929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261" name="Imagem 260">
            <a:extLst>
              <a:ext uri="{FF2B5EF4-FFF2-40B4-BE49-F238E27FC236}">
                <a16:creationId xmlns:a16="http://schemas.microsoft.com/office/drawing/2014/main" id="{904C21CD-3836-1624-2706-4BC33151AD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8538" y="5992955"/>
            <a:ext cx="176943" cy="176943"/>
          </a:xfrm>
          <a:prstGeom prst="rect">
            <a:avLst/>
          </a:prstGeom>
        </p:spPr>
      </p:pic>
      <p:pic>
        <p:nvPicPr>
          <p:cNvPr id="262" name="Imagem 261" descr="Ícone&#10;&#10;O conteúdo gerado por IA pode estar incorreto.">
            <a:extLst>
              <a:ext uri="{FF2B5EF4-FFF2-40B4-BE49-F238E27FC236}">
                <a16:creationId xmlns:a16="http://schemas.microsoft.com/office/drawing/2014/main" id="{C8271E19-E087-2D8F-AA72-97B720FFE46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97" y="5730324"/>
            <a:ext cx="295272" cy="295272"/>
          </a:xfrm>
          <a:prstGeom prst="rect">
            <a:avLst/>
          </a:prstGeom>
        </p:spPr>
      </p:pic>
      <p:cxnSp>
        <p:nvCxnSpPr>
          <p:cNvPr id="263" name="Conector de Seta Reta 262">
            <a:extLst>
              <a:ext uri="{FF2B5EF4-FFF2-40B4-BE49-F238E27FC236}">
                <a16:creationId xmlns:a16="http://schemas.microsoft.com/office/drawing/2014/main" id="{3E3C00C8-7F06-CBDE-137D-358380922D2C}"/>
              </a:ext>
            </a:extLst>
          </p:cNvPr>
          <p:cNvCxnSpPr>
            <a:cxnSpLocks/>
            <a:stCxn id="73" idx="3"/>
            <a:endCxn id="257" idx="1"/>
          </p:cNvCxnSpPr>
          <p:nvPr/>
        </p:nvCxnSpPr>
        <p:spPr>
          <a:xfrm flipV="1">
            <a:off x="5184360" y="5563657"/>
            <a:ext cx="175178" cy="274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4" name="Google Shape;914;g1e5bc5d4dfe_0_1532">
            <a:extLst>
              <a:ext uri="{FF2B5EF4-FFF2-40B4-BE49-F238E27FC236}">
                <a16:creationId xmlns:a16="http://schemas.microsoft.com/office/drawing/2014/main" id="{69A5F732-5D30-A2DE-4B3E-B19E1D85FCBF}"/>
              </a:ext>
            </a:extLst>
          </p:cNvPr>
          <p:cNvSpPr/>
          <p:nvPr/>
        </p:nvSpPr>
        <p:spPr>
          <a:xfrm>
            <a:off x="357011" y="4899508"/>
            <a:ext cx="2215796" cy="307777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Para pedido redirecionado para N2 necessário aguardar o prazo de  avaliação de 3 dias (úteis)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sp>
        <p:nvSpPr>
          <p:cNvPr id="266" name="Google Shape;914;g1e5bc5d4dfe_0_1532">
            <a:extLst>
              <a:ext uri="{FF2B5EF4-FFF2-40B4-BE49-F238E27FC236}">
                <a16:creationId xmlns:a16="http://schemas.microsoft.com/office/drawing/2014/main" id="{767587D9-CA3A-F2E1-7FAD-9336DDD2662F}"/>
              </a:ext>
            </a:extLst>
          </p:cNvPr>
          <p:cNvSpPr/>
          <p:nvPr/>
        </p:nvSpPr>
        <p:spPr>
          <a:xfrm>
            <a:off x="6169870" y="2738270"/>
            <a:ext cx="1085175" cy="272749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O campo do código é opcional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cxnSp>
        <p:nvCxnSpPr>
          <p:cNvPr id="267" name="Conector reto 266">
            <a:extLst>
              <a:ext uri="{FF2B5EF4-FFF2-40B4-BE49-F238E27FC236}">
                <a16:creationId xmlns:a16="http://schemas.microsoft.com/office/drawing/2014/main" id="{A880F46F-9764-BBB4-B116-0FE25AB02472}"/>
              </a:ext>
            </a:extLst>
          </p:cNvPr>
          <p:cNvCxnSpPr>
            <a:cxnSpLocks/>
            <a:endCxn id="272" idx="2"/>
          </p:cNvCxnSpPr>
          <p:nvPr/>
        </p:nvCxnSpPr>
        <p:spPr>
          <a:xfrm flipH="1">
            <a:off x="4702479" y="4167288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8" name="Retângulo de cantos arredondados 41">
            <a:extLst>
              <a:ext uri="{FF2B5EF4-FFF2-40B4-BE49-F238E27FC236}">
                <a16:creationId xmlns:a16="http://schemas.microsoft.com/office/drawing/2014/main" id="{F015FC18-4EE8-6B9F-87EF-0F47155A05EC}"/>
              </a:ext>
            </a:extLst>
          </p:cNvPr>
          <p:cNvSpPr/>
          <p:nvPr/>
        </p:nvSpPr>
        <p:spPr>
          <a:xfrm>
            <a:off x="4223029" y="343988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Criar faturamento</a:t>
            </a:r>
          </a:p>
        </p:txBody>
      </p:sp>
      <p:sp>
        <p:nvSpPr>
          <p:cNvPr id="269" name="Pentágono 6">
            <a:extLst>
              <a:ext uri="{FF2B5EF4-FFF2-40B4-BE49-F238E27FC236}">
                <a16:creationId xmlns:a16="http://schemas.microsoft.com/office/drawing/2014/main" id="{69FB6A30-71B8-D2DE-442A-9D30C0B6FB14}"/>
              </a:ext>
            </a:extLst>
          </p:cNvPr>
          <p:cNvSpPr/>
          <p:nvPr/>
        </p:nvSpPr>
        <p:spPr>
          <a:xfrm>
            <a:off x="4233538" y="3281375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API</a:t>
            </a:r>
          </a:p>
        </p:txBody>
      </p:sp>
      <p:pic>
        <p:nvPicPr>
          <p:cNvPr id="270" name="Imagem 269">
            <a:extLst>
              <a:ext uri="{FF2B5EF4-FFF2-40B4-BE49-F238E27FC236}">
                <a16:creationId xmlns:a16="http://schemas.microsoft.com/office/drawing/2014/main" id="{8F5364CD-1154-9F7E-9B5B-601A1CBCC1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4527" y="3284900"/>
            <a:ext cx="198000" cy="198000"/>
          </a:xfrm>
          <a:prstGeom prst="rect">
            <a:avLst/>
          </a:prstGeom>
        </p:spPr>
      </p:pic>
      <p:cxnSp>
        <p:nvCxnSpPr>
          <p:cNvPr id="271" name="Conector de Seta Reta 270">
            <a:extLst>
              <a:ext uri="{FF2B5EF4-FFF2-40B4-BE49-F238E27FC236}">
                <a16:creationId xmlns:a16="http://schemas.microsoft.com/office/drawing/2014/main" id="{BB93F809-C2AA-F324-3A12-02D1E43F4624}"/>
              </a:ext>
            </a:extLst>
          </p:cNvPr>
          <p:cNvCxnSpPr>
            <a:cxnSpLocks/>
            <a:stCxn id="268" idx="3"/>
          </p:cNvCxnSpPr>
          <p:nvPr/>
        </p:nvCxnSpPr>
        <p:spPr>
          <a:xfrm flipV="1">
            <a:off x="5195029" y="3798483"/>
            <a:ext cx="249944" cy="140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2" name="Fluxograma: Processo Alternativo 271">
            <a:extLst>
              <a:ext uri="{FF2B5EF4-FFF2-40B4-BE49-F238E27FC236}">
                <a16:creationId xmlns:a16="http://schemas.microsoft.com/office/drawing/2014/main" id="{082A4A21-CE3E-24C8-DDC5-861EEB79A52A}"/>
              </a:ext>
            </a:extLst>
          </p:cNvPr>
          <p:cNvSpPr/>
          <p:nvPr/>
        </p:nvSpPr>
        <p:spPr>
          <a:xfrm>
            <a:off x="4238079" y="4239160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Odin</a:t>
            </a:r>
          </a:p>
        </p:txBody>
      </p:sp>
      <p:pic>
        <p:nvPicPr>
          <p:cNvPr id="273" name="Imagem 272">
            <a:extLst>
              <a:ext uri="{FF2B5EF4-FFF2-40B4-BE49-F238E27FC236}">
                <a16:creationId xmlns:a16="http://schemas.microsoft.com/office/drawing/2014/main" id="{D5F5A520-70C2-E0B2-CE39-5BF5A6FCA9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1759" y="4234850"/>
            <a:ext cx="176943" cy="176943"/>
          </a:xfrm>
          <a:prstGeom prst="rect">
            <a:avLst/>
          </a:prstGeom>
        </p:spPr>
      </p:pic>
      <p:pic>
        <p:nvPicPr>
          <p:cNvPr id="277" name="Imagem 276" descr="Ícone&#10;&#10;O conteúdo gerado por IA pode estar incorreto.">
            <a:extLst>
              <a:ext uri="{FF2B5EF4-FFF2-40B4-BE49-F238E27FC236}">
                <a16:creationId xmlns:a16="http://schemas.microsoft.com/office/drawing/2014/main" id="{4FC87E6D-6E22-3BA8-C6CD-5CA89036E70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2440" y="3894294"/>
            <a:ext cx="295272" cy="295272"/>
          </a:xfrm>
          <a:prstGeom prst="rect">
            <a:avLst/>
          </a:prstGeom>
        </p:spPr>
      </p:pic>
      <p:cxnSp>
        <p:nvCxnSpPr>
          <p:cNvPr id="278" name="Conector reto 277">
            <a:extLst>
              <a:ext uri="{FF2B5EF4-FFF2-40B4-BE49-F238E27FC236}">
                <a16:creationId xmlns:a16="http://schemas.microsoft.com/office/drawing/2014/main" id="{40BA432F-0C5D-1257-0387-21E33DD74FA2}"/>
              </a:ext>
            </a:extLst>
          </p:cNvPr>
          <p:cNvCxnSpPr>
            <a:cxnSpLocks/>
            <a:stCxn id="279" idx="2"/>
          </p:cNvCxnSpPr>
          <p:nvPr/>
        </p:nvCxnSpPr>
        <p:spPr>
          <a:xfrm flipV="1">
            <a:off x="9293751" y="4168195"/>
            <a:ext cx="3767" cy="30853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9" name="Fluxograma: Processo Alternativo 278">
            <a:extLst>
              <a:ext uri="{FF2B5EF4-FFF2-40B4-BE49-F238E27FC236}">
                <a16:creationId xmlns:a16="http://schemas.microsoft.com/office/drawing/2014/main" id="{326BEA8A-7E5A-B439-6590-5ECE2E170E5F}"/>
              </a:ext>
            </a:extLst>
          </p:cNvPr>
          <p:cNvSpPr/>
          <p:nvPr/>
        </p:nvSpPr>
        <p:spPr>
          <a:xfrm>
            <a:off x="8829351" y="4237492"/>
            <a:ext cx="928800" cy="239233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do cliente</a:t>
            </a:r>
          </a:p>
        </p:txBody>
      </p:sp>
      <p:pic>
        <p:nvPicPr>
          <p:cNvPr id="280" name="Imagem 279">
            <a:extLst>
              <a:ext uri="{FF2B5EF4-FFF2-40B4-BE49-F238E27FC236}">
                <a16:creationId xmlns:a16="http://schemas.microsoft.com/office/drawing/2014/main" id="{D893B327-8B91-1EA6-83C6-2733954565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50374" y="4278133"/>
            <a:ext cx="176943" cy="176943"/>
          </a:xfrm>
          <a:prstGeom prst="rect">
            <a:avLst/>
          </a:prstGeom>
        </p:spPr>
      </p:pic>
      <p:sp>
        <p:nvSpPr>
          <p:cNvPr id="281" name="Retângulo de cantos arredondados 41">
            <a:extLst>
              <a:ext uri="{FF2B5EF4-FFF2-40B4-BE49-F238E27FC236}">
                <a16:creationId xmlns:a16="http://schemas.microsoft.com/office/drawing/2014/main" id="{96E8EB32-4478-A133-AD4A-34246B86D9FE}"/>
              </a:ext>
            </a:extLst>
          </p:cNvPr>
          <p:cNvSpPr/>
          <p:nvPr/>
        </p:nvSpPr>
        <p:spPr>
          <a:xfrm>
            <a:off x="8788514" y="344819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Ativar serviço via espaço logado</a:t>
            </a:r>
          </a:p>
        </p:txBody>
      </p:sp>
      <p:sp>
        <p:nvSpPr>
          <p:cNvPr id="283" name="Pentágono 6">
            <a:extLst>
              <a:ext uri="{FF2B5EF4-FFF2-40B4-BE49-F238E27FC236}">
                <a16:creationId xmlns:a16="http://schemas.microsoft.com/office/drawing/2014/main" id="{67802B5F-FF07-73E3-69EB-D366485F84C2}"/>
              </a:ext>
            </a:extLst>
          </p:cNvPr>
          <p:cNvSpPr/>
          <p:nvPr/>
        </p:nvSpPr>
        <p:spPr>
          <a:xfrm>
            <a:off x="8822905" y="329265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284" name="Imagem 283">
            <a:extLst>
              <a:ext uri="{FF2B5EF4-FFF2-40B4-BE49-F238E27FC236}">
                <a16:creationId xmlns:a16="http://schemas.microsoft.com/office/drawing/2014/main" id="{7DF46B2F-C9B3-DDA7-6F32-29A437A3C3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72237" y="3292656"/>
            <a:ext cx="198000" cy="198000"/>
          </a:xfrm>
          <a:prstGeom prst="rect">
            <a:avLst/>
          </a:prstGeom>
        </p:spPr>
      </p:pic>
      <p:sp>
        <p:nvSpPr>
          <p:cNvPr id="285" name="Retângulo de cantos arredondados 41">
            <a:extLst>
              <a:ext uri="{FF2B5EF4-FFF2-40B4-BE49-F238E27FC236}">
                <a16:creationId xmlns:a16="http://schemas.microsoft.com/office/drawing/2014/main" id="{D8C0AE9F-414D-A74D-7A87-44E4F7BE5FFF}"/>
              </a:ext>
            </a:extLst>
          </p:cNvPr>
          <p:cNvSpPr/>
          <p:nvPr/>
        </p:nvSpPr>
        <p:spPr>
          <a:xfrm>
            <a:off x="9877248" y="344671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Hospedar serviço</a:t>
            </a:r>
          </a:p>
        </p:txBody>
      </p:sp>
      <p:sp>
        <p:nvSpPr>
          <p:cNvPr id="286" name="Pentágono 6">
            <a:extLst>
              <a:ext uri="{FF2B5EF4-FFF2-40B4-BE49-F238E27FC236}">
                <a16:creationId xmlns:a16="http://schemas.microsoft.com/office/drawing/2014/main" id="{5C272FAD-2F1D-B26D-E764-6CC5C2CB52A4}"/>
              </a:ext>
            </a:extLst>
          </p:cNvPr>
          <p:cNvSpPr/>
          <p:nvPr/>
        </p:nvSpPr>
        <p:spPr>
          <a:xfrm>
            <a:off x="9911639" y="3284830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87" name="Imagem 286">
            <a:extLst>
              <a:ext uri="{FF2B5EF4-FFF2-40B4-BE49-F238E27FC236}">
                <a16:creationId xmlns:a16="http://schemas.microsoft.com/office/drawing/2014/main" id="{D4344169-310C-0675-D427-BC924C8DBA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60971" y="3284829"/>
            <a:ext cx="198000" cy="198000"/>
          </a:xfrm>
          <a:prstGeom prst="rect">
            <a:avLst/>
          </a:prstGeom>
        </p:spPr>
      </p:pic>
      <p:pic>
        <p:nvPicPr>
          <p:cNvPr id="288" name="Imagem 287" descr="Ícone&#10;&#10;O conteúdo gerado por IA pode estar incorreto.">
            <a:extLst>
              <a:ext uri="{FF2B5EF4-FFF2-40B4-BE49-F238E27FC236}">
                <a16:creationId xmlns:a16="http://schemas.microsoft.com/office/drawing/2014/main" id="{9945986B-28C6-0090-3F34-2FB8EA1554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65674" y="3866002"/>
            <a:ext cx="295272" cy="295272"/>
          </a:xfrm>
          <a:prstGeom prst="rect">
            <a:avLst/>
          </a:prstGeom>
        </p:spPr>
      </p:pic>
      <p:cxnSp>
        <p:nvCxnSpPr>
          <p:cNvPr id="289" name="Conector reto 288">
            <a:extLst>
              <a:ext uri="{FF2B5EF4-FFF2-40B4-BE49-F238E27FC236}">
                <a16:creationId xmlns:a16="http://schemas.microsoft.com/office/drawing/2014/main" id="{652B2568-9F34-8093-57A9-DB21E2308A41}"/>
              </a:ext>
            </a:extLst>
          </p:cNvPr>
          <p:cNvCxnSpPr>
            <a:cxnSpLocks/>
            <a:endCxn id="290" idx="2"/>
          </p:cNvCxnSpPr>
          <p:nvPr/>
        </p:nvCxnSpPr>
        <p:spPr>
          <a:xfrm flipH="1">
            <a:off x="10399750" y="4177402"/>
            <a:ext cx="26080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0" name="Fluxograma: Processo Alternativo 289">
            <a:extLst>
              <a:ext uri="{FF2B5EF4-FFF2-40B4-BE49-F238E27FC236}">
                <a16:creationId xmlns:a16="http://schemas.microsoft.com/office/drawing/2014/main" id="{EA123FCB-1DBE-EA25-7A7B-2411F94AE5BA}"/>
              </a:ext>
            </a:extLst>
          </p:cNvPr>
          <p:cNvSpPr/>
          <p:nvPr/>
        </p:nvSpPr>
        <p:spPr>
          <a:xfrm>
            <a:off x="9935350" y="4246700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HUB</a:t>
            </a:r>
          </a:p>
        </p:txBody>
      </p:sp>
      <p:pic>
        <p:nvPicPr>
          <p:cNvPr id="291" name="Imagem 290">
            <a:extLst>
              <a:ext uri="{FF2B5EF4-FFF2-40B4-BE49-F238E27FC236}">
                <a16:creationId xmlns:a16="http://schemas.microsoft.com/office/drawing/2014/main" id="{B0B3A9C6-DA25-D70B-3A56-D789917C43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51908" y="4246700"/>
            <a:ext cx="176943" cy="176943"/>
          </a:xfrm>
          <a:prstGeom prst="rect">
            <a:avLst/>
          </a:prstGeom>
        </p:spPr>
      </p:pic>
      <p:cxnSp>
        <p:nvCxnSpPr>
          <p:cNvPr id="292" name="Conector de Seta Reta 291">
            <a:extLst>
              <a:ext uri="{FF2B5EF4-FFF2-40B4-BE49-F238E27FC236}">
                <a16:creationId xmlns:a16="http://schemas.microsoft.com/office/drawing/2014/main" id="{14DDDD37-1910-B31E-DDCA-77397B1AB018}"/>
              </a:ext>
            </a:extLst>
          </p:cNvPr>
          <p:cNvCxnSpPr>
            <a:cxnSpLocks/>
            <a:stCxn id="285" idx="3"/>
            <a:endCxn id="293" idx="2"/>
          </p:cNvCxnSpPr>
          <p:nvPr/>
        </p:nvCxnSpPr>
        <p:spPr>
          <a:xfrm flipV="1">
            <a:off x="10849248" y="3805263"/>
            <a:ext cx="345255" cy="145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3" name="Círculo: Vazio 292">
            <a:extLst>
              <a:ext uri="{FF2B5EF4-FFF2-40B4-BE49-F238E27FC236}">
                <a16:creationId xmlns:a16="http://schemas.microsoft.com/office/drawing/2014/main" id="{AD07DD31-441A-CB03-6D9D-BC9F0F7F0F14}"/>
              </a:ext>
            </a:extLst>
          </p:cNvPr>
          <p:cNvSpPr/>
          <p:nvPr/>
        </p:nvSpPr>
        <p:spPr>
          <a:xfrm>
            <a:off x="11194503" y="3654063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94" name="Google Shape;914;g1e5bc5d4dfe_0_1532">
            <a:extLst>
              <a:ext uri="{FF2B5EF4-FFF2-40B4-BE49-F238E27FC236}">
                <a16:creationId xmlns:a16="http://schemas.microsoft.com/office/drawing/2014/main" id="{BB14558B-07BB-5E5E-9D0B-2ADAFF812E90}"/>
              </a:ext>
            </a:extLst>
          </p:cNvPr>
          <p:cNvSpPr/>
          <p:nvPr/>
        </p:nvSpPr>
        <p:spPr>
          <a:xfrm>
            <a:off x="7444763" y="5667206"/>
            <a:ext cx="2103912" cy="566423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ativação do serviço é realizada após a interação do cliente com o link enviado ao e-mail,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Necessário criação  de acesso  a minha claro</a:t>
            </a:r>
          </a:p>
        </p:txBody>
      </p:sp>
      <p:sp>
        <p:nvSpPr>
          <p:cNvPr id="295" name="Retângulo: Único Canto Arredondado 294">
            <a:extLst>
              <a:ext uri="{FF2B5EF4-FFF2-40B4-BE49-F238E27FC236}">
                <a16:creationId xmlns:a16="http://schemas.microsoft.com/office/drawing/2014/main" id="{328C3C55-5A75-4703-5FF0-B29E531F20A3}"/>
              </a:ext>
            </a:extLst>
          </p:cNvPr>
          <p:cNvSpPr/>
          <p:nvPr/>
        </p:nvSpPr>
        <p:spPr>
          <a:xfrm>
            <a:off x="9923822" y="4485343"/>
            <a:ext cx="923868" cy="180251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Automático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296" name="Gráfico 295" descr="Relógio com preenchimento sólido">
            <a:extLst>
              <a:ext uri="{FF2B5EF4-FFF2-40B4-BE49-F238E27FC236}">
                <a16:creationId xmlns:a16="http://schemas.microsoft.com/office/drawing/2014/main" id="{3434F8AC-233C-EF6A-9A5D-A53163B320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24417" y="4496967"/>
            <a:ext cx="166334" cy="190625"/>
          </a:xfrm>
          <a:prstGeom prst="rect">
            <a:avLst/>
          </a:prstGeom>
        </p:spPr>
      </p:pic>
      <p:cxnSp>
        <p:nvCxnSpPr>
          <p:cNvPr id="297" name="Conector de Seta Reta 296">
            <a:extLst>
              <a:ext uri="{FF2B5EF4-FFF2-40B4-BE49-F238E27FC236}">
                <a16:creationId xmlns:a16="http://schemas.microsoft.com/office/drawing/2014/main" id="{97973141-11F4-4A08-7484-ADD3AD3C10A6}"/>
              </a:ext>
            </a:extLst>
          </p:cNvPr>
          <p:cNvCxnSpPr>
            <a:cxnSpLocks/>
            <a:stCxn id="281" idx="3"/>
            <a:endCxn id="285" idx="1"/>
          </p:cNvCxnSpPr>
          <p:nvPr/>
        </p:nvCxnSpPr>
        <p:spPr>
          <a:xfrm flipV="1">
            <a:off x="9760514" y="3806718"/>
            <a:ext cx="116734" cy="1477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Conector de Seta Reta 297">
            <a:extLst>
              <a:ext uri="{FF2B5EF4-FFF2-40B4-BE49-F238E27FC236}">
                <a16:creationId xmlns:a16="http://schemas.microsoft.com/office/drawing/2014/main" id="{D1893D06-7A08-A66B-31D1-6D6C0EF9889C}"/>
              </a:ext>
            </a:extLst>
          </p:cNvPr>
          <p:cNvCxnSpPr>
            <a:cxnSpLocks/>
            <a:stCxn id="467" idx="3"/>
            <a:endCxn id="281" idx="1"/>
          </p:cNvCxnSpPr>
          <p:nvPr/>
        </p:nvCxnSpPr>
        <p:spPr>
          <a:xfrm>
            <a:off x="8679746" y="3798672"/>
            <a:ext cx="108768" cy="9523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9" name="Imagem 298">
            <a:extLst>
              <a:ext uri="{FF2B5EF4-FFF2-40B4-BE49-F238E27FC236}">
                <a16:creationId xmlns:a16="http://schemas.microsoft.com/office/drawing/2014/main" id="{A3D765F3-EADB-C817-73EA-6E54F6F3625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7331431" y="5619100"/>
            <a:ext cx="190173" cy="190173"/>
          </a:xfrm>
          <a:prstGeom prst="rect">
            <a:avLst/>
          </a:prstGeom>
        </p:spPr>
      </p:pic>
      <p:pic>
        <p:nvPicPr>
          <p:cNvPr id="300" name="Imagem 299">
            <a:extLst>
              <a:ext uri="{FF2B5EF4-FFF2-40B4-BE49-F238E27FC236}">
                <a16:creationId xmlns:a16="http://schemas.microsoft.com/office/drawing/2014/main" id="{41AB4507-6FA1-FEB0-4B51-7D6CEA927C9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6107342" y="2683151"/>
            <a:ext cx="190173" cy="190173"/>
          </a:xfrm>
          <a:prstGeom prst="rect">
            <a:avLst/>
          </a:prstGeom>
        </p:spPr>
      </p:pic>
      <p:pic>
        <p:nvPicPr>
          <p:cNvPr id="301" name="Imagem 300">
            <a:extLst>
              <a:ext uri="{FF2B5EF4-FFF2-40B4-BE49-F238E27FC236}">
                <a16:creationId xmlns:a16="http://schemas.microsoft.com/office/drawing/2014/main" id="{EB96D3FC-2880-7367-51C7-1B0B4DCE4F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281209" y="4838925"/>
            <a:ext cx="190173" cy="190173"/>
          </a:xfrm>
          <a:prstGeom prst="rect">
            <a:avLst/>
          </a:prstGeom>
        </p:spPr>
      </p:pic>
      <p:pic>
        <p:nvPicPr>
          <p:cNvPr id="302" name="Gráfico 301" descr="Relógio com preenchimento sólido">
            <a:extLst>
              <a:ext uri="{FF2B5EF4-FFF2-40B4-BE49-F238E27FC236}">
                <a16:creationId xmlns:a16="http://schemas.microsoft.com/office/drawing/2014/main" id="{2955BEAB-D7A2-232A-E603-4FFEE64FFF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91642" y="5050630"/>
            <a:ext cx="166334" cy="190625"/>
          </a:xfrm>
          <a:prstGeom prst="rect">
            <a:avLst/>
          </a:prstGeom>
        </p:spPr>
      </p:pic>
      <p:pic>
        <p:nvPicPr>
          <p:cNvPr id="3" name="Gráfico 2" descr="Relógio com preenchimento sólido">
            <a:extLst>
              <a:ext uri="{FF2B5EF4-FFF2-40B4-BE49-F238E27FC236}">
                <a16:creationId xmlns:a16="http://schemas.microsoft.com/office/drawing/2014/main" id="{DF3998C4-6849-5250-EF0D-98F87E56FE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81055" y="4692886"/>
            <a:ext cx="212945" cy="244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8128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FDACF2-A95B-9AF4-53D7-37A4D0749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AA9D8EB0-18BC-9112-A246-BED215634437}"/>
              </a:ext>
            </a:extLst>
          </p:cNvPr>
          <p:cNvSpPr/>
          <p:nvPr/>
        </p:nvSpPr>
        <p:spPr>
          <a:xfrm>
            <a:off x="8743726" y="147657"/>
            <a:ext cx="3429000" cy="7915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+mn-cs"/>
            </a:endParaRPr>
          </a:p>
        </p:txBody>
      </p:sp>
      <p:pic>
        <p:nvPicPr>
          <p:cNvPr id="49" name="Imagem 48" descr="Logotipo&#10;&#10;O conteúdo gerado por IA pode estar incorreto.">
            <a:extLst>
              <a:ext uri="{FF2B5EF4-FFF2-40B4-BE49-F238E27FC236}">
                <a16:creationId xmlns:a16="http://schemas.microsoft.com/office/drawing/2014/main" id="{25AE10FA-7366-D1D5-4306-4B351EF0A6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9980152" y="-602772"/>
            <a:ext cx="2257641" cy="1457533"/>
          </a:xfrm>
          <a:prstGeom prst="rect">
            <a:avLst/>
          </a:prstGeom>
        </p:spPr>
      </p:pic>
      <p:sp>
        <p:nvSpPr>
          <p:cNvPr id="53" name="Retângulo: Único Canto Arredondado 52">
            <a:extLst>
              <a:ext uri="{FF2B5EF4-FFF2-40B4-BE49-F238E27FC236}">
                <a16:creationId xmlns:a16="http://schemas.microsoft.com/office/drawing/2014/main" id="{DFEBC2D9-F804-941B-CB9B-1DC7CB7296E2}"/>
              </a:ext>
            </a:extLst>
          </p:cNvPr>
          <p:cNvSpPr/>
          <p:nvPr/>
        </p:nvSpPr>
        <p:spPr>
          <a:xfrm>
            <a:off x="509001" y="3511836"/>
            <a:ext cx="2325779" cy="246373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MX" panose="020B0604020202020204" charset="0"/>
              </a:rPr>
              <a:t>3 dias úteis (EC)</a:t>
            </a:r>
          </a:p>
        </p:txBody>
      </p:sp>
      <p:pic>
        <p:nvPicPr>
          <p:cNvPr id="54" name="Gráfico 53" descr="Relógio com preenchimento sólido">
            <a:extLst>
              <a:ext uri="{FF2B5EF4-FFF2-40B4-BE49-F238E27FC236}">
                <a16:creationId xmlns:a16="http://schemas.microsoft.com/office/drawing/2014/main" id="{A9EF5715-B294-6B2C-6157-F3ADE17706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4086" y="3569099"/>
            <a:ext cx="166334" cy="190625"/>
          </a:xfrm>
          <a:prstGeom prst="rect">
            <a:avLst/>
          </a:prstGeom>
        </p:spPr>
      </p:pic>
      <p:sp>
        <p:nvSpPr>
          <p:cNvPr id="44" name="Retângulo de cantos arredondados 41">
            <a:extLst>
              <a:ext uri="{FF2B5EF4-FFF2-40B4-BE49-F238E27FC236}">
                <a16:creationId xmlns:a16="http://schemas.microsoft.com/office/drawing/2014/main" id="{D675D24D-67A5-C236-8F61-331F2B78D0D1}"/>
              </a:ext>
            </a:extLst>
          </p:cNvPr>
          <p:cNvSpPr/>
          <p:nvPr/>
        </p:nvSpPr>
        <p:spPr>
          <a:xfrm>
            <a:off x="509001" y="4001326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documento e registrar assinatura </a:t>
            </a:r>
          </a:p>
        </p:txBody>
      </p:sp>
      <p:sp>
        <p:nvSpPr>
          <p:cNvPr id="50" name="Pentágono 6">
            <a:extLst>
              <a:ext uri="{FF2B5EF4-FFF2-40B4-BE49-F238E27FC236}">
                <a16:creationId xmlns:a16="http://schemas.microsoft.com/office/drawing/2014/main" id="{B8B918D4-E76B-F8DC-9ACB-F426C20FCF81}"/>
              </a:ext>
            </a:extLst>
          </p:cNvPr>
          <p:cNvSpPr/>
          <p:nvPr/>
        </p:nvSpPr>
        <p:spPr>
          <a:xfrm>
            <a:off x="519510" y="3842814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EC e CSOL</a:t>
            </a:r>
          </a:p>
        </p:txBody>
      </p:sp>
      <p:pic>
        <p:nvPicPr>
          <p:cNvPr id="51" name="Imagem 50">
            <a:extLst>
              <a:ext uri="{FF2B5EF4-FFF2-40B4-BE49-F238E27FC236}">
                <a16:creationId xmlns:a16="http://schemas.microsoft.com/office/drawing/2014/main" id="{1A4B2B4F-8185-8D4C-134E-0589294A75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612" y="3863151"/>
            <a:ext cx="198000" cy="198000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6045A862-9F95-3171-D832-D6D6F4AF881E}"/>
              </a:ext>
            </a:extLst>
          </p:cNvPr>
          <p:cNvSpPr txBox="1"/>
          <p:nvPr/>
        </p:nvSpPr>
        <p:spPr>
          <a:xfrm>
            <a:off x="298092" y="3180913"/>
            <a:ext cx="39626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2. Etapa Análise de Documentação e Input</a:t>
            </a:r>
          </a:p>
        </p:txBody>
      </p:sp>
      <p:sp>
        <p:nvSpPr>
          <p:cNvPr id="363" name="Retângulo de cantos arredondados 41">
            <a:extLst>
              <a:ext uri="{FF2B5EF4-FFF2-40B4-BE49-F238E27FC236}">
                <a16:creationId xmlns:a16="http://schemas.microsoft.com/office/drawing/2014/main" id="{9478F766-0ACE-C3E0-54E2-3A665DF2CB31}"/>
              </a:ext>
            </a:extLst>
          </p:cNvPr>
          <p:cNvSpPr/>
          <p:nvPr/>
        </p:nvSpPr>
        <p:spPr>
          <a:xfrm>
            <a:off x="4111805" y="4004122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Extrair dados e registrar chamado</a:t>
            </a:r>
          </a:p>
        </p:txBody>
      </p:sp>
      <p:sp>
        <p:nvSpPr>
          <p:cNvPr id="374" name="Pentágono 6">
            <a:extLst>
              <a:ext uri="{FF2B5EF4-FFF2-40B4-BE49-F238E27FC236}">
                <a16:creationId xmlns:a16="http://schemas.microsoft.com/office/drawing/2014/main" id="{1A43F2A0-B67D-B090-3A16-8D20539F7074}"/>
              </a:ext>
            </a:extLst>
          </p:cNvPr>
          <p:cNvSpPr/>
          <p:nvPr/>
        </p:nvSpPr>
        <p:spPr>
          <a:xfrm>
            <a:off x="4122314" y="3845610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Tecnica e Instalação</a:t>
            </a:r>
          </a:p>
        </p:txBody>
      </p:sp>
      <p:pic>
        <p:nvPicPr>
          <p:cNvPr id="375" name="Imagem 374">
            <a:extLst>
              <a:ext uri="{FF2B5EF4-FFF2-40B4-BE49-F238E27FC236}">
                <a16:creationId xmlns:a16="http://schemas.microsoft.com/office/drawing/2014/main" id="{9F0CBB00-1461-CFE0-517E-486A01B404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4096" y="3845627"/>
            <a:ext cx="198000" cy="198000"/>
          </a:xfrm>
          <a:prstGeom prst="rect">
            <a:avLst/>
          </a:prstGeom>
        </p:spPr>
      </p:pic>
      <p:sp>
        <p:nvSpPr>
          <p:cNvPr id="492" name="Retângulo: Único Canto Arredondado 491">
            <a:extLst>
              <a:ext uri="{FF2B5EF4-FFF2-40B4-BE49-F238E27FC236}">
                <a16:creationId xmlns:a16="http://schemas.microsoft.com/office/drawing/2014/main" id="{C677162A-DE86-B703-52A6-CE5465E0E91A}"/>
              </a:ext>
            </a:extLst>
          </p:cNvPr>
          <p:cNvSpPr/>
          <p:nvPr/>
        </p:nvSpPr>
        <p:spPr>
          <a:xfrm>
            <a:off x="1003339" y="1267389"/>
            <a:ext cx="5396632" cy="183772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1 dia útil (Vendas)</a:t>
            </a:r>
          </a:p>
        </p:txBody>
      </p:sp>
      <p:pic>
        <p:nvPicPr>
          <p:cNvPr id="495" name="Gráfico 494" descr="Relógio com preenchimento sólido">
            <a:extLst>
              <a:ext uri="{FF2B5EF4-FFF2-40B4-BE49-F238E27FC236}">
                <a16:creationId xmlns:a16="http://schemas.microsoft.com/office/drawing/2014/main" id="{F33BE8A5-DAF1-C0A2-F6A8-BAA37B47415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98685" y="1260536"/>
            <a:ext cx="166334" cy="190625"/>
          </a:xfrm>
          <a:prstGeom prst="rect">
            <a:avLst/>
          </a:prstGeom>
        </p:spPr>
      </p:pic>
      <p:cxnSp>
        <p:nvCxnSpPr>
          <p:cNvPr id="502" name="Conector reto 501">
            <a:extLst>
              <a:ext uri="{FF2B5EF4-FFF2-40B4-BE49-F238E27FC236}">
                <a16:creationId xmlns:a16="http://schemas.microsoft.com/office/drawing/2014/main" id="{39FBF0FD-9B62-7538-D997-ED2B9885418D}"/>
              </a:ext>
            </a:extLst>
          </p:cNvPr>
          <p:cNvCxnSpPr>
            <a:cxnSpLocks/>
            <a:stCxn id="510" idx="2"/>
          </p:cNvCxnSpPr>
          <p:nvPr/>
        </p:nvCxnSpPr>
        <p:spPr>
          <a:xfrm flipH="1">
            <a:off x="5969875" y="2387368"/>
            <a:ext cx="13725" cy="403273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3" name="Fluxograma: Processo Alternativo 502">
            <a:extLst>
              <a:ext uri="{FF2B5EF4-FFF2-40B4-BE49-F238E27FC236}">
                <a16:creationId xmlns:a16="http://schemas.microsoft.com/office/drawing/2014/main" id="{B041949E-323F-6407-AA4A-7DE5110F2887}"/>
              </a:ext>
            </a:extLst>
          </p:cNvPr>
          <p:cNvSpPr/>
          <p:nvPr/>
        </p:nvSpPr>
        <p:spPr>
          <a:xfrm>
            <a:off x="2186028" y="245666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504" name="Imagem 503">
            <a:extLst>
              <a:ext uri="{FF2B5EF4-FFF2-40B4-BE49-F238E27FC236}">
                <a16:creationId xmlns:a16="http://schemas.microsoft.com/office/drawing/2014/main" id="{90027DCF-F974-6973-8702-36C2C87175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6028" y="2456666"/>
            <a:ext cx="176943" cy="176943"/>
          </a:xfrm>
          <a:prstGeom prst="rect">
            <a:avLst/>
          </a:prstGeom>
        </p:spPr>
      </p:pic>
      <p:sp>
        <p:nvSpPr>
          <p:cNvPr id="505" name="Fluxograma: Processo Alternativo 504">
            <a:extLst>
              <a:ext uri="{FF2B5EF4-FFF2-40B4-BE49-F238E27FC236}">
                <a16:creationId xmlns:a16="http://schemas.microsoft.com/office/drawing/2014/main" id="{772C653C-0DFF-6A4E-389C-53C00A4E7865}"/>
              </a:ext>
            </a:extLst>
          </p:cNvPr>
          <p:cNvSpPr/>
          <p:nvPr/>
        </p:nvSpPr>
        <p:spPr>
          <a:xfrm>
            <a:off x="6628826" y="245666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ITP</a:t>
            </a:r>
          </a:p>
        </p:txBody>
      </p:sp>
      <p:pic>
        <p:nvPicPr>
          <p:cNvPr id="506" name="Imagem 505">
            <a:extLst>
              <a:ext uri="{FF2B5EF4-FFF2-40B4-BE49-F238E27FC236}">
                <a16:creationId xmlns:a16="http://schemas.microsoft.com/office/drawing/2014/main" id="{CAC9B218-35B9-8816-BDAF-E3A66EAAA9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45384" y="2456666"/>
            <a:ext cx="176943" cy="176943"/>
          </a:xfrm>
          <a:prstGeom prst="rect">
            <a:avLst/>
          </a:prstGeom>
        </p:spPr>
      </p:pic>
      <p:sp>
        <p:nvSpPr>
          <p:cNvPr id="507" name="Fluxograma: Processo Alternativo 506">
            <a:extLst>
              <a:ext uri="{FF2B5EF4-FFF2-40B4-BE49-F238E27FC236}">
                <a16:creationId xmlns:a16="http://schemas.microsoft.com/office/drawing/2014/main" id="{1B8F192A-A8C9-43B2-E1E6-C8F766F0C2CB}"/>
              </a:ext>
            </a:extLst>
          </p:cNvPr>
          <p:cNvSpPr/>
          <p:nvPr/>
        </p:nvSpPr>
        <p:spPr>
          <a:xfrm>
            <a:off x="3307832" y="245666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508" name="Imagem 507">
            <a:extLst>
              <a:ext uri="{FF2B5EF4-FFF2-40B4-BE49-F238E27FC236}">
                <a16:creationId xmlns:a16="http://schemas.microsoft.com/office/drawing/2014/main" id="{B19C440C-65C8-7103-2DA8-7C0D79FF48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1896" y="2456666"/>
            <a:ext cx="176943" cy="176943"/>
          </a:xfrm>
          <a:prstGeom prst="rect">
            <a:avLst/>
          </a:prstGeom>
        </p:spPr>
      </p:pic>
      <p:sp>
        <p:nvSpPr>
          <p:cNvPr id="509" name="Retângulo de cantos arredondados 41">
            <a:extLst>
              <a:ext uri="{FF2B5EF4-FFF2-40B4-BE49-F238E27FC236}">
                <a16:creationId xmlns:a16="http://schemas.microsoft.com/office/drawing/2014/main" id="{10AE19AF-1404-B81E-8513-3745645CA186}"/>
              </a:ext>
            </a:extLst>
          </p:cNvPr>
          <p:cNvSpPr/>
          <p:nvPr/>
        </p:nvSpPr>
        <p:spPr>
          <a:xfrm>
            <a:off x="2162962" y="1658746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Criar oportunidade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10" name="Retângulo de cantos arredondados 41">
            <a:extLst>
              <a:ext uri="{FF2B5EF4-FFF2-40B4-BE49-F238E27FC236}">
                <a16:creationId xmlns:a16="http://schemas.microsoft.com/office/drawing/2014/main" id="{109F7417-5429-2C24-F495-8BC7936B53D5}"/>
              </a:ext>
            </a:extLst>
          </p:cNvPr>
          <p:cNvSpPr/>
          <p:nvPr/>
        </p:nvSpPr>
        <p:spPr>
          <a:xfrm>
            <a:off x="5497600" y="166736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Gerar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Documentos enviar link assinatura eletrônica</a:t>
            </a:r>
          </a:p>
        </p:txBody>
      </p:sp>
      <p:sp>
        <p:nvSpPr>
          <p:cNvPr id="511" name="Retângulo de cantos arredondados 41">
            <a:extLst>
              <a:ext uri="{FF2B5EF4-FFF2-40B4-BE49-F238E27FC236}">
                <a16:creationId xmlns:a16="http://schemas.microsoft.com/office/drawing/2014/main" id="{7D837CA5-E75B-A5FA-0186-87FC30BA04BA}"/>
              </a:ext>
            </a:extLst>
          </p:cNvPr>
          <p:cNvSpPr/>
          <p:nvPr/>
        </p:nvSpPr>
        <p:spPr>
          <a:xfrm>
            <a:off x="6587989" y="166736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Abrir OI anexar documentos</a:t>
            </a:r>
          </a:p>
        </p:txBody>
      </p:sp>
      <p:cxnSp>
        <p:nvCxnSpPr>
          <p:cNvPr id="64" name="Conector reto 63">
            <a:extLst>
              <a:ext uri="{FF2B5EF4-FFF2-40B4-BE49-F238E27FC236}">
                <a16:creationId xmlns:a16="http://schemas.microsoft.com/office/drawing/2014/main" id="{DD54B2C2-8DB2-D63A-F22F-47018EC59021}"/>
              </a:ext>
            </a:extLst>
          </p:cNvPr>
          <p:cNvCxnSpPr>
            <a:cxnSpLocks/>
            <a:stCxn id="505" idx="0"/>
          </p:cNvCxnSpPr>
          <p:nvPr/>
        </p:nvCxnSpPr>
        <p:spPr>
          <a:xfrm flipV="1">
            <a:off x="7093226" y="2387368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Conector de Seta Reta 64">
            <a:extLst>
              <a:ext uri="{FF2B5EF4-FFF2-40B4-BE49-F238E27FC236}">
                <a16:creationId xmlns:a16="http://schemas.microsoft.com/office/drawing/2014/main" id="{EEEA486F-4D4E-9BF9-5678-E189B91CAA7A}"/>
              </a:ext>
            </a:extLst>
          </p:cNvPr>
          <p:cNvCxnSpPr>
            <a:cxnSpLocks/>
            <a:stCxn id="78" idx="6"/>
          </p:cNvCxnSpPr>
          <p:nvPr/>
        </p:nvCxnSpPr>
        <p:spPr>
          <a:xfrm>
            <a:off x="784696" y="2016759"/>
            <a:ext cx="245315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tângulo de cantos arredondados 41">
            <a:extLst>
              <a:ext uri="{FF2B5EF4-FFF2-40B4-BE49-F238E27FC236}">
                <a16:creationId xmlns:a16="http://schemas.microsoft.com/office/drawing/2014/main" id="{85A5095B-37DA-7B17-8FA8-B72B8E29C2C9}"/>
              </a:ext>
            </a:extLst>
          </p:cNvPr>
          <p:cNvSpPr/>
          <p:nvPr/>
        </p:nvSpPr>
        <p:spPr>
          <a:xfrm>
            <a:off x="3288743" y="1670596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Checar crédito</a:t>
            </a:r>
          </a:p>
        </p:txBody>
      </p:sp>
      <p:cxnSp>
        <p:nvCxnSpPr>
          <p:cNvPr id="67" name="Conector reto 66">
            <a:extLst>
              <a:ext uri="{FF2B5EF4-FFF2-40B4-BE49-F238E27FC236}">
                <a16:creationId xmlns:a16="http://schemas.microsoft.com/office/drawing/2014/main" id="{27EED3E7-1486-044C-17EF-A89A3F975412}"/>
              </a:ext>
            </a:extLst>
          </p:cNvPr>
          <p:cNvCxnSpPr>
            <a:cxnSpLocks/>
            <a:stCxn id="507" idx="0"/>
            <a:endCxn id="66" idx="2"/>
          </p:cNvCxnSpPr>
          <p:nvPr/>
        </p:nvCxnSpPr>
        <p:spPr>
          <a:xfrm flipV="1">
            <a:off x="3772232" y="2390596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Conector de Seta Reta 67">
            <a:extLst>
              <a:ext uri="{FF2B5EF4-FFF2-40B4-BE49-F238E27FC236}">
                <a16:creationId xmlns:a16="http://schemas.microsoft.com/office/drawing/2014/main" id="{D4C56CD1-2491-AD30-AB2F-52E2E751A6AB}"/>
              </a:ext>
            </a:extLst>
          </p:cNvPr>
          <p:cNvCxnSpPr>
            <a:cxnSpLocks/>
            <a:stCxn id="509" idx="3"/>
            <a:endCxn id="66" idx="1"/>
          </p:cNvCxnSpPr>
          <p:nvPr/>
        </p:nvCxnSpPr>
        <p:spPr>
          <a:xfrm>
            <a:off x="3134962" y="2018746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onector de Seta Reta 69">
            <a:extLst>
              <a:ext uri="{FF2B5EF4-FFF2-40B4-BE49-F238E27FC236}">
                <a16:creationId xmlns:a16="http://schemas.microsoft.com/office/drawing/2014/main" id="{AB8DDA06-413E-B8C9-B485-B07409E95F0C}"/>
              </a:ext>
            </a:extLst>
          </p:cNvPr>
          <p:cNvCxnSpPr>
            <a:cxnSpLocks/>
            <a:stCxn id="510" idx="3"/>
            <a:endCxn id="511" idx="1"/>
          </p:cNvCxnSpPr>
          <p:nvPr/>
        </p:nvCxnSpPr>
        <p:spPr>
          <a:xfrm>
            <a:off x="6469600" y="2027368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ector reto 73">
            <a:extLst>
              <a:ext uri="{FF2B5EF4-FFF2-40B4-BE49-F238E27FC236}">
                <a16:creationId xmlns:a16="http://schemas.microsoft.com/office/drawing/2014/main" id="{15D1155F-0DEA-CB35-820F-A0F64AB50012}"/>
              </a:ext>
            </a:extLst>
          </p:cNvPr>
          <p:cNvCxnSpPr>
            <a:cxnSpLocks/>
            <a:stCxn id="509" idx="2"/>
            <a:endCxn id="503" idx="0"/>
          </p:cNvCxnSpPr>
          <p:nvPr/>
        </p:nvCxnSpPr>
        <p:spPr>
          <a:xfrm>
            <a:off x="2648962" y="2378746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8" name="Círculo: Vazio 77">
            <a:extLst>
              <a:ext uri="{FF2B5EF4-FFF2-40B4-BE49-F238E27FC236}">
                <a16:creationId xmlns:a16="http://schemas.microsoft.com/office/drawing/2014/main" id="{429D0B24-918D-733A-2003-B694A6593388}"/>
              </a:ext>
            </a:extLst>
          </p:cNvPr>
          <p:cNvSpPr/>
          <p:nvPr/>
        </p:nvSpPr>
        <p:spPr>
          <a:xfrm>
            <a:off x="484948" y="1864971"/>
            <a:ext cx="299748" cy="303576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79" name="Pentágono 6">
            <a:extLst>
              <a:ext uri="{FF2B5EF4-FFF2-40B4-BE49-F238E27FC236}">
                <a16:creationId xmlns:a16="http://schemas.microsoft.com/office/drawing/2014/main" id="{F57E8E20-81D2-B856-76F8-B657FD94B4BC}"/>
              </a:ext>
            </a:extLst>
          </p:cNvPr>
          <p:cNvSpPr/>
          <p:nvPr/>
        </p:nvSpPr>
        <p:spPr>
          <a:xfrm>
            <a:off x="2162133" y="1511830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81" name="Imagem 80">
            <a:extLst>
              <a:ext uri="{FF2B5EF4-FFF2-40B4-BE49-F238E27FC236}">
                <a16:creationId xmlns:a16="http://schemas.microsoft.com/office/drawing/2014/main" id="{4BF47008-EBC9-1BB7-AECC-A0944F09AD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9097" y="1511829"/>
            <a:ext cx="198000" cy="198000"/>
          </a:xfrm>
          <a:prstGeom prst="rect">
            <a:avLst/>
          </a:prstGeom>
        </p:spPr>
      </p:pic>
      <p:sp>
        <p:nvSpPr>
          <p:cNvPr id="82" name="Pentágono 6">
            <a:extLst>
              <a:ext uri="{FF2B5EF4-FFF2-40B4-BE49-F238E27FC236}">
                <a16:creationId xmlns:a16="http://schemas.microsoft.com/office/drawing/2014/main" id="{8979B9C1-EE18-3DC6-E55D-0DB1FEB7217E}"/>
              </a:ext>
            </a:extLst>
          </p:cNvPr>
          <p:cNvSpPr/>
          <p:nvPr/>
        </p:nvSpPr>
        <p:spPr>
          <a:xfrm>
            <a:off x="5524339" y="1517838"/>
            <a:ext cx="1054912" cy="191991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 E CSOL</a:t>
            </a:r>
          </a:p>
        </p:txBody>
      </p:sp>
      <p:pic>
        <p:nvPicPr>
          <p:cNvPr id="83" name="Imagem 82">
            <a:extLst>
              <a:ext uri="{FF2B5EF4-FFF2-40B4-BE49-F238E27FC236}">
                <a16:creationId xmlns:a16="http://schemas.microsoft.com/office/drawing/2014/main" id="{CD7EB46D-4407-C54D-2B79-0F4C9812FC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5646" y="1511829"/>
            <a:ext cx="198000" cy="198000"/>
          </a:xfrm>
          <a:prstGeom prst="rect">
            <a:avLst/>
          </a:prstGeom>
        </p:spPr>
      </p:pic>
      <p:sp>
        <p:nvSpPr>
          <p:cNvPr id="84" name="Pentágono 6">
            <a:extLst>
              <a:ext uri="{FF2B5EF4-FFF2-40B4-BE49-F238E27FC236}">
                <a16:creationId xmlns:a16="http://schemas.microsoft.com/office/drawing/2014/main" id="{B2A688EB-0B95-3EC8-6330-16FBE2E73FBA}"/>
              </a:ext>
            </a:extLst>
          </p:cNvPr>
          <p:cNvSpPr/>
          <p:nvPr/>
        </p:nvSpPr>
        <p:spPr>
          <a:xfrm>
            <a:off x="6622380" y="1511829"/>
            <a:ext cx="1093106" cy="198001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 e CSOL</a:t>
            </a:r>
          </a:p>
        </p:txBody>
      </p:sp>
      <p:pic>
        <p:nvPicPr>
          <p:cNvPr id="85" name="Imagem 84">
            <a:extLst>
              <a:ext uri="{FF2B5EF4-FFF2-40B4-BE49-F238E27FC236}">
                <a16:creationId xmlns:a16="http://schemas.microsoft.com/office/drawing/2014/main" id="{AEF7EE27-73C8-4380-87CC-5D7E747221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104" y="1511829"/>
            <a:ext cx="198000" cy="198000"/>
          </a:xfrm>
          <a:prstGeom prst="rect">
            <a:avLst/>
          </a:prstGeom>
        </p:spPr>
      </p:pic>
      <p:sp>
        <p:nvSpPr>
          <p:cNvPr id="88" name="Pentágono 6">
            <a:extLst>
              <a:ext uri="{FF2B5EF4-FFF2-40B4-BE49-F238E27FC236}">
                <a16:creationId xmlns:a16="http://schemas.microsoft.com/office/drawing/2014/main" id="{0AAB5BA1-8E78-3EE6-9D1C-C82BAB955E5C}"/>
              </a:ext>
            </a:extLst>
          </p:cNvPr>
          <p:cNvSpPr/>
          <p:nvPr/>
        </p:nvSpPr>
        <p:spPr>
          <a:xfrm>
            <a:off x="3314499" y="1511830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92" name="Imagem 91">
            <a:extLst>
              <a:ext uri="{FF2B5EF4-FFF2-40B4-BE49-F238E27FC236}">
                <a16:creationId xmlns:a16="http://schemas.microsoft.com/office/drawing/2014/main" id="{3580274C-EFC6-67FD-26F4-42E12825AB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1463" y="1511829"/>
            <a:ext cx="198000" cy="198000"/>
          </a:xfrm>
          <a:prstGeom prst="rect">
            <a:avLst/>
          </a:prstGeom>
        </p:spPr>
      </p:pic>
      <p:sp>
        <p:nvSpPr>
          <p:cNvPr id="97" name="Fluxograma: Processo Alternativo 96">
            <a:extLst>
              <a:ext uri="{FF2B5EF4-FFF2-40B4-BE49-F238E27FC236}">
                <a16:creationId xmlns:a16="http://schemas.microsoft.com/office/drawing/2014/main" id="{C8024B42-145C-90E6-208C-8B6EB442E815}"/>
              </a:ext>
            </a:extLst>
          </p:cNvPr>
          <p:cNvSpPr/>
          <p:nvPr/>
        </p:nvSpPr>
        <p:spPr>
          <a:xfrm>
            <a:off x="5482610" y="245666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99" name="Imagem 98">
            <a:extLst>
              <a:ext uri="{FF2B5EF4-FFF2-40B4-BE49-F238E27FC236}">
                <a16:creationId xmlns:a16="http://schemas.microsoft.com/office/drawing/2014/main" id="{B9269867-85E2-22B5-2C87-837871F01C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9168" y="2456666"/>
            <a:ext cx="176943" cy="176943"/>
          </a:xfrm>
          <a:prstGeom prst="rect">
            <a:avLst/>
          </a:prstGeom>
        </p:spPr>
      </p:pic>
      <p:sp>
        <p:nvSpPr>
          <p:cNvPr id="100" name="Fluxograma: Processo Alternativo 99">
            <a:extLst>
              <a:ext uri="{FF2B5EF4-FFF2-40B4-BE49-F238E27FC236}">
                <a16:creationId xmlns:a16="http://schemas.microsoft.com/office/drawing/2014/main" id="{5F6AAA79-CE37-1F35-AEB1-7707C3BBDCC1}"/>
              </a:ext>
            </a:extLst>
          </p:cNvPr>
          <p:cNvSpPr/>
          <p:nvPr/>
        </p:nvSpPr>
        <p:spPr>
          <a:xfrm>
            <a:off x="5526793" y="272134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Docsugn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103" name="Imagem 102">
            <a:extLst>
              <a:ext uri="{FF2B5EF4-FFF2-40B4-BE49-F238E27FC236}">
                <a16:creationId xmlns:a16="http://schemas.microsoft.com/office/drawing/2014/main" id="{F285D356-2FC4-6521-23E3-4638005C4C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30090" y="2756861"/>
            <a:ext cx="176943" cy="176943"/>
          </a:xfrm>
          <a:prstGeom prst="rect">
            <a:avLst/>
          </a:prstGeom>
        </p:spPr>
      </p:pic>
      <p:cxnSp>
        <p:nvCxnSpPr>
          <p:cNvPr id="260" name="Conector: Angulado 259">
            <a:extLst>
              <a:ext uri="{FF2B5EF4-FFF2-40B4-BE49-F238E27FC236}">
                <a16:creationId xmlns:a16="http://schemas.microsoft.com/office/drawing/2014/main" id="{99C7D729-B7EC-A4DC-CFB2-17893C7FC889}"/>
              </a:ext>
            </a:extLst>
          </p:cNvPr>
          <p:cNvCxnSpPr>
            <a:cxnSpLocks/>
            <a:stCxn id="511" idx="3"/>
            <a:endCxn id="44" idx="1"/>
          </p:cNvCxnSpPr>
          <p:nvPr/>
        </p:nvCxnSpPr>
        <p:spPr>
          <a:xfrm flipH="1">
            <a:off x="509001" y="2027368"/>
            <a:ext cx="7050988" cy="2333958"/>
          </a:xfrm>
          <a:prstGeom prst="bentConnector5">
            <a:avLst>
              <a:gd name="adj1" fmla="val -3242"/>
              <a:gd name="adj2" fmla="val 50000"/>
              <a:gd name="adj3" fmla="val 103242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5" name="CaixaDeTexto 264">
            <a:extLst>
              <a:ext uri="{FF2B5EF4-FFF2-40B4-BE49-F238E27FC236}">
                <a16:creationId xmlns:a16="http://schemas.microsoft.com/office/drawing/2014/main" id="{2B4C827D-1A45-C4B2-F273-9346CFF7B483}"/>
              </a:ext>
            </a:extLst>
          </p:cNvPr>
          <p:cNvSpPr txBox="1"/>
          <p:nvPr/>
        </p:nvSpPr>
        <p:spPr>
          <a:xfrm>
            <a:off x="452905" y="956498"/>
            <a:ext cx="2056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Etapa Pré-Venda</a:t>
            </a:r>
          </a:p>
        </p:txBody>
      </p:sp>
      <p:sp>
        <p:nvSpPr>
          <p:cNvPr id="22" name="Fluxograma: Processo Alternativo 21">
            <a:extLst>
              <a:ext uri="{FF2B5EF4-FFF2-40B4-BE49-F238E27FC236}">
                <a16:creationId xmlns:a16="http://schemas.microsoft.com/office/drawing/2014/main" id="{F7D27616-E744-B5E7-06D8-D47E6A09A3F4}"/>
              </a:ext>
            </a:extLst>
          </p:cNvPr>
          <p:cNvSpPr/>
          <p:nvPr/>
        </p:nvSpPr>
        <p:spPr>
          <a:xfrm>
            <a:off x="1049476" y="247092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23" name="Imagem 22">
            <a:extLst>
              <a:ext uri="{FF2B5EF4-FFF2-40B4-BE49-F238E27FC236}">
                <a16:creationId xmlns:a16="http://schemas.microsoft.com/office/drawing/2014/main" id="{E15F56A4-3CF9-DEC0-F644-3DACABC79C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9476" y="2470921"/>
            <a:ext cx="176943" cy="176943"/>
          </a:xfrm>
          <a:prstGeom prst="rect">
            <a:avLst/>
          </a:prstGeom>
        </p:spPr>
      </p:pic>
      <p:sp>
        <p:nvSpPr>
          <p:cNvPr id="24" name="Retângulo de cantos arredondados 41">
            <a:extLst>
              <a:ext uri="{FF2B5EF4-FFF2-40B4-BE49-F238E27FC236}">
                <a16:creationId xmlns:a16="http://schemas.microsoft.com/office/drawing/2014/main" id="{EBD53A7A-38F8-A157-8D0D-6C14EE05EB98}"/>
              </a:ext>
            </a:extLst>
          </p:cNvPr>
          <p:cNvSpPr/>
          <p:nvPr/>
        </p:nvSpPr>
        <p:spPr>
          <a:xfrm>
            <a:off x="1026410" y="167300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Negociar venda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AE264ACA-C5B9-B316-C9FD-3CEBD135999F}"/>
              </a:ext>
            </a:extLst>
          </p:cNvPr>
          <p:cNvCxnSpPr>
            <a:cxnSpLocks/>
            <a:stCxn id="24" idx="2"/>
            <a:endCxn id="22" idx="0"/>
          </p:cNvCxnSpPr>
          <p:nvPr/>
        </p:nvCxnSpPr>
        <p:spPr>
          <a:xfrm>
            <a:off x="1512410" y="2393001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Pentágono 6">
            <a:extLst>
              <a:ext uri="{FF2B5EF4-FFF2-40B4-BE49-F238E27FC236}">
                <a16:creationId xmlns:a16="http://schemas.microsoft.com/office/drawing/2014/main" id="{57DD3FA1-B4DA-02CE-4C9D-EFCAB281580F}"/>
              </a:ext>
            </a:extLst>
          </p:cNvPr>
          <p:cNvSpPr/>
          <p:nvPr/>
        </p:nvSpPr>
        <p:spPr>
          <a:xfrm>
            <a:off x="1025581" y="1526085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 e CSOL</a:t>
            </a:r>
          </a:p>
        </p:txBody>
      </p:sp>
      <p:pic>
        <p:nvPicPr>
          <p:cNvPr id="32" name="Imagem 31">
            <a:extLst>
              <a:ext uri="{FF2B5EF4-FFF2-40B4-BE49-F238E27FC236}">
                <a16:creationId xmlns:a16="http://schemas.microsoft.com/office/drawing/2014/main" id="{02E9236B-4A35-C774-3B16-C27EBD071F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1745" y="1526084"/>
            <a:ext cx="198000" cy="198000"/>
          </a:xfrm>
          <a:prstGeom prst="rect">
            <a:avLst/>
          </a:prstGeom>
        </p:spPr>
      </p:pic>
      <p:cxnSp>
        <p:nvCxnSpPr>
          <p:cNvPr id="33" name="Conector de Seta Reta 32">
            <a:extLst>
              <a:ext uri="{FF2B5EF4-FFF2-40B4-BE49-F238E27FC236}">
                <a16:creationId xmlns:a16="http://schemas.microsoft.com/office/drawing/2014/main" id="{BDCAD702-7C3D-5504-C2EE-E322253B9998}"/>
              </a:ext>
            </a:extLst>
          </p:cNvPr>
          <p:cNvCxnSpPr>
            <a:cxnSpLocks/>
            <a:stCxn id="44" idx="3"/>
            <a:endCxn id="46" idx="1"/>
          </p:cNvCxnSpPr>
          <p:nvPr/>
        </p:nvCxnSpPr>
        <p:spPr>
          <a:xfrm>
            <a:off x="1481001" y="4361326"/>
            <a:ext cx="237171" cy="589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0" name="Conector de Seta Reta 459">
            <a:extLst>
              <a:ext uri="{FF2B5EF4-FFF2-40B4-BE49-F238E27FC236}">
                <a16:creationId xmlns:a16="http://schemas.microsoft.com/office/drawing/2014/main" id="{2BBC5252-ADE7-50B7-E3DE-DEB0DE220E0B}"/>
              </a:ext>
            </a:extLst>
          </p:cNvPr>
          <p:cNvCxnSpPr>
            <a:cxnSpLocks/>
            <a:stCxn id="24" idx="3"/>
            <a:endCxn id="509" idx="1"/>
          </p:cNvCxnSpPr>
          <p:nvPr/>
        </p:nvCxnSpPr>
        <p:spPr>
          <a:xfrm flipV="1">
            <a:off x="1998410" y="2018746"/>
            <a:ext cx="164552" cy="1425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E0A25814-277C-67AB-F599-5677BE4CB5F4}"/>
              </a:ext>
            </a:extLst>
          </p:cNvPr>
          <p:cNvSpPr txBox="1"/>
          <p:nvPr/>
        </p:nvSpPr>
        <p:spPr>
          <a:xfrm>
            <a:off x="19274" y="60707"/>
            <a:ext cx="103439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MACRO FLUXO AS IS –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E23236">
                    <a:lumMod val="50000"/>
                  </a:srgbClr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RADAR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E-mail Empresarial</a:t>
            </a:r>
          </a:p>
        </p:txBody>
      </p:sp>
      <p:cxnSp>
        <p:nvCxnSpPr>
          <p:cNvPr id="20" name="Straight Connector 17">
            <a:extLst>
              <a:ext uri="{FF2B5EF4-FFF2-40B4-BE49-F238E27FC236}">
                <a16:creationId xmlns:a16="http://schemas.microsoft.com/office/drawing/2014/main" id="{784AC623-72FB-6D61-7BCA-53F2788FF070}"/>
              </a:ext>
            </a:extLst>
          </p:cNvPr>
          <p:cNvCxnSpPr>
            <a:cxnSpLocks/>
          </p:cNvCxnSpPr>
          <p:nvPr/>
        </p:nvCxnSpPr>
        <p:spPr>
          <a:xfrm>
            <a:off x="128681" y="451670"/>
            <a:ext cx="2401022" cy="10438"/>
          </a:xfrm>
          <a:prstGeom prst="line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Retângulo de cantos arredondados 41">
            <a:extLst>
              <a:ext uri="{FF2B5EF4-FFF2-40B4-BE49-F238E27FC236}">
                <a16:creationId xmlns:a16="http://schemas.microsoft.com/office/drawing/2014/main" id="{B07499A2-CCEA-2CEA-8299-6E3FA2605BC6}"/>
              </a:ext>
            </a:extLst>
          </p:cNvPr>
          <p:cNvSpPr/>
          <p:nvPr/>
        </p:nvSpPr>
        <p:spPr>
          <a:xfrm>
            <a:off x="1718172" y="400722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Criar pedido no painel</a:t>
            </a:r>
          </a:p>
        </p:txBody>
      </p:sp>
      <p:sp>
        <p:nvSpPr>
          <p:cNvPr id="48" name="Pentágono 6">
            <a:extLst>
              <a:ext uri="{FF2B5EF4-FFF2-40B4-BE49-F238E27FC236}">
                <a16:creationId xmlns:a16="http://schemas.microsoft.com/office/drawing/2014/main" id="{17A0843C-C337-10A9-FDA9-F7A0B4551A66}"/>
              </a:ext>
            </a:extLst>
          </p:cNvPr>
          <p:cNvSpPr/>
          <p:nvPr/>
        </p:nvSpPr>
        <p:spPr>
          <a:xfrm>
            <a:off x="1728681" y="3848709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EC E CSOL</a:t>
            </a:r>
          </a:p>
        </p:txBody>
      </p:sp>
      <p:pic>
        <p:nvPicPr>
          <p:cNvPr id="55" name="Imagem 54">
            <a:extLst>
              <a:ext uri="{FF2B5EF4-FFF2-40B4-BE49-F238E27FC236}">
                <a16:creationId xmlns:a16="http://schemas.microsoft.com/office/drawing/2014/main" id="{66ABA281-1D8F-01CA-AE50-C81C47D8CF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20783" y="3869046"/>
            <a:ext cx="198000" cy="198000"/>
          </a:xfrm>
          <a:prstGeom prst="rect">
            <a:avLst/>
          </a:prstGeom>
        </p:spPr>
      </p:pic>
      <p:cxnSp>
        <p:nvCxnSpPr>
          <p:cNvPr id="449" name="Conector de Seta Reta 448">
            <a:extLst>
              <a:ext uri="{FF2B5EF4-FFF2-40B4-BE49-F238E27FC236}">
                <a16:creationId xmlns:a16="http://schemas.microsoft.com/office/drawing/2014/main" id="{EF7D796A-0145-7B5B-1951-9CC85A226CAC}"/>
              </a:ext>
            </a:extLst>
          </p:cNvPr>
          <p:cNvCxnSpPr>
            <a:cxnSpLocks/>
            <a:stCxn id="46" idx="3"/>
            <a:endCxn id="363" idx="1"/>
          </p:cNvCxnSpPr>
          <p:nvPr/>
        </p:nvCxnSpPr>
        <p:spPr>
          <a:xfrm flipV="1">
            <a:off x="2690172" y="4364122"/>
            <a:ext cx="1421633" cy="3099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Conector reto 118">
            <a:extLst>
              <a:ext uri="{FF2B5EF4-FFF2-40B4-BE49-F238E27FC236}">
                <a16:creationId xmlns:a16="http://schemas.microsoft.com/office/drawing/2014/main" id="{E9F1BC02-76EA-B918-F7DF-BC46EDAC828D}"/>
              </a:ext>
            </a:extLst>
          </p:cNvPr>
          <p:cNvCxnSpPr>
            <a:cxnSpLocks/>
            <a:endCxn id="120" idx="2"/>
          </p:cNvCxnSpPr>
          <p:nvPr/>
        </p:nvCxnSpPr>
        <p:spPr>
          <a:xfrm>
            <a:off x="4616317" y="4711164"/>
            <a:ext cx="4932" cy="536295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0" name="Fluxograma: Processo Alternativo 119">
            <a:extLst>
              <a:ext uri="{FF2B5EF4-FFF2-40B4-BE49-F238E27FC236}">
                <a16:creationId xmlns:a16="http://schemas.microsoft.com/office/drawing/2014/main" id="{4B1D5660-E7C8-46AC-34BE-089199FEB728}"/>
              </a:ext>
            </a:extLst>
          </p:cNvPr>
          <p:cNvSpPr/>
          <p:nvPr/>
        </p:nvSpPr>
        <p:spPr>
          <a:xfrm>
            <a:off x="4156849" y="504945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OTRS</a:t>
            </a:r>
          </a:p>
        </p:txBody>
      </p:sp>
      <p:sp>
        <p:nvSpPr>
          <p:cNvPr id="121" name="Fluxograma: Processo Alternativo 120">
            <a:extLst>
              <a:ext uri="{FF2B5EF4-FFF2-40B4-BE49-F238E27FC236}">
                <a16:creationId xmlns:a16="http://schemas.microsoft.com/office/drawing/2014/main" id="{89CA8D0B-F3C4-39BB-D1AD-D2F6B0E3EF2B}"/>
              </a:ext>
            </a:extLst>
          </p:cNvPr>
          <p:cNvSpPr/>
          <p:nvPr/>
        </p:nvSpPr>
        <p:spPr>
          <a:xfrm>
            <a:off x="4151917" y="480287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SD</a:t>
            </a:r>
          </a:p>
        </p:txBody>
      </p:sp>
      <p:pic>
        <p:nvPicPr>
          <p:cNvPr id="122" name="Imagem 121">
            <a:extLst>
              <a:ext uri="{FF2B5EF4-FFF2-40B4-BE49-F238E27FC236}">
                <a16:creationId xmlns:a16="http://schemas.microsoft.com/office/drawing/2014/main" id="{A2A8EC65-CD10-3C27-B667-594ECE3672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2856" y="4809988"/>
            <a:ext cx="176943" cy="176943"/>
          </a:xfrm>
          <a:prstGeom prst="rect">
            <a:avLst/>
          </a:prstGeom>
        </p:spPr>
      </p:pic>
      <p:pic>
        <p:nvPicPr>
          <p:cNvPr id="123" name="Imagem 122">
            <a:extLst>
              <a:ext uri="{FF2B5EF4-FFF2-40B4-BE49-F238E27FC236}">
                <a16:creationId xmlns:a16="http://schemas.microsoft.com/office/drawing/2014/main" id="{27F436ED-A22D-832D-F0FB-1590E9919D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5756" y="5068600"/>
            <a:ext cx="176943" cy="176943"/>
          </a:xfrm>
          <a:prstGeom prst="rect">
            <a:avLst/>
          </a:prstGeom>
        </p:spPr>
      </p:pic>
      <p:sp>
        <p:nvSpPr>
          <p:cNvPr id="126" name="Retângulo: Único Canto Arredondado 125">
            <a:extLst>
              <a:ext uri="{FF2B5EF4-FFF2-40B4-BE49-F238E27FC236}">
                <a16:creationId xmlns:a16="http://schemas.microsoft.com/office/drawing/2014/main" id="{5D012344-1BD8-2547-9F56-AFC1E6A129FB}"/>
              </a:ext>
            </a:extLst>
          </p:cNvPr>
          <p:cNvSpPr/>
          <p:nvPr/>
        </p:nvSpPr>
        <p:spPr>
          <a:xfrm>
            <a:off x="4158640" y="5306692"/>
            <a:ext cx="2170640" cy="198000"/>
          </a:xfrm>
          <a:prstGeom prst="round1Rect">
            <a:avLst/>
          </a:prstGeom>
          <a:solidFill>
            <a:srgbClr val="ED1C24">
              <a:alpha val="9804"/>
            </a:srgbClr>
          </a:solidFill>
          <a:ln w="19050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 Sistema de atendimento Mesa Cloud</a:t>
            </a:r>
          </a:p>
        </p:txBody>
      </p:sp>
      <p:sp>
        <p:nvSpPr>
          <p:cNvPr id="256" name="Retângulo de cantos arredondados 41">
            <a:extLst>
              <a:ext uri="{FF2B5EF4-FFF2-40B4-BE49-F238E27FC236}">
                <a16:creationId xmlns:a16="http://schemas.microsoft.com/office/drawing/2014/main" id="{FE2506AC-DAF9-B55E-EC9F-C38A114DCDC0}"/>
              </a:ext>
            </a:extLst>
          </p:cNvPr>
          <p:cNvSpPr/>
          <p:nvPr/>
        </p:nvSpPr>
        <p:spPr>
          <a:xfrm>
            <a:off x="5308400" y="400020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Interagir com o cliente e encerrar chamado</a:t>
            </a:r>
          </a:p>
        </p:txBody>
      </p:sp>
      <p:sp>
        <p:nvSpPr>
          <p:cNvPr id="257" name="Pentágono 6">
            <a:extLst>
              <a:ext uri="{FF2B5EF4-FFF2-40B4-BE49-F238E27FC236}">
                <a16:creationId xmlns:a16="http://schemas.microsoft.com/office/drawing/2014/main" id="{086421D8-FCEB-031E-953F-3F36CBC09AC5}"/>
              </a:ext>
            </a:extLst>
          </p:cNvPr>
          <p:cNvSpPr/>
          <p:nvPr/>
        </p:nvSpPr>
        <p:spPr>
          <a:xfrm>
            <a:off x="5318909" y="3841695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Técnica e instalação</a:t>
            </a:r>
          </a:p>
        </p:txBody>
      </p:sp>
      <p:pic>
        <p:nvPicPr>
          <p:cNvPr id="258" name="Imagem 257">
            <a:extLst>
              <a:ext uri="{FF2B5EF4-FFF2-40B4-BE49-F238E27FC236}">
                <a16:creationId xmlns:a16="http://schemas.microsoft.com/office/drawing/2014/main" id="{357120EB-C055-9A36-28DB-EF905AC200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9745" y="3862032"/>
            <a:ext cx="198000" cy="198000"/>
          </a:xfrm>
          <a:prstGeom prst="rect">
            <a:avLst/>
          </a:prstGeom>
        </p:spPr>
      </p:pic>
      <p:cxnSp>
        <p:nvCxnSpPr>
          <p:cNvPr id="259" name="Conector reto 258">
            <a:extLst>
              <a:ext uri="{FF2B5EF4-FFF2-40B4-BE49-F238E27FC236}">
                <a16:creationId xmlns:a16="http://schemas.microsoft.com/office/drawing/2014/main" id="{123CD3BD-5A93-A73A-DF27-626940B9ED2A}"/>
              </a:ext>
            </a:extLst>
          </p:cNvPr>
          <p:cNvCxnSpPr>
            <a:cxnSpLocks/>
            <a:endCxn id="270" idx="2"/>
          </p:cNvCxnSpPr>
          <p:nvPr/>
        </p:nvCxnSpPr>
        <p:spPr>
          <a:xfrm>
            <a:off x="5812912" y="4707249"/>
            <a:ext cx="14021" cy="561174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2" name="Fluxograma: Processo Alternativo 261">
            <a:extLst>
              <a:ext uri="{FF2B5EF4-FFF2-40B4-BE49-F238E27FC236}">
                <a16:creationId xmlns:a16="http://schemas.microsoft.com/office/drawing/2014/main" id="{06EC9734-177A-B2A4-E2BD-A5296CFF82CE}"/>
              </a:ext>
            </a:extLst>
          </p:cNvPr>
          <p:cNvSpPr/>
          <p:nvPr/>
        </p:nvSpPr>
        <p:spPr>
          <a:xfrm>
            <a:off x="5348512" y="479896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263" name="Imagem 262">
            <a:extLst>
              <a:ext uri="{FF2B5EF4-FFF2-40B4-BE49-F238E27FC236}">
                <a16:creationId xmlns:a16="http://schemas.microsoft.com/office/drawing/2014/main" id="{0AE66ADF-56CB-4F9E-AC42-9896FF03BE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9451" y="4806073"/>
            <a:ext cx="176943" cy="176943"/>
          </a:xfrm>
          <a:prstGeom prst="rect">
            <a:avLst/>
          </a:prstGeom>
        </p:spPr>
      </p:pic>
      <p:cxnSp>
        <p:nvCxnSpPr>
          <p:cNvPr id="266" name="Conector de Seta Reta 265">
            <a:extLst>
              <a:ext uri="{FF2B5EF4-FFF2-40B4-BE49-F238E27FC236}">
                <a16:creationId xmlns:a16="http://schemas.microsoft.com/office/drawing/2014/main" id="{BC8F9BDC-37EF-6C4C-CE61-64D246389FDD}"/>
              </a:ext>
            </a:extLst>
          </p:cNvPr>
          <p:cNvCxnSpPr>
            <a:cxnSpLocks/>
            <a:stCxn id="363" idx="3"/>
            <a:endCxn id="256" idx="1"/>
          </p:cNvCxnSpPr>
          <p:nvPr/>
        </p:nvCxnSpPr>
        <p:spPr>
          <a:xfrm flipV="1">
            <a:off x="5083805" y="4360207"/>
            <a:ext cx="224595" cy="391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0" name="Fluxograma: Processo Alternativo 269">
            <a:extLst>
              <a:ext uri="{FF2B5EF4-FFF2-40B4-BE49-F238E27FC236}">
                <a16:creationId xmlns:a16="http://schemas.microsoft.com/office/drawing/2014/main" id="{DE4554CC-EE27-35D7-E683-1AAB2EF27DFC}"/>
              </a:ext>
            </a:extLst>
          </p:cNvPr>
          <p:cNvSpPr/>
          <p:nvPr/>
        </p:nvSpPr>
        <p:spPr>
          <a:xfrm>
            <a:off x="5362533" y="507042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OTRS</a:t>
            </a:r>
          </a:p>
        </p:txBody>
      </p:sp>
      <p:pic>
        <p:nvPicPr>
          <p:cNvPr id="271" name="Imagem 270">
            <a:extLst>
              <a:ext uri="{FF2B5EF4-FFF2-40B4-BE49-F238E27FC236}">
                <a16:creationId xmlns:a16="http://schemas.microsoft.com/office/drawing/2014/main" id="{C8B8ECCF-73B5-F459-9E72-70A8C8A95B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1440" y="5089564"/>
            <a:ext cx="176943" cy="176943"/>
          </a:xfrm>
          <a:prstGeom prst="rect">
            <a:avLst/>
          </a:prstGeom>
        </p:spPr>
      </p:pic>
      <p:sp>
        <p:nvSpPr>
          <p:cNvPr id="274" name="Retângulo: Único Canto Arredondado 273">
            <a:extLst>
              <a:ext uri="{FF2B5EF4-FFF2-40B4-BE49-F238E27FC236}">
                <a16:creationId xmlns:a16="http://schemas.microsoft.com/office/drawing/2014/main" id="{C552656D-3984-31FB-6A07-370EFAC6CE8A}"/>
              </a:ext>
            </a:extLst>
          </p:cNvPr>
          <p:cNvSpPr/>
          <p:nvPr/>
        </p:nvSpPr>
        <p:spPr>
          <a:xfrm>
            <a:off x="4120448" y="3517823"/>
            <a:ext cx="2251436" cy="220551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MX" panose="020B0604020202020204" charset="0"/>
              </a:rPr>
              <a:t>1 dia útil</a:t>
            </a:r>
          </a:p>
        </p:txBody>
      </p:sp>
      <p:pic>
        <p:nvPicPr>
          <p:cNvPr id="275" name="Gráfico 274" descr="Relógio com preenchimento sólido">
            <a:extLst>
              <a:ext uri="{FF2B5EF4-FFF2-40B4-BE49-F238E27FC236}">
                <a16:creationId xmlns:a16="http://schemas.microsoft.com/office/drawing/2014/main" id="{6B4919CE-2A48-0FD1-0E31-C408E0368A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13416" y="3549504"/>
            <a:ext cx="166334" cy="190625"/>
          </a:xfrm>
          <a:prstGeom prst="rect">
            <a:avLst/>
          </a:prstGeom>
        </p:spPr>
      </p:pic>
      <p:sp>
        <p:nvSpPr>
          <p:cNvPr id="276" name="CaixaDeTexto 275">
            <a:extLst>
              <a:ext uri="{FF2B5EF4-FFF2-40B4-BE49-F238E27FC236}">
                <a16:creationId xmlns:a16="http://schemas.microsoft.com/office/drawing/2014/main" id="{A2E169A1-CF5A-7B6E-EE23-AD99D821370E}"/>
              </a:ext>
            </a:extLst>
          </p:cNvPr>
          <p:cNvSpPr txBox="1"/>
          <p:nvPr/>
        </p:nvSpPr>
        <p:spPr>
          <a:xfrm>
            <a:off x="4034495" y="3201943"/>
            <a:ext cx="29954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3. Tecnica e instalação</a:t>
            </a:r>
          </a:p>
        </p:txBody>
      </p:sp>
      <p:cxnSp>
        <p:nvCxnSpPr>
          <p:cNvPr id="281" name="Conector de Seta Reta 280">
            <a:extLst>
              <a:ext uri="{FF2B5EF4-FFF2-40B4-BE49-F238E27FC236}">
                <a16:creationId xmlns:a16="http://schemas.microsoft.com/office/drawing/2014/main" id="{BAB57FB8-67FD-4023-11A9-4C7808E1D583}"/>
              </a:ext>
            </a:extLst>
          </p:cNvPr>
          <p:cNvCxnSpPr>
            <a:cxnSpLocks/>
            <a:stCxn id="256" idx="3"/>
            <a:endCxn id="282" idx="2"/>
          </p:cNvCxnSpPr>
          <p:nvPr/>
        </p:nvCxnSpPr>
        <p:spPr>
          <a:xfrm>
            <a:off x="6280400" y="4360207"/>
            <a:ext cx="304055" cy="1683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2" name="Círculo: Vazio 281">
            <a:extLst>
              <a:ext uri="{FF2B5EF4-FFF2-40B4-BE49-F238E27FC236}">
                <a16:creationId xmlns:a16="http://schemas.microsoft.com/office/drawing/2014/main" id="{E042DB0C-6DD1-BEF3-DD09-81D12895AAA3}"/>
              </a:ext>
            </a:extLst>
          </p:cNvPr>
          <p:cNvSpPr/>
          <p:nvPr/>
        </p:nvSpPr>
        <p:spPr>
          <a:xfrm>
            <a:off x="6584455" y="4210690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85" name="Retângulo: Único Canto Arredondado 284">
            <a:extLst>
              <a:ext uri="{FF2B5EF4-FFF2-40B4-BE49-F238E27FC236}">
                <a16:creationId xmlns:a16="http://schemas.microsoft.com/office/drawing/2014/main" id="{0DF33CE0-BA13-073F-65A2-9AE750A3F85B}"/>
              </a:ext>
            </a:extLst>
          </p:cNvPr>
          <p:cNvSpPr/>
          <p:nvPr/>
        </p:nvSpPr>
        <p:spPr>
          <a:xfrm>
            <a:off x="9780766" y="4817324"/>
            <a:ext cx="863235" cy="224537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SLA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</a:t>
            </a:r>
          </a:p>
        </p:txBody>
      </p:sp>
      <p:sp>
        <p:nvSpPr>
          <p:cNvPr id="287" name="Fluxograma: Processo Alternativo 286">
            <a:extLst>
              <a:ext uri="{FF2B5EF4-FFF2-40B4-BE49-F238E27FC236}">
                <a16:creationId xmlns:a16="http://schemas.microsoft.com/office/drawing/2014/main" id="{738F9A71-7EF2-45D8-CD63-96631ACBC45C}"/>
              </a:ext>
            </a:extLst>
          </p:cNvPr>
          <p:cNvSpPr/>
          <p:nvPr/>
        </p:nvSpPr>
        <p:spPr>
          <a:xfrm>
            <a:off x="9760024" y="4564092"/>
            <a:ext cx="928800" cy="2232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288" name="Imagem 287">
            <a:extLst>
              <a:ext uri="{FF2B5EF4-FFF2-40B4-BE49-F238E27FC236}">
                <a16:creationId xmlns:a16="http://schemas.microsoft.com/office/drawing/2014/main" id="{8F93A520-BFBE-CB87-1219-4023A421820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57834" y="4593314"/>
            <a:ext cx="176943" cy="202783"/>
          </a:xfrm>
          <a:prstGeom prst="rect">
            <a:avLst/>
          </a:prstGeom>
        </p:spPr>
      </p:pic>
      <p:sp>
        <p:nvSpPr>
          <p:cNvPr id="289" name="CaixaDeTexto 288">
            <a:extLst>
              <a:ext uri="{FF2B5EF4-FFF2-40B4-BE49-F238E27FC236}">
                <a16:creationId xmlns:a16="http://schemas.microsoft.com/office/drawing/2014/main" id="{31A04951-B819-C1D8-7393-11221A3F7045}"/>
              </a:ext>
            </a:extLst>
          </p:cNvPr>
          <p:cNvSpPr txBox="1"/>
          <p:nvPr/>
        </p:nvSpPr>
        <p:spPr>
          <a:xfrm>
            <a:off x="10228142" y="4595942"/>
            <a:ext cx="138262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Sistema</a:t>
            </a:r>
          </a:p>
        </p:txBody>
      </p:sp>
      <p:sp>
        <p:nvSpPr>
          <p:cNvPr id="290" name="CaixaDeTexto 289">
            <a:extLst>
              <a:ext uri="{FF2B5EF4-FFF2-40B4-BE49-F238E27FC236}">
                <a16:creationId xmlns:a16="http://schemas.microsoft.com/office/drawing/2014/main" id="{569DC321-C5FB-25A7-7241-49AFAD45102B}"/>
              </a:ext>
            </a:extLst>
          </p:cNvPr>
          <p:cNvSpPr txBox="1"/>
          <p:nvPr/>
        </p:nvSpPr>
        <p:spPr>
          <a:xfrm>
            <a:off x="10422964" y="5124462"/>
            <a:ext cx="148570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Setor Responsável</a:t>
            </a:r>
          </a:p>
        </p:txBody>
      </p:sp>
      <p:sp>
        <p:nvSpPr>
          <p:cNvPr id="291" name="Pentágono 6">
            <a:extLst>
              <a:ext uri="{FF2B5EF4-FFF2-40B4-BE49-F238E27FC236}">
                <a16:creationId xmlns:a16="http://schemas.microsoft.com/office/drawing/2014/main" id="{3335D763-7F29-2374-4D7C-658479B64986}"/>
              </a:ext>
            </a:extLst>
          </p:cNvPr>
          <p:cNvSpPr/>
          <p:nvPr/>
        </p:nvSpPr>
        <p:spPr>
          <a:xfrm>
            <a:off x="9776815" y="5119760"/>
            <a:ext cx="928871" cy="2232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292" name="Imagem 291">
            <a:extLst>
              <a:ext uri="{FF2B5EF4-FFF2-40B4-BE49-F238E27FC236}">
                <a16:creationId xmlns:a16="http://schemas.microsoft.com/office/drawing/2014/main" id="{0355EA5F-FC2E-0826-B826-19F1988AFD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02485" y="5132752"/>
            <a:ext cx="151633" cy="173777"/>
          </a:xfrm>
          <a:prstGeom prst="rect">
            <a:avLst/>
          </a:prstGeom>
        </p:spPr>
      </p:pic>
      <p:pic>
        <p:nvPicPr>
          <p:cNvPr id="293" name="Gráfico 292" descr="Relógio com preenchimento sólido">
            <a:extLst>
              <a:ext uri="{FF2B5EF4-FFF2-40B4-BE49-F238E27FC236}">
                <a16:creationId xmlns:a16="http://schemas.microsoft.com/office/drawing/2014/main" id="{C81FA7EB-B673-DF34-7E54-BED8AE8EBC0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14792" y="4822142"/>
            <a:ext cx="166334" cy="190625"/>
          </a:xfrm>
          <a:prstGeom prst="rect">
            <a:avLst/>
          </a:prstGeom>
        </p:spPr>
      </p:pic>
      <p:sp>
        <p:nvSpPr>
          <p:cNvPr id="294" name="CaixaDeTexto 293">
            <a:extLst>
              <a:ext uri="{FF2B5EF4-FFF2-40B4-BE49-F238E27FC236}">
                <a16:creationId xmlns:a16="http://schemas.microsoft.com/office/drawing/2014/main" id="{B9B397DA-592D-BBE6-A9BF-AFE1FD981F3F}"/>
              </a:ext>
            </a:extLst>
          </p:cNvPr>
          <p:cNvSpPr txBox="1"/>
          <p:nvPr/>
        </p:nvSpPr>
        <p:spPr>
          <a:xfrm>
            <a:off x="10578898" y="4831720"/>
            <a:ext cx="119014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Tempo da Tratativa</a:t>
            </a:r>
          </a:p>
        </p:txBody>
      </p:sp>
      <p:sp>
        <p:nvSpPr>
          <p:cNvPr id="297" name="Google Shape;914;g1e5bc5d4dfe_0_1532">
            <a:extLst>
              <a:ext uri="{FF2B5EF4-FFF2-40B4-BE49-F238E27FC236}">
                <a16:creationId xmlns:a16="http://schemas.microsoft.com/office/drawing/2014/main" id="{74EF3A48-5E44-D96C-C85F-D7664C7DB5E0}"/>
              </a:ext>
            </a:extLst>
          </p:cNvPr>
          <p:cNvSpPr/>
          <p:nvPr/>
        </p:nvSpPr>
        <p:spPr>
          <a:xfrm>
            <a:off x="4111806" y="5620654"/>
            <a:ext cx="2215796" cy="413468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Ponto importante: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ativação do serviço é realizada após a interação do cliente com o link enviado ao e-mail.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pic>
        <p:nvPicPr>
          <p:cNvPr id="298" name="Imagem 297">
            <a:extLst>
              <a:ext uri="{FF2B5EF4-FFF2-40B4-BE49-F238E27FC236}">
                <a16:creationId xmlns:a16="http://schemas.microsoft.com/office/drawing/2014/main" id="{F1E9107D-94D8-9B01-4A47-0545837162D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4131173" y="5565351"/>
            <a:ext cx="190173" cy="190173"/>
          </a:xfrm>
          <a:prstGeom prst="rect">
            <a:avLst/>
          </a:prstGeom>
        </p:spPr>
      </p:pic>
      <p:sp>
        <p:nvSpPr>
          <p:cNvPr id="4" name="Fluxograma: Processo Alternativo 3">
            <a:extLst>
              <a:ext uri="{FF2B5EF4-FFF2-40B4-BE49-F238E27FC236}">
                <a16:creationId xmlns:a16="http://schemas.microsoft.com/office/drawing/2014/main" id="{5EE06727-E495-12C9-139D-DAAB9E0C1F1B}"/>
              </a:ext>
            </a:extLst>
          </p:cNvPr>
          <p:cNvSpPr/>
          <p:nvPr/>
        </p:nvSpPr>
        <p:spPr>
          <a:xfrm>
            <a:off x="4415357" y="2465162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A2424105-546D-8D68-0A41-D06B214442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5357" y="2465162"/>
            <a:ext cx="176943" cy="176943"/>
          </a:xfrm>
          <a:prstGeom prst="rect">
            <a:avLst/>
          </a:prstGeom>
        </p:spPr>
      </p:pic>
      <p:sp>
        <p:nvSpPr>
          <p:cNvPr id="6" name="Retângulo de cantos arredondados 41">
            <a:extLst>
              <a:ext uri="{FF2B5EF4-FFF2-40B4-BE49-F238E27FC236}">
                <a16:creationId xmlns:a16="http://schemas.microsoft.com/office/drawing/2014/main" id="{0B9854BE-D0ED-5716-EAFB-E457B98BC138}"/>
              </a:ext>
            </a:extLst>
          </p:cNvPr>
          <p:cNvSpPr/>
          <p:nvPr/>
        </p:nvSpPr>
        <p:spPr>
          <a:xfrm>
            <a:off x="4392291" y="1667242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documento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7" name="Conector de Seta Reta 6">
            <a:extLst>
              <a:ext uri="{FF2B5EF4-FFF2-40B4-BE49-F238E27FC236}">
                <a16:creationId xmlns:a16="http://schemas.microsoft.com/office/drawing/2014/main" id="{43288285-2EBB-6A2B-F097-0B7BCA5CACA0}"/>
              </a:ext>
            </a:extLst>
          </p:cNvPr>
          <p:cNvCxnSpPr>
            <a:cxnSpLocks/>
            <a:stCxn id="6" idx="3"/>
            <a:endCxn id="510" idx="1"/>
          </p:cNvCxnSpPr>
          <p:nvPr/>
        </p:nvCxnSpPr>
        <p:spPr>
          <a:xfrm>
            <a:off x="5364291" y="2027242"/>
            <a:ext cx="133309" cy="12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FE8F1722-07AD-EB3E-6FB2-FCD70FCAAC7F}"/>
              </a:ext>
            </a:extLst>
          </p:cNvPr>
          <p:cNvCxnSpPr>
            <a:cxnSpLocks/>
            <a:stCxn id="6" idx="2"/>
            <a:endCxn id="4" idx="0"/>
          </p:cNvCxnSpPr>
          <p:nvPr/>
        </p:nvCxnSpPr>
        <p:spPr>
          <a:xfrm>
            <a:off x="4878291" y="2387242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Pentágono 6">
            <a:extLst>
              <a:ext uri="{FF2B5EF4-FFF2-40B4-BE49-F238E27FC236}">
                <a16:creationId xmlns:a16="http://schemas.microsoft.com/office/drawing/2014/main" id="{A31284A0-C22D-2534-9BBA-2DC4A3713731}"/>
              </a:ext>
            </a:extLst>
          </p:cNvPr>
          <p:cNvSpPr/>
          <p:nvPr/>
        </p:nvSpPr>
        <p:spPr>
          <a:xfrm>
            <a:off x="4309876" y="1510211"/>
            <a:ext cx="1111802" cy="208115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Antifraude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E98187FE-785B-D7F8-F4BD-E8BCEB57C6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6357" y="1508032"/>
            <a:ext cx="198000" cy="198000"/>
          </a:xfrm>
          <a:prstGeom prst="rect">
            <a:avLst/>
          </a:prstGeom>
        </p:spPr>
      </p:pic>
      <p:cxnSp>
        <p:nvCxnSpPr>
          <p:cNvPr id="14" name="Conector de Seta Reta 13">
            <a:extLst>
              <a:ext uri="{FF2B5EF4-FFF2-40B4-BE49-F238E27FC236}">
                <a16:creationId xmlns:a16="http://schemas.microsoft.com/office/drawing/2014/main" id="{A82A1FDC-431B-FCB7-5895-F192A276A9C2}"/>
              </a:ext>
            </a:extLst>
          </p:cNvPr>
          <p:cNvCxnSpPr>
            <a:cxnSpLocks/>
            <a:stCxn id="66" idx="3"/>
            <a:endCxn id="6" idx="1"/>
          </p:cNvCxnSpPr>
          <p:nvPr/>
        </p:nvCxnSpPr>
        <p:spPr>
          <a:xfrm flipV="1">
            <a:off x="4260743" y="2027242"/>
            <a:ext cx="131548" cy="335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tângulo: Único Canto Arredondado 17">
            <a:extLst>
              <a:ext uri="{FF2B5EF4-FFF2-40B4-BE49-F238E27FC236}">
                <a16:creationId xmlns:a16="http://schemas.microsoft.com/office/drawing/2014/main" id="{75B42C9B-6144-DAE1-1ED3-13C517BDFE3E}"/>
              </a:ext>
            </a:extLst>
          </p:cNvPr>
          <p:cNvSpPr/>
          <p:nvPr/>
        </p:nvSpPr>
        <p:spPr>
          <a:xfrm>
            <a:off x="3351463" y="2761926"/>
            <a:ext cx="1980158" cy="190078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2 dias (manual)</a:t>
            </a:r>
          </a:p>
        </p:txBody>
      </p:sp>
      <p:pic>
        <p:nvPicPr>
          <p:cNvPr id="19" name="Gráfico 18" descr="Relógio com preenchimento sólido">
            <a:extLst>
              <a:ext uri="{FF2B5EF4-FFF2-40B4-BE49-F238E27FC236}">
                <a16:creationId xmlns:a16="http://schemas.microsoft.com/office/drawing/2014/main" id="{F95F3A50-E6A1-FA68-5C32-A4A39D6189D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83129" y="2783177"/>
            <a:ext cx="166334" cy="190625"/>
          </a:xfrm>
          <a:prstGeom prst="rect">
            <a:avLst/>
          </a:prstGeom>
        </p:spPr>
      </p:pic>
      <p:sp>
        <p:nvSpPr>
          <p:cNvPr id="2" name="Google Shape;914;g1e5bc5d4dfe_0_1532">
            <a:extLst>
              <a:ext uri="{FF2B5EF4-FFF2-40B4-BE49-F238E27FC236}">
                <a16:creationId xmlns:a16="http://schemas.microsoft.com/office/drawing/2014/main" id="{2D28BC1C-7151-7F70-A87D-621E564EB8AC}"/>
              </a:ext>
            </a:extLst>
          </p:cNvPr>
          <p:cNvSpPr/>
          <p:nvPr/>
        </p:nvSpPr>
        <p:spPr>
          <a:xfrm>
            <a:off x="8075168" y="1330016"/>
            <a:ext cx="3648276" cy="838531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Ponto importante – </a:t>
            </a:r>
            <a:r>
              <a:rPr kumimoji="0" lang="pt-BR" sz="700" b="1" i="0" u="sng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Pré</a:t>
            </a:r>
            <a:r>
              <a:rPr kumimoji="0" lang="pt-BR" sz="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Venda (CSOL)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Atuar em conjunto com o executivo de venda na identificação das necessidades técnicas dos clientes;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Validar a viabilidade técnica das soluções propostas (para fixa e acima de 10 endereços)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Sugerir soluções técnicas adequadas ao perfil e segmento do cliente;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Participar de reuniões técnicas iniciais para levantar requisitos e esclarecer dúvidas prévias do cliente.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4C586B55-B1B5-06E4-8B4B-7CC5C726EE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8077589" y="1228275"/>
            <a:ext cx="190173" cy="190173"/>
          </a:xfrm>
          <a:prstGeom prst="rect">
            <a:avLst/>
          </a:prstGeom>
        </p:spPr>
      </p:pic>
      <p:sp>
        <p:nvSpPr>
          <p:cNvPr id="15" name="Google Shape;914;g1e5bc5d4dfe_0_1532">
            <a:extLst>
              <a:ext uri="{FF2B5EF4-FFF2-40B4-BE49-F238E27FC236}">
                <a16:creationId xmlns:a16="http://schemas.microsoft.com/office/drawing/2014/main" id="{6E2F1C4A-B3D9-11C7-8997-48CD21828714}"/>
              </a:ext>
            </a:extLst>
          </p:cNvPr>
          <p:cNvSpPr/>
          <p:nvPr/>
        </p:nvSpPr>
        <p:spPr>
          <a:xfrm>
            <a:off x="8051253" y="2288370"/>
            <a:ext cx="3677843" cy="634721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Ponto importante – Análise de Documento e input (CSOL)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Suportar o time especialista de contrato (EC) nas duvidas durante a solicitação do pedido;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Ajustes de documentos conforme as orientações do EC e os reenvia para nova análise;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O  PMO  informa ao Consultor de Soluções  sobre a aprovação, pendência ou reprovação da documentação.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pic>
        <p:nvPicPr>
          <p:cNvPr id="16" name="Imagem 15">
            <a:extLst>
              <a:ext uri="{FF2B5EF4-FFF2-40B4-BE49-F238E27FC236}">
                <a16:creationId xmlns:a16="http://schemas.microsoft.com/office/drawing/2014/main" id="{89130E66-E8F7-B22D-086B-534B4084A2D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8084523" y="2175769"/>
            <a:ext cx="190173" cy="190173"/>
          </a:xfrm>
          <a:prstGeom prst="rect">
            <a:avLst/>
          </a:prstGeom>
        </p:spPr>
      </p:pic>
      <p:sp>
        <p:nvSpPr>
          <p:cNvPr id="17" name="Google Shape;914;g1e5bc5d4dfe_0_1532">
            <a:extLst>
              <a:ext uri="{FF2B5EF4-FFF2-40B4-BE49-F238E27FC236}">
                <a16:creationId xmlns:a16="http://schemas.microsoft.com/office/drawing/2014/main" id="{B46BA335-58E6-4CD9-B1D2-4CE06E2265E0}"/>
              </a:ext>
            </a:extLst>
          </p:cNvPr>
          <p:cNvSpPr/>
          <p:nvPr/>
        </p:nvSpPr>
        <p:spPr>
          <a:xfrm>
            <a:off x="8040863" y="3048547"/>
            <a:ext cx="3726580" cy="459217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Ponto importante – Tecnica e instalação (CSOL)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Acompanhar os pedidos na esteira de produção e ativação (delivery);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Suportar o time delivery até ativação do serviço.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pic>
        <p:nvPicPr>
          <p:cNvPr id="21" name="Imagem 20">
            <a:extLst>
              <a:ext uri="{FF2B5EF4-FFF2-40B4-BE49-F238E27FC236}">
                <a16:creationId xmlns:a16="http://schemas.microsoft.com/office/drawing/2014/main" id="{A91168FD-4D8B-2223-9E89-290D91B3156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8074132" y="2935946"/>
            <a:ext cx="190173" cy="190173"/>
          </a:xfrm>
          <a:prstGeom prst="rect">
            <a:avLst/>
          </a:prstGeom>
        </p:spPr>
      </p:pic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B2CEACDE-8FD2-B696-8123-10445895E604}"/>
              </a:ext>
            </a:extLst>
          </p:cNvPr>
          <p:cNvCxnSpPr>
            <a:cxnSpLocks/>
            <a:endCxn id="30" idx="2"/>
          </p:cNvCxnSpPr>
          <p:nvPr/>
        </p:nvCxnSpPr>
        <p:spPr>
          <a:xfrm>
            <a:off x="1015891" y="4745734"/>
            <a:ext cx="4932" cy="536295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Fluxograma: Processo Alternativo 29">
            <a:extLst>
              <a:ext uri="{FF2B5EF4-FFF2-40B4-BE49-F238E27FC236}">
                <a16:creationId xmlns:a16="http://schemas.microsoft.com/office/drawing/2014/main" id="{3CE809F6-4B97-901D-28CE-97AE9CA559C0}"/>
              </a:ext>
            </a:extLst>
          </p:cNvPr>
          <p:cNvSpPr/>
          <p:nvPr/>
        </p:nvSpPr>
        <p:spPr>
          <a:xfrm>
            <a:off x="556423" y="508402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GUC</a:t>
            </a:r>
          </a:p>
        </p:txBody>
      </p:sp>
      <p:pic>
        <p:nvPicPr>
          <p:cNvPr id="31" name="Imagem 30">
            <a:extLst>
              <a:ext uri="{FF2B5EF4-FFF2-40B4-BE49-F238E27FC236}">
                <a16:creationId xmlns:a16="http://schemas.microsoft.com/office/drawing/2014/main" id="{A1F50390-FFF3-4145-4CBF-3B54143599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330" y="5103170"/>
            <a:ext cx="176943" cy="176943"/>
          </a:xfrm>
          <a:prstGeom prst="rect">
            <a:avLst/>
          </a:prstGeom>
        </p:spPr>
      </p:pic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7FEAD80F-BD5D-060B-C83A-571CE49459CE}"/>
              </a:ext>
            </a:extLst>
          </p:cNvPr>
          <p:cNvCxnSpPr>
            <a:cxnSpLocks/>
            <a:stCxn id="30" idx="2"/>
            <a:endCxn id="35" idx="2"/>
          </p:cNvCxnSpPr>
          <p:nvPr/>
        </p:nvCxnSpPr>
        <p:spPr>
          <a:xfrm flipH="1">
            <a:off x="996890" y="5282029"/>
            <a:ext cx="23933" cy="47090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5" name="Fluxograma: Processo Alternativo 34">
            <a:extLst>
              <a:ext uri="{FF2B5EF4-FFF2-40B4-BE49-F238E27FC236}">
                <a16:creationId xmlns:a16="http://schemas.microsoft.com/office/drawing/2014/main" id="{218AA5C7-03E9-CECE-EBE4-5B514DB7B891}"/>
              </a:ext>
            </a:extLst>
          </p:cNvPr>
          <p:cNvSpPr/>
          <p:nvPr/>
        </p:nvSpPr>
        <p:spPr>
          <a:xfrm>
            <a:off x="532490" y="555493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CNL</a:t>
            </a:r>
          </a:p>
        </p:txBody>
      </p:sp>
      <p:sp>
        <p:nvSpPr>
          <p:cNvPr id="36" name="Fluxograma: Processo Alternativo 35">
            <a:extLst>
              <a:ext uri="{FF2B5EF4-FFF2-40B4-BE49-F238E27FC236}">
                <a16:creationId xmlns:a16="http://schemas.microsoft.com/office/drawing/2014/main" id="{2979AA89-459C-0533-A881-C04FD4C49983}"/>
              </a:ext>
            </a:extLst>
          </p:cNvPr>
          <p:cNvSpPr/>
          <p:nvPr/>
        </p:nvSpPr>
        <p:spPr>
          <a:xfrm>
            <a:off x="536517" y="5348396"/>
            <a:ext cx="928800" cy="152066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ITP</a:t>
            </a:r>
          </a:p>
        </p:txBody>
      </p:sp>
      <p:pic>
        <p:nvPicPr>
          <p:cNvPr id="37" name="Imagem 36">
            <a:extLst>
              <a:ext uri="{FF2B5EF4-FFF2-40B4-BE49-F238E27FC236}">
                <a16:creationId xmlns:a16="http://schemas.microsoft.com/office/drawing/2014/main" id="{F1F42C2E-AB82-5755-0C87-E0B80DDAA8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517" y="5334287"/>
            <a:ext cx="176943" cy="176943"/>
          </a:xfrm>
          <a:prstGeom prst="rect">
            <a:avLst/>
          </a:prstGeom>
        </p:spPr>
      </p:pic>
      <p:pic>
        <p:nvPicPr>
          <p:cNvPr id="38" name="Imagem 37">
            <a:extLst>
              <a:ext uri="{FF2B5EF4-FFF2-40B4-BE49-F238E27FC236}">
                <a16:creationId xmlns:a16="http://schemas.microsoft.com/office/drawing/2014/main" id="{B174A55B-AB2E-F303-91CF-93ACF60C56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1397" y="5574078"/>
            <a:ext cx="176943" cy="176943"/>
          </a:xfrm>
          <a:prstGeom prst="rect">
            <a:avLst/>
          </a:prstGeom>
        </p:spPr>
      </p:pic>
      <p:sp>
        <p:nvSpPr>
          <p:cNvPr id="39" name="Fluxograma: Processo Alternativo 38">
            <a:extLst>
              <a:ext uri="{FF2B5EF4-FFF2-40B4-BE49-F238E27FC236}">
                <a16:creationId xmlns:a16="http://schemas.microsoft.com/office/drawing/2014/main" id="{C36FBEB8-D278-E49C-3221-210F83474CCD}"/>
              </a:ext>
            </a:extLst>
          </p:cNvPr>
          <p:cNvSpPr/>
          <p:nvPr/>
        </p:nvSpPr>
        <p:spPr>
          <a:xfrm>
            <a:off x="541058" y="481760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solução digital</a:t>
            </a:r>
          </a:p>
        </p:txBody>
      </p:sp>
      <p:pic>
        <p:nvPicPr>
          <p:cNvPr id="40" name="Imagem 39">
            <a:extLst>
              <a:ext uri="{FF2B5EF4-FFF2-40B4-BE49-F238E27FC236}">
                <a16:creationId xmlns:a16="http://schemas.microsoft.com/office/drawing/2014/main" id="{6F4B294E-F003-DA81-6760-C5110BCD03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3" y="4823315"/>
            <a:ext cx="176943" cy="176943"/>
          </a:xfrm>
          <a:prstGeom prst="rect">
            <a:avLst/>
          </a:prstGeom>
        </p:spPr>
      </p:pic>
      <p:cxnSp>
        <p:nvCxnSpPr>
          <p:cNvPr id="41" name="Conector reto 40">
            <a:extLst>
              <a:ext uri="{FF2B5EF4-FFF2-40B4-BE49-F238E27FC236}">
                <a16:creationId xmlns:a16="http://schemas.microsoft.com/office/drawing/2014/main" id="{06140FBE-754B-14B6-71E9-B9758078C33B}"/>
              </a:ext>
            </a:extLst>
          </p:cNvPr>
          <p:cNvCxnSpPr>
            <a:cxnSpLocks/>
            <a:endCxn id="453" idx="2"/>
          </p:cNvCxnSpPr>
          <p:nvPr/>
        </p:nvCxnSpPr>
        <p:spPr>
          <a:xfrm flipH="1">
            <a:off x="2162133" y="4727092"/>
            <a:ext cx="32862" cy="1262879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Fluxograma: Processo Alternativo 41">
            <a:extLst>
              <a:ext uri="{FF2B5EF4-FFF2-40B4-BE49-F238E27FC236}">
                <a16:creationId xmlns:a16="http://schemas.microsoft.com/office/drawing/2014/main" id="{34261DF0-1B0F-5810-C1EB-B630190DB775}"/>
              </a:ext>
            </a:extLst>
          </p:cNvPr>
          <p:cNvSpPr/>
          <p:nvPr/>
        </p:nvSpPr>
        <p:spPr>
          <a:xfrm>
            <a:off x="1735527" y="506538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de controle cloud</a:t>
            </a:r>
          </a:p>
        </p:txBody>
      </p:sp>
      <p:pic>
        <p:nvPicPr>
          <p:cNvPr id="43" name="Imagem 42">
            <a:extLst>
              <a:ext uri="{FF2B5EF4-FFF2-40B4-BE49-F238E27FC236}">
                <a16:creationId xmlns:a16="http://schemas.microsoft.com/office/drawing/2014/main" id="{BC9F99A1-E198-23C8-E3AF-C56FB01353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34434" y="5084528"/>
            <a:ext cx="176943" cy="176943"/>
          </a:xfrm>
          <a:prstGeom prst="rect">
            <a:avLst/>
          </a:prstGeom>
        </p:spPr>
      </p:pic>
      <p:sp>
        <p:nvSpPr>
          <p:cNvPr id="52" name="Fluxograma: Processo Alternativo 51">
            <a:extLst>
              <a:ext uri="{FF2B5EF4-FFF2-40B4-BE49-F238E27FC236}">
                <a16:creationId xmlns:a16="http://schemas.microsoft.com/office/drawing/2014/main" id="{6AD8638B-C058-8464-CE10-9815CEEF4555}"/>
              </a:ext>
            </a:extLst>
          </p:cNvPr>
          <p:cNvSpPr/>
          <p:nvPr/>
        </p:nvSpPr>
        <p:spPr>
          <a:xfrm>
            <a:off x="1711594" y="553629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GUC</a:t>
            </a:r>
          </a:p>
        </p:txBody>
      </p:sp>
      <p:sp>
        <p:nvSpPr>
          <p:cNvPr id="60" name="Fluxograma: Processo Alternativo 59">
            <a:extLst>
              <a:ext uri="{FF2B5EF4-FFF2-40B4-BE49-F238E27FC236}">
                <a16:creationId xmlns:a16="http://schemas.microsoft.com/office/drawing/2014/main" id="{1B82CB42-8060-81B6-DFA9-7EA825690AE7}"/>
              </a:ext>
            </a:extLst>
          </p:cNvPr>
          <p:cNvSpPr/>
          <p:nvPr/>
        </p:nvSpPr>
        <p:spPr>
          <a:xfrm>
            <a:off x="1715621" y="5329754"/>
            <a:ext cx="928800" cy="152066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ITP</a:t>
            </a:r>
          </a:p>
        </p:txBody>
      </p:sp>
      <p:pic>
        <p:nvPicPr>
          <p:cNvPr id="63" name="Imagem 62">
            <a:extLst>
              <a:ext uri="{FF2B5EF4-FFF2-40B4-BE49-F238E27FC236}">
                <a16:creationId xmlns:a16="http://schemas.microsoft.com/office/drawing/2014/main" id="{EB090E39-2CE1-C2D0-A624-4AACC41200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15621" y="5315645"/>
            <a:ext cx="176943" cy="176943"/>
          </a:xfrm>
          <a:prstGeom prst="rect">
            <a:avLst/>
          </a:prstGeom>
        </p:spPr>
      </p:pic>
      <p:pic>
        <p:nvPicPr>
          <p:cNvPr id="450" name="Imagem 449">
            <a:extLst>
              <a:ext uri="{FF2B5EF4-FFF2-40B4-BE49-F238E27FC236}">
                <a16:creationId xmlns:a16="http://schemas.microsoft.com/office/drawing/2014/main" id="{AA7922E9-CFC7-652C-68D3-F8A8EEDF61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10501" y="5555436"/>
            <a:ext cx="176943" cy="176943"/>
          </a:xfrm>
          <a:prstGeom prst="rect">
            <a:avLst/>
          </a:prstGeom>
        </p:spPr>
      </p:pic>
      <p:sp>
        <p:nvSpPr>
          <p:cNvPr id="451" name="Fluxograma: Processo Alternativo 450">
            <a:extLst>
              <a:ext uri="{FF2B5EF4-FFF2-40B4-BE49-F238E27FC236}">
                <a16:creationId xmlns:a16="http://schemas.microsoft.com/office/drawing/2014/main" id="{CCAFD020-040C-4AF2-AEF7-424438123CE2}"/>
              </a:ext>
            </a:extLst>
          </p:cNvPr>
          <p:cNvSpPr/>
          <p:nvPr/>
        </p:nvSpPr>
        <p:spPr>
          <a:xfrm>
            <a:off x="1720162" y="479896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solução digital</a:t>
            </a:r>
          </a:p>
        </p:txBody>
      </p:sp>
      <p:pic>
        <p:nvPicPr>
          <p:cNvPr id="452" name="Imagem 451">
            <a:extLst>
              <a:ext uri="{FF2B5EF4-FFF2-40B4-BE49-F238E27FC236}">
                <a16:creationId xmlns:a16="http://schemas.microsoft.com/office/drawing/2014/main" id="{14B35E0B-17DB-9DF3-F561-EA9062BF3E8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91127" y="4804673"/>
            <a:ext cx="176943" cy="176943"/>
          </a:xfrm>
          <a:prstGeom prst="rect">
            <a:avLst/>
          </a:prstGeom>
        </p:spPr>
      </p:pic>
      <p:sp>
        <p:nvSpPr>
          <p:cNvPr id="453" name="Fluxograma: Processo Alternativo 452">
            <a:extLst>
              <a:ext uri="{FF2B5EF4-FFF2-40B4-BE49-F238E27FC236}">
                <a16:creationId xmlns:a16="http://schemas.microsoft.com/office/drawing/2014/main" id="{4DA2C2CB-6EBC-0A52-7E41-C726C0AB6B6E}"/>
              </a:ext>
            </a:extLst>
          </p:cNvPr>
          <p:cNvSpPr/>
          <p:nvPr/>
        </p:nvSpPr>
        <p:spPr>
          <a:xfrm>
            <a:off x="1697733" y="579197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ODIN</a:t>
            </a:r>
          </a:p>
        </p:txBody>
      </p:sp>
      <p:pic>
        <p:nvPicPr>
          <p:cNvPr id="454" name="Imagem 453">
            <a:extLst>
              <a:ext uri="{FF2B5EF4-FFF2-40B4-BE49-F238E27FC236}">
                <a16:creationId xmlns:a16="http://schemas.microsoft.com/office/drawing/2014/main" id="{F80D7899-9170-19D0-E8E0-F86A1CEA522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96640" y="5811112"/>
            <a:ext cx="176943" cy="176943"/>
          </a:xfrm>
          <a:prstGeom prst="rect">
            <a:avLst/>
          </a:prstGeom>
        </p:spPr>
      </p:pic>
      <p:sp>
        <p:nvSpPr>
          <p:cNvPr id="45" name="Google Shape;914;g1e5bc5d4dfe_0_1532">
            <a:extLst>
              <a:ext uri="{FF2B5EF4-FFF2-40B4-BE49-F238E27FC236}">
                <a16:creationId xmlns:a16="http://schemas.microsoft.com/office/drawing/2014/main" id="{8A02D30A-1558-DB4B-D558-D1F127F17121}"/>
              </a:ext>
            </a:extLst>
          </p:cNvPr>
          <p:cNvSpPr/>
          <p:nvPr/>
        </p:nvSpPr>
        <p:spPr>
          <a:xfrm>
            <a:off x="6622380" y="2716071"/>
            <a:ext cx="928800" cy="316802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O domínio deve constar na OI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pic>
        <p:nvPicPr>
          <p:cNvPr id="57" name="Gráfico 56" descr="Relógio com preenchimento sólido">
            <a:extLst>
              <a:ext uri="{FF2B5EF4-FFF2-40B4-BE49-F238E27FC236}">
                <a16:creationId xmlns:a16="http://schemas.microsoft.com/office/drawing/2014/main" id="{4B7178CE-DFAB-F138-150F-095A1D5A3A6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560834" y="5504692"/>
            <a:ext cx="166334" cy="190625"/>
          </a:xfrm>
          <a:prstGeom prst="rect">
            <a:avLst/>
          </a:prstGeom>
        </p:spPr>
      </p:pic>
      <p:sp>
        <p:nvSpPr>
          <p:cNvPr id="58" name="Retângulo: Cantos Arredondados 57">
            <a:extLst>
              <a:ext uri="{FF2B5EF4-FFF2-40B4-BE49-F238E27FC236}">
                <a16:creationId xmlns:a16="http://schemas.microsoft.com/office/drawing/2014/main" id="{896865D2-8AE8-0EFE-4438-B1B3E852F97C}"/>
              </a:ext>
            </a:extLst>
          </p:cNvPr>
          <p:cNvSpPr/>
          <p:nvPr/>
        </p:nvSpPr>
        <p:spPr>
          <a:xfrm>
            <a:off x="9780766" y="5474212"/>
            <a:ext cx="1888308" cy="692902"/>
          </a:xfrm>
          <a:prstGeom prst="roundRect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t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Pré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venda: 1 dia útil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Análise de documentação: 3 dias úteis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Tecnica e instalação: 2 dias úteis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SLA TOTAL:  5 dias úteis</a:t>
            </a:r>
          </a:p>
        </p:txBody>
      </p:sp>
    </p:spTree>
    <p:extLst>
      <p:ext uri="{BB962C8B-B14F-4D97-AF65-F5344CB8AC3E}">
        <p14:creationId xmlns:p14="http://schemas.microsoft.com/office/powerpoint/2010/main" val="18243523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24695A-7250-B321-CA1F-14C33EBB38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Imagem 29" descr="Homem com a mão no rosto&#10;&#10;O conteúdo gerado por IA pode estar incorreto.">
            <a:extLst>
              <a:ext uri="{FF2B5EF4-FFF2-40B4-BE49-F238E27FC236}">
                <a16:creationId xmlns:a16="http://schemas.microsoft.com/office/drawing/2014/main" id="{0B26274E-27AA-3A42-1174-780C008C17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23"/>
          <a:stretch/>
        </p:blipFill>
        <p:spPr>
          <a:xfrm>
            <a:off x="-101600" y="-78257"/>
            <a:ext cx="10014933" cy="701451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EC6BC54D-ABF1-491C-F64B-ABA0DE4B7962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418F6904-4589-4EA0-00FF-8F81B6824348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REGISTRO </a:t>
            </a:r>
          </a:p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DE DOMÍNIO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35CBA865-6F76-D5BD-9832-5E4563103BEE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78A76BF2-1EEE-2E9E-B8ED-7CE0EDFAC7D1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6D3B7F4F-D31D-F7BA-478A-1B2033CCFB8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C4C9D73C-4616-3DDA-5899-497FB85A4E88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0B69CA7C-517B-81F4-2C99-24D927540FE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88865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31B5E8-18F1-EA75-7633-F254B833B9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7F576ECF-8451-67D0-3304-F53CD17381E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05" r="20105"/>
          <a:stretch/>
        </p:blipFill>
        <p:spPr>
          <a:xfrm>
            <a:off x="5660435" y="796651"/>
            <a:ext cx="5945777" cy="5802846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A8F3C2C1-9460-B039-EE54-85186DD94608}"/>
              </a:ext>
            </a:extLst>
          </p:cNvPr>
          <p:cNvSpPr txBox="1"/>
          <p:nvPr/>
        </p:nvSpPr>
        <p:spPr>
          <a:xfrm>
            <a:off x="783512" y="2033443"/>
            <a:ext cx="425576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O Domínio é um nome que serve para localizar e identificar conjuntos de computadores na internet, pois realiza a função de relacionar nomes a endereços IP, permitindo que </a:t>
            </a:r>
          </a:p>
          <a:p>
            <a:r>
              <a:rPr lang="pt-BR" sz="2000" dirty="0"/>
              <a:t>as pessoas utilizem nomes, em vez </a:t>
            </a:r>
          </a:p>
          <a:p>
            <a:r>
              <a:rPr lang="pt-BR" sz="2000" dirty="0"/>
              <a:t>de números, para acessar Web sites </a:t>
            </a:r>
          </a:p>
          <a:p>
            <a:r>
              <a:rPr lang="pt-BR" sz="2000" dirty="0"/>
              <a:t>e enviar e-mails. Ele é composto </a:t>
            </a:r>
          </a:p>
          <a:p>
            <a:r>
              <a:rPr lang="pt-BR" sz="2000" dirty="0"/>
              <a:t>por um nome e uma extensão, </a:t>
            </a:r>
          </a:p>
          <a:p>
            <a:r>
              <a:rPr lang="pt-BR" sz="2000" dirty="0"/>
              <a:t>exemplo a seguir.</a:t>
            </a:r>
          </a:p>
        </p:txBody>
      </p:sp>
    </p:spTree>
    <p:extLst>
      <p:ext uri="{BB962C8B-B14F-4D97-AF65-F5344CB8AC3E}">
        <p14:creationId xmlns:p14="http://schemas.microsoft.com/office/powerpoint/2010/main" val="2209513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B868E9-A08F-0511-8383-456F805A7A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Agrupar 27">
            <a:extLst>
              <a:ext uri="{FF2B5EF4-FFF2-40B4-BE49-F238E27FC236}">
                <a16:creationId xmlns:a16="http://schemas.microsoft.com/office/drawing/2014/main" id="{33254CD9-3701-4ADD-426A-CCFA58CAF9B2}"/>
              </a:ext>
            </a:extLst>
          </p:cNvPr>
          <p:cNvGrpSpPr/>
          <p:nvPr/>
        </p:nvGrpSpPr>
        <p:grpSpPr>
          <a:xfrm>
            <a:off x="3342912" y="1922107"/>
            <a:ext cx="5171876" cy="2472741"/>
            <a:chOff x="7588579" y="889000"/>
            <a:chExt cx="3794450" cy="1445754"/>
          </a:xfrm>
        </p:grpSpPr>
        <p:sp>
          <p:nvSpPr>
            <p:cNvPr id="21" name="Retângulo 20">
              <a:extLst>
                <a:ext uri="{FF2B5EF4-FFF2-40B4-BE49-F238E27FC236}">
                  <a16:creationId xmlns:a16="http://schemas.microsoft.com/office/drawing/2014/main" id="{4C2DB3B7-455C-5CF0-C896-512AD5CC8330}"/>
                </a:ext>
              </a:extLst>
            </p:cNvPr>
            <p:cNvSpPr/>
            <p:nvPr/>
          </p:nvSpPr>
          <p:spPr>
            <a:xfrm>
              <a:off x="7588579" y="1181232"/>
              <a:ext cx="3794450" cy="1153522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92075">
                <a:spcBef>
                  <a:spcPts val="1200"/>
                </a:spcBef>
              </a:pPr>
              <a:r>
                <a:rPr lang="pt-BR" sz="3000" b="1" dirty="0">
                  <a:solidFill>
                    <a:srgbClr val="610000"/>
                  </a:solidFill>
                </a:rPr>
                <a:t>nomedaempresa.com.br</a:t>
              </a:r>
              <a:br>
                <a:rPr lang="pt-BR" sz="3000" b="1" dirty="0">
                  <a:solidFill>
                    <a:srgbClr val="610000"/>
                  </a:solidFill>
                </a:rPr>
              </a:br>
              <a:r>
                <a:rPr lang="pt-BR" sz="3000" b="1" dirty="0">
                  <a:solidFill>
                    <a:srgbClr val="610000"/>
                  </a:solidFill>
                </a:rPr>
                <a:t>Nome: </a:t>
              </a:r>
              <a:r>
                <a:rPr lang="pt-BR" sz="3000" b="1" dirty="0" err="1">
                  <a:solidFill>
                    <a:srgbClr val="610000"/>
                  </a:solidFill>
                </a:rPr>
                <a:t>nomedaempresa</a:t>
              </a:r>
              <a:br>
                <a:rPr lang="pt-BR" sz="3000" b="1" dirty="0">
                  <a:solidFill>
                    <a:srgbClr val="610000"/>
                  </a:solidFill>
                </a:rPr>
              </a:br>
              <a:r>
                <a:rPr lang="pt-BR" sz="3000" b="1" dirty="0">
                  <a:solidFill>
                    <a:srgbClr val="610000"/>
                  </a:solidFill>
                </a:rPr>
                <a:t>Extensão: .com.br</a:t>
              </a:r>
            </a:p>
          </p:txBody>
        </p:sp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195A5BF7-B532-1FC8-E12D-F2FF1808CA63}"/>
                </a:ext>
              </a:extLst>
            </p:cNvPr>
            <p:cNvGrpSpPr/>
            <p:nvPr/>
          </p:nvGrpSpPr>
          <p:grpSpPr>
            <a:xfrm>
              <a:off x="7588579" y="889000"/>
              <a:ext cx="3794450" cy="292232"/>
              <a:chOff x="7984505" y="1216058"/>
              <a:chExt cx="3794450" cy="292232"/>
            </a:xfrm>
          </p:grpSpPr>
          <p:sp>
            <p:nvSpPr>
              <p:cNvPr id="23" name="Retângulo 22">
                <a:extLst>
                  <a:ext uri="{FF2B5EF4-FFF2-40B4-BE49-F238E27FC236}">
                    <a16:creationId xmlns:a16="http://schemas.microsoft.com/office/drawing/2014/main" id="{D5F1824D-5498-0036-4F8D-DEA7FAB0E73F}"/>
                  </a:ext>
                </a:extLst>
              </p:cNvPr>
              <p:cNvSpPr/>
              <p:nvPr/>
            </p:nvSpPr>
            <p:spPr>
              <a:xfrm>
                <a:off x="7984505" y="1216058"/>
                <a:ext cx="3794450" cy="292232"/>
              </a:xfrm>
              <a:prstGeom prst="rect">
                <a:avLst/>
              </a:prstGeom>
              <a:solidFill>
                <a:srgbClr val="C00000"/>
              </a:solidFill>
              <a:ln w="19050">
                <a:solidFill>
                  <a:srgbClr val="C7273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0BAC938F-7BD6-D13E-5682-572B201FFCFD}"/>
                  </a:ext>
                </a:extLst>
              </p:cNvPr>
              <p:cNvGrpSpPr/>
              <p:nvPr/>
            </p:nvGrpSpPr>
            <p:grpSpPr>
              <a:xfrm>
                <a:off x="8059918" y="1308173"/>
                <a:ext cx="492980" cy="108000"/>
                <a:chOff x="8059918" y="1300899"/>
                <a:chExt cx="492980" cy="108000"/>
              </a:xfrm>
            </p:grpSpPr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8C21F5C-99DF-0F1F-370A-F9609D24AFDA}"/>
                    </a:ext>
                  </a:extLst>
                </p:cNvPr>
                <p:cNvSpPr/>
                <p:nvPr/>
              </p:nvSpPr>
              <p:spPr>
                <a:xfrm>
                  <a:off x="8059918" y="1300899"/>
                  <a:ext cx="129786" cy="108000"/>
                </a:xfrm>
                <a:prstGeom prst="ellipse">
                  <a:avLst/>
                </a:prstGeom>
                <a:noFill/>
                <a:ln w="190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pt-BR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2C23E8ED-89A9-8845-F6CA-D008EA28040B}"/>
                    </a:ext>
                  </a:extLst>
                </p:cNvPr>
                <p:cNvSpPr/>
                <p:nvPr/>
              </p:nvSpPr>
              <p:spPr>
                <a:xfrm>
                  <a:off x="8241515" y="1300899"/>
                  <a:ext cx="129786" cy="108000"/>
                </a:xfrm>
                <a:prstGeom prst="ellipse">
                  <a:avLst/>
                </a:prstGeom>
                <a:noFill/>
                <a:ln w="190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pt-BR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1E7D67F7-CE25-F88B-4326-4DA7B6A44790}"/>
                    </a:ext>
                  </a:extLst>
                </p:cNvPr>
                <p:cNvSpPr/>
                <p:nvPr/>
              </p:nvSpPr>
              <p:spPr>
                <a:xfrm>
                  <a:off x="8423112" y="1300899"/>
                  <a:ext cx="129786" cy="108000"/>
                </a:xfrm>
                <a:prstGeom prst="ellipse">
                  <a:avLst/>
                </a:prstGeom>
                <a:noFill/>
                <a:ln w="190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pt-BR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9C8F6537-F68E-7DDB-D9AF-71865B86F247}"/>
              </a:ext>
            </a:extLst>
          </p:cNvPr>
          <p:cNvSpPr txBox="1"/>
          <p:nvPr/>
        </p:nvSpPr>
        <p:spPr>
          <a:xfrm>
            <a:off x="2285718" y="4742893"/>
            <a:ext cx="7286263" cy="707886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pt-BR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Estes nomes são normalmente chamados de </a:t>
            </a:r>
            <a:r>
              <a:rPr lang="pt-BR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"domínios", </a:t>
            </a:r>
            <a:r>
              <a:rPr lang="pt-BR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sem ele, teríamos que memorizar uma sequência grande de números.</a:t>
            </a:r>
            <a:endParaRPr lang="pt-BR" sz="2000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A4FD038E-AB80-ABF5-C3C7-0BEA8E24D601}"/>
              </a:ext>
            </a:extLst>
          </p:cNvPr>
          <p:cNvSpPr txBox="1"/>
          <p:nvPr/>
        </p:nvSpPr>
        <p:spPr>
          <a:xfrm>
            <a:off x="3826095" y="922934"/>
            <a:ext cx="42055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dirty="0">
                <a:solidFill>
                  <a:srgbClr val="C00000"/>
                </a:solidFill>
                <a:latin typeface="AMX Black" pitchFamily="2" charset="0"/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995880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1FC562-7606-4222-F199-FA734A7B96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02C163C6-8D44-153B-9543-C03004BE92D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09" r="21209"/>
          <a:stretch/>
        </p:blipFill>
        <p:spPr>
          <a:xfrm>
            <a:off x="6028009" y="802106"/>
            <a:ext cx="5957499" cy="5820925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D6FE1B96-2AA3-7315-B716-AF83D7849A12}"/>
              </a:ext>
            </a:extLst>
          </p:cNvPr>
          <p:cNvSpPr txBox="1"/>
          <p:nvPr/>
        </p:nvSpPr>
        <p:spPr>
          <a:xfrm>
            <a:off x="564567" y="2867190"/>
            <a:ext cx="45418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Quando é feito o registro de um domínio, o nome da empresa passa </a:t>
            </a:r>
          </a:p>
          <a:p>
            <a:r>
              <a:rPr lang="pt-BR" sz="2000" dirty="0"/>
              <a:t>a existir para a internet, assim, os interessados no serviço ou produto oferecido podem buscar diretamente ou até encontrar a empresa por acaso. 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238EC1A2-07A2-9895-F1DC-50959E6EF8EE}"/>
              </a:ext>
            </a:extLst>
          </p:cNvPr>
          <p:cNvSpPr/>
          <p:nvPr/>
        </p:nvSpPr>
        <p:spPr>
          <a:xfrm>
            <a:off x="2143760" y="11617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1078498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619B7-0D62-B256-3F4F-360185C5AA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230029FB-8DF0-43DE-21BC-7DCF75FC3B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09" r="21209"/>
          <a:stretch/>
        </p:blipFill>
        <p:spPr>
          <a:xfrm>
            <a:off x="6028009" y="802106"/>
            <a:ext cx="5957499" cy="5820925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AFFCE35A-493C-4E06-02E8-06F455662796}"/>
              </a:ext>
            </a:extLst>
          </p:cNvPr>
          <p:cNvSpPr txBox="1"/>
          <p:nvPr/>
        </p:nvSpPr>
        <p:spPr>
          <a:xfrm>
            <a:off x="564567" y="2801582"/>
            <a:ext cx="45418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Vale lembrar que um domínio, além </a:t>
            </a:r>
          </a:p>
          <a:p>
            <a:r>
              <a:rPr lang="pt-BR" sz="2000" dirty="0"/>
              <a:t>de passar mais credibilidade e profissionalismo, ainda evita que outros criem um nome igual ao da empresa do seu cliente utilizando outra extensão. Ex.: </a:t>
            </a:r>
            <a:r>
              <a:rPr lang="pt-BR" sz="2000" b="1" dirty="0"/>
              <a:t>www.suaideia.com.br </a:t>
            </a:r>
          </a:p>
          <a:p>
            <a:r>
              <a:rPr lang="pt-BR" sz="2000" dirty="0"/>
              <a:t>e </a:t>
            </a:r>
            <a:r>
              <a:rPr lang="pt-BR" sz="2000" b="1" dirty="0"/>
              <a:t>www.suaideia.net</a:t>
            </a:r>
            <a:r>
              <a:rPr lang="pt-BR" sz="2000" dirty="0"/>
              <a:t>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D646F9D4-6E96-5202-76C7-0E9C17F8C734}"/>
              </a:ext>
            </a:extLst>
          </p:cNvPr>
          <p:cNvSpPr/>
          <p:nvPr/>
        </p:nvSpPr>
        <p:spPr>
          <a:xfrm>
            <a:off x="2143760" y="11617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9917003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CE3FAA-4542-9236-5A3E-73517AE15A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3CC72F8D-BDB4-0BD2-4F18-6B3B98F82008}"/>
              </a:ext>
            </a:extLst>
          </p:cNvPr>
          <p:cNvSpPr txBox="1"/>
          <p:nvPr/>
        </p:nvSpPr>
        <p:spPr>
          <a:xfrm>
            <a:off x="1202477" y="1558507"/>
            <a:ext cx="96881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pt-BR" sz="2400" dirty="0">
                <a:sym typeface="Quattrocento Sans"/>
              </a:rPr>
              <a:t>Na Claro empresas existem </a:t>
            </a:r>
            <a:r>
              <a:rPr lang="pt-BR" sz="2400" b="1" dirty="0">
                <a:sym typeface="Quattrocento Sans"/>
              </a:rPr>
              <a:t>3 formas de comercialização do domínio</a:t>
            </a:r>
            <a:r>
              <a:rPr lang="pt-BR" sz="2400" dirty="0">
                <a:sym typeface="Quattrocento Sans"/>
              </a:rPr>
              <a:t>:</a:t>
            </a:r>
            <a:endParaRPr lang="pt-BR" sz="2400" dirty="0"/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611ED9E0-5A14-68D1-9811-27C993017EE2}"/>
              </a:ext>
            </a:extLst>
          </p:cNvPr>
          <p:cNvSpPr/>
          <p:nvPr/>
        </p:nvSpPr>
        <p:spPr>
          <a:xfrm>
            <a:off x="519881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B051D74-B91C-F222-D02F-1491B959F58E}"/>
              </a:ext>
            </a:extLst>
          </p:cNvPr>
          <p:cNvSpPr txBox="1"/>
          <p:nvPr/>
        </p:nvSpPr>
        <p:spPr>
          <a:xfrm>
            <a:off x="825295" y="3507700"/>
            <a:ext cx="289068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O cliente ainda não 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possui um domínio 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para internet.</a:t>
            </a:r>
            <a:endParaRPr lang="pt-BR" sz="2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66464DD8-4358-12D8-7CAA-671F78364CDD}"/>
              </a:ext>
            </a:extLst>
          </p:cNvPr>
          <p:cNvSpPr/>
          <p:nvPr/>
        </p:nvSpPr>
        <p:spPr>
          <a:xfrm>
            <a:off x="4326808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7D53FE14-17AC-1292-0384-3B8D9252D5F9}"/>
              </a:ext>
            </a:extLst>
          </p:cNvPr>
          <p:cNvSpPr txBox="1"/>
          <p:nvPr/>
        </p:nvSpPr>
        <p:spPr>
          <a:xfrm>
            <a:off x="4601199" y="3507700"/>
            <a:ext cx="289068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O cliente possui </a:t>
            </a:r>
            <a:b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</a:b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um domínio e faz </a:t>
            </a:r>
            <a:b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</a:b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a transferência.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DA955039-836D-987E-5475-3922BE554725}"/>
              </a:ext>
            </a:extLst>
          </p:cNvPr>
          <p:cNvSpPr/>
          <p:nvPr/>
        </p:nvSpPr>
        <p:spPr>
          <a:xfrm>
            <a:off x="8133735" y="3213818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AE8B796C-BF84-C1E8-B39A-42F6E4ED8093}"/>
              </a:ext>
            </a:extLst>
          </p:cNvPr>
          <p:cNvSpPr txBox="1"/>
          <p:nvPr/>
        </p:nvSpPr>
        <p:spPr>
          <a:xfrm>
            <a:off x="8439149" y="3494713"/>
            <a:ext cx="289068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O cliente deseja </a:t>
            </a:r>
            <a:b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</a:b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apenas a hospedagem do seu domínio.</a:t>
            </a:r>
          </a:p>
        </p:txBody>
      </p:sp>
    </p:spTree>
    <p:extLst>
      <p:ext uri="{BB962C8B-B14F-4D97-AF65-F5344CB8AC3E}">
        <p14:creationId xmlns:p14="http://schemas.microsoft.com/office/powerpoint/2010/main" val="101334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8" grpId="0" animBg="1"/>
      <p:bldP spid="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F08799-FE2C-6ECC-F8AE-C33513A0C7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AECB118C-5D64-AF0D-B8D3-6DF53FBF1FD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30" r="15930"/>
          <a:stretch/>
        </p:blipFill>
        <p:spPr>
          <a:xfrm>
            <a:off x="5941453" y="762000"/>
            <a:ext cx="6042143" cy="588777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AE130216-B922-CCA0-C522-F819F4313455}"/>
              </a:ext>
            </a:extLst>
          </p:cNvPr>
          <p:cNvSpPr txBox="1"/>
          <p:nvPr/>
        </p:nvSpPr>
        <p:spPr>
          <a:xfrm>
            <a:off x="783512" y="2118599"/>
            <a:ext cx="416503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pt-BR" sz="2000" b="1" dirty="0">
                <a:sym typeface="Quattrocento Sans"/>
              </a:rPr>
              <a:t>Novo Domínio: </a:t>
            </a:r>
            <a:r>
              <a:rPr lang="pt-BR" sz="2000" dirty="0">
                <a:sym typeface="Quattrocento Sans"/>
              </a:rPr>
              <a:t>quando o cliente </a:t>
            </a:r>
          </a:p>
          <a:p>
            <a:pPr lvl="0"/>
            <a:r>
              <a:rPr lang="pt-BR" sz="2000" dirty="0">
                <a:sym typeface="Quattrocento Sans"/>
              </a:rPr>
              <a:t>não possui domínio internet.</a:t>
            </a:r>
            <a:endParaRPr lang="pt-BR" sz="2000" dirty="0"/>
          </a:p>
          <a:p>
            <a:pPr lvl="0"/>
            <a:endParaRPr lang="pt-BR" sz="2000" dirty="0">
              <a:sym typeface="Quattrocento Sans"/>
            </a:endParaRPr>
          </a:p>
          <a:p>
            <a:pPr marL="457166" lvl="0" indent="-457166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Deve ser informado no momento da compra </a:t>
            </a:r>
            <a:br>
              <a:rPr lang="pt-BR" sz="2000" dirty="0">
                <a:sym typeface="Quattrocento Sans"/>
              </a:rPr>
            </a:br>
            <a:r>
              <a:rPr lang="pt-BR" sz="2000" dirty="0">
                <a:sym typeface="Quattrocento Sans"/>
              </a:rPr>
              <a:t>o domínio que será utilizado;</a:t>
            </a:r>
          </a:p>
          <a:p>
            <a:pPr lvl="0">
              <a:buClr>
                <a:srgbClr val="D61534"/>
              </a:buClr>
              <a:buSzPts val="2000"/>
            </a:pPr>
            <a:endParaRPr lang="pt-BR" sz="2000" dirty="0"/>
          </a:p>
          <a:p>
            <a:pPr marL="457166" lvl="0" indent="-457166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Deverá ser cadastrado no sistema de vendas Claro; </a:t>
            </a:r>
          </a:p>
          <a:p>
            <a:pPr lvl="0">
              <a:buClr>
                <a:srgbClr val="D61534"/>
              </a:buClr>
              <a:buSzPts val="2000"/>
            </a:pPr>
            <a:endParaRPr lang="pt-BR" sz="2000" dirty="0"/>
          </a:p>
          <a:p>
            <a:pPr marL="457166" lvl="0" indent="-457166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Possui validade de 1 ano. </a:t>
            </a:r>
            <a:endParaRPr lang="pt-BR" sz="2000" dirty="0"/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CD76D457-359B-A642-107E-18153CBA758D}"/>
              </a:ext>
            </a:extLst>
          </p:cNvPr>
          <p:cNvSpPr/>
          <p:nvPr/>
        </p:nvSpPr>
        <p:spPr>
          <a:xfrm>
            <a:off x="2143760" y="11617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2375469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3CD698-57B9-F4F4-4E08-4CB244582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4DD7B304-090F-9DE6-1237-0D427AFC2F4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30" r="15930"/>
          <a:stretch/>
        </p:blipFill>
        <p:spPr>
          <a:xfrm>
            <a:off x="5941453" y="762000"/>
            <a:ext cx="6042143" cy="588777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6509962E-6C91-BC4C-151F-22E94A4E32FB}"/>
              </a:ext>
            </a:extLst>
          </p:cNvPr>
          <p:cNvSpPr txBox="1"/>
          <p:nvPr/>
        </p:nvSpPr>
        <p:spPr>
          <a:xfrm>
            <a:off x="609254" y="1805269"/>
            <a:ext cx="498802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pt-BR" sz="2000" b="1" dirty="0">
                <a:sym typeface="Quattrocento Sans"/>
              </a:rPr>
              <a:t>Transferência de Domínio: </a:t>
            </a:r>
            <a:r>
              <a:rPr lang="pt-BR" sz="2000" dirty="0">
                <a:sym typeface="Quattrocento Sans"/>
              </a:rPr>
              <a:t>quando </a:t>
            </a:r>
          </a:p>
          <a:p>
            <a:pPr lvl="0"/>
            <a:r>
              <a:rPr lang="pt-BR" sz="2000" dirty="0">
                <a:sym typeface="Quattrocento Sans"/>
              </a:rPr>
              <a:t>o cliente já possui um domínio.</a:t>
            </a:r>
            <a:endParaRPr lang="pt-BR" sz="2000" dirty="0"/>
          </a:p>
          <a:p>
            <a:pPr lvl="0"/>
            <a:endParaRPr lang="pt-BR" sz="2000" dirty="0">
              <a:sym typeface="Quattrocento Sans"/>
            </a:endParaRPr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A transferência de outros provedores somente nas extensões .com e </a:t>
            </a:r>
            <a:r>
              <a:rPr lang="pt-BR" sz="2000" dirty="0" err="1">
                <a:sym typeface="Quattrocento Sans"/>
              </a:rPr>
              <a:t>.net</a:t>
            </a:r>
            <a:r>
              <a:rPr lang="pt-BR" sz="2000" dirty="0">
                <a:sym typeface="Quattrocento Sans"/>
              </a:rPr>
              <a:t>;</a:t>
            </a:r>
          </a:p>
          <a:p>
            <a:pPr lvl="0">
              <a:buClr>
                <a:srgbClr val="D61534"/>
              </a:buClr>
              <a:buSzPts val="2000"/>
            </a:pPr>
            <a:endParaRPr lang="pt-BR" sz="2000" dirty="0"/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O processo é feito pelo cliente diretamente no site ou pelo NET Cloud;</a:t>
            </a:r>
          </a:p>
          <a:p>
            <a:pPr lvl="0">
              <a:buClr>
                <a:srgbClr val="D61534"/>
              </a:buClr>
              <a:buSzPts val="2000"/>
            </a:pPr>
            <a:endParaRPr lang="pt-BR" sz="2000" dirty="0"/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A renovação do domínio é feita anualmente com a Claro;</a:t>
            </a:r>
          </a:p>
          <a:p>
            <a:pPr lvl="0">
              <a:buClr>
                <a:srgbClr val="D61534"/>
              </a:buClr>
              <a:buSzPts val="2000"/>
            </a:pPr>
            <a:endParaRPr lang="pt-BR" sz="2000" dirty="0"/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A cobrança é feita a partir da data </a:t>
            </a:r>
          </a:p>
          <a:p>
            <a:pPr lvl="0">
              <a:buClr>
                <a:srgbClr val="D61534"/>
              </a:buClr>
              <a:buSzPts val="2000"/>
            </a:pPr>
            <a:r>
              <a:rPr lang="pt-BR" sz="2000" dirty="0">
                <a:sym typeface="Quattrocento Sans"/>
              </a:rPr>
              <a:t>       de renovação.</a:t>
            </a:r>
            <a:endParaRPr lang="pt-BR" sz="2000" dirty="0"/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4E86CED6-4A36-95A0-78C7-EC6D5D154F26}"/>
              </a:ext>
            </a:extLst>
          </p:cNvPr>
          <p:cNvSpPr/>
          <p:nvPr/>
        </p:nvSpPr>
        <p:spPr>
          <a:xfrm>
            <a:off x="2143760" y="11617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47282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754726-1486-6965-A621-7231384AC6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5C4B9DBC-E836-00D5-D9C9-08F4DCD1479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30" r="15930"/>
          <a:stretch/>
        </p:blipFill>
        <p:spPr>
          <a:xfrm>
            <a:off x="5941453" y="762000"/>
            <a:ext cx="6042143" cy="588777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54920AD8-A4F8-8584-4FA8-F68536300703}"/>
              </a:ext>
            </a:extLst>
          </p:cNvPr>
          <p:cNvSpPr txBox="1"/>
          <p:nvPr/>
        </p:nvSpPr>
        <p:spPr>
          <a:xfrm>
            <a:off x="345621" y="2080881"/>
            <a:ext cx="514055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pt-BR" sz="2000" b="1" dirty="0">
                <a:sym typeface="Quattrocento Sans"/>
              </a:rPr>
              <a:t>Hospedagem de Domínio: </a:t>
            </a:r>
            <a:r>
              <a:rPr lang="pt-BR" sz="2000" dirty="0">
                <a:sym typeface="Quattrocento Sans"/>
              </a:rPr>
              <a:t>quando o cliente continua administrando seu domínio. </a:t>
            </a:r>
            <a:endParaRPr lang="pt-BR" sz="2000" dirty="0"/>
          </a:p>
          <a:p>
            <a:pPr lvl="0"/>
            <a:endParaRPr lang="pt-BR" sz="2000" dirty="0">
              <a:sym typeface="Quattrocento Sans"/>
            </a:endParaRPr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O domínio continua sob a responsabilidade do cliente;</a:t>
            </a:r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endParaRPr lang="pt-BR" sz="2000" dirty="0"/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A Claro somente hospeda o domínio em seus servidores DNS;</a:t>
            </a:r>
          </a:p>
          <a:p>
            <a:pPr lvl="0">
              <a:buClr>
                <a:srgbClr val="D61534"/>
              </a:buClr>
              <a:buSzPts val="2000"/>
            </a:pPr>
            <a:endParaRPr lang="pt-BR" sz="2000" dirty="0"/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A renovação e cobrança dos valores </a:t>
            </a:r>
          </a:p>
          <a:p>
            <a:pPr lvl="0">
              <a:buClr>
                <a:srgbClr val="D61534"/>
              </a:buClr>
              <a:buSzPts val="2000"/>
            </a:pPr>
            <a:r>
              <a:rPr lang="pt-BR" sz="2000" dirty="0">
                <a:sym typeface="Quattrocento Sans"/>
              </a:rPr>
              <a:t>       são realizados pelo cliente em </a:t>
            </a:r>
          </a:p>
          <a:p>
            <a:pPr lvl="0">
              <a:buClr>
                <a:srgbClr val="D61534"/>
              </a:buClr>
              <a:buSzPts val="2000"/>
            </a:pPr>
            <a:r>
              <a:rPr lang="pt-BR" sz="2000" dirty="0">
                <a:sym typeface="Quattrocento Sans"/>
              </a:rPr>
              <a:t>       outro fornecedor.</a:t>
            </a:r>
            <a:endParaRPr lang="pt-BR" sz="2000" dirty="0"/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C0D4D7F0-4195-085D-9964-ECC92F5DABBE}"/>
              </a:ext>
            </a:extLst>
          </p:cNvPr>
          <p:cNvSpPr/>
          <p:nvPr/>
        </p:nvSpPr>
        <p:spPr>
          <a:xfrm>
            <a:off x="2143760" y="11617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4129656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472CAF-9943-722A-2472-372524CE1B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6B4D5053-5C4E-504D-BB57-A780E1513B19}"/>
              </a:ext>
            </a:extLst>
          </p:cNvPr>
          <p:cNvSpPr/>
          <p:nvPr/>
        </p:nvSpPr>
        <p:spPr>
          <a:xfrm>
            <a:off x="6183086" y="3026229"/>
            <a:ext cx="4506685" cy="218802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Macro fluxo de vendas </a:t>
            </a:r>
          </a:p>
          <a:p>
            <a:pPr algn="ctr"/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8619484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EA1928-0E1C-055E-B155-C07253AC48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AF41E3A-F0CA-CE01-AEB3-37FF6EBC5F88}"/>
              </a:ext>
            </a:extLst>
          </p:cNvPr>
          <p:cNvSpPr/>
          <p:nvPr/>
        </p:nvSpPr>
        <p:spPr>
          <a:xfrm>
            <a:off x="8829040" y="0"/>
            <a:ext cx="3362960" cy="296917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C5D28F8-B2BF-4664-9D5E-975D11FA860E}"/>
              </a:ext>
            </a:extLst>
          </p:cNvPr>
          <p:cNvSpPr txBox="1"/>
          <p:nvPr/>
        </p:nvSpPr>
        <p:spPr>
          <a:xfrm>
            <a:off x="0" y="2521059"/>
            <a:ext cx="6959600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b="1" dirty="0" err="1">
                <a:solidFill>
                  <a:srgbClr val="880000"/>
                </a:solidFill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Processo</a:t>
            </a:r>
            <a:r>
              <a:rPr lang="en-US" sz="2500" b="1" dirty="0">
                <a:solidFill>
                  <a:srgbClr val="880000"/>
                </a:solidFill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 cadastro da </a:t>
            </a:r>
            <a:r>
              <a:rPr lang="en-US" sz="2500" b="1" dirty="0" err="1">
                <a:solidFill>
                  <a:srgbClr val="880000"/>
                </a:solidFill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venda</a:t>
            </a:r>
            <a:r>
              <a:rPr lang="en-US" sz="2500" b="1" dirty="0">
                <a:solidFill>
                  <a:srgbClr val="880000"/>
                </a:solidFill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 Radar, SOLAR e HUB</a:t>
            </a:r>
          </a:p>
          <a:p>
            <a:endParaRPr lang="en-US" sz="1400" b="1" dirty="0">
              <a:solidFill>
                <a:srgbClr val="880000"/>
              </a:solidFill>
              <a:latin typeface="AMX" panose="020B0604020202020204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pt-BR" sz="14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Registro de Domínio e Construtor de Sites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41F77B8-5F97-9FDE-8963-CD49351E57C3}"/>
              </a:ext>
            </a:extLst>
          </p:cNvPr>
          <p:cNvSpPr/>
          <p:nvPr/>
        </p:nvSpPr>
        <p:spPr>
          <a:xfrm>
            <a:off x="10063162" y="5454764"/>
            <a:ext cx="847725" cy="847725"/>
          </a:xfrm>
          <a:prstGeom prst="rect">
            <a:avLst/>
          </a:prstGeom>
          <a:noFill/>
          <a:ln w="25400">
            <a:solidFill>
              <a:srgbClr val="880000">
                <a:alpha val="3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8A55328-8F21-1C35-8989-80E1A3ABB6A4}"/>
              </a:ext>
            </a:extLst>
          </p:cNvPr>
          <p:cNvSpPr/>
          <p:nvPr/>
        </p:nvSpPr>
        <p:spPr>
          <a:xfrm>
            <a:off x="540639" y="2936558"/>
            <a:ext cx="1887415" cy="9537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62A81B4-161E-D8F7-947C-DE92C39927F5}"/>
              </a:ext>
            </a:extLst>
          </p:cNvPr>
          <p:cNvSpPr/>
          <p:nvPr/>
        </p:nvSpPr>
        <p:spPr>
          <a:xfrm>
            <a:off x="-1" y="5349206"/>
            <a:ext cx="6593444" cy="1508793"/>
          </a:xfrm>
          <a:prstGeom prst="rect">
            <a:avLst/>
          </a:prstGeom>
          <a:gradFill flip="none" rotWithShape="1">
            <a:gsLst>
              <a:gs pos="0">
                <a:srgbClr val="880000">
                  <a:shade val="30000"/>
                  <a:satMod val="115000"/>
                </a:srgbClr>
              </a:gs>
              <a:gs pos="50000">
                <a:srgbClr val="880000">
                  <a:shade val="67500"/>
                  <a:satMod val="115000"/>
                </a:srgbClr>
              </a:gs>
              <a:gs pos="100000">
                <a:srgbClr val="880000">
                  <a:shade val="100000"/>
                  <a:satMod val="115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em 5" descr="Logotipo&#10;&#10;O conteúdo gerado por IA pode estar incorreto.">
            <a:extLst>
              <a:ext uri="{FF2B5EF4-FFF2-40B4-BE49-F238E27FC236}">
                <a16:creationId xmlns:a16="http://schemas.microsoft.com/office/drawing/2014/main" id="{3EB03694-EEF8-759A-67B2-CE2C58D770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0" y="-735869"/>
            <a:ext cx="2708074" cy="1748332"/>
          </a:xfrm>
          <a:prstGeom prst="rect">
            <a:avLst/>
          </a:prstGeom>
        </p:spPr>
      </p:pic>
      <p:sp>
        <p:nvSpPr>
          <p:cNvPr id="8" name="Rectangle 30">
            <a:extLst>
              <a:ext uri="{FF2B5EF4-FFF2-40B4-BE49-F238E27FC236}">
                <a16:creationId xmlns:a16="http://schemas.microsoft.com/office/drawing/2014/main" id="{7DC5E0EF-9D2E-512A-274C-95E762B30A27}"/>
              </a:ext>
            </a:extLst>
          </p:cNvPr>
          <p:cNvSpPr/>
          <p:nvPr/>
        </p:nvSpPr>
        <p:spPr>
          <a:xfrm>
            <a:off x="5311427" y="1248524"/>
            <a:ext cx="847725" cy="847725"/>
          </a:xfrm>
          <a:prstGeom prst="rect">
            <a:avLst/>
          </a:prstGeom>
          <a:noFill/>
          <a:ln w="25400">
            <a:solidFill>
              <a:srgbClr val="880000">
                <a:alpha val="3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Espaço Reservado para Imagem 6" descr="Homem com violão na mão&#10;&#10;O conteúdo gerado por IA pode estar incorreto.">
            <a:extLst>
              <a:ext uri="{FF2B5EF4-FFF2-40B4-BE49-F238E27FC236}">
                <a16:creationId xmlns:a16="http://schemas.microsoft.com/office/drawing/2014/main" id="{3BCD1505-D5A7-D587-53D2-D3F29855441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91" t="1549" r="26195" b="-1549"/>
          <a:stretch>
            <a:fillRect/>
          </a:stretch>
        </p:blipFill>
        <p:spPr>
          <a:xfrm>
            <a:off x="6593443" y="1760364"/>
            <a:ext cx="3977328" cy="5178426"/>
          </a:xfrm>
        </p:spPr>
      </p:pic>
      <p:sp>
        <p:nvSpPr>
          <p:cNvPr id="4" name="TextBox 21">
            <a:extLst>
              <a:ext uri="{FF2B5EF4-FFF2-40B4-BE49-F238E27FC236}">
                <a16:creationId xmlns:a16="http://schemas.microsoft.com/office/drawing/2014/main" id="{BA5D9393-4414-2624-72E9-5BDFF1C88406}"/>
              </a:ext>
            </a:extLst>
          </p:cNvPr>
          <p:cNvSpPr txBox="1"/>
          <p:nvPr/>
        </p:nvSpPr>
        <p:spPr>
          <a:xfrm>
            <a:off x="10509762" y="6504698"/>
            <a:ext cx="18198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X"/>
                <a:sym typeface="Arial"/>
              </a:rPr>
              <a:t>Março/2026</a:t>
            </a:r>
            <a:endParaRPr lang="en-US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X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640AB9B6-F2E6-21AF-7EC2-47326DE597DD}"/>
              </a:ext>
            </a:extLst>
          </p:cNvPr>
          <p:cNvSpPr/>
          <p:nvPr/>
        </p:nvSpPr>
        <p:spPr>
          <a:xfrm>
            <a:off x="2708074" y="1621971"/>
            <a:ext cx="8743697" cy="296917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Obs. Avaliar o encadeamento deste tópico</a:t>
            </a:r>
          </a:p>
        </p:txBody>
      </p:sp>
    </p:spTree>
    <p:extLst>
      <p:ext uri="{BB962C8B-B14F-4D97-AF65-F5344CB8AC3E}">
        <p14:creationId xmlns:p14="http://schemas.microsoft.com/office/powerpoint/2010/main" val="29427763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D92E29-50A1-9624-2416-D557259B0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Retângulo 325">
            <a:extLst>
              <a:ext uri="{FF2B5EF4-FFF2-40B4-BE49-F238E27FC236}">
                <a16:creationId xmlns:a16="http://schemas.microsoft.com/office/drawing/2014/main" id="{14678131-711F-56B7-3A03-2C2DEE31D938}"/>
              </a:ext>
            </a:extLst>
          </p:cNvPr>
          <p:cNvSpPr/>
          <p:nvPr/>
        </p:nvSpPr>
        <p:spPr>
          <a:xfrm>
            <a:off x="351058" y="4200871"/>
            <a:ext cx="7473560" cy="1678457"/>
          </a:xfrm>
          <a:prstGeom prst="rect">
            <a:avLst/>
          </a:prstGeom>
          <a:solidFill>
            <a:srgbClr val="FBE3D6">
              <a:alpha val="30196"/>
            </a:srgbClr>
          </a:solidFill>
          <a:ln w="6350">
            <a:solidFill>
              <a:srgbClr val="88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Jornada Serviço Avançado</a:t>
            </a:r>
          </a:p>
        </p:txBody>
      </p:sp>
      <p:cxnSp>
        <p:nvCxnSpPr>
          <p:cNvPr id="490" name="Conector reto 489">
            <a:extLst>
              <a:ext uri="{FF2B5EF4-FFF2-40B4-BE49-F238E27FC236}">
                <a16:creationId xmlns:a16="http://schemas.microsoft.com/office/drawing/2014/main" id="{A4BEF3DE-74FD-5400-7EEB-2038BF44A246}"/>
              </a:ext>
            </a:extLst>
          </p:cNvPr>
          <p:cNvCxnSpPr>
            <a:cxnSpLocks/>
            <a:stCxn id="488" idx="2"/>
            <a:endCxn id="44" idx="2"/>
          </p:cNvCxnSpPr>
          <p:nvPr/>
        </p:nvCxnSpPr>
        <p:spPr>
          <a:xfrm flipV="1">
            <a:off x="10104075" y="2052086"/>
            <a:ext cx="5346" cy="26804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Retângulo 9">
            <a:extLst>
              <a:ext uri="{FF2B5EF4-FFF2-40B4-BE49-F238E27FC236}">
                <a16:creationId xmlns:a16="http://schemas.microsoft.com/office/drawing/2014/main" id="{48D2D7CD-5B78-92FA-D6EF-4D25AA8DE795}"/>
              </a:ext>
            </a:extLst>
          </p:cNvPr>
          <p:cNvSpPr/>
          <p:nvPr/>
        </p:nvSpPr>
        <p:spPr>
          <a:xfrm>
            <a:off x="8743726" y="147657"/>
            <a:ext cx="3429000" cy="7915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+mn-cs"/>
            </a:endParaRPr>
          </a:p>
        </p:txBody>
      </p:sp>
      <p:pic>
        <p:nvPicPr>
          <p:cNvPr id="49" name="Imagem 48" descr="Logotipo&#10;&#10;O conteúdo gerado por IA pode estar incorreto.">
            <a:extLst>
              <a:ext uri="{FF2B5EF4-FFF2-40B4-BE49-F238E27FC236}">
                <a16:creationId xmlns:a16="http://schemas.microsoft.com/office/drawing/2014/main" id="{97BD9B95-799B-B87F-874D-8290562832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9980152" y="-602772"/>
            <a:ext cx="2257641" cy="1457533"/>
          </a:xfrm>
          <a:prstGeom prst="rect">
            <a:avLst/>
          </a:prstGeom>
        </p:spPr>
      </p:pic>
      <p:sp>
        <p:nvSpPr>
          <p:cNvPr id="44" name="Retângulo de cantos arredondados 41">
            <a:extLst>
              <a:ext uri="{FF2B5EF4-FFF2-40B4-BE49-F238E27FC236}">
                <a16:creationId xmlns:a16="http://schemas.microsoft.com/office/drawing/2014/main" id="{05910D44-F9B3-5ECA-8F3E-D26E7396498E}"/>
              </a:ext>
            </a:extLst>
          </p:cNvPr>
          <p:cNvSpPr/>
          <p:nvPr/>
        </p:nvSpPr>
        <p:spPr>
          <a:xfrm>
            <a:off x="9623421" y="1332086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forma de pagamento</a:t>
            </a:r>
          </a:p>
        </p:txBody>
      </p:sp>
      <p:sp>
        <p:nvSpPr>
          <p:cNvPr id="50" name="Pentágono 6">
            <a:extLst>
              <a:ext uri="{FF2B5EF4-FFF2-40B4-BE49-F238E27FC236}">
                <a16:creationId xmlns:a16="http://schemas.microsoft.com/office/drawing/2014/main" id="{FE7ECE4D-DB1D-25A3-A4FF-DA322895A4A2}"/>
              </a:ext>
            </a:extLst>
          </p:cNvPr>
          <p:cNvSpPr/>
          <p:nvPr/>
        </p:nvSpPr>
        <p:spPr>
          <a:xfrm>
            <a:off x="9633930" y="1173574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Vendas</a:t>
            </a:r>
          </a:p>
        </p:txBody>
      </p:sp>
      <p:pic>
        <p:nvPicPr>
          <p:cNvPr id="51" name="Imagem 50">
            <a:extLst>
              <a:ext uri="{FF2B5EF4-FFF2-40B4-BE49-F238E27FC236}">
                <a16:creationId xmlns:a16="http://schemas.microsoft.com/office/drawing/2014/main" id="{E031E74F-25A8-0AB0-DA90-3DD44FFDE0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6032" y="1193911"/>
            <a:ext cx="198000" cy="198000"/>
          </a:xfrm>
          <a:prstGeom prst="rect">
            <a:avLst/>
          </a:prstGeom>
        </p:spPr>
      </p:pic>
      <p:sp>
        <p:nvSpPr>
          <p:cNvPr id="376" name="Retângulo de cantos arredondados 41">
            <a:extLst>
              <a:ext uri="{FF2B5EF4-FFF2-40B4-BE49-F238E27FC236}">
                <a16:creationId xmlns:a16="http://schemas.microsoft.com/office/drawing/2014/main" id="{61FE50C3-4B0C-FA90-0ABC-D7D6F29AFF3D}"/>
              </a:ext>
            </a:extLst>
          </p:cNvPr>
          <p:cNvSpPr/>
          <p:nvPr/>
        </p:nvSpPr>
        <p:spPr>
          <a:xfrm>
            <a:off x="4213281" y="2886575"/>
            <a:ext cx="1054436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informações e dados do cliente</a:t>
            </a:r>
          </a:p>
        </p:txBody>
      </p:sp>
      <p:sp>
        <p:nvSpPr>
          <p:cNvPr id="503" name="Fluxograma: Processo Alternativo 502">
            <a:extLst>
              <a:ext uri="{FF2B5EF4-FFF2-40B4-BE49-F238E27FC236}">
                <a16:creationId xmlns:a16="http://schemas.microsoft.com/office/drawing/2014/main" id="{4BB9F4E5-9266-D65D-2815-8995F8EEBBB5}"/>
              </a:ext>
            </a:extLst>
          </p:cNvPr>
          <p:cNvSpPr/>
          <p:nvPr/>
        </p:nvSpPr>
        <p:spPr>
          <a:xfrm>
            <a:off x="4102187" y="211712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504" name="Imagem 503">
            <a:extLst>
              <a:ext uri="{FF2B5EF4-FFF2-40B4-BE49-F238E27FC236}">
                <a16:creationId xmlns:a16="http://schemas.microsoft.com/office/drawing/2014/main" id="{505344A5-54F2-8D28-2EAC-5F64E4FA88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2187" y="2117125"/>
            <a:ext cx="176943" cy="176943"/>
          </a:xfrm>
          <a:prstGeom prst="rect">
            <a:avLst/>
          </a:prstGeom>
        </p:spPr>
      </p:pic>
      <p:sp>
        <p:nvSpPr>
          <p:cNvPr id="505" name="Fluxograma: Processo Alternativo 504">
            <a:extLst>
              <a:ext uri="{FF2B5EF4-FFF2-40B4-BE49-F238E27FC236}">
                <a16:creationId xmlns:a16="http://schemas.microsoft.com/office/drawing/2014/main" id="{09EBFFD0-5802-8515-23C2-13106D54E11A}"/>
              </a:ext>
            </a:extLst>
          </p:cNvPr>
          <p:cNvSpPr/>
          <p:nvPr/>
        </p:nvSpPr>
        <p:spPr>
          <a:xfrm>
            <a:off x="7457188" y="2106228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506" name="Imagem 505">
            <a:extLst>
              <a:ext uri="{FF2B5EF4-FFF2-40B4-BE49-F238E27FC236}">
                <a16:creationId xmlns:a16="http://schemas.microsoft.com/office/drawing/2014/main" id="{CADEFCE4-9113-50F5-D29E-409CF18455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3746" y="2106228"/>
            <a:ext cx="176943" cy="176943"/>
          </a:xfrm>
          <a:prstGeom prst="rect">
            <a:avLst/>
          </a:prstGeom>
        </p:spPr>
      </p:pic>
      <p:sp>
        <p:nvSpPr>
          <p:cNvPr id="507" name="Fluxograma: Processo Alternativo 506">
            <a:extLst>
              <a:ext uri="{FF2B5EF4-FFF2-40B4-BE49-F238E27FC236}">
                <a16:creationId xmlns:a16="http://schemas.microsoft.com/office/drawing/2014/main" id="{7F9BCE84-140F-F405-75EB-C150B2E7AB35}"/>
              </a:ext>
            </a:extLst>
          </p:cNvPr>
          <p:cNvSpPr/>
          <p:nvPr/>
        </p:nvSpPr>
        <p:spPr>
          <a:xfrm>
            <a:off x="5227266" y="2106228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508" name="Imagem 507">
            <a:extLst>
              <a:ext uri="{FF2B5EF4-FFF2-40B4-BE49-F238E27FC236}">
                <a16:creationId xmlns:a16="http://schemas.microsoft.com/office/drawing/2014/main" id="{7AD91BF9-A605-0DD0-5159-073A44644D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1330" y="2106228"/>
            <a:ext cx="176943" cy="176943"/>
          </a:xfrm>
          <a:prstGeom prst="rect">
            <a:avLst/>
          </a:prstGeom>
        </p:spPr>
      </p:pic>
      <p:sp>
        <p:nvSpPr>
          <p:cNvPr id="509" name="Retângulo de cantos arredondados 41">
            <a:extLst>
              <a:ext uri="{FF2B5EF4-FFF2-40B4-BE49-F238E27FC236}">
                <a16:creationId xmlns:a16="http://schemas.microsoft.com/office/drawing/2014/main" id="{1A24A69F-290E-D904-065A-74CFED78E040}"/>
              </a:ext>
            </a:extLst>
          </p:cNvPr>
          <p:cNvSpPr/>
          <p:nvPr/>
        </p:nvSpPr>
        <p:spPr>
          <a:xfrm>
            <a:off x="4079121" y="131920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Consultar </a:t>
            </a:r>
            <a:r>
              <a:rPr kumimoji="0" lang="pt-BR" sz="900" b="0" i="0" u="none" strike="noStrike" kern="1200" cap="none" spc="0" normalizeH="0" baseline="0" noProof="0" dirty="0" err="1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pré</a:t>
            </a:r>
            <a:r>
              <a:rPr kumimoji="0" lang="pt-BR" sz="900" b="0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checagem crédito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11" name="Retângulo de cantos arredondados 41">
            <a:extLst>
              <a:ext uri="{FF2B5EF4-FFF2-40B4-BE49-F238E27FC236}">
                <a16:creationId xmlns:a16="http://schemas.microsoft.com/office/drawing/2014/main" id="{7A5D226C-1C8A-2296-6D66-B2657D165EF3}"/>
              </a:ext>
            </a:extLst>
          </p:cNvPr>
          <p:cNvSpPr/>
          <p:nvPr/>
        </p:nvSpPr>
        <p:spPr>
          <a:xfrm>
            <a:off x="7416351" y="1316930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o envio da biometria</a:t>
            </a:r>
          </a:p>
        </p:txBody>
      </p:sp>
      <p:cxnSp>
        <p:nvCxnSpPr>
          <p:cNvPr id="64" name="Conector reto 63">
            <a:extLst>
              <a:ext uri="{FF2B5EF4-FFF2-40B4-BE49-F238E27FC236}">
                <a16:creationId xmlns:a16="http://schemas.microsoft.com/office/drawing/2014/main" id="{A79658F6-6079-4C6B-75D7-3590D5D81E72}"/>
              </a:ext>
            </a:extLst>
          </p:cNvPr>
          <p:cNvCxnSpPr>
            <a:cxnSpLocks/>
            <a:stCxn id="505" idx="0"/>
          </p:cNvCxnSpPr>
          <p:nvPr/>
        </p:nvCxnSpPr>
        <p:spPr>
          <a:xfrm flipV="1">
            <a:off x="7921588" y="2036930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6" name="Retângulo de cantos arredondados 41">
            <a:extLst>
              <a:ext uri="{FF2B5EF4-FFF2-40B4-BE49-F238E27FC236}">
                <a16:creationId xmlns:a16="http://schemas.microsoft.com/office/drawing/2014/main" id="{06B59CBC-1D54-A76D-28C0-23B6479F8F19}"/>
              </a:ext>
            </a:extLst>
          </p:cNvPr>
          <p:cNvSpPr/>
          <p:nvPr/>
        </p:nvSpPr>
        <p:spPr>
          <a:xfrm>
            <a:off x="5208177" y="132015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dados da venda </a:t>
            </a:r>
          </a:p>
        </p:txBody>
      </p:sp>
      <p:cxnSp>
        <p:nvCxnSpPr>
          <p:cNvPr id="67" name="Conector reto 66">
            <a:extLst>
              <a:ext uri="{FF2B5EF4-FFF2-40B4-BE49-F238E27FC236}">
                <a16:creationId xmlns:a16="http://schemas.microsoft.com/office/drawing/2014/main" id="{E888C801-915B-E12E-94A5-6082A2FC38B8}"/>
              </a:ext>
            </a:extLst>
          </p:cNvPr>
          <p:cNvCxnSpPr>
            <a:cxnSpLocks/>
            <a:stCxn id="507" idx="0"/>
            <a:endCxn id="66" idx="2"/>
          </p:cNvCxnSpPr>
          <p:nvPr/>
        </p:nvCxnSpPr>
        <p:spPr>
          <a:xfrm flipV="1">
            <a:off x="5691666" y="2040158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Conector de Seta Reta 68">
            <a:extLst>
              <a:ext uri="{FF2B5EF4-FFF2-40B4-BE49-F238E27FC236}">
                <a16:creationId xmlns:a16="http://schemas.microsoft.com/office/drawing/2014/main" id="{0C28E987-FF5C-2FE9-B3E7-969CAAD1E572}"/>
              </a:ext>
            </a:extLst>
          </p:cNvPr>
          <p:cNvCxnSpPr>
            <a:cxnSpLocks/>
            <a:stCxn id="66" idx="3"/>
            <a:endCxn id="62" idx="1"/>
          </p:cNvCxnSpPr>
          <p:nvPr/>
        </p:nvCxnSpPr>
        <p:spPr>
          <a:xfrm>
            <a:off x="6180177" y="1680158"/>
            <a:ext cx="137011" cy="10297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onector de Seta Reta 69">
            <a:extLst>
              <a:ext uri="{FF2B5EF4-FFF2-40B4-BE49-F238E27FC236}">
                <a16:creationId xmlns:a16="http://schemas.microsoft.com/office/drawing/2014/main" id="{BB652F6C-82F1-56D5-166B-3CEB0DD06B68}"/>
              </a:ext>
            </a:extLst>
          </p:cNvPr>
          <p:cNvCxnSpPr>
            <a:cxnSpLocks/>
            <a:endCxn id="511" idx="1"/>
          </p:cNvCxnSpPr>
          <p:nvPr/>
        </p:nvCxnSpPr>
        <p:spPr>
          <a:xfrm>
            <a:off x="7297962" y="1676930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ector reto 73">
            <a:extLst>
              <a:ext uri="{FF2B5EF4-FFF2-40B4-BE49-F238E27FC236}">
                <a16:creationId xmlns:a16="http://schemas.microsoft.com/office/drawing/2014/main" id="{D13C3794-9F03-F92C-FE2D-7628E612A188}"/>
              </a:ext>
            </a:extLst>
          </p:cNvPr>
          <p:cNvCxnSpPr>
            <a:cxnSpLocks/>
            <a:stCxn id="509" idx="2"/>
            <a:endCxn id="503" idx="0"/>
          </p:cNvCxnSpPr>
          <p:nvPr/>
        </p:nvCxnSpPr>
        <p:spPr>
          <a:xfrm>
            <a:off x="4565121" y="203920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9" name="Pentágono 6">
            <a:extLst>
              <a:ext uri="{FF2B5EF4-FFF2-40B4-BE49-F238E27FC236}">
                <a16:creationId xmlns:a16="http://schemas.microsoft.com/office/drawing/2014/main" id="{330598EE-2F8B-BB15-23C3-F911B8778F71}"/>
              </a:ext>
            </a:extLst>
          </p:cNvPr>
          <p:cNvSpPr/>
          <p:nvPr/>
        </p:nvSpPr>
        <p:spPr>
          <a:xfrm>
            <a:off x="4078292" y="117228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81" name="Imagem 80">
            <a:extLst>
              <a:ext uri="{FF2B5EF4-FFF2-40B4-BE49-F238E27FC236}">
                <a16:creationId xmlns:a16="http://schemas.microsoft.com/office/drawing/2014/main" id="{1E0DDD4D-B8CE-3B4C-70FA-56576D86A7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5256" y="1172288"/>
            <a:ext cx="198000" cy="198000"/>
          </a:xfrm>
          <a:prstGeom prst="rect">
            <a:avLst/>
          </a:prstGeom>
        </p:spPr>
      </p:pic>
      <p:sp>
        <p:nvSpPr>
          <p:cNvPr id="84" name="Pentágono 6">
            <a:extLst>
              <a:ext uri="{FF2B5EF4-FFF2-40B4-BE49-F238E27FC236}">
                <a16:creationId xmlns:a16="http://schemas.microsoft.com/office/drawing/2014/main" id="{1F72BF40-F147-8CE3-2285-FA015A623E03}"/>
              </a:ext>
            </a:extLst>
          </p:cNvPr>
          <p:cNvSpPr/>
          <p:nvPr/>
        </p:nvSpPr>
        <p:spPr>
          <a:xfrm>
            <a:off x="7450742" y="1161392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85" name="Imagem 84">
            <a:extLst>
              <a:ext uri="{FF2B5EF4-FFF2-40B4-BE49-F238E27FC236}">
                <a16:creationId xmlns:a16="http://schemas.microsoft.com/office/drawing/2014/main" id="{4BCCD245-1F8F-1582-BD11-7E06EFE2CA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0074" y="1161391"/>
            <a:ext cx="198000" cy="198000"/>
          </a:xfrm>
          <a:prstGeom prst="rect">
            <a:avLst/>
          </a:prstGeom>
        </p:spPr>
      </p:pic>
      <p:sp>
        <p:nvSpPr>
          <p:cNvPr id="88" name="Pentágono 6">
            <a:extLst>
              <a:ext uri="{FF2B5EF4-FFF2-40B4-BE49-F238E27FC236}">
                <a16:creationId xmlns:a16="http://schemas.microsoft.com/office/drawing/2014/main" id="{EAA8A4D9-25EA-007A-42AE-E17E309E7F2D}"/>
              </a:ext>
            </a:extLst>
          </p:cNvPr>
          <p:cNvSpPr/>
          <p:nvPr/>
        </p:nvSpPr>
        <p:spPr>
          <a:xfrm>
            <a:off x="5233933" y="1161392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92" name="Imagem 91">
            <a:extLst>
              <a:ext uri="{FF2B5EF4-FFF2-40B4-BE49-F238E27FC236}">
                <a16:creationId xmlns:a16="http://schemas.microsoft.com/office/drawing/2014/main" id="{337B4808-EEF1-AA69-DCCD-1F31F5B6DD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0897" y="1161391"/>
            <a:ext cx="198000" cy="198000"/>
          </a:xfrm>
          <a:prstGeom prst="rect">
            <a:avLst/>
          </a:prstGeom>
        </p:spPr>
      </p:pic>
      <p:sp>
        <p:nvSpPr>
          <p:cNvPr id="22" name="Fluxograma: Processo Alternativo 21">
            <a:extLst>
              <a:ext uri="{FF2B5EF4-FFF2-40B4-BE49-F238E27FC236}">
                <a16:creationId xmlns:a16="http://schemas.microsoft.com/office/drawing/2014/main" id="{3628876D-41AB-F13D-7ED5-877EAB41593D}"/>
              </a:ext>
            </a:extLst>
          </p:cNvPr>
          <p:cNvSpPr/>
          <p:nvPr/>
        </p:nvSpPr>
        <p:spPr>
          <a:xfrm>
            <a:off x="1862171" y="212224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23" name="Imagem 22">
            <a:extLst>
              <a:ext uri="{FF2B5EF4-FFF2-40B4-BE49-F238E27FC236}">
                <a16:creationId xmlns:a16="http://schemas.microsoft.com/office/drawing/2014/main" id="{0CFF8BD1-5377-3D16-D6AB-3F3C33F2B9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62171" y="2122249"/>
            <a:ext cx="176943" cy="176943"/>
          </a:xfrm>
          <a:prstGeom prst="rect">
            <a:avLst/>
          </a:prstGeom>
        </p:spPr>
      </p:pic>
      <p:sp>
        <p:nvSpPr>
          <p:cNvPr id="24" name="Retângulo de cantos arredondados 41">
            <a:extLst>
              <a:ext uri="{FF2B5EF4-FFF2-40B4-BE49-F238E27FC236}">
                <a16:creationId xmlns:a16="http://schemas.microsoft.com/office/drawing/2014/main" id="{0ADE6053-775A-AB03-DBE5-BF443D309AB4}"/>
              </a:ext>
            </a:extLst>
          </p:cNvPr>
          <p:cNvSpPr/>
          <p:nvPr/>
        </p:nvSpPr>
        <p:spPr>
          <a:xfrm>
            <a:off x="1839105" y="132432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dados cadastrais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91DA0C65-FBC1-1C98-F017-3E9B3D42F3D0}"/>
              </a:ext>
            </a:extLst>
          </p:cNvPr>
          <p:cNvCxnSpPr>
            <a:cxnSpLocks/>
            <a:stCxn id="24" idx="2"/>
            <a:endCxn id="22" idx="0"/>
          </p:cNvCxnSpPr>
          <p:nvPr/>
        </p:nvCxnSpPr>
        <p:spPr>
          <a:xfrm>
            <a:off x="2325105" y="2044329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Pentágono 6">
            <a:extLst>
              <a:ext uri="{FF2B5EF4-FFF2-40B4-BE49-F238E27FC236}">
                <a16:creationId xmlns:a16="http://schemas.microsoft.com/office/drawing/2014/main" id="{F13CBA4C-1C25-DEFA-A139-A48CA869565F}"/>
              </a:ext>
            </a:extLst>
          </p:cNvPr>
          <p:cNvSpPr/>
          <p:nvPr/>
        </p:nvSpPr>
        <p:spPr>
          <a:xfrm>
            <a:off x="1838276" y="1177413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32" name="Imagem 31">
            <a:extLst>
              <a:ext uri="{FF2B5EF4-FFF2-40B4-BE49-F238E27FC236}">
                <a16:creationId xmlns:a16="http://schemas.microsoft.com/office/drawing/2014/main" id="{915E520F-70AF-3893-8CDF-47957845FD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40" y="1177412"/>
            <a:ext cx="198000" cy="198000"/>
          </a:xfrm>
          <a:prstGeom prst="rect">
            <a:avLst/>
          </a:prstGeom>
        </p:spPr>
      </p:pic>
      <p:cxnSp>
        <p:nvCxnSpPr>
          <p:cNvPr id="460" name="Conector de Seta Reta 459">
            <a:extLst>
              <a:ext uri="{FF2B5EF4-FFF2-40B4-BE49-F238E27FC236}">
                <a16:creationId xmlns:a16="http://schemas.microsoft.com/office/drawing/2014/main" id="{B492F2A9-705D-4D6A-C39D-BE166744372B}"/>
              </a:ext>
            </a:extLst>
          </p:cNvPr>
          <p:cNvCxnSpPr>
            <a:cxnSpLocks/>
            <a:stCxn id="24" idx="3"/>
            <a:endCxn id="43" idx="1"/>
          </p:cNvCxnSpPr>
          <p:nvPr/>
        </p:nvCxnSpPr>
        <p:spPr>
          <a:xfrm>
            <a:off x="2811105" y="1684329"/>
            <a:ext cx="149691" cy="503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7">
            <a:extLst>
              <a:ext uri="{FF2B5EF4-FFF2-40B4-BE49-F238E27FC236}">
                <a16:creationId xmlns:a16="http://schemas.microsoft.com/office/drawing/2014/main" id="{10E882F0-6DD2-10FB-F281-605CA1EC09D9}"/>
              </a:ext>
            </a:extLst>
          </p:cNvPr>
          <p:cNvCxnSpPr>
            <a:cxnSpLocks/>
          </p:cNvCxnSpPr>
          <p:nvPr/>
        </p:nvCxnSpPr>
        <p:spPr>
          <a:xfrm>
            <a:off x="128681" y="451670"/>
            <a:ext cx="2401022" cy="10438"/>
          </a:xfrm>
          <a:prstGeom prst="line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9" name="Conector de Seta Reta 448">
            <a:extLst>
              <a:ext uri="{FF2B5EF4-FFF2-40B4-BE49-F238E27FC236}">
                <a16:creationId xmlns:a16="http://schemas.microsoft.com/office/drawing/2014/main" id="{CD3D2892-EEE1-1529-F754-104099B61E31}"/>
              </a:ext>
            </a:extLst>
          </p:cNvPr>
          <p:cNvCxnSpPr>
            <a:cxnSpLocks/>
            <a:endCxn id="461" idx="1"/>
          </p:cNvCxnSpPr>
          <p:nvPr/>
        </p:nvCxnSpPr>
        <p:spPr>
          <a:xfrm flipV="1">
            <a:off x="2819274" y="3244609"/>
            <a:ext cx="195080" cy="140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1" name="Retângulo de cantos arredondados 41">
            <a:extLst>
              <a:ext uri="{FF2B5EF4-FFF2-40B4-BE49-F238E27FC236}">
                <a16:creationId xmlns:a16="http://schemas.microsoft.com/office/drawing/2014/main" id="{2DC7301C-8DFB-C521-2354-31232944DACC}"/>
              </a:ext>
            </a:extLst>
          </p:cNvPr>
          <p:cNvSpPr/>
          <p:nvPr/>
        </p:nvSpPr>
        <p:spPr>
          <a:xfrm>
            <a:off x="3014354" y="288460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pendencias financeiras</a:t>
            </a:r>
          </a:p>
        </p:txBody>
      </p:sp>
      <p:sp>
        <p:nvSpPr>
          <p:cNvPr id="462" name="Pentágono 6">
            <a:extLst>
              <a:ext uri="{FF2B5EF4-FFF2-40B4-BE49-F238E27FC236}">
                <a16:creationId xmlns:a16="http://schemas.microsoft.com/office/drawing/2014/main" id="{2C090DB9-7D85-19A1-B157-78ED7F7C1D59}"/>
              </a:ext>
            </a:extLst>
          </p:cNvPr>
          <p:cNvSpPr/>
          <p:nvPr/>
        </p:nvSpPr>
        <p:spPr>
          <a:xfrm>
            <a:off x="3024863" y="2735241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Crédito</a:t>
            </a:r>
          </a:p>
        </p:txBody>
      </p:sp>
      <p:pic>
        <p:nvPicPr>
          <p:cNvPr id="483" name="Imagem 482">
            <a:extLst>
              <a:ext uri="{FF2B5EF4-FFF2-40B4-BE49-F238E27FC236}">
                <a16:creationId xmlns:a16="http://schemas.microsoft.com/office/drawing/2014/main" id="{ADCC1200-C624-18A0-2DF0-B3189B3E9E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6965" y="2737290"/>
            <a:ext cx="198000" cy="198000"/>
          </a:xfrm>
          <a:prstGeom prst="rect">
            <a:avLst/>
          </a:prstGeom>
        </p:spPr>
      </p:pic>
      <p:cxnSp>
        <p:nvCxnSpPr>
          <p:cNvPr id="497" name="Conector de Seta Reta 496">
            <a:extLst>
              <a:ext uri="{FF2B5EF4-FFF2-40B4-BE49-F238E27FC236}">
                <a16:creationId xmlns:a16="http://schemas.microsoft.com/office/drawing/2014/main" id="{575D4E3E-081C-556E-1799-A169D5A4E30D}"/>
              </a:ext>
            </a:extLst>
          </p:cNvPr>
          <p:cNvCxnSpPr>
            <a:cxnSpLocks/>
            <a:stCxn id="461" idx="3"/>
            <a:endCxn id="376" idx="1"/>
          </p:cNvCxnSpPr>
          <p:nvPr/>
        </p:nvCxnSpPr>
        <p:spPr>
          <a:xfrm>
            <a:off x="3986354" y="3244609"/>
            <a:ext cx="226927" cy="196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5" name="Conector: Angulado 354">
            <a:extLst>
              <a:ext uri="{FF2B5EF4-FFF2-40B4-BE49-F238E27FC236}">
                <a16:creationId xmlns:a16="http://schemas.microsoft.com/office/drawing/2014/main" id="{3148855E-048D-A55B-43C7-4F6DF38830D4}"/>
              </a:ext>
            </a:extLst>
          </p:cNvPr>
          <p:cNvCxnSpPr>
            <a:cxnSpLocks/>
            <a:stCxn id="2" idx="3"/>
            <a:endCxn id="475" idx="1"/>
          </p:cNvCxnSpPr>
          <p:nvPr/>
        </p:nvCxnSpPr>
        <p:spPr>
          <a:xfrm flipH="1">
            <a:off x="702253" y="1700891"/>
            <a:ext cx="11056507" cy="1499770"/>
          </a:xfrm>
          <a:prstGeom prst="bentConnector5">
            <a:avLst>
              <a:gd name="adj1" fmla="val -2068"/>
              <a:gd name="adj2" fmla="val 47290"/>
              <a:gd name="adj3" fmla="val 102068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5" name="Conector reto 394">
            <a:extLst>
              <a:ext uri="{FF2B5EF4-FFF2-40B4-BE49-F238E27FC236}">
                <a16:creationId xmlns:a16="http://schemas.microsoft.com/office/drawing/2014/main" id="{58D5CFDC-2108-5CB8-5D81-29C69EEF6418}"/>
              </a:ext>
            </a:extLst>
          </p:cNvPr>
          <p:cNvCxnSpPr>
            <a:cxnSpLocks/>
            <a:endCxn id="398" idx="2"/>
          </p:cNvCxnSpPr>
          <p:nvPr/>
        </p:nvCxnSpPr>
        <p:spPr>
          <a:xfrm flipH="1">
            <a:off x="3485371" y="3619844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98" name="Fluxograma: Processo Alternativo 397">
            <a:extLst>
              <a:ext uri="{FF2B5EF4-FFF2-40B4-BE49-F238E27FC236}">
                <a16:creationId xmlns:a16="http://schemas.microsoft.com/office/drawing/2014/main" id="{35EF79B5-0676-2426-EB26-E5400BEFCCE3}"/>
              </a:ext>
            </a:extLst>
          </p:cNvPr>
          <p:cNvSpPr/>
          <p:nvPr/>
        </p:nvSpPr>
        <p:spPr>
          <a:xfrm>
            <a:off x="3020971" y="369171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PCO</a:t>
            </a:r>
          </a:p>
        </p:txBody>
      </p:sp>
      <p:pic>
        <p:nvPicPr>
          <p:cNvPr id="399" name="Imagem 398">
            <a:extLst>
              <a:ext uri="{FF2B5EF4-FFF2-40B4-BE49-F238E27FC236}">
                <a16:creationId xmlns:a16="http://schemas.microsoft.com/office/drawing/2014/main" id="{919D2CEF-4A72-6242-5BF8-0BE2DB144D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4651" y="3687406"/>
            <a:ext cx="176943" cy="176943"/>
          </a:xfrm>
          <a:prstGeom prst="rect">
            <a:avLst/>
          </a:prstGeom>
        </p:spPr>
      </p:pic>
      <p:cxnSp>
        <p:nvCxnSpPr>
          <p:cNvPr id="400" name="Conector reto 399">
            <a:extLst>
              <a:ext uri="{FF2B5EF4-FFF2-40B4-BE49-F238E27FC236}">
                <a16:creationId xmlns:a16="http://schemas.microsoft.com/office/drawing/2014/main" id="{1F2EF6B3-4206-A872-7263-8AE0AA906095}"/>
              </a:ext>
            </a:extLst>
          </p:cNvPr>
          <p:cNvCxnSpPr>
            <a:cxnSpLocks/>
            <a:endCxn id="403" idx="2"/>
          </p:cNvCxnSpPr>
          <p:nvPr/>
        </p:nvCxnSpPr>
        <p:spPr>
          <a:xfrm flipH="1">
            <a:off x="4702028" y="3625815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03" name="Fluxograma: Processo Alternativo 402">
            <a:extLst>
              <a:ext uri="{FF2B5EF4-FFF2-40B4-BE49-F238E27FC236}">
                <a16:creationId xmlns:a16="http://schemas.microsoft.com/office/drawing/2014/main" id="{83F1FB87-2785-6833-0D86-2A0439064343}"/>
              </a:ext>
            </a:extLst>
          </p:cNvPr>
          <p:cNvSpPr/>
          <p:nvPr/>
        </p:nvSpPr>
        <p:spPr>
          <a:xfrm>
            <a:off x="4237628" y="369768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PCO</a:t>
            </a:r>
          </a:p>
        </p:txBody>
      </p:sp>
      <p:pic>
        <p:nvPicPr>
          <p:cNvPr id="404" name="Imagem 403">
            <a:extLst>
              <a:ext uri="{FF2B5EF4-FFF2-40B4-BE49-F238E27FC236}">
                <a16:creationId xmlns:a16="http://schemas.microsoft.com/office/drawing/2014/main" id="{496EF04B-BEA5-F1CB-1F37-C1642F5989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1308" y="3693377"/>
            <a:ext cx="176943" cy="176943"/>
          </a:xfrm>
          <a:prstGeom prst="rect">
            <a:avLst/>
          </a:prstGeom>
        </p:spPr>
      </p:pic>
      <p:sp>
        <p:nvSpPr>
          <p:cNvPr id="407" name="Pentágono 6">
            <a:extLst>
              <a:ext uri="{FF2B5EF4-FFF2-40B4-BE49-F238E27FC236}">
                <a16:creationId xmlns:a16="http://schemas.microsoft.com/office/drawing/2014/main" id="{FF655590-0648-976E-43CD-82DC189B97FB}"/>
              </a:ext>
            </a:extLst>
          </p:cNvPr>
          <p:cNvSpPr/>
          <p:nvPr/>
        </p:nvSpPr>
        <p:spPr>
          <a:xfrm>
            <a:off x="4172050" y="2741943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Antifraude </a:t>
            </a:r>
          </a:p>
        </p:txBody>
      </p:sp>
      <p:pic>
        <p:nvPicPr>
          <p:cNvPr id="408" name="Imagem 407">
            <a:extLst>
              <a:ext uri="{FF2B5EF4-FFF2-40B4-BE49-F238E27FC236}">
                <a16:creationId xmlns:a16="http://schemas.microsoft.com/office/drawing/2014/main" id="{9E270C96-CE61-D266-EE32-7637D9ACCF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3335" y="2743250"/>
            <a:ext cx="198000" cy="198000"/>
          </a:xfrm>
          <a:prstGeom prst="rect">
            <a:avLst/>
          </a:prstGeom>
        </p:spPr>
      </p:pic>
      <p:sp>
        <p:nvSpPr>
          <p:cNvPr id="2" name="Retângulo de cantos arredondados 41">
            <a:extLst>
              <a:ext uri="{FF2B5EF4-FFF2-40B4-BE49-F238E27FC236}">
                <a16:creationId xmlns:a16="http://schemas.microsoft.com/office/drawing/2014/main" id="{7159FC98-30A6-E371-7537-C7EC151B2EE4}"/>
              </a:ext>
            </a:extLst>
          </p:cNvPr>
          <p:cNvSpPr/>
          <p:nvPr/>
        </p:nvSpPr>
        <p:spPr>
          <a:xfrm>
            <a:off x="10786760" y="134089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Gerar documentos e enviar o link de assinatura</a:t>
            </a:r>
          </a:p>
        </p:txBody>
      </p:sp>
      <p:sp>
        <p:nvSpPr>
          <p:cNvPr id="3" name="Pentágono 6">
            <a:extLst>
              <a:ext uri="{FF2B5EF4-FFF2-40B4-BE49-F238E27FC236}">
                <a16:creationId xmlns:a16="http://schemas.microsoft.com/office/drawing/2014/main" id="{82D72515-20E9-259A-677C-6E71FCD089BB}"/>
              </a:ext>
            </a:extLst>
          </p:cNvPr>
          <p:cNvSpPr/>
          <p:nvPr/>
        </p:nvSpPr>
        <p:spPr>
          <a:xfrm>
            <a:off x="10797269" y="1182379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Vendas</a:t>
            </a: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CC2F2886-B6AD-8863-943F-63D03B96CD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9371" y="1202716"/>
            <a:ext cx="198000" cy="198000"/>
          </a:xfrm>
          <a:prstGeom prst="rect">
            <a:avLst/>
          </a:prstGeom>
        </p:spPr>
      </p:pic>
      <p:cxnSp>
        <p:nvCxnSpPr>
          <p:cNvPr id="6" name="Conector de Seta Reta 5">
            <a:extLst>
              <a:ext uri="{FF2B5EF4-FFF2-40B4-BE49-F238E27FC236}">
                <a16:creationId xmlns:a16="http://schemas.microsoft.com/office/drawing/2014/main" id="{EADDA252-E757-0EF1-3DE9-05D9B7CA43FE}"/>
              </a:ext>
            </a:extLst>
          </p:cNvPr>
          <p:cNvCxnSpPr>
            <a:cxnSpLocks/>
            <a:stCxn id="44" idx="3"/>
            <a:endCxn id="2" idx="1"/>
          </p:cNvCxnSpPr>
          <p:nvPr/>
        </p:nvCxnSpPr>
        <p:spPr>
          <a:xfrm>
            <a:off x="10595421" y="1692086"/>
            <a:ext cx="191339" cy="880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Fluxograma: Processo Alternativo 40">
            <a:extLst>
              <a:ext uri="{FF2B5EF4-FFF2-40B4-BE49-F238E27FC236}">
                <a16:creationId xmlns:a16="http://schemas.microsoft.com/office/drawing/2014/main" id="{3344E1CF-26EF-466F-0BC4-240802A9B5E4}"/>
              </a:ext>
            </a:extLst>
          </p:cNvPr>
          <p:cNvSpPr/>
          <p:nvPr/>
        </p:nvSpPr>
        <p:spPr>
          <a:xfrm>
            <a:off x="2983862" y="212728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2" name="Imagem 41">
            <a:extLst>
              <a:ext uri="{FF2B5EF4-FFF2-40B4-BE49-F238E27FC236}">
                <a16:creationId xmlns:a16="http://schemas.microsoft.com/office/drawing/2014/main" id="{A014D455-1196-36D7-6960-46939CB99C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83862" y="2127285"/>
            <a:ext cx="176943" cy="176943"/>
          </a:xfrm>
          <a:prstGeom prst="rect">
            <a:avLst/>
          </a:prstGeom>
        </p:spPr>
      </p:pic>
      <p:sp>
        <p:nvSpPr>
          <p:cNvPr id="43" name="Retângulo de cantos arredondados 41">
            <a:extLst>
              <a:ext uri="{FF2B5EF4-FFF2-40B4-BE49-F238E27FC236}">
                <a16:creationId xmlns:a16="http://schemas.microsoft.com/office/drawing/2014/main" id="{8F147D0A-4A0F-155B-0B15-8F385F00D569}"/>
              </a:ext>
            </a:extLst>
          </p:cNvPr>
          <p:cNvSpPr/>
          <p:nvPr/>
        </p:nvSpPr>
        <p:spPr>
          <a:xfrm>
            <a:off x="2960796" y="132936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informações do endereço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47" name="Conector de Seta Reta 46">
            <a:extLst>
              <a:ext uri="{FF2B5EF4-FFF2-40B4-BE49-F238E27FC236}">
                <a16:creationId xmlns:a16="http://schemas.microsoft.com/office/drawing/2014/main" id="{C57ECB29-BF1E-2DC8-6975-142E24E60821}"/>
              </a:ext>
            </a:extLst>
          </p:cNvPr>
          <p:cNvCxnSpPr>
            <a:cxnSpLocks/>
            <a:stCxn id="43" idx="3"/>
          </p:cNvCxnSpPr>
          <p:nvPr/>
        </p:nvCxnSpPr>
        <p:spPr>
          <a:xfrm>
            <a:off x="3932796" y="1689365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Conector reto 51">
            <a:extLst>
              <a:ext uri="{FF2B5EF4-FFF2-40B4-BE49-F238E27FC236}">
                <a16:creationId xmlns:a16="http://schemas.microsoft.com/office/drawing/2014/main" id="{CDC719A9-545B-25E3-964E-7744D068C7F2}"/>
              </a:ext>
            </a:extLst>
          </p:cNvPr>
          <p:cNvCxnSpPr>
            <a:cxnSpLocks/>
            <a:stCxn id="43" idx="2"/>
            <a:endCxn id="41" idx="0"/>
          </p:cNvCxnSpPr>
          <p:nvPr/>
        </p:nvCxnSpPr>
        <p:spPr>
          <a:xfrm>
            <a:off x="3446796" y="204936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3" name="Pentágono 6">
            <a:extLst>
              <a:ext uri="{FF2B5EF4-FFF2-40B4-BE49-F238E27FC236}">
                <a16:creationId xmlns:a16="http://schemas.microsoft.com/office/drawing/2014/main" id="{0BB696B2-87CE-BDC7-96C5-75849C48E462}"/>
              </a:ext>
            </a:extLst>
          </p:cNvPr>
          <p:cNvSpPr/>
          <p:nvPr/>
        </p:nvSpPr>
        <p:spPr>
          <a:xfrm>
            <a:off x="2959967" y="118244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54" name="Imagem 53">
            <a:extLst>
              <a:ext uri="{FF2B5EF4-FFF2-40B4-BE49-F238E27FC236}">
                <a16:creationId xmlns:a16="http://schemas.microsoft.com/office/drawing/2014/main" id="{0FE8A5E6-6A2E-F929-EA22-4767F5D9D0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6931" y="1182448"/>
            <a:ext cx="198000" cy="198000"/>
          </a:xfrm>
          <a:prstGeom prst="rect">
            <a:avLst/>
          </a:prstGeom>
        </p:spPr>
      </p:pic>
      <p:cxnSp>
        <p:nvCxnSpPr>
          <p:cNvPr id="19" name="Conector de Seta Reta 18">
            <a:extLst>
              <a:ext uri="{FF2B5EF4-FFF2-40B4-BE49-F238E27FC236}">
                <a16:creationId xmlns:a16="http://schemas.microsoft.com/office/drawing/2014/main" id="{69492EE7-D6A9-8F6C-4A8B-DAA3C6011AED}"/>
              </a:ext>
            </a:extLst>
          </p:cNvPr>
          <p:cNvCxnSpPr>
            <a:cxnSpLocks/>
          </p:cNvCxnSpPr>
          <p:nvPr/>
        </p:nvCxnSpPr>
        <p:spPr>
          <a:xfrm>
            <a:off x="486101" y="1667689"/>
            <a:ext cx="245315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Círculo: Vazio 56">
            <a:extLst>
              <a:ext uri="{FF2B5EF4-FFF2-40B4-BE49-F238E27FC236}">
                <a16:creationId xmlns:a16="http://schemas.microsoft.com/office/drawing/2014/main" id="{F5408463-1F5F-0712-8742-811F7C67E32D}"/>
              </a:ext>
            </a:extLst>
          </p:cNvPr>
          <p:cNvSpPr/>
          <p:nvPr/>
        </p:nvSpPr>
        <p:spPr>
          <a:xfrm>
            <a:off x="201303" y="1515901"/>
            <a:ext cx="299748" cy="303576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451" name="Fluxograma: Processo Alternativo 450">
            <a:extLst>
              <a:ext uri="{FF2B5EF4-FFF2-40B4-BE49-F238E27FC236}">
                <a16:creationId xmlns:a16="http://schemas.microsoft.com/office/drawing/2014/main" id="{F322EA4F-296E-713D-D79B-F0FED60B5B2D}"/>
              </a:ext>
            </a:extLst>
          </p:cNvPr>
          <p:cNvSpPr/>
          <p:nvPr/>
        </p:nvSpPr>
        <p:spPr>
          <a:xfrm>
            <a:off x="750881" y="212185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52" name="Imagem 451">
            <a:extLst>
              <a:ext uri="{FF2B5EF4-FFF2-40B4-BE49-F238E27FC236}">
                <a16:creationId xmlns:a16="http://schemas.microsoft.com/office/drawing/2014/main" id="{EE8B24B1-DEB2-5F52-064C-D8982B34A1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881" y="2121851"/>
            <a:ext cx="176943" cy="176943"/>
          </a:xfrm>
          <a:prstGeom prst="rect">
            <a:avLst/>
          </a:prstGeom>
        </p:spPr>
      </p:pic>
      <p:sp>
        <p:nvSpPr>
          <p:cNvPr id="453" name="Retângulo de cantos arredondados 41">
            <a:extLst>
              <a:ext uri="{FF2B5EF4-FFF2-40B4-BE49-F238E27FC236}">
                <a16:creationId xmlns:a16="http://schemas.microsoft.com/office/drawing/2014/main" id="{5ECB02AA-C0CA-9F5E-D30C-8436FFE07125}"/>
              </a:ext>
            </a:extLst>
          </p:cNvPr>
          <p:cNvSpPr/>
          <p:nvPr/>
        </p:nvSpPr>
        <p:spPr>
          <a:xfrm>
            <a:off x="727815" y="132393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negociação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454" name="Conector reto 453">
            <a:extLst>
              <a:ext uri="{FF2B5EF4-FFF2-40B4-BE49-F238E27FC236}">
                <a16:creationId xmlns:a16="http://schemas.microsoft.com/office/drawing/2014/main" id="{12B26146-5C8E-F292-ACD0-C854E85D6D29}"/>
              </a:ext>
            </a:extLst>
          </p:cNvPr>
          <p:cNvCxnSpPr>
            <a:cxnSpLocks/>
            <a:stCxn id="453" idx="2"/>
            <a:endCxn id="451" idx="0"/>
          </p:cNvCxnSpPr>
          <p:nvPr/>
        </p:nvCxnSpPr>
        <p:spPr>
          <a:xfrm>
            <a:off x="1213815" y="2043931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5" name="Pentágono 6">
            <a:extLst>
              <a:ext uri="{FF2B5EF4-FFF2-40B4-BE49-F238E27FC236}">
                <a16:creationId xmlns:a16="http://schemas.microsoft.com/office/drawing/2014/main" id="{5A91EE3C-1A26-04E8-22B9-94339E1CF45A}"/>
              </a:ext>
            </a:extLst>
          </p:cNvPr>
          <p:cNvSpPr/>
          <p:nvPr/>
        </p:nvSpPr>
        <p:spPr>
          <a:xfrm>
            <a:off x="726986" y="1177015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456" name="Imagem 455">
            <a:extLst>
              <a:ext uri="{FF2B5EF4-FFF2-40B4-BE49-F238E27FC236}">
                <a16:creationId xmlns:a16="http://schemas.microsoft.com/office/drawing/2014/main" id="{6F52AB65-767B-07D2-7DD1-6BEE4E5533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950" y="1177014"/>
            <a:ext cx="198000" cy="198000"/>
          </a:xfrm>
          <a:prstGeom prst="rect">
            <a:avLst/>
          </a:prstGeom>
        </p:spPr>
      </p:pic>
      <p:cxnSp>
        <p:nvCxnSpPr>
          <p:cNvPr id="457" name="Conector de Seta Reta 456">
            <a:extLst>
              <a:ext uri="{FF2B5EF4-FFF2-40B4-BE49-F238E27FC236}">
                <a16:creationId xmlns:a16="http://schemas.microsoft.com/office/drawing/2014/main" id="{FD0CB365-7A8F-1191-B328-55578CF38E11}"/>
              </a:ext>
            </a:extLst>
          </p:cNvPr>
          <p:cNvCxnSpPr>
            <a:cxnSpLocks/>
            <a:stCxn id="453" idx="3"/>
          </p:cNvCxnSpPr>
          <p:nvPr/>
        </p:nvCxnSpPr>
        <p:spPr>
          <a:xfrm>
            <a:off x="1699815" y="1683931"/>
            <a:ext cx="149691" cy="503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3" name="Conector de Seta Reta 462">
            <a:extLst>
              <a:ext uri="{FF2B5EF4-FFF2-40B4-BE49-F238E27FC236}">
                <a16:creationId xmlns:a16="http://schemas.microsoft.com/office/drawing/2014/main" id="{60B6E7E9-A375-5213-8A01-924BE73A49E8}"/>
              </a:ext>
            </a:extLst>
          </p:cNvPr>
          <p:cNvCxnSpPr>
            <a:cxnSpLocks/>
          </p:cNvCxnSpPr>
          <p:nvPr/>
        </p:nvCxnSpPr>
        <p:spPr>
          <a:xfrm flipV="1">
            <a:off x="5070769" y="1691830"/>
            <a:ext cx="140911" cy="115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8" name="Fluxograma: Processo Alternativo 487">
            <a:extLst>
              <a:ext uri="{FF2B5EF4-FFF2-40B4-BE49-F238E27FC236}">
                <a16:creationId xmlns:a16="http://schemas.microsoft.com/office/drawing/2014/main" id="{7476A91B-7A4E-A53B-8971-743BDAB69B5C}"/>
              </a:ext>
            </a:extLst>
          </p:cNvPr>
          <p:cNvSpPr/>
          <p:nvPr/>
        </p:nvSpPr>
        <p:spPr>
          <a:xfrm>
            <a:off x="9639675" y="212212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89" name="Imagem 488">
            <a:extLst>
              <a:ext uri="{FF2B5EF4-FFF2-40B4-BE49-F238E27FC236}">
                <a16:creationId xmlns:a16="http://schemas.microsoft.com/office/drawing/2014/main" id="{D8758A47-E0F6-82F7-5D80-83B0C6EC0F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96556" y="2145033"/>
            <a:ext cx="176943" cy="176943"/>
          </a:xfrm>
          <a:prstGeom prst="rect">
            <a:avLst/>
          </a:prstGeom>
        </p:spPr>
      </p:pic>
      <p:cxnSp>
        <p:nvCxnSpPr>
          <p:cNvPr id="75" name="Conector reto 74">
            <a:extLst>
              <a:ext uri="{FF2B5EF4-FFF2-40B4-BE49-F238E27FC236}">
                <a16:creationId xmlns:a16="http://schemas.microsoft.com/office/drawing/2014/main" id="{5C5B57E8-4D00-8E73-5CCA-8A6C5E149E3B}"/>
              </a:ext>
            </a:extLst>
          </p:cNvPr>
          <p:cNvCxnSpPr>
            <a:cxnSpLocks/>
            <a:stCxn id="76" idx="2"/>
          </p:cNvCxnSpPr>
          <p:nvPr/>
        </p:nvCxnSpPr>
        <p:spPr>
          <a:xfrm flipV="1">
            <a:off x="11251256" y="2075604"/>
            <a:ext cx="5346" cy="26804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6" name="Fluxograma: Processo Alternativo 75">
            <a:extLst>
              <a:ext uri="{FF2B5EF4-FFF2-40B4-BE49-F238E27FC236}">
                <a16:creationId xmlns:a16="http://schemas.microsoft.com/office/drawing/2014/main" id="{7FA26777-5203-4BE6-9CD6-D884DF0EB9FE}"/>
              </a:ext>
            </a:extLst>
          </p:cNvPr>
          <p:cNvSpPr/>
          <p:nvPr/>
        </p:nvSpPr>
        <p:spPr>
          <a:xfrm>
            <a:off x="10786856" y="214564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77" name="Imagem 76">
            <a:extLst>
              <a:ext uri="{FF2B5EF4-FFF2-40B4-BE49-F238E27FC236}">
                <a16:creationId xmlns:a16="http://schemas.microsoft.com/office/drawing/2014/main" id="{367157E6-FDA0-0538-94B9-5B14BBB249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43737" y="2168551"/>
            <a:ext cx="176943" cy="176943"/>
          </a:xfrm>
          <a:prstGeom prst="rect">
            <a:avLst/>
          </a:prstGeom>
        </p:spPr>
      </p:pic>
      <p:cxnSp>
        <p:nvCxnSpPr>
          <p:cNvPr id="98" name="Conector reto 97">
            <a:extLst>
              <a:ext uri="{FF2B5EF4-FFF2-40B4-BE49-F238E27FC236}">
                <a16:creationId xmlns:a16="http://schemas.microsoft.com/office/drawing/2014/main" id="{3B6086A6-B3DD-68F3-FC03-A76789146C8B}"/>
              </a:ext>
            </a:extLst>
          </p:cNvPr>
          <p:cNvCxnSpPr>
            <a:cxnSpLocks/>
            <a:endCxn id="106" idx="2"/>
          </p:cNvCxnSpPr>
          <p:nvPr/>
        </p:nvCxnSpPr>
        <p:spPr>
          <a:xfrm flipH="1">
            <a:off x="2331111" y="362542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0" name="Retângulo de cantos arredondados 41">
            <a:extLst>
              <a:ext uri="{FF2B5EF4-FFF2-40B4-BE49-F238E27FC236}">
                <a16:creationId xmlns:a16="http://schemas.microsoft.com/office/drawing/2014/main" id="{ADC4E837-1870-178B-640C-0B713618E74D}"/>
              </a:ext>
            </a:extLst>
          </p:cNvPr>
          <p:cNvSpPr/>
          <p:nvPr/>
        </p:nvSpPr>
        <p:spPr>
          <a:xfrm>
            <a:off x="1851661" y="289802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input</a:t>
            </a:r>
          </a:p>
        </p:txBody>
      </p:sp>
      <p:sp>
        <p:nvSpPr>
          <p:cNvPr id="101" name="Pentágono 6">
            <a:extLst>
              <a:ext uri="{FF2B5EF4-FFF2-40B4-BE49-F238E27FC236}">
                <a16:creationId xmlns:a16="http://schemas.microsoft.com/office/drawing/2014/main" id="{15D4C8AE-389D-8266-EB51-B48165CC3243}"/>
              </a:ext>
            </a:extLst>
          </p:cNvPr>
          <p:cNvSpPr/>
          <p:nvPr/>
        </p:nvSpPr>
        <p:spPr>
          <a:xfrm>
            <a:off x="1862171" y="2735241"/>
            <a:ext cx="970500" cy="202268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RPA</a:t>
            </a:r>
          </a:p>
        </p:txBody>
      </p:sp>
      <p:pic>
        <p:nvPicPr>
          <p:cNvPr id="102" name="Imagem 101">
            <a:extLst>
              <a:ext uri="{FF2B5EF4-FFF2-40B4-BE49-F238E27FC236}">
                <a16:creationId xmlns:a16="http://schemas.microsoft.com/office/drawing/2014/main" id="{42E8938E-8AE1-DCE8-D2CF-6B03F568B1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4272" y="2759846"/>
            <a:ext cx="198000" cy="198000"/>
          </a:xfrm>
          <a:prstGeom prst="rect">
            <a:avLst/>
          </a:prstGeom>
        </p:spPr>
      </p:pic>
      <p:sp>
        <p:nvSpPr>
          <p:cNvPr id="106" name="Fluxograma: Processo Alternativo 105">
            <a:extLst>
              <a:ext uri="{FF2B5EF4-FFF2-40B4-BE49-F238E27FC236}">
                <a16:creationId xmlns:a16="http://schemas.microsoft.com/office/drawing/2014/main" id="{1DC75B24-815E-4205-7BE9-399E62FADE55}"/>
              </a:ext>
            </a:extLst>
          </p:cNvPr>
          <p:cNvSpPr/>
          <p:nvPr/>
        </p:nvSpPr>
        <p:spPr>
          <a:xfrm>
            <a:off x="1866711" y="369729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107" name="Imagem 106">
            <a:extLst>
              <a:ext uri="{FF2B5EF4-FFF2-40B4-BE49-F238E27FC236}">
                <a16:creationId xmlns:a16="http://schemas.microsoft.com/office/drawing/2014/main" id="{A780787F-1A73-5891-576C-1F01757EDB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0391" y="3692984"/>
            <a:ext cx="176943" cy="176943"/>
          </a:xfrm>
          <a:prstGeom prst="rect">
            <a:avLst/>
          </a:prstGeom>
        </p:spPr>
      </p:pic>
      <p:sp>
        <p:nvSpPr>
          <p:cNvPr id="13" name="Fluxograma: Processo Alternativo 12">
            <a:extLst>
              <a:ext uri="{FF2B5EF4-FFF2-40B4-BE49-F238E27FC236}">
                <a16:creationId xmlns:a16="http://schemas.microsoft.com/office/drawing/2014/main" id="{1A81CF8F-AD43-AA98-2892-4305AE766743}"/>
              </a:ext>
            </a:extLst>
          </p:cNvPr>
          <p:cNvSpPr/>
          <p:nvPr/>
        </p:nvSpPr>
        <p:spPr>
          <a:xfrm>
            <a:off x="8584153" y="2112630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9E69AE27-C4CD-ADD3-8139-78517A71CC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4135" y="2112630"/>
            <a:ext cx="176943" cy="176943"/>
          </a:xfrm>
          <a:prstGeom prst="rect">
            <a:avLst/>
          </a:prstGeom>
        </p:spPr>
      </p:pic>
      <p:sp>
        <p:nvSpPr>
          <p:cNvPr id="15" name="Retângulo de cantos arredondados 41">
            <a:extLst>
              <a:ext uri="{FF2B5EF4-FFF2-40B4-BE49-F238E27FC236}">
                <a16:creationId xmlns:a16="http://schemas.microsoft.com/office/drawing/2014/main" id="{0A0BAA1C-66D1-4AAF-F380-8B3039ACE7CC}"/>
              </a:ext>
            </a:extLst>
          </p:cNvPr>
          <p:cNvSpPr/>
          <p:nvPr/>
        </p:nvSpPr>
        <p:spPr>
          <a:xfrm>
            <a:off x="8506740" y="1323332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método de cobrança</a:t>
            </a:r>
          </a:p>
        </p:txBody>
      </p:sp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36807925-554C-1825-3AF1-4BEFD8B8ED5A}"/>
              </a:ext>
            </a:extLst>
          </p:cNvPr>
          <p:cNvCxnSpPr>
            <a:cxnSpLocks/>
            <a:stCxn id="13" idx="0"/>
          </p:cNvCxnSpPr>
          <p:nvPr/>
        </p:nvCxnSpPr>
        <p:spPr>
          <a:xfrm flipV="1">
            <a:off x="9048553" y="2043332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Pentágono 6">
            <a:extLst>
              <a:ext uri="{FF2B5EF4-FFF2-40B4-BE49-F238E27FC236}">
                <a16:creationId xmlns:a16="http://schemas.microsoft.com/office/drawing/2014/main" id="{AB4BE181-C0A5-266F-1425-B69F517EE5DC}"/>
              </a:ext>
            </a:extLst>
          </p:cNvPr>
          <p:cNvSpPr/>
          <p:nvPr/>
        </p:nvSpPr>
        <p:spPr>
          <a:xfrm>
            <a:off x="8541131" y="1167794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18" name="Imagem 17">
            <a:extLst>
              <a:ext uri="{FF2B5EF4-FFF2-40B4-BE49-F238E27FC236}">
                <a16:creationId xmlns:a16="http://schemas.microsoft.com/office/drawing/2014/main" id="{CC7122AB-DC89-CEBE-5D90-E15816644F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0463" y="1167793"/>
            <a:ext cx="198000" cy="198000"/>
          </a:xfrm>
          <a:prstGeom prst="rect">
            <a:avLst/>
          </a:prstGeom>
        </p:spPr>
      </p:pic>
      <p:cxnSp>
        <p:nvCxnSpPr>
          <p:cNvPr id="25" name="Conector de Seta Reta 24">
            <a:extLst>
              <a:ext uri="{FF2B5EF4-FFF2-40B4-BE49-F238E27FC236}">
                <a16:creationId xmlns:a16="http://schemas.microsoft.com/office/drawing/2014/main" id="{78E9D437-63C4-1B63-6284-7D8F5FF4AADF}"/>
              </a:ext>
            </a:extLst>
          </p:cNvPr>
          <p:cNvCxnSpPr>
            <a:cxnSpLocks/>
            <a:stCxn id="15" idx="3"/>
            <a:endCxn id="44" idx="1"/>
          </p:cNvCxnSpPr>
          <p:nvPr/>
        </p:nvCxnSpPr>
        <p:spPr>
          <a:xfrm>
            <a:off x="9478740" y="1683332"/>
            <a:ext cx="144681" cy="875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Fluxograma: Processo Alternativo 59">
            <a:extLst>
              <a:ext uri="{FF2B5EF4-FFF2-40B4-BE49-F238E27FC236}">
                <a16:creationId xmlns:a16="http://schemas.microsoft.com/office/drawing/2014/main" id="{23509AB0-6C37-B909-BC79-C2E90DEAAAF2}"/>
              </a:ext>
            </a:extLst>
          </p:cNvPr>
          <p:cNvSpPr/>
          <p:nvPr/>
        </p:nvSpPr>
        <p:spPr>
          <a:xfrm>
            <a:off x="6336277" y="211652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61" name="Imagem 60">
            <a:extLst>
              <a:ext uri="{FF2B5EF4-FFF2-40B4-BE49-F238E27FC236}">
                <a16:creationId xmlns:a16="http://schemas.microsoft.com/office/drawing/2014/main" id="{04F2BC22-8DF1-ED8A-B475-34EA111922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0341" y="2116525"/>
            <a:ext cx="176943" cy="176943"/>
          </a:xfrm>
          <a:prstGeom prst="rect">
            <a:avLst/>
          </a:prstGeom>
        </p:spPr>
      </p:pic>
      <p:sp>
        <p:nvSpPr>
          <p:cNvPr id="62" name="Retângulo de cantos arredondados 41">
            <a:extLst>
              <a:ext uri="{FF2B5EF4-FFF2-40B4-BE49-F238E27FC236}">
                <a16:creationId xmlns:a16="http://schemas.microsoft.com/office/drawing/2014/main" id="{938E60C8-741D-138D-B371-338F1E0E01A2}"/>
              </a:ext>
            </a:extLst>
          </p:cNvPr>
          <p:cNvSpPr/>
          <p:nvPr/>
        </p:nvSpPr>
        <p:spPr>
          <a:xfrm>
            <a:off x="6317188" y="133045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Serviços adicionais</a:t>
            </a:r>
          </a:p>
        </p:txBody>
      </p:sp>
      <p:cxnSp>
        <p:nvCxnSpPr>
          <p:cNvPr id="63" name="Conector reto 62">
            <a:extLst>
              <a:ext uri="{FF2B5EF4-FFF2-40B4-BE49-F238E27FC236}">
                <a16:creationId xmlns:a16="http://schemas.microsoft.com/office/drawing/2014/main" id="{188C3861-09BC-F528-878A-0C1FE8C211D4}"/>
              </a:ext>
            </a:extLst>
          </p:cNvPr>
          <p:cNvCxnSpPr>
            <a:cxnSpLocks/>
            <a:stCxn id="60" idx="0"/>
            <a:endCxn id="62" idx="2"/>
          </p:cNvCxnSpPr>
          <p:nvPr/>
        </p:nvCxnSpPr>
        <p:spPr>
          <a:xfrm flipV="1">
            <a:off x="6800677" y="2050455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0" name="Pentágono 6">
            <a:extLst>
              <a:ext uri="{FF2B5EF4-FFF2-40B4-BE49-F238E27FC236}">
                <a16:creationId xmlns:a16="http://schemas.microsoft.com/office/drawing/2014/main" id="{57CC6E3A-FE50-CB62-3E30-5A8CA6766D01}"/>
              </a:ext>
            </a:extLst>
          </p:cNvPr>
          <p:cNvSpPr/>
          <p:nvPr/>
        </p:nvSpPr>
        <p:spPr>
          <a:xfrm>
            <a:off x="6342944" y="117168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458" name="Imagem 457">
            <a:extLst>
              <a:ext uri="{FF2B5EF4-FFF2-40B4-BE49-F238E27FC236}">
                <a16:creationId xmlns:a16="http://schemas.microsoft.com/office/drawing/2014/main" id="{69586EC2-E5D4-13C0-F2E3-128A18B4A3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9908" y="1171688"/>
            <a:ext cx="198000" cy="198000"/>
          </a:xfrm>
          <a:prstGeom prst="rect">
            <a:avLst/>
          </a:prstGeom>
        </p:spPr>
      </p:pic>
      <p:cxnSp>
        <p:nvCxnSpPr>
          <p:cNvPr id="39" name="Conector de Seta Reta 38">
            <a:extLst>
              <a:ext uri="{FF2B5EF4-FFF2-40B4-BE49-F238E27FC236}">
                <a16:creationId xmlns:a16="http://schemas.microsoft.com/office/drawing/2014/main" id="{540665B1-92C5-2095-F8D9-C4D48F57CFBB}"/>
              </a:ext>
            </a:extLst>
          </p:cNvPr>
          <p:cNvCxnSpPr>
            <a:cxnSpLocks/>
            <a:stCxn id="511" idx="3"/>
            <a:endCxn id="15" idx="1"/>
          </p:cNvCxnSpPr>
          <p:nvPr/>
        </p:nvCxnSpPr>
        <p:spPr>
          <a:xfrm>
            <a:off x="8388351" y="1676930"/>
            <a:ext cx="118389" cy="6402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9" name="Retângulo: Único Canto Arredondado 458">
            <a:extLst>
              <a:ext uri="{FF2B5EF4-FFF2-40B4-BE49-F238E27FC236}">
                <a16:creationId xmlns:a16="http://schemas.microsoft.com/office/drawing/2014/main" id="{31FDE34F-A177-E758-7B99-1E373865C451}"/>
              </a:ext>
            </a:extLst>
          </p:cNvPr>
          <p:cNvSpPr/>
          <p:nvPr/>
        </p:nvSpPr>
        <p:spPr>
          <a:xfrm>
            <a:off x="702252" y="3882227"/>
            <a:ext cx="923868" cy="207724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Até 48hs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472" name="Gráfico 471" descr="Relógio com preenchimento sólido">
            <a:extLst>
              <a:ext uri="{FF2B5EF4-FFF2-40B4-BE49-F238E27FC236}">
                <a16:creationId xmlns:a16="http://schemas.microsoft.com/office/drawing/2014/main" id="{DCFCB1EE-78AC-8313-65FB-3AA7CFB9326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28932" y="3899326"/>
            <a:ext cx="166334" cy="190625"/>
          </a:xfrm>
          <a:prstGeom prst="rect">
            <a:avLst/>
          </a:prstGeom>
        </p:spPr>
      </p:pic>
      <p:cxnSp>
        <p:nvCxnSpPr>
          <p:cNvPr id="474" name="Conector reto 473">
            <a:extLst>
              <a:ext uri="{FF2B5EF4-FFF2-40B4-BE49-F238E27FC236}">
                <a16:creationId xmlns:a16="http://schemas.microsoft.com/office/drawing/2014/main" id="{35BAAF7E-2EBA-1315-3C01-771D45BCF216}"/>
              </a:ext>
            </a:extLst>
          </p:cNvPr>
          <p:cNvCxnSpPr>
            <a:cxnSpLocks/>
            <a:endCxn id="491" idx="2"/>
          </p:cNvCxnSpPr>
          <p:nvPr/>
        </p:nvCxnSpPr>
        <p:spPr>
          <a:xfrm flipH="1">
            <a:off x="1181703" y="356806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5" name="Retângulo de cantos arredondados 41">
            <a:extLst>
              <a:ext uri="{FF2B5EF4-FFF2-40B4-BE49-F238E27FC236}">
                <a16:creationId xmlns:a16="http://schemas.microsoft.com/office/drawing/2014/main" id="{534ECCF2-6961-8DBB-EC45-89A208B56D16}"/>
              </a:ext>
            </a:extLst>
          </p:cNvPr>
          <p:cNvSpPr/>
          <p:nvPr/>
        </p:nvSpPr>
        <p:spPr>
          <a:xfrm>
            <a:off x="702253" y="284066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documento</a:t>
            </a:r>
          </a:p>
        </p:txBody>
      </p:sp>
      <p:sp>
        <p:nvSpPr>
          <p:cNvPr id="481" name="Pentágono 6">
            <a:extLst>
              <a:ext uri="{FF2B5EF4-FFF2-40B4-BE49-F238E27FC236}">
                <a16:creationId xmlns:a16="http://schemas.microsoft.com/office/drawing/2014/main" id="{F8F3725A-C59D-AED7-6A9A-03B7A8AC3187}"/>
              </a:ext>
            </a:extLst>
          </p:cNvPr>
          <p:cNvSpPr/>
          <p:nvPr/>
        </p:nvSpPr>
        <p:spPr>
          <a:xfrm>
            <a:off x="712763" y="2677881"/>
            <a:ext cx="970500" cy="202268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BKO </a:t>
            </a:r>
          </a:p>
        </p:txBody>
      </p:sp>
      <p:pic>
        <p:nvPicPr>
          <p:cNvPr id="485" name="Imagem 484">
            <a:extLst>
              <a:ext uri="{FF2B5EF4-FFF2-40B4-BE49-F238E27FC236}">
                <a16:creationId xmlns:a16="http://schemas.microsoft.com/office/drawing/2014/main" id="{154671F0-249A-D277-C165-5B95BFD5F0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864" y="2702486"/>
            <a:ext cx="198000" cy="198000"/>
          </a:xfrm>
          <a:prstGeom prst="rect">
            <a:avLst/>
          </a:prstGeom>
        </p:spPr>
      </p:pic>
      <p:cxnSp>
        <p:nvCxnSpPr>
          <p:cNvPr id="487" name="Conector de Seta Reta 486">
            <a:extLst>
              <a:ext uri="{FF2B5EF4-FFF2-40B4-BE49-F238E27FC236}">
                <a16:creationId xmlns:a16="http://schemas.microsoft.com/office/drawing/2014/main" id="{B256B753-7B6D-C9D2-7028-8FF9FA4A5404}"/>
              </a:ext>
            </a:extLst>
          </p:cNvPr>
          <p:cNvCxnSpPr>
            <a:cxnSpLocks/>
            <a:stCxn id="475" idx="3"/>
          </p:cNvCxnSpPr>
          <p:nvPr/>
        </p:nvCxnSpPr>
        <p:spPr>
          <a:xfrm flipV="1">
            <a:off x="1674253" y="3197797"/>
            <a:ext cx="153617" cy="286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1" name="Fluxograma: Processo Alternativo 490">
            <a:extLst>
              <a:ext uri="{FF2B5EF4-FFF2-40B4-BE49-F238E27FC236}">
                <a16:creationId xmlns:a16="http://schemas.microsoft.com/office/drawing/2014/main" id="{EC139353-E5B0-7FF4-92E6-5C1B18FDF7E5}"/>
              </a:ext>
            </a:extLst>
          </p:cNvPr>
          <p:cNvSpPr/>
          <p:nvPr/>
        </p:nvSpPr>
        <p:spPr>
          <a:xfrm>
            <a:off x="717303" y="363993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92" name="Imagem 491">
            <a:extLst>
              <a:ext uri="{FF2B5EF4-FFF2-40B4-BE49-F238E27FC236}">
                <a16:creationId xmlns:a16="http://schemas.microsoft.com/office/drawing/2014/main" id="{275869E5-730B-D9B3-FB53-D3D6A257BF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983" y="3635624"/>
            <a:ext cx="176943" cy="176943"/>
          </a:xfrm>
          <a:prstGeom prst="rect">
            <a:avLst/>
          </a:prstGeom>
        </p:spPr>
      </p:pic>
      <p:cxnSp>
        <p:nvCxnSpPr>
          <p:cNvPr id="496" name="Conector de Seta Reta 495">
            <a:extLst>
              <a:ext uri="{FF2B5EF4-FFF2-40B4-BE49-F238E27FC236}">
                <a16:creationId xmlns:a16="http://schemas.microsoft.com/office/drawing/2014/main" id="{8BD5E07F-FC11-AAF6-C3B9-4486B9D6F344}"/>
              </a:ext>
            </a:extLst>
          </p:cNvPr>
          <p:cNvCxnSpPr>
            <a:cxnSpLocks/>
            <a:endCxn id="116" idx="1"/>
          </p:cNvCxnSpPr>
          <p:nvPr/>
        </p:nvCxnSpPr>
        <p:spPr>
          <a:xfrm flipV="1">
            <a:off x="5270016" y="3217771"/>
            <a:ext cx="140560" cy="7782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8" name="Conector de Seta Reta 497">
            <a:extLst>
              <a:ext uri="{FF2B5EF4-FFF2-40B4-BE49-F238E27FC236}">
                <a16:creationId xmlns:a16="http://schemas.microsoft.com/office/drawing/2014/main" id="{A0D005B5-D03D-843E-AF88-76086DF29D44}"/>
              </a:ext>
            </a:extLst>
          </p:cNvPr>
          <p:cNvCxnSpPr>
            <a:cxnSpLocks/>
            <a:stCxn id="73" idx="3"/>
            <a:endCxn id="114" idx="2"/>
          </p:cNvCxnSpPr>
          <p:nvPr/>
        </p:nvCxnSpPr>
        <p:spPr>
          <a:xfrm flipV="1">
            <a:off x="8559162" y="3217352"/>
            <a:ext cx="243912" cy="521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9" name="Conector reto 498">
            <a:extLst>
              <a:ext uri="{FF2B5EF4-FFF2-40B4-BE49-F238E27FC236}">
                <a16:creationId xmlns:a16="http://schemas.microsoft.com/office/drawing/2014/main" id="{B012D36E-99E4-54BD-69B7-419C952FD291}"/>
              </a:ext>
            </a:extLst>
          </p:cNvPr>
          <p:cNvCxnSpPr>
            <a:cxnSpLocks/>
            <a:stCxn id="501" idx="2"/>
          </p:cNvCxnSpPr>
          <p:nvPr/>
        </p:nvCxnSpPr>
        <p:spPr>
          <a:xfrm flipV="1">
            <a:off x="8092399" y="3562247"/>
            <a:ext cx="3767" cy="30853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1" name="Fluxograma: Processo Alternativo 500">
            <a:extLst>
              <a:ext uri="{FF2B5EF4-FFF2-40B4-BE49-F238E27FC236}">
                <a16:creationId xmlns:a16="http://schemas.microsoft.com/office/drawing/2014/main" id="{8FD9032A-1CD0-4CA7-736C-AB631CED0FFD}"/>
              </a:ext>
            </a:extLst>
          </p:cNvPr>
          <p:cNvSpPr/>
          <p:nvPr/>
        </p:nvSpPr>
        <p:spPr>
          <a:xfrm>
            <a:off x="7627999" y="3631544"/>
            <a:ext cx="928800" cy="239233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Parceiro</a:t>
            </a:r>
          </a:p>
        </p:txBody>
      </p:sp>
      <p:pic>
        <p:nvPicPr>
          <p:cNvPr id="65" name="Imagem 64">
            <a:extLst>
              <a:ext uri="{FF2B5EF4-FFF2-40B4-BE49-F238E27FC236}">
                <a16:creationId xmlns:a16="http://schemas.microsoft.com/office/drawing/2014/main" id="{72DC0C96-448C-9244-64E1-95804E9FDA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4557" y="3651865"/>
            <a:ext cx="176943" cy="176943"/>
          </a:xfrm>
          <a:prstGeom prst="rect">
            <a:avLst/>
          </a:prstGeom>
        </p:spPr>
      </p:pic>
      <p:sp>
        <p:nvSpPr>
          <p:cNvPr id="68" name="Fluxograma: Processo Alternativo 67">
            <a:extLst>
              <a:ext uri="{FF2B5EF4-FFF2-40B4-BE49-F238E27FC236}">
                <a16:creationId xmlns:a16="http://schemas.microsoft.com/office/drawing/2014/main" id="{64CE1269-D313-CD2F-8E4C-70468EA036EB}"/>
              </a:ext>
            </a:extLst>
          </p:cNvPr>
          <p:cNvSpPr/>
          <p:nvPr/>
        </p:nvSpPr>
        <p:spPr>
          <a:xfrm>
            <a:off x="6499657" y="364418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Sap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71" name="Imagem 70">
            <a:extLst>
              <a:ext uri="{FF2B5EF4-FFF2-40B4-BE49-F238E27FC236}">
                <a16:creationId xmlns:a16="http://schemas.microsoft.com/office/drawing/2014/main" id="{C06EAE02-4D5E-6D77-F557-89C643F1C4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3721" y="3644183"/>
            <a:ext cx="176943" cy="176943"/>
          </a:xfrm>
          <a:prstGeom prst="rect">
            <a:avLst/>
          </a:prstGeom>
        </p:spPr>
      </p:pic>
      <p:sp>
        <p:nvSpPr>
          <p:cNvPr id="73" name="Retângulo de cantos arredondados 41">
            <a:extLst>
              <a:ext uri="{FF2B5EF4-FFF2-40B4-BE49-F238E27FC236}">
                <a16:creationId xmlns:a16="http://schemas.microsoft.com/office/drawing/2014/main" id="{2F641262-FF8D-0D66-4C70-CE4BC1DB5C9E}"/>
              </a:ext>
            </a:extLst>
          </p:cNvPr>
          <p:cNvSpPr/>
          <p:nvPr/>
        </p:nvSpPr>
        <p:spPr>
          <a:xfrm>
            <a:off x="7587162" y="286256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Entregar os equipamentos</a:t>
            </a:r>
          </a:p>
        </p:txBody>
      </p:sp>
      <p:sp>
        <p:nvSpPr>
          <p:cNvPr id="78" name="Retângulo de cantos arredondados 41">
            <a:extLst>
              <a:ext uri="{FF2B5EF4-FFF2-40B4-BE49-F238E27FC236}">
                <a16:creationId xmlns:a16="http://schemas.microsoft.com/office/drawing/2014/main" id="{007B8C9C-83F9-431A-D4A8-0B5669E389F9}"/>
              </a:ext>
            </a:extLst>
          </p:cNvPr>
          <p:cNvSpPr/>
          <p:nvPr/>
        </p:nvSpPr>
        <p:spPr>
          <a:xfrm>
            <a:off x="6480568" y="2858113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nota fiscal</a:t>
            </a:r>
          </a:p>
        </p:txBody>
      </p:sp>
      <p:cxnSp>
        <p:nvCxnSpPr>
          <p:cNvPr id="80" name="Conector reto 79">
            <a:extLst>
              <a:ext uri="{FF2B5EF4-FFF2-40B4-BE49-F238E27FC236}">
                <a16:creationId xmlns:a16="http://schemas.microsoft.com/office/drawing/2014/main" id="{446B3BF6-DB91-AD8C-7205-8D1286AC7DA1}"/>
              </a:ext>
            </a:extLst>
          </p:cNvPr>
          <p:cNvCxnSpPr>
            <a:cxnSpLocks/>
            <a:stCxn id="68" idx="0"/>
            <a:endCxn id="78" idx="2"/>
          </p:cNvCxnSpPr>
          <p:nvPr/>
        </p:nvCxnSpPr>
        <p:spPr>
          <a:xfrm flipV="1">
            <a:off x="6964057" y="3578113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Conector de Seta Reta 86">
            <a:extLst>
              <a:ext uri="{FF2B5EF4-FFF2-40B4-BE49-F238E27FC236}">
                <a16:creationId xmlns:a16="http://schemas.microsoft.com/office/drawing/2014/main" id="{D80E5679-ED06-9ABC-F4F1-E5B110DB7E79}"/>
              </a:ext>
            </a:extLst>
          </p:cNvPr>
          <p:cNvCxnSpPr>
            <a:cxnSpLocks/>
            <a:endCxn id="73" idx="1"/>
          </p:cNvCxnSpPr>
          <p:nvPr/>
        </p:nvCxnSpPr>
        <p:spPr>
          <a:xfrm>
            <a:off x="7468773" y="3222567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Pentágono 6">
            <a:extLst>
              <a:ext uri="{FF2B5EF4-FFF2-40B4-BE49-F238E27FC236}">
                <a16:creationId xmlns:a16="http://schemas.microsoft.com/office/drawing/2014/main" id="{CF07066E-8E14-0015-857A-083C18926E8D}"/>
              </a:ext>
            </a:extLst>
          </p:cNvPr>
          <p:cNvSpPr/>
          <p:nvPr/>
        </p:nvSpPr>
        <p:spPr>
          <a:xfrm>
            <a:off x="7621553" y="270702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Logística</a:t>
            </a:r>
          </a:p>
        </p:txBody>
      </p:sp>
      <p:pic>
        <p:nvPicPr>
          <p:cNvPr id="93" name="Imagem 92">
            <a:extLst>
              <a:ext uri="{FF2B5EF4-FFF2-40B4-BE49-F238E27FC236}">
                <a16:creationId xmlns:a16="http://schemas.microsoft.com/office/drawing/2014/main" id="{F342E40A-0C42-7E79-9065-BA550108BE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0885" y="2707028"/>
            <a:ext cx="198000" cy="198000"/>
          </a:xfrm>
          <a:prstGeom prst="rect">
            <a:avLst/>
          </a:prstGeom>
        </p:spPr>
      </p:pic>
      <p:sp>
        <p:nvSpPr>
          <p:cNvPr id="94" name="Pentágono 6">
            <a:extLst>
              <a:ext uri="{FF2B5EF4-FFF2-40B4-BE49-F238E27FC236}">
                <a16:creationId xmlns:a16="http://schemas.microsoft.com/office/drawing/2014/main" id="{DBE814AB-130B-419B-98CF-5F21529F3109}"/>
              </a:ext>
            </a:extLst>
          </p:cNvPr>
          <p:cNvSpPr/>
          <p:nvPr/>
        </p:nvSpPr>
        <p:spPr>
          <a:xfrm>
            <a:off x="6506324" y="269934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Logística</a:t>
            </a:r>
          </a:p>
        </p:txBody>
      </p:sp>
      <p:pic>
        <p:nvPicPr>
          <p:cNvPr id="95" name="Imagem 94">
            <a:extLst>
              <a:ext uri="{FF2B5EF4-FFF2-40B4-BE49-F238E27FC236}">
                <a16:creationId xmlns:a16="http://schemas.microsoft.com/office/drawing/2014/main" id="{779361F6-5244-3821-359A-93730A7A82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3288" y="2699346"/>
            <a:ext cx="198000" cy="198000"/>
          </a:xfrm>
          <a:prstGeom prst="rect">
            <a:avLst/>
          </a:prstGeom>
        </p:spPr>
      </p:pic>
      <p:sp>
        <p:nvSpPr>
          <p:cNvPr id="108" name="Retângulo: Único Canto Arredondado 107">
            <a:extLst>
              <a:ext uri="{FF2B5EF4-FFF2-40B4-BE49-F238E27FC236}">
                <a16:creationId xmlns:a16="http://schemas.microsoft.com/office/drawing/2014/main" id="{0ECED270-31A4-1143-53AC-E7A1BF87EFD2}"/>
              </a:ext>
            </a:extLst>
          </p:cNvPr>
          <p:cNvSpPr/>
          <p:nvPr/>
        </p:nvSpPr>
        <p:spPr>
          <a:xfrm>
            <a:off x="6493969" y="2453732"/>
            <a:ext cx="2009957" cy="182338"/>
          </a:xfrm>
          <a:prstGeom prst="round1Rect">
            <a:avLst/>
          </a:prstGeom>
          <a:solidFill>
            <a:srgbClr val="ED1C24">
              <a:alpha val="9804"/>
            </a:srgbClr>
          </a:solidFill>
          <a:ln w="19050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 Jornada da venda Móvel</a:t>
            </a:r>
          </a:p>
        </p:txBody>
      </p:sp>
      <p:sp>
        <p:nvSpPr>
          <p:cNvPr id="114" name="Círculo: Vazio 113">
            <a:extLst>
              <a:ext uri="{FF2B5EF4-FFF2-40B4-BE49-F238E27FC236}">
                <a16:creationId xmlns:a16="http://schemas.microsoft.com/office/drawing/2014/main" id="{9E1C19BD-C32D-532D-1536-5A7A405ED2AE}"/>
              </a:ext>
            </a:extLst>
          </p:cNvPr>
          <p:cNvSpPr/>
          <p:nvPr/>
        </p:nvSpPr>
        <p:spPr>
          <a:xfrm>
            <a:off x="8803074" y="3066152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grpSp>
        <p:nvGrpSpPr>
          <p:cNvPr id="115" name="Agrupar 114">
            <a:extLst>
              <a:ext uri="{FF2B5EF4-FFF2-40B4-BE49-F238E27FC236}">
                <a16:creationId xmlns:a16="http://schemas.microsoft.com/office/drawing/2014/main" id="{2DEC4F65-19A8-CC26-4123-153A63826FB7}"/>
              </a:ext>
            </a:extLst>
          </p:cNvPr>
          <p:cNvGrpSpPr/>
          <p:nvPr/>
        </p:nvGrpSpPr>
        <p:grpSpPr>
          <a:xfrm>
            <a:off x="5410576" y="2874174"/>
            <a:ext cx="841976" cy="663891"/>
            <a:chOff x="5942909" y="3723451"/>
            <a:chExt cx="1070397" cy="781336"/>
          </a:xfrm>
        </p:grpSpPr>
        <p:sp>
          <p:nvSpPr>
            <p:cNvPr id="116" name="Losango 115">
              <a:extLst>
                <a:ext uri="{FF2B5EF4-FFF2-40B4-BE49-F238E27FC236}">
                  <a16:creationId xmlns:a16="http://schemas.microsoft.com/office/drawing/2014/main" id="{72B53213-09BC-FE4A-943A-C8105FB10B85}"/>
                </a:ext>
              </a:extLst>
            </p:cNvPr>
            <p:cNvSpPr/>
            <p:nvPr/>
          </p:nvSpPr>
          <p:spPr>
            <a:xfrm>
              <a:off x="5942909" y="3750870"/>
              <a:ext cx="1070397" cy="753917"/>
            </a:xfrm>
            <a:prstGeom prst="diamond">
              <a:avLst/>
            </a:prstGeom>
            <a:noFill/>
            <a:ln w="3175">
              <a:solidFill>
                <a:srgbClr val="8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675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7" name="CaixaDeTexto 116">
              <a:extLst>
                <a:ext uri="{FF2B5EF4-FFF2-40B4-BE49-F238E27FC236}">
                  <a16:creationId xmlns:a16="http://schemas.microsoft.com/office/drawing/2014/main" id="{C90639B6-D31E-19E9-F2D6-0BE838023DFA}"/>
                </a:ext>
              </a:extLst>
            </p:cNvPr>
            <p:cNvSpPr txBox="1"/>
            <p:nvPr/>
          </p:nvSpPr>
          <p:spPr>
            <a:xfrm>
              <a:off x="6135643" y="3723451"/>
              <a:ext cx="694526" cy="7606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E23236">
                      <a:lumMod val="50000"/>
                    </a:srgb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+</a:t>
              </a:r>
            </a:p>
          </p:txBody>
        </p:sp>
      </p:grpSp>
      <p:cxnSp>
        <p:nvCxnSpPr>
          <p:cNvPr id="118" name="Conector de Seta Reta 117">
            <a:extLst>
              <a:ext uri="{FF2B5EF4-FFF2-40B4-BE49-F238E27FC236}">
                <a16:creationId xmlns:a16="http://schemas.microsoft.com/office/drawing/2014/main" id="{12ADA486-C27C-3858-7673-B4713873E0F0}"/>
              </a:ext>
            </a:extLst>
          </p:cNvPr>
          <p:cNvCxnSpPr>
            <a:cxnSpLocks/>
            <a:stCxn id="116" idx="3"/>
            <a:endCxn id="78" idx="1"/>
          </p:cNvCxnSpPr>
          <p:nvPr/>
        </p:nvCxnSpPr>
        <p:spPr>
          <a:xfrm>
            <a:off x="6252552" y="3217771"/>
            <a:ext cx="228016" cy="342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Conector reto 121">
            <a:extLst>
              <a:ext uri="{FF2B5EF4-FFF2-40B4-BE49-F238E27FC236}">
                <a16:creationId xmlns:a16="http://schemas.microsoft.com/office/drawing/2014/main" id="{E8E7FDC6-F6C1-A28C-F57B-EBB63089B4C9}"/>
              </a:ext>
            </a:extLst>
          </p:cNvPr>
          <p:cNvCxnSpPr>
            <a:cxnSpLocks/>
            <a:stCxn id="126" idx="2"/>
          </p:cNvCxnSpPr>
          <p:nvPr/>
        </p:nvCxnSpPr>
        <p:spPr>
          <a:xfrm flipV="1">
            <a:off x="4420617" y="5261079"/>
            <a:ext cx="3767" cy="30853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3" name="Conector reto 122">
            <a:extLst>
              <a:ext uri="{FF2B5EF4-FFF2-40B4-BE49-F238E27FC236}">
                <a16:creationId xmlns:a16="http://schemas.microsoft.com/office/drawing/2014/main" id="{11B0F2EE-4107-EB2E-9142-47C58B3E8C7B}"/>
              </a:ext>
            </a:extLst>
          </p:cNvPr>
          <p:cNvCxnSpPr>
            <a:cxnSpLocks/>
            <a:stCxn id="258" idx="2"/>
            <a:endCxn id="270" idx="2"/>
          </p:cNvCxnSpPr>
          <p:nvPr/>
        </p:nvCxnSpPr>
        <p:spPr>
          <a:xfrm flipH="1">
            <a:off x="3284911" y="5282345"/>
            <a:ext cx="26080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6" name="Fluxograma: Processo Alternativo 125">
            <a:extLst>
              <a:ext uri="{FF2B5EF4-FFF2-40B4-BE49-F238E27FC236}">
                <a16:creationId xmlns:a16="http://schemas.microsoft.com/office/drawing/2014/main" id="{4A56FBEC-A41F-CCF3-0DC8-599EA579CE6B}"/>
              </a:ext>
            </a:extLst>
          </p:cNvPr>
          <p:cNvSpPr/>
          <p:nvPr/>
        </p:nvSpPr>
        <p:spPr>
          <a:xfrm>
            <a:off x="3956217" y="5330376"/>
            <a:ext cx="928800" cy="239233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27" name="Imagem 126">
            <a:extLst>
              <a:ext uri="{FF2B5EF4-FFF2-40B4-BE49-F238E27FC236}">
                <a16:creationId xmlns:a16="http://schemas.microsoft.com/office/drawing/2014/main" id="{171CCD4E-BE2D-4BEA-57B4-43DF416AB0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2775" y="5351643"/>
            <a:ext cx="176943" cy="176943"/>
          </a:xfrm>
          <a:prstGeom prst="rect">
            <a:avLst/>
          </a:prstGeom>
        </p:spPr>
      </p:pic>
      <p:sp>
        <p:nvSpPr>
          <p:cNvPr id="256" name="Fluxograma: Processo Alternativo 255">
            <a:extLst>
              <a:ext uri="{FF2B5EF4-FFF2-40B4-BE49-F238E27FC236}">
                <a16:creationId xmlns:a16="http://schemas.microsoft.com/office/drawing/2014/main" id="{4B2B88A0-6A59-744A-1DE5-7C5CD22915CD}"/>
              </a:ext>
            </a:extLst>
          </p:cNvPr>
          <p:cNvSpPr/>
          <p:nvPr/>
        </p:nvSpPr>
        <p:spPr>
          <a:xfrm>
            <a:off x="1748406" y="535164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Mobile</a:t>
            </a:r>
          </a:p>
        </p:txBody>
      </p:sp>
      <p:pic>
        <p:nvPicPr>
          <p:cNvPr id="257" name="Imagem 256">
            <a:extLst>
              <a:ext uri="{FF2B5EF4-FFF2-40B4-BE49-F238E27FC236}">
                <a16:creationId xmlns:a16="http://schemas.microsoft.com/office/drawing/2014/main" id="{1ECD3062-7B4D-ED69-0F9E-3ADAE5DB58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2470" y="5351643"/>
            <a:ext cx="176943" cy="176943"/>
          </a:xfrm>
          <a:prstGeom prst="rect">
            <a:avLst/>
          </a:prstGeom>
        </p:spPr>
      </p:pic>
      <p:sp>
        <p:nvSpPr>
          <p:cNvPr id="258" name="Retângulo de cantos arredondados 41">
            <a:extLst>
              <a:ext uri="{FF2B5EF4-FFF2-40B4-BE49-F238E27FC236}">
                <a16:creationId xmlns:a16="http://schemas.microsoft.com/office/drawing/2014/main" id="{C4BD52FF-AAF2-D95F-1BCF-65A500EE9203}"/>
              </a:ext>
            </a:extLst>
          </p:cNvPr>
          <p:cNvSpPr/>
          <p:nvPr/>
        </p:nvSpPr>
        <p:spPr>
          <a:xfrm>
            <a:off x="2824991" y="456234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Disparar comunicação para interação com o cliente</a:t>
            </a:r>
          </a:p>
        </p:txBody>
      </p:sp>
      <p:sp>
        <p:nvSpPr>
          <p:cNvPr id="259" name="Retângulo de cantos arredondados 41">
            <a:extLst>
              <a:ext uri="{FF2B5EF4-FFF2-40B4-BE49-F238E27FC236}">
                <a16:creationId xmlns:a16="http://schemas.microsoft.com/office/drawing/2014/main" id="{B810AC55-0100-534C-8C3B-24EBEDC8E229}"/>
              </a:ext>
            </a:extLst>
          </p:cNvPr>
          <p:cNvSpPr/>
          <p:nvPr/>
        </p:nvSpPr>
        <p:spPr>
          <a:xfrm>
            <a:off x="3915380" y="456234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Receber e interagir com o  link de hospedagem</a:t>
            </a:r>
          </a:p>
        </p:txBody>
      </p:sp>
      <p:sp>
        <p:nvSpPr>
          <p:cNvPr id="260" name="Retângulo de cantos arredondados 41">
            <a:extLst>
              <a:ext uri="{FF2B5EF4-FFF2-40B4-BE49-F238E27FC236}">
                <a16:creationId xmlns:a16="http://schemas.microsoft.com/office/drawing/2014/main" id="{68EB04C4-3AFD-F47B-1607-25E6447C9556}"/>
              </a:ext>
            </a:extLst>
          </p:cNvPr>
          <p:cNvSpPr/>
          <p:nvPr/>
        </p:nvSpPr>
        <p:spPr>
          <a:xfrm>
            <a:off x="1729317" y="4565573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Criar faturamento</a:t>
            </a:r>
          </a:p>
        </p:txBody>
      </p:sp>
      <p:cxnSp>
        <p:nvCxnSpPr>
          <p:cNvPr id="261" name="Conector reto 260">
            <a:extLst>
              <a:ext uri="{FF2B5EF4-FFF2-40B4-BE49-F238E27FC236}">
                <a16:creationId xmlns:a16="http://schemas.microsoft.com/office/drawing/2014/main" id="{44063385-C2EC-7712-2AD1-CD2DE4F77611}"/>
              </a:ext>
            </a:extLst>
          </p:cNvPr>
          <p:cNvCxnSpPr>
            <a:cxnSpLocks/>
            <a:stCxn id="256" idx="0"/>
            <a:endCxn id="260" idx="2"/>
          </p:cNvCxnSpPr>
          <p:nvPr/>
        </p:nvCxnSpPr>
        <p:spPr>
          <a:xfrm flipV="1">
            <a:off x="2212806" y="5285573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2" name="Conector de Seta Reta 261">
            <a:extLst>
              <a:ext uri="{FF2B5EF4-FFF2-40B4-BE49-F238E27FC236}">
                <a16:creationId xmlns:a16="http://schemas.microsoft.com/office/drawing/2014/main" id="{B0A55722-D624-BDEF-F409-5E62F1DB1A51}"/>
              </a:ext>
            </a:extLst>
          </p:cNvPr>
          <p:cNvCxnSpPr>
            <a:cxnSpLocks/>
            <a:stCxn id="260" idx="3"/>
            <a:endCxn id="258" idx="1"/>
          </p:cNvCxnSpPr>
          <p:nvPr/>
        </p:nvCxnSpPr>
        <p:spPr>
          <a:xfrm flipV="1">
            <a:off x="2701317" y="4922345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Conector de Seta Reta 262">
            <a:extLst>
              <a:ext uri="{FF2B5EF4-FFF2-40B4-BE49-F238E27FC236}">
                <a16:creationId xmlns:a16="http://schemas.microsoft.com/office/drawing/2014/main" id="{E2980006-8B31-8B95-F954-76FF2A1A69BD}"/>
              </a:ext>
            </a:extLst>
          </p:cNvPr>
          <p:cNvCxnSpPr>
            <a:cxnSpLocks/>
            <a:stCxn id="258" idx="3"/>
            <a:endCxn id="259" idx="1"/>
          </p:cNvCxnSpPr>
          <p:nvPr/>
        </p:nvCxnSpPr>
        <p:spPr>
          <a:xfrm>
            <a:off x="3796991" y="4922345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4" name="Pentágono 6">
            <a:extLst>
              <a:ext uri="{FF2B5EF4-FFF2-40B4-BE49-F238E27FC236}">
                <a16:creationId xmlns:a16="http://schemas.microsoft.com/office/drawing/2014/main" id="{D1759529-DCA3-E45C-C9A5-19932EEC01E5}"/>
              </a:ext>
            </a:extLst>
          </p:cNvPr>
          <p:cNvSpPr/>
          <p:nvPr/>
        </p:nvSpPr>
        <p:spPr>
          <a:xfrm>
            <a:off x="2776584" y="4399042"/>
            <a:ext cx="1109455" cy="206218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65" name="Imagem 264">
            <a:extLst>
              <a:ext uri="{FF2B5EF4-FFF2-40B4-BE49-F238E27FC236}">
                <a16:creationId xmlns:a16="http://schemas.microsoft.com/office/drawing/2014/main" id="{764C715B-64A4-7DD7-0B29-FED959BE55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2966" y="4397871"/>
            <a:ext cx="198000" cy="198000"/>
          </a:xfrm>
          <a:prstGeom prst="rect">
            <a:avLst/>
          </a:prstGeom>
        </p:spPr>
      </p:pic>
      <p:sp>
        <p:nvSpPr>
          <p:cNvPr id="266" name="Pentágono 6">
            <a:extLst>
              <a:ext uri="{FF2B5EF4-FFF2-40B4-BE49-F238E27FC236}">
                <a16:creationId xmlns:a16="http://schemas.microsoft.com/office/drawing/2014/main" id="{82AD49FB-F7D4-5CB7-02B1-DB61A3E32DE7}"/>
              </a:ext>
            </a:extLst>
          </p:cNvPr>
          <p:cNvSpPr/>
          <p:nvPr/>
        </p:nvSpPr>
        <p:spPr>
          <a:xfrm>
            <a:off x="3949771" y="440680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267" name="Imagem 266">
            <a:extLst>
              <a:ext uri="{FF2B5EF4-FFF2-40B4-BE49-F238E27FC236}">
                <a16:creationId xmlns:a16="http://schemas.microsoft.com/office/drawing/2014/main" id="{4F6FA40D-F127-572A-6DBB-B3A40AC7CD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9103" y="4406806"/>
            <a:ext cx="198000" cy="198000"/>
          </a:xfrm>
          <a:prstGeom prst="rect">
            <a:avLst/>
          </a:prstGeom>
        </p:spPr>
      </p:pic>
      <p:sp>
        <p:nvSpPr>
          <p:cNvPr id="268" name="Pentágono 6">
            <a:extLst>
              <a:ext uri="{FF2B5EF4-FFF2-40B4-BE49-F238E27FC236}">
                <a16:creationId xmlns:a16="http://schemas.microsoft.com/office/drawing/2014/main" id="{D0DDAFAB-6265-08DA-5760-2312DA3249DD}"/>
              </a:ext>
            </a:extLst>
          </p:cNvPr>
          <p:cNvSpPr/>
          <p:nvPr/>
        </p:nvSpPr>
        <p:spPr>
          <a:xfrm>
            <a:off x="1755073" y="440680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69" name="Imagem 268">
            <a:extLst>
              <a:ext uri="{FF2B5EF4-FFF2-40B4-BE49-F238E27FC236}">
                <a16:creationId xmlns:a16="http://schemas.microsoft.com/office/drawing/2014/main" id="{94D7C278-CF0D-2812-A83F-A1C0DE3FC1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2037" y="4406806"/>
            <a:ext cx="198000" cy="198000"/>
          </a:xfrm>
          <a:prstGeom prst="rect">
            <a:avLst/>
          </a:prstGeom>
        </p:spPr>
      </p:pic>
      <p:sp>
        <p:nvSpPr>
          <p:cNvPr id="270" name="Fluxograma: Processo Alternativo 269">
            <a:extLst>
              <a:ext uri="{FF2B5EF4-FFF2-40B4-BE49-F238E27FC236}">
                <a16:creationId xmlns:a16="http://schemas.microsoft.com/office/drawing/2014/main" id="{1C7D1ACD-239E-9A1A-D1F6-8800CF218B40}"/>
              </a:ext>
            </a:extLst>
          </p:cNvPr>
          <p:cNvSpPr/>
          <p:nvPr/>
        </p:nvSpPr>
        <p:spPr>
          <a:xfrm>
            <a:off x="2820511" y="535164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271" name="Imagem 270">
            <a:extLst>
              <a:ext uri="{FF2B5EF4-FFF2-40B4-BE49-F238E27FC236}">
                <a16:creationId xmlns:a16="http://schemas.microsoft.com/office/drawing/2014/main" id="{A0D59B09-ABF1-21CA-0848-BFA478BA88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7069" y="5351643"/>
            <a:ext cx="176943" cy="176943"/>
          </a:xfrm>
          <a:prstGeom prst="rect">
            <a:avLst/>
          </a:prstGeom>
        </p:spPr>
      </p:pic>
      <p:pic>
        <p:nvPicPr>
          <p:cNvPr id="272" name="Imagem 271" descr="Ícone&#10;&#10;O conteúdo gerado por IA pode estar incorreto.">
            <a:extLst>
              <a:ext uri="{FF2B5EF4-FFF2-40B4-BE49-F238E27FC236}">
                <a16:creationId xmlns:a16="http://schemas.microsoft.com/office/drawing/2014/main" id="{D64F630E-FECC-182E-E37F-3A70BD71FF5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8691" y="5044403"/>
            <a:ext cx="295272" cy="295272"/>
          </a:xfrm>
          <a:prstGeom prst="rect">
            <a:avLst/>
          </a:prstGeom>
        </p:spPr>
      </p:pic>
      <p:pic>
        <p:nvPicPr>
          <p:cNvPr id="277" name="Imagem 276" descr="Ícone&#10;&#10;O conteúdo gerado por IA pode estar incorreto.">
            <a:extLst>
              <a:ext uri="{FF2B5EF4-FFF2-40B4-BE49-F238E27FC236}">
                <a16:creationId xmlns:a16="http://schemas.microsoft.com/office/drawing/2014/main" id="{97AC0314-4979-270B-FF14-B2AAAB3A22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8652" y="5022800"/>
            <a:ext cx="295272" cy="295272"/>
          </a:xfrm>
          <a:prstGeom prst="rect">
            <a:avLst/>
          </a:prstGeom>
        </p:spPr>
      </p:pic>
      <p:cxnSp>
        <p:nvCxnSpPr>
          <p:cNvPr id="278" name="Conector reto 277">
            <a:extLst>
              <a:ext uri="{FF2B5EF4-FFF2-40B4-BE49-F238E27FC236}">
                <a16:creationId xmlns:a16="http://schemas.microsoft.com/office/drawing/2014/main" id="{891A9AE0-B206-AEF7-FF44-2C5B4D005281}"/>
              </a:ext>
            </a:extLst>
          </p:cNvPr>
          <p:cNvCxnSpPr>
            <a:cxnSpLocks/>
            <a:stCxn id="279" idx="2"/>
          </p:cNvCxnSpPr>
          <p:nvPr/>
        </p:nvCxnSpPr>
        <p:spPr>
          <a:xfrm flipV="1">
            <a:off x="5508682" y="5296522"/>
            <a:ext cx="3767" cy="30853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9" name="Fluxograma: Processo Alternativo 278">
            <a:extLst>
              <a:ext uri="{FF2B5EF4-FFF2-40B4-BE49-F238E27FC236}">
                <a16:creationId xmlns:a16="http://schemas.microsoft.com/office/drawing/2014/main" id="{5085F688-9971-C8B0-4EB0-FD2DDCB524DC}"/>
              </a:ext>
            </a:extLst>
          </p:cNvPr>
          <p:cNvSpPr/>
          <p:nvPr/>
        </p:nvSpPr>
        <p:spPr>
          <a:xfrm>
            <a:off x="5044282" y="5365819"/>
            <a:ext cx="928800" cy="239233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APP Minha Claro</a:t>
            </a:r>
          </a:p>
        </p:txBody>
      </p:sp>
      <p:pic>
        <p:nvPicPr>
          <p:cNvPr id="280" name="Imagem 279">
            <a:extLst>
              <a:ext uri="{FF2B5EF4-FFF2-40B4-BE49-F238E27FC236}">
                <a16:creationId xmlns:a16="http://schemas.microsoft.com/office/drawing/2014/main" id="{F0EBB122-E493-7CEC-1B4C-2BCC611CC4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0840" y="5365820"/>
            <a:ext cx="176943" cy="176943"/>
          </a:xfrm>
          <a:prstGeom prst="rect">
            <a:avLst/>
          </a:prstGeom>
        </p:spPr>
      </p:pic>
      <p:sp>
        <p:nvSpPr>
          <p:cNvPr id="281" name="Retângulo de cantos arredondados 41">
            <a:extLst>
              <a:ext uri="{FF2B5EF4-FFF2-40B4-BE49-F238E27FC236}">
                <a16:creationId xmlns:a16="http://schemas.microsoft.com/office/drawing/2014/main" id="{6A1019FE-2FA0-D625-B9C4-BE259CE646D7}"/>
              </a:ext>
            </a:extLst>
          </p:cNvPr>
          <p:cNvSpPr/>
          <p:nvPr/>
        </p:nvSpPr>
        <p:spPr>
          <a:xfrm>
            <a:off x="5003445" y="4576522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Ativar serviço via espaço logado</a:t>
            </a:r>
          </a:p>
        </p:txBody>
      </p:sp>
      <p:cxnSp>
        <p:nvCxnSpPr>
          <p:cNvPr id="283" name="Conector de Seta Reta 282">
            <a:extLst>
              <a:ext uri="{FF2B5EF4-FFF2-40B4-BE49-F238E27FC236}">
                <a16:creationId xmlns:a16="http://schemas.microsoft.com/office/drawing/2014/main" id="{77C1DA8B-EE61-FE06-7F53-A970B063621C}"/>
              </a:ext>
            </a:extLst>
          </p:cNvPr>
          <p:cNvCxnSpPr>
            <a:cxnSpLocks/>
            <a:endCxn id="281" idx="1"/>
          </p:cNvCxnSpPr>
          <p:nvPr/>
        </p:nvCxnSpPr>
        <p:spPr>
          <a:xfrm>
            <a:off x="4885056" y="4936522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4" name="Pentágono 6">
            <a:extLst>
              <a:ext uri="{FF2B5EF4-FFF2-40B4-BE49-F238E27FC236}">
                <a16:creationId xmlns:a16="http://schemas.microsoft.com/office/drawing/2014/main" id="{E7538573-3675-5132-663D-DC16BB1D3918}"/>
              </a:ext>
            </a:extLst>
          </p:cNvPr>
          <p:cNvSpPr/>
          <p:nvPr/>
        </p:nvSpPr>
        <p:spPr>
          <a:xfrm>
            <a:off x="5037836" y="4420984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285" name="Imagem 284">
            <a:extLst>
              <a:ext uri="{FF2B5EF4-FFF2-40B4-BE49-F238E27FC236}">
                <a16:creationId xmlns:a16="http://schemas.microsoft.com/office/drawing/2014/main" id="{8FAD54D1-079C-A67D-C374-8A8B7C8455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7168" y="4420983"/>
            <a:ext cx="198000" cy="198000"/>
          </a:xfrm>
          <a:prstGeom prst="rect">
            <a:avLst/>
          </a:prstGeom>
        </p:spPr>
      </p:pic>
      <p:sp>
        <p:nvSpPr>
          <p:cNvPr id="287" name="Retângulo de cantos arredondados 41">
            <a:extLst>
              <a:ext uri="{FF2B5EF4-FFF2-40B4-BE49-F238E27FC236}">
                <a16:creationId xmlns:a16="http://schemas.microsoft.com/office/drawing/2014/main" id="{BDD3FB29-CF4B-2340-1742-BCDDDE261F9E}"/>
              </a:ext>
            </a:extLst>
          </p:cNvPr>
          <p:cNvSpPr/>
          <p:nvPr/>
        </p:nvSpPr>
        <p:spPr>
          <a:xfrm>
            <a:off x="6092179" y="456234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Hospedar serviço</a:t>
            </a:r>
          </a:p>
        </p:txBody>
      </p:sp>
      <p:sp>
        <p:nvSpPr>
          <p:cNvPr id="289" name="Pentágono 6">
            <a:extLst>
              <a:ext uri="{FF2B5EF4-FFF2-40B4-BE49-F238E27FC236}">
                <a16:creationId xmlns:a16="http://schemas.microsoft.com/office/drawing/2014/main" id="{2E1D8BA8-9963-E83D-1195-8A1873213FB0}"/>
              </a:ext>
            </a:extLst>
          </p:cNvPr>
          <p:cNvSpPr/>
          <p:nvPr/>
        </p:nvSpPr>
        <p:spPr>
          <a:xfrm>
            <a:off x="6126570" y="440680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90" name="Imagem 289">
            <a:extLst>
              <a:ext uri="{FF2B5EF4-FFF2-40B4-BE49-F238E27FC236}">
                <a16:creationId xmlns:a16="http://schemas.microsoft.com/office/drawing/2014/main" id="{2D10C107-F153-762A-0EF0-5312D92033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5902" y="4406806"/>
            <a:ext cx="198000" cy="198000"/>
          </a:xfrm>
          <a:prstGeom prst="rect">
            <a:avLst/>
          </a:prstGeom>
        </p:spPr>
      </p:pic>
      <p:pic>
        <p:nvPicPr>
          <p:cNvPr id="291" name="Imagem 290" descr="Ícone&#10;&#10;O conteúdo gerado por IA pode estar incorreto.">
            <a:extLst>
              <a:ext uri="{FF2B5EF4-FFF2-40B4-BE49-F238E27FC236}">
                <a16:creationId xmlns:a16="http://schemas.microsoft.com/office/drawing/2014/main" id="{32CE8C26-6D00-BF12-5847-691251718F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80605" y="4987979"/>
            <a:ext cx="295272" cy="295272"/>
          </a:xfrm>
          <a:prstGeom prst="rect">
            <a:avLst/>
          </a:prstGeom>
        </p:spPr>
      </p:pic>
      <p:cxnSp>
        <p:nvCxnSpPr>
          <p:cNvPr id="292" name="Conector reto 291">
            <a:extLst>
              <a:ext uri="{FF2B5EF4-FFF2-40B4-BE49-F238E27FC236}">
                <a16:creationId xmlns:a16="http://schemas.microsoft.com/office/drawing/2014/main" id="{9AD53B01-73F9-F621-0B77-A28CC2684692}"/>
              </a:ext>
            </a:extLst>
          </p:cNvPr>
          <p:cNvCxnSpPr>
            <a:cxnSpLocks/>
            <a:endCxn id="293" idx="2"/>
          </p:cNvCxnSpPr>
          <p:nvPr/>
        </p:nvCxnSpPr>
        <p:spPr>
          <a:xfrm flipH="1">
            <a:off x="6614681" y="5299379"/>
            <a:ext cx="26080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3" name="Fluxograma: Processo Alternativo 292">
            <a:extLst>
              <a:ext uri="{FF2B5EF4-FFF2-40B4-BE49-F238E27FC236}">
                <a16:creationId xmlns:a16="http://schemas.microsoft.com/office/drawing/2014/main" id="{D112DDF6-6DFF-001B-ED53-ECEE90425E5A}"/>
              </a:ext>
            </a:extLst>
          </p:cNvPr>
          <p:cNvSpPr/>
          <p:nvPr/>
        </p:nvSpPr>
        <p:spPr>
          <a:xfrm>
            <a:off x="6150281" y="536867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HUB</a:t>
            </a:r>
          </a:p>
        </p:txBody>
      </p:sp>
      <p:pic>
        <p:nvPicPr>
          <p:cNvPr id="294" name="Imagem 293">
            <a:extLst>
              <a:ext uri="{FF2B5EF4-FFF2-40B4-BE49-F238E27FC236}">
                <a16:creationId xmlns:a16="http://schemas.microsoft.com/office/drawing/2014/main" id="{72CABBF4-4128-FD81-FF34-009DDDEA5A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839" y="5368677"/>
            <a:ext cx="176943" cy="176943"/>
          </a:xfrm>
          <a:prstGeom prst="rect">
            <a:avLst/>
          </a:prstGeom>
        </p:spPr>
      </p:pic>
      <p:cxnSp>
        <p:nvCxnSpPr>
          <p:cNvPr id="298" name="Conector de Seta Reta 297">
            <a:extLst>
              <a:ext uri="{FF2B5EF4-FFF2-40B4-BE49-F238E27FC236}">
                <a16:creationId xmlns:a16="http://schemas.microsoft.com/office/drawing/2014/main" id="{245B8078-C5A3-242F-9E74-DB5C867A7260}"/>
              </a:ext>
            </a:extLst>
          </p:cNvPr>
          <p:cNvCxnSpPr>
            <a:cxnSpLocks/>
            <a:stCxn id="287" idx="3"/>
            <a:endCxn id="299" idx="2"/>
          </p:cNvCxnSpPr>
          <p:nvPr/>
        </p:nvCxnSpPr>
        <p:spPr>
          <a:xfrm>
            <a:off x="7064179" y="4922345"/>
            <a:ext cx="345255" cy="489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9" name="Círculo: Vazio 298">
            <a:extLst>
              <a:ext uri="{FF2B5EF4-FFF2-40B4-BE49-F238E27FC236}">
                <a16:creationId xmlns:a16="http://schemas.microsoft.com/office/drawing/2014/main" id="{286BFD3F-85A8-652C-73E3-00EA45829F8E}"/>
              </a:ext>
            </a:extLst>
          </p:cNvPr>
          <p:cNvSpPr/>
          <p:nvPr/>
        </p:nvSpPr>
        <p:spPr>
          <a:xfrm>
            <a:off x="7409434" y="4776040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00" name="Google Shape;914;g1e5bc5d4dfe_0_1532">
            <a:extLst>
              <a:ext uri="{FF2B5EF4-FFF2-40B4-BE49-F238E27FC236}">
                <a16:creationId xmlns:a16="http://schemas.microsoft.com/office/drawing/2014/main" id="{640E35AC-5AD7-8E27-E2F3-1FDBA700565A}"/>
              </a:ext>
            </a:extLst>
          </p:cNvPr>
          <p:cNvSpPr/>
          <p:nvPr/>
        </p:nvSpPr>
        <p:spPr>
          <a:xfrm>
            <a:off x="5160543" y="5883799"/>
            <a:ext cx="2255808" cy="418112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ativação do serviço é realizada após a interação do cliente com o link enviado ao e-mail,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Necessário criação  de acesso ao minha Claro </a:t>
            </a:r>
          </a:p>
        </p:txBody>
      </p:sp>
      <p:pic>
        <p:nvPicPr>
          <p:cNvPr id="301" name="Imagem 300">
            <a:extLst>
              <a:ext uri="{FF2B5EF4-FFF2-40B4-BE49-F238E27FC236}">
                <a16:creationId xmlns:a16="http://schemas.microsoft.com/office/drawing/2014/main" id="{8D3FE3B6-64BE-E211-163F-A6F1F61A572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5056117" y="5830634"/>
            <a:ext cx="190173" cy="190173"/>
          </a:xfrm>
          <a:prstGeom prst="rect">
            <a:avLst/>
          </a:prstGeom>
        </p:spPr>
      </p:pic>
      <p:sp>
        <p:nvSpPr>
          <p:cNvPr id="302" name="Retângulo: Único Canto Arredondado 301">
            <a:extLst>
              <a:ext uri="{FF2B5EF4-FFF2-40B4-BE49-F238E27FC236}">
                <a16:creationId xmlns:a16="http://schemas.microsoft.com/office/drawing/2014/main" id="{586A97FC-691F-A7AB-F136-1A2A3C518D2F}"/>
              </a:ext>
            </a:extLst>
          </p:cNvPr>
          <p:cNvSpPr/>
          <p:nvPr/>
        </p:nvSpPr>
        <p:spPr>
          <a:xfrm>
            <a:off x="660303" y="5624846"/>
            <a:ext cx="4225842" cy="198000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1 dia</a:t>
            </a:r>
          </a:p>
        </p:txBody>
      </p:sp>
      <p:pic>
        <p:nvPicPr>
          <p:cNvPr id="303" name="Gráfico 302" descr="Relógio com preenchimento sólido">
            <a:extLst>
              <a:ext uri="{FF2B5EF4-FFF2-40B4-BE49-F238E27FC236}">
                <a16:creationId xmlns:a16="http://schemas.microsoft.com/office/drawing/2014/main" id="{377868CB-975F-D8CA-BC77-1B8020D222D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66068" y="5650351"/>
            <a:ext cx="166334" cy="190625"/>
          </a:xfrm>
          <a:prstGeom prst="rect">
            <a:avLst/>
          </a:prstGeom>
        </p:spPr>
      </p:pic>
      <p:pic>
        <p:nvPicPr>
          <p:cNvPr id="304" name="Gráfico 303" descr="Relógio com preenchimento sólido">
            <a:extLst>
              <a:ext uri="{FF2B5EF4-FFF2-40B4-BE49-F238E27FC236}">
                <a16:creationId xmlns:a16="http://schemas.microsoft.com/office/drawing/2014/main" id="{D4D91A0A-5867-CBC2-0DA4-D4967B8C1C1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104075" y="4740239"/>
            <a:ext cx="166334" cy="190625"/>
          </a:xfrm>
          <a:prstGeom prst="rect">
            <a:avLst/>
          </a:prstGeom>
        </p:spPr>
      </p:pic>
      <p:sp>
        <p:nvSpPr>
          <p:cNvPr id="305" name="Retângulo: Cantos Arredondados 304">
            <a:extLst>
              <a:ext uri="{FF2B5EF4-FFF2-40B4-BE49-F238E27FC236}">
                <a16:creationId xmlns:a16="http://schemas.microsoft.com/office/drawing/2014/main" id="{05334AC3-0720-2228-7991-AAC5D1EFE059}"/>
              </a:ext>
            </a:extLst>
          </p:cNvPr>
          <p:cNvSpPr/>
          <p:nvPr/>
        </p:nvSpPr>
        <p:spPr>
          <a:xfrm>
            <a:off x="10000472" y="4637898"/>
            <a:ext cx="2066063" cy="1001167"/>
          </a:xfrm>
          <a:prstGeom prst="roundRect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t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Jornada cadastro da Móvel :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1 dia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BKO Inspeção: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 dias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Transmissão das informações da venda do Serviço avançado: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1 dia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Após interação do cliente e criação do espaço do cliente: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Automático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SLA TOTAL: 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3 dias</a:t>
            </a:r>
          </a:p>
        </p:txBody>
      </p:sp>
      <p:sp>
        <p:nvSpPr>
          <p:cNvPr id="306" name="Retângulo: Único Canto Arredondado 305">
            <a:extLst>
              <a:ext uri="{FF2B5EF4-FFF2-40B4-BE49-F238E27FC236}">
                <a16:creationId xmlns:a16="http://schemas.microsoft.com/office/drawing/2014/main" id="{0F63A866-AD58-E73F-8135-82B2300C9E8E}"/>
              </a:ext>
            </a:extLst>
          </p:cNvPr>
          <p:cNvSpPr/>
          <p:nvPr/>
        </p:nvSpPr>
        <p:spPr>
          <a:xfrm>
            <a:off x="10200881" y="6000521"/>
            <a:ext cx="863235" cy="224537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SLA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</a:t>
            </a:r>
          </a:p>
        </p:txBody>
      </p:sp>
      <p:sp>
        <p:nvSpPr>
          <p:cNvPr id="307" name="Fluxograma: Processo Alternativo 306">
            <a:extLst>
              <a:ext uri="{FF2B5EF4-FFF2-40B4-BE49-F238E27FC236}">
                <a16:creationId xmlns:a16="http://schemas.microsoft.com/office/drawing/2014/main" id="{306176C4-00BA-2415-9A83-49F636401FA5}"/>
              </a:ext>
            </a:extLst>
          </p:cNvPr>
          <p:cNvSpPr/>
          <p:nvPr/>
        </p:nvSpPr>
        <p:spPr>
          <a:xfrm>
            <a:off x="10180139" y="5747289"/>
            <a:ext cx="928800" cy="2232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308" name="Imagem 307">
            <a:extLst>
              <a:ext uri="{FF2B5EF4-FFF2-40B4-BE49-F238E27FC236}">
                <a16:creationId xmlns:a16="http://schemas.microsoft.com/office/drawing/2014/main" id="{69E8426E-7674-C3DA-5A52-C22F8B9BA0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31114" y="5776511"/>
            <a:ext cx="176943" cy="202783"/>
          </a:xfrm>
          <a:prstGeom prst="rect">
            <a:avLst/>
          </a:prstGeom>
        </p:spPr>
      </p:pic>
      <p:sp>
        <p:nvSpPr>
          <p:cNvPr id="310" name="CaixaDeTexto 309">
            <a:extLst>
              <a:ext uri="{FF2B5EF4-FFF2-40B4-BE49-F238E27FC236}">
                <a16:creationId xmlns:a16="http://schemas.microsoft.com/office/drawing/2014/main" id="{42DB9B8F-CF60-74BD-E841-A739B1E23AD2}"/>
              </a:ext>
            </a:extLst>
          </p:cNvPr>
          <p:cNvSpPr txBox="1"/>
          <p:nvPr/>
        </p:nvSpPr>
        <p:spPr>
          <a:xfrm>
            <a:off x="10648257" y="5779139"/>
            <a:ext cx="138262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Sistema</a:t>
            </a:r>
          </a:p>
        </p:txBody>
      </p:sp>
      <p:sp>
        <p:nvSpPr>
          <p:cNvPr id="311" name="CaixaDeTexto 310">
            <a:extLst>
              <a:ext uri="{FF2B5EF4-FFF2-40B4-BE49-F238E27FC236}">
                <a16:creationId xmlns:a16="http://schemas.microsoft.com/office/drawing/2014/main" id="{8578E07F-7F3D-74A3-49B7-0E859D0B887F}"/>
              </a:ext>
            </a:extLst>
          </p:cNvPr>
          <p:cNvSpPr txBox="1"/>
          <p:nvPr/>
        </p:nvSpPr>
        <p:spPr>
          <a:xfrm>
            <a:off x="10843079" y="6307659"/>
            <a:ext cx="148570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Setor Responsável</a:t>
            </a:r>
          </a:p>
        </p:txBody>
      </p:sp>
      <p:sp>
        <p:nvSpPr>
          <p:cNvPr id="312" name="Pentágono 6">
            <a:extLst>
              <a:ext uri="{FF2B5EF4-FFF2-40B4-BE49-F238E27FC236}">
                <a16:creationId xmlns:a16="http://schemas.microsoft.com/office/drawing/2014/main" id="{2333F902-A134-CFDD-8F1D-5396949237BD}"/>
              </a:ext>
            </a:extLst>
          </p:cNvPr>
          <p:cNvSpPr/>
          <p:nvPr/>
        </p:nvSpPr>
        <p:spPr>
          <a:xfrm>
            <a:off x="10196930" y="6302957"/>
            <a:ext cx="928871" cy="2232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313" name="Imagem 312">
            <a:extLst>
              <a:ext uri="{FF2B5EF4-FFF2-40B4-BE49-F238E27FC236}">
                <a16:creationId xmlns:a16="http://schemas.microsoft.com/office/drawing/2014/main" id="{7FFDCBDC-8DF4-0AE1-2B04-4B0842FCE7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2600" y="6315949"/>
            <a:ext cx="151633" cy="173777"/>
          </a:xfrm>
          <a:prstGeom prst="rect">
            <a:avLst/>
          </a:prstGeom>
        </p:spPr>
      </p:pic>
      <p:pic>
        <p:nvPicPr>
          <p:cNvPr id="314" name="Gráfico 313" descr="Relógio com preenchimento sólido">
            <a:extLst>
              <a:ext uri="{FF2B5EF4-FFF2-40B4-BE49-F238E27FC236}">
                <a16:creationId xmlns:a16="http://schemas.microsoft.com/office/drawing/2014/main" id="{46A0C7F9-0883-6961-CF19-51FFAC63EF3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34907" y="6005339"/>
            <a:ext cx="166334" cy="190625"/>
          </a:xfrm>
          <a:prstGeom prst="rect">
            <a:avLst/>
          </a:prstGeom>
        </p:spPr>
      </p:pic>
      <p:sp>
        <p:nvSpPr>
          <p:cNvPr id="315" name="CaixaDeTexto 314">
            <a:extLst>
              <a:ext uri="{FF2B5EF4-FFF2-40B4-BE49-F238E27FC236}">
                <a16:creationId xmlns:a16="http://schemas.microsoft.com/office/drawing/2014/main" id="{C7B3B99B-25DF-22C2-E8B2-E3A045639593}"/>
              </a:ext>
            </a:extLst>
          </p:cNvPr>
          <p:cNvSpPr txBox="1"/>
          <p:nvPr/>
        </p:nvSpPr>
        <p:spPr>
          <a:xfrm>
            <a:off x="10999013" y="6014917"/>
            <a:ext cx="119014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Tempo da Tratativa</a:t>
            </a:r>
          </a:p>
        </p:txBody>
      </p:sp>
      <p:sp>
        <p:nvSpPr>
          <p:cNvPr id="316" name="Retângulo: Único Canto Arredondado 315">
            <a:extLst>
              <a:ext uri="{FF2B5EF4-FFF2-40B4-BE49-F238E27FC236}">
                <a16:creationId xmlns:a16="http://schemas.microsoft.com/office/drawing/2014/main" id="{E18986AF-3D46-4A12-7994-A8647C0A51EF}"/>
              </a:ext>
            </a:extLst>
          </p:cNvPr>
          <p:cNvSpPr/>
          <p:nvPr/>
        </p:nvSpPr>
        <p:spPr>
          <a:xfrm>
            <a:off x="763950" y="978654"/>
            <a:ext cx="10994810" cy="167720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1 dia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317" name="Gráfico 316" descr="Relógio com preenchimento sólido">
            <a:extLst>
              <a:ext uri="{FF2B5EF4-FFF2-40B4-BE49-F238E27FC236}">
                <a16:creationId xmlns:a16="http://schemas.microsoft.com/office/drawing/2014/main" id="{B5CCB3DD-2782-FE8D-0300-92B7419CC9E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728620" y="955750"/>
            <a:ext cx="166334" cy="190625"/>
          </a:xfrm>
          <a:prstGeom prst="rect">
            <a:avLst/>
          </a:prstGeom>
        </p:spPr>
      </p:pic>
      <p:sp>
        <p:nvSpPr>
          <p:cNvPr id="318" name="Google Shape;914;g1e5bc5d4dfe_0_1532">
            <a:extLst>
              <a:ext uri="{FF2B5EF4-FFF2-40B4-BE49-F238E27FC236}">
                <a16:creationId xmlns:a16="http://schemas.microsoft.com/office/drawing/2014/main" id="{E9572CC0-5736-B49D-1244-D0FD52605105}"/>
              </a:ext>
            </a:extLst>
          </p:cNvPr>
          <p:cNvSpPr/>
          <p:nvPr/>
        </p:nvSpPr>
        <p:spPr>
          <a:xfrm>
            <a:off x="9207777" y="2806580"/>
            <a:ext cx="2777910" cy="629999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Jornada do impute do SOLAR é utilizado no viés de venda com linha, pois no </a:t>
            </a:r>
            <a:r>
              <a:rPr kumimoji="0" lang="pt-BR" sz="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AS IS </a:t>
            </a: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não é possível cadastrar venda sem está combinação.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ativação da linha é  independente da ativação do produto, o chip chega ativo nas mãos do cliente</a:t>
            </a: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cxnSp>
        <p:nvCxnSpPr>
          <p:cNvPr id="320" name="Conector: Angulado 319">
            <a:extLst>
              <a:ext uri="{FF2B5EF4-FFF2-40B4-BE49-F238E27FC236}">
                <a16:creationId xmlns:a16="http://schemas.microsoft.com/office/drawing/2014/main" id="{50FC5AA6-448D-5C17-B486-92D82602CCC9}"/>
              </a:ext>
            </a:extLst>
          </p:cNvPr>
          <p:cNvCxnSpPr>
            <a:cxnSpLocks/>
            <a:stCxn id="116" idx="2"/>
            <a:endCxn id="27" idx="1"/>
          </p:cNvCxnSpPr>
          <p:nvPr/>
        </p:nvCxnSpPr>
        <p:spPr>
          <a:xfrm rot="5400000">
            <a:off x="2545885" y="1633984"/>
            <a:ext cx="1381599" cy="5189761"/>
          </a:xfrm>
          <a:prstGeom prst="bentConnector4">
            <a:avLst>
              <a:gd name="adj1" fmla="val 49285"/>
              <a:gd name="adj2" fmla="val 104405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luxograma: Processo Alternativo 11">
            <a:extLst>
              <a:ext uri="{FF2B5EF4-FFF2-40B4-BE49-F238E27FC236}">
                <a16:creationId xmlns:a16="http://schemas.microsoft.com/office/drawing/2014/main" id="{54D676D1-4BC9-656C-0103-9B96B52D6F0C}"/>
              </a:ext>
            </a:extLst>
          </p:cNvPr>
          <p:cNvSpPr/>
          <p:nvPr/>
        </p:nvSpPr>
        <p:spPr>
          <a:xfrm>
            <a:off x="660892" y="534573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HUB</a:t>
            </a:r>
          </a:p>
        </p:txBody>
      </p:sp>
      <p:pic>
        <p:nvPicPr>
          <p:cNvPr id="21" name="Imagem 20">
            <a:extLst>
              <a:ext uri="{FF2B5EF4-FFF2-40B4-BE49-F238E27FC236}">
                <a16:creationId xmlns:a16="http://schemas.microsoft.com/office/drawing/2014/main" id="{F4901088-C2DD-7206-ED36-CD17BA2CB9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956" y="5345734"/>
            <a:ext cx="176943" cy="176943"/>
          </a:xfrm>
          <a:prstGeom prst="rect">
            <a:avLst/>
          </a:prstGeom>
        </p:spPr>
      </p:pic>
      <p:sp>
        <p:nvSpPr>
          <p:cNvPr id="27" name="Retângulo de cantos arredondados 41">
            <a:extLst>
              <a:ext uri="{FF2B5EF4-FFF2-40B4-BE49-F238E27FC236}">
                <a16:creationId xmlns:a16="http://schemas.microsoft.com/office/drawing/2014/main" id="{3F97E15F-173F-E350-2A2F-87A7A7C79BAC}"/>
              </a:ext>
            </a:extLst>
          </p:cNvPr>
          <p:cNvSpPr/>
          <p:nvPr/>
        </p:nvSpPr>
        <p:spPr>
          <a:xfrm>
            <a:off x="641803" y="4559664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Transmitir informações da venda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477A5BF5-8F87-B5A8-B06B-4C5AF2643584}"/>
              </a:ext>
            </a:extLst>
          </p:cNvPr>
          <p:cNvCxnSpPr>
            <a:cxnSpLocks/>
            <a:stCxn id="12" idx="0"/>
            <a:endCxn id="27" idx="2"/>
          </p:cNvCxnSpPr>
          <p:nvPr/>
        </p:nvCxnSpPr>
        <p:spPr>
          <a:xfrm flipV="1">
            <a:off x="1125292" y="5279664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Conector de Seta Reta 29">
            <a:extLst>
              <a:ext uri="{FF2B5EF4-FFF2-40B4-BE49-F238E27FC236}">
                <a16:creationId xmlns:a16="http://schemas.microsoft.com/office/drawing/2014/main" id="{68144F4B-635F-1041-C0EE-64BC6779C6F2}"/>
              </a:ext>
            </a:extLst>
          </p:cNvPr>
          <p:cNvCxnSpPr>
            <a:cxnSpLocks/>
            <a:stCxn id="27" idx="3"/>
          </p:cNvCxnSpPr>
          <p:nvPr/>
        </p:nvCxnSpPr>
        <p:spPr>
          <a:xfrm flipV="1">
            <a:off x="1613803" y="4916436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Pentágono 6">
            <a:extLst>
              <a:ext uri="{FF2B5EF4-FFF2-40B4-BE49-F238E27FC236}">
                <a16:creationId xmlns:a16="http://schemas.microsoft.com/office/drawing/2014/main" id="{F3C83161-1868-02C7-BE0B-EA893BBBD363}"/>
              </a:ext>
            </a:extLst>
          </p:cNvPr>
          <p:cNvSpPr/>
          <p:nvPr/>
        </p:nvSpPr>
        <p:spPr>
          <a:xfrm>
            <a:off x="667559" y="4400898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33" name="Imagem 32">
            <a:extLst>
              <a:ext uri="{FF2B5EF4-FFF2-40B4-BE49-F238E27FC236}">
                <a16:creationId xmlns:a16="http://schemas.microsoft.com/office/drawing/2014/main" id="{72006295-E0D6-E195-01C3-BE53EEA89C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523" y="4400897"/>
            <a:ext cx="198000" cy="198000"/>
          </a:xfrm>
          <a:prstGeom prst="rect">
            <a:avLst/>
          </a:prstGeom>
        </p:spPr>
      </p:pic>
      <p:pic>
        <p:nvPicPr>
          <p:cNvPr id="34" name="Imagem 33" descr="Ícone&#10;&#10;O conteúdo gerado por IA pode estar incorreto.">
            <a:extLst>
              <a:ext uri="{FF2B5EF4-FFF2-40B4-BE49-F238E27FC236}">
                <a16:creationId xmlns:a16="http://schemas.microsoft.com/office/drawing/2014/main" id="{1923501F-7943-EDEE-9954-CE665B0F2C5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01177" y="5038494"/>
            <a:ext cx="295272" cy="295272"/>
          </a:xfrm>
          <a:prstGeom prst="rect">
            <a:avLst/>
          </a:prstGeom>
        </p:spPr>
      </p:pic>
      <p:pic>
        <p:nvPicPr>
          <p:cNvPr id="35" name="Imagem 34">
            <a:extLst>
              <a:ext uri="{FF2B5EF4-FFF2-40B4-BE49-F238E27FC236}">
                <a16:creationId xmlns:a16="http://schemas.microsoft.com/office/drawing/2014/main" id="{3441EAB3-77ED-BAC0-EA64-AC3C90A49C0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9156960" y="2692709"/>
            <a:ext cx="190173" cy="190173"/>
          </a:xfrm>
          <a:prstGeom prst="rect">
            <a:avLst/>
          </a:prstGeom>
        </p:spPr>
      </p:pic>
      <p:sp>
        <p:nvSpPr>
          <p:cNvPr id="40" name="Retângulo: Único Canto Arredondado 39">
            <a:extLst>
              <a:ext uri="{FF2B5EF4-FFF2-40B4-BE49-F238E27FC236}">
                <a16:creationId xmlns:a16="http://schemas.microsoft.com/office/drawing/2014/main" id="{A6063C99-A1D7-8869-31DF-10519C1C3A82}"/>
              </a:ext>
            </a:extLst>
          </p:cNvPr>
          <p:cNvSpPr/>
          <p:nvPr/>
        </p:nvSpPr>
        <p:spPr>
          <a:xfrm>
            <a:off x="6138317" y="5628346"/>
            <a:ext cx="923868" cy="207724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Automático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45" name="Gráfico 44" descr="Relógio com preenchimento sólido">
            <a:extLst>
              <a:ext uri="{FF2B5EF4-FFF2-40B4-BE49-F238E27FC236}">
                <a16:creationId xmlns:a16="http://schemas.microsoft.com/office/drawing/2014/main" id="{439EA842-E11B-15BB-398B-7C94E9EDD96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64997" y="5645445"/>
            <a:ext cx="166334" cy="190625"/>
          </a:xfrm>
          <a:prstGeom prst="rect">
            <a:avLst/>
          </a:prstGeom>
        </p:spPr>
      </p:pic>
      <p:cxnSp>
        <p:nvCxnSpPr>
          <p:cNvPr id="465" name="Conector de Seta Reta 464">
            <a:extLst>
              <a:ext uri="{FF2B5EF4-FFF2-40B4-BE49-F238E27FC236}">
                <a16:creationId xmlns:a16="http://schemas.microsoft.com/office/drawing/2014/main" id="{79B4E625-AF9C-4FF6-89A8-F61524C840C7}"/>
              </a:ext>
            </a:extLst>
          </p:cNvPr>
          <p:cNvCxnSpPr>
            <a:cxnSpLocks/>
            <a:stCxn id="281" idx="3"/>
            <a:endCxn id="287" idx="1"/>
          </p:cNvCxnSpPr>
          <p:nvPr/>
        </p:nvCxnSpPr>
        <p:spPr>
          <a:xfrm flipV="1">
            <a:off x="5975445" y="4922345"/>
            <a:ext cx="116734" cy="14177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aixaDeTexto 4">
            <a:extLst>
              <a:ext uri="{FF2B5EF4-FFF2-40B4-BE49-F238E27FC236}">
                <a16:creationId xmlns:a16="http://schemas.microsoft.com/office/drawing/2014/main" id="{EDFCAC29-A6CC-B37F-8464-BD9C3477CE22}"/>
              </a:ext>
            </a:extLst>
          </p:cNvPr>
          <p:cNvSpPr txBox="1"/>
          <p:nvPr/>
        </p:nvSpPr>
        <p:spPr>
          <a:xfrm>
            <a:off x="19274" y="60707"/>
            <a:ext cx="10404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MACRO FLUXO AS IS –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E23236">
                    <a:lumMod val="50000"/>
                  </a:srgbClr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SOLAR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|Registro de Domínio OU Construtor de Sites</a:t>
            </a:r>
          </a:p>
        </p:txBody>
      </p:sp>
    </p:spTree>
    <p:extLst>
      <p:ext uri="{BB962C8B-B14F-4D97-AF65-F5344CB8AC3E}">
        <p14:creationId xmlns:p14="http://schemas.microsoft.com/office/powerpoint/2010/main" val="2558137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AE0E4A-F727-28CE-B191-2D9394F397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01A923AB-AFF9-A538-D9D0-0AAC494264E6}"/>
              </a:ext>
            </a:extLst>
          </p:cNvPr>
          <p:cNvSpPr/>
          <p:nvPr/>
        </p:nvSpPr>
        <p:spPr>
          <a:xfrm>
            <a:off x="8743726" y="147657"/>
            <a:ext cx="3429000" cy="7915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+mn-cs"/>
            </a:endParaRPr>
          </a:p>
        </p:txBody>
      </p:sp>
      <p:pic>
        <p:nvPicPr>
          <p:cNvPr id="49" name="Imagem 48" descr="Logotipo&#10;&#10;O conteúdo gerado por IA pode estar incorreto.">
            <a:extLst>
              <a:ext uri="{FF2B5EF4-FFF2-40B4-BE49-F238E27FC236}">
                <a16:creationId xmlns:a16="http://schemas.microsoft.com/office/drawing/2014/main" id="{5D4B04BF-492A-84E4-B6DC-AA1FE70219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9980152" y="-602772"/>
            <a:ext cx="2257641" cy="1457533"/>
          </a:xfrm>
          <a:prstGeom prst="rect">
            <a:avLst/>
          </a:prstGeom>
        </p:spPr>
      </p:pic>
      <p:sp>
        <p:nvSpPr>
          <p:cNvPr id="492" name="Retângulo: Único Canto Arredondado 491">
            <a:extLst>
              <a:ext uri="{FF2B5EF4-FFF2-40B4-BE49-F238E27FC236}">
                <a16:creationId xmlns:a16="http://schemas.microsoft.com/office/drawing/2014/main" id="{84427DC9-4E9F-B5DB-9FC0-7A9A8E94C2A0}"/>
              </a:ext>
            </a:extLst>
          </p:cNvPr>
          <p:cNvSpPr/>
          <p:nvPr/>
        </p:nvSpPr>
        <p:spPr>
          <a:xfrm>
            <a:off x="617181" y="1359355"/>
            <a:ext cx="10929481" cy="180251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1 dia útil</a:t>
            </a:r>
          </a:p>
        </p:txBody>
      </p:sp>
      <p:pic>
        <p:nvPicPr>
          <p:cNvPr id="495" name="Gráfico 494" descr="Relógio com preenchimento sólido">
            <a:extLst>
              <a:ext uri="{FF2B5EF4-FFF2-40B4-BE49-F238E27FC236}">
                <a16:creationId xmlns:a16="http://schemas.microsoft.com/office/drawing/2014/main" id="{E5044871-D631-D033-28FE-62B720C4DE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13366" y="1348981"/>
            <a:ext cx="166334" cy="190625"/>
          </a:xfrm>
          <a:prstGeom prst="rect">
            <a:avLst/>
          </a:prstGeom>
        </p:spPr>
      </p:pic>
      <p:cxnSp>
        <p:nvCxnSpPr>
          <p:cNvPr id="502" name="Conector reto 501">
            <a:extLst>
              <a:ext uri="{FF2B5EF4-FFF2-40B4-BE49-F238E27FC236}">
                <a16:creationId xmlns:a16="http://schemas.microsoft.com/office/drawing/2014/main" id="{BA9610C2-0687-766E-C8A4-01A8E811E27F}"/>
              </a:ext>
            </a:extLst>
          </p:cNvPr>
          <p:cNvCxnSpPr>
            <a:cxnSpLocks/>
            <a:stCxn id="510" idx="2"/>
            <a:endCxn id="97" idx="2"/>
          </p:cNvCxnSpPr>
          <p:nvPr/>
        </p:nvCxnSpPr>
        <p:spPr>
          <a:xfrm flipH="1">
            <a:off x="5556323" y="2463357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3" name="Fluxograma: Processo Alternativo 502">
            <a:extLst>
              <a:ext uri="{FF2B5EF4-FFF2-40B4-BE49-F238E27FC236}">
                <a16:creationId xmlns:a16="http://schemas.microsoft.com/office/drawing/2014/main" id="{F3DA1F91-858B-4FCC-C084-15050668AEE5}"/>
              </a:ext>
            </a:extLst>
          </p:cNvPr>
          <p:cNvSpPr/>
          <p:nvPr/>
        </p:nvSpPr>
        <p:spPr>
          <a:xfrm>
            <a:off x="2881092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504" name="Imagem 503">
            <a:extLst>
              <a:ext uri="{FF2B5EF4-FFF2-40B4-BE49-F238E27FC236}">
                <a16:creationId xmlns:a16="http://schemas.microsoft.com/office/drawing/2014/main" id="{BF81C966-691F-FB20-80F6-972A4D1482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81092" y="2532655"/>
            <a:ext cx="176943" cy="176943"/>
          </a:xfrm>
          <a:prstGeom prst="rect">
            <a:avLst/>
          </a:prstGeom>
        </p:spPr>
      </p:pic>
      <p:sp>
        <p:nvSpPr>
          <p:cNvPr id="505" name="Fluxograma: Processo Alternativo 504">
            <a:extLst>
              <a:ext uri="{FF2B5EF4-FFF2-40B4-BE49-F238E27FC236}">
                <a16:creationId xmlns:a16="http://schemas.microsoft.com/office/drawing/2014/main" id="{047FED8D-8DED-E019-EAF8-ED86FF5D7EB3}"/>
              </a:ext>
            </a:extLst>
          </p:cNvPr>
          <p:cNvSpPr/>
          <p:nvPr/>
        </p:nvSpPr>
        <p:spPr>
          <a:xfrm>
            <a:off x="6210707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506" name="Imagem 505">
            <a:extLst>
              <a:ext uri="{FF2B5EF4-FFF2-40B4-BE49-F238E27FC236}">
                <a16:creationId xmlns:a16="http://schemas.microsoft.com/office/drawing/2014/main" id="{2BD33C27-A6D7-048D-0637-902793B915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7265" y="2532655"/>
            <a:ext cx="176943" cy="176943"/>
          </a:xfrm>
          <a:prstGeom prst="rect">
            <a:avLst/>
          </a:prstGeom>
        </p:spPr>
      </p:pic>
      <p:sp>
        <p:nvSpPr>
          <p:cNvPr id="507" name="Fluxograma: Processo Alternativo 506">
            <a:extLst>
              <a:ext uri="{FF2B5EF4-FFF2-40B4-BE49-F238E27FC236}">
                <a16:creationId xmlns:a16="http://schemas.microsoft.com/office/drawing/2014/main" id="{B795EDC9-0C58-A7C9-507B-979987E27065}"/>
              </a:ext>
            </a:extLst>
          </p:cNvPr>
          <p:cNvSpPr/>
          <p:nvPr/>
        </p:nvSpPr>
        <p:spPr>
          <a:xfrm>
            <a:off x="4002896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508" name="Imagem 507">
            <a:extLst>
              <a:ext uri="{FF2B5EF4-FFF2-40B4-BE49-F238E27FC236}">
                <a16:creationId xmlns:a16="http://schemas.microsoft.com/office/drawing/2014/main" id="{FF1A6A8A-8AB4-B68B-C87F-F6B4CB6C01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6960" y="2532655"/>
            <a:ext cx="176943" cy="176943"/>
          </a:xfrm>
          <a:prstGeom prst="rect">
            <a:avLst/>
          </a:prstGeom>
        </p:spPr>
      </p:pic>
      <p:sp>
        <p:nvSpPr>
          <p:cNvPr id="509" name="Retângulo de cantos arredondados 41">
            <a:extLst>
              <a:ext uri="{FF2B5EF4-FFF2-40B4-BE49-F238E27FC236}">
                <a16:creationId xmlns:a16="http://schemas.microsoft.com/office/drawing/2014/main" id="{0044F157-1C20-38BD-A04E-E1E88D241955}"/>
              </a:ext>
            </a:extLst>
          </p:cNvPr>
          <p:cNvSpPr/>
          <p:nvPr/>
        </p:nvSpPr>
        <p:spPr>
          <a:xfrm>
            <a:off x="2858026" y="173473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serviço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10" name="Retângulo de cantos arredondados 41">
            <a:extLst>
              <a:ext uri="{FF2B5EF4-FFF2-40B4-BE49-F238E27FC236}">
                <a16:creationId xmlns:a16="http://schemas.microsoft.com/office/drawing/2014/main" id="{6D79EE68-13F6-768E-35CA-5FF289D7860A}"/>
              </a:ext>
            </a:extLst>
          </p:cNvPr>
          <p:cNvSpPr/>
          <p:nvPr/>
        </p:nvSpPr>
        <p:spPr>
          <a:xfrm>
            <a:off x="5079481" y="174335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endereço</a:t>
            </a:r>
          </a:p>
        </p:txBody>
      </p:sp>
      <p:sp>
        <p:nvSpPr>
          <p:cNvPr id="511" name="Retângulo de cantos arredondados 41">
            <a:extLst>
              <a:ext uri="{FF2B5EF4-FFF2-40B4-BE49-F238E27FC236}">
                <a16:creationId xmlns:a16="http://schemas.microsoft.com/office/drawing/2014/main" id="{8FCB288B-DD3C-4207-7D64-38659247F15C}"/>
              </a:ext>
            </a:extLst>
          </p:cNvPr>
          <p:cNvSpPr/>
          <p:nvPr/>
        </p:nvSpPr>
        <p:spPr>
          <a:xfrm>
            <a:off x="6169870" y="174335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Informar código do vendedor</a:t>
            </a:r>
          </a:p>
        </p:txBody>
      </p:sp>
      <p:cxnSp>
        <p:nvCxnSpPr>
          <p:cNvPr id="64" name="Conector reto 63">
            <a:extLst>
              <a:ext uri="{FF2B5EF4-FFF2-40B4-BE49-F238E27FC236}">
                <a16:creationId xmlns:a16="http://schemas.microsoft.com/office/drawing/2014/main" id="{21580489-4A41-E187-AE50-28837F5E9008}"/>
              </a:ext>
            </a:extLst>
          </p:cNvPr>
          <p:cNvCxnSpPr>
            <a:cxnSpLocks/>
            <a:stCxn id="505" idx="0"/>
          </p:cNvCxnSpPr>
          <p:nvPr/>
        </p:nvCxnSpPr>
        <p:spPr>
          <a:xfrm flipV="1">
            <a:off x="6675107" y="2463357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Conector de Seta Reta 64">
            <a:extLst>
              <a:ext uri="{FF2B5EF4-FFF2-40B4-BE49-F238E27FC236}">
                <a16:creationId xmlns:a16="http://schemas.microsoft.com/office/drawing/2014/main" id="{AEB79035-0C4C-171E-F163-CD18ABFA83E6}"/>
              </a:ext>
            </a:extLst>
          </p:cNvPr>
          <p:cNvCxnSpPr>
            <a:cxnSpLocks/>
          </p:cNvCxnSpPr>
          <p:nvPr/>
        </p:nvCxnSpPr>
        <p:spPr>
          <a:xfrm>
            <a:off x="376296" y="2083617"/>
            <a:ext cx="245315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tângulo de cantos arredondados 41">
            <a:extLst>
              <a:ext uri="{FF2B5EF4-FFF2-40B4-BE49-F238E27FC236}">
                <a16:creationId xmlns:a16="http://schemas.microsoft.com/office/drawing/2014/main" id="{BBA2AD90-15D9-C3FA-5D06-5FE969917196}"/>
              </a:ext>
            </a:extLst>
          </p:cNvPr>
          <p:cNvSpPr/>
          <p:nvPr/>
        </p:nvSpPr>
        <p:spPr>
          <a:xfrm>
            <a:off x="3983807" y="174658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Informar dados da empresa</a:t>
            </a:r>
          </a:p>
        </p:txBody>
      </p:sp>
      <p:cxnSp>
        <p:nvCxnSpPr>
          <p:cNvPr id="67" name="Conector reto 66">
            <a:extLst>
              <a:ext uri="{FF2B5EF4-FFF2-40B4-BE49-F238E27FC236}">
                <a16:creationId xmlns:a16="http://schemas.microsoft.com/office/drawing/2014/main" id="{64FD057D-FACA-5617-14AF-8C1929670EB6}"/>
              </a:ext>
            </a:extLst>
          </p:cNvPr>
          <p:cNvCxnSpPr>
            <a:cxnSpLocks/>
            <a:stCxn id="507" idx="0"/>
            <a:endCxn id="66" idx="2"/>
          </p:cNvCxnSpPr>
          <p:nvPr/>
        </p:nvCxnSpPr>
        <p:spPr>
          <a:xfrm flipV="1">
            <a:off x="4467296" y="2466585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Conector de Seta Reta 67">
            <a:extLst>
              <a:ext uri="{FF2B5EF4-FFF2-40B4-BE49-F238E27FC236}">
                <a16:creationId xmlns:a16="http://schemas.microsoft.com/office/drawing/2014/main" id="{786CE936-12F3-AB6B-5DE5-64E83C3B41CA}"/>
              </a:ext>
            </a:extLst>
          </p:cNvPr>
          <p:cNvCxnSpPr>
            <a:cxnSpLocks/>
            <a:stCxn id="509" idx="3"/>
            <a:endCxn id="66" idx="1"/>
          </p:cNvCxnSpPr>
          <p:nvPr/>
        </p:nvCxnSpPr>
        <p:spPr>
          <a:xfrm>
            <a:off x="3830026" y="2094735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Conector de Seta Reta 68">
            <a:extLst>
              <a:ext uri="{FF2B5EF4-FFF2-40B4-BE49-F238E27FC236}">
                <a16:creationId xmlns:a16="http://schemas.microsoft.com/office/drawing/2014/main" id="{D11EF9FA-CA2A-3CDC-8C2C-AD42F80F7BB6}"/>
              </a:ext>
            </a:extLst>
          </p:cNvPr>
          <p:cNvCxnSpPr>
            <a:cxnSpLocks/>
            <a:stCxn id="66" idx="3"/>
            <a:endCxn id="510" idx="1"/>
          </p:cNvCxnSpPr>
          <p:nvPr/>
        </p:nvCxnSpPr>
        <p:spPr>
          <a:xfrm flipV="1">
            <a:off x="4955807" y="2103357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onector de Seta Reta 69">
            <a:extLst>
              <a:ext uri="{FF2B5EF4-FFF2-40B4-BE49-F238E27FC236}">
                <a16:creationId xmlns:a16="http://schemas.microsoft.com/office/drawing/2014/main" id="{71ACE783-CC4A-2EB3-927C-64A73BE2E3C4}"/>
              </a:ext>
            </a:extLst>
          </p:cNvPr>
          <p:cNvCxnSpPr>
            <a:cxnSpLocks/>
            <a:stCxn id="510" idx="3"/>
            <a:endCxn id="511" idx="1"/>
          </p:cNvCxnSpPr>
          <p:nvPr/>
        </p:nvCxnSpPr>
        <p:spPr>
          <a:xfrm>
            <a:off x="6051481" y="2103357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ector reto 73">
            <a:extLst>
              <a:ext uri="{FF2B5EF4-FFF2-40B4-BE49-F238E27FC236}">
                <a16:creationId xmlns:a16="http://schemas.microsoft.com/office/drawing/2014/main" id="{FB258FDB-C99F-C724-8424-F246FE1DCCFA}"/>
              </a:ext>
            </a:extLst>
          </p:cNvPr>
          <p:cNvCxnSpPr>
            <a:cxnSpLocks/>
            <a:stCxn id="509" idx="2"/>
            <a:endCxn id="503" idx="0"/>
          </p:cNvCxnSpPr>
          <p:nvPr/>
        </p:nvCxnSpPr>
        <p:spPr>
          <a:xfrm>
            <a:off x="3344026" y="245473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8" name="Círculo: Vazio 77">
            <a:extLst>
              <a:ext uri="{FF2B5EF4-FFF2-40B4-BE49-F238E27FC236}">
                <a16:creationId xmlns:a16="http://schemas.microsoft.com/office/drawing/2014/main" id="{DD32E497-DA0B-D878-D51A-B59E3968AAE9}"/>
              </a:ext>
            </a:extLst>
          </p:cNvPr>
          <p:cNvSpPr/>
          <p:nvPr/>
        </p:nvSpPr>
        <p:spPr>
          <a:xfrm>
            <a:off x="91498" y="1931829"/>
            <a:ext cx="299748" cy="303576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79" name="Pentágono 6">
            <a:extLst>
              <a:ext uri="{FF2B5EF4-FFF2-40B4-BE49-F238E27FC236}">
                <a16:creationId xmlns:a16="http://schemas.microsoft.com/office/drawing/2014/main" id="{8907A23A-19B5-6325-21F9-232BC6037B52}"/>
              </a:ext>
            </a:extLst>
          </p:cNvPr>
          <p:cNvSpPr/>
          <p:nvPr/>
        </p:nvSpPr>
        <p:spPr>
          <a:xfrm>
            <a:off x="2857197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81" name="Imagem 80">
            <a:extLst>
              <a:ext uri="{FF2B5EF4-FFF2-40B4-BE49-F238E27FC236}">
                <a16:creationId xmlns:a16="http://schemas.microsoft.com/office/drawing/2014/main" id="{39BA649D-718F-38F4-09AE-8AAD0B7B70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4161" y="1587818"/>
            <a:ext cx="198000" cy="198000"/>
          </a:xfrm>
          <a:prstGeom prst="rect">
            <a:avLst/>
          </a:prstGeom>
        </p:spPr>
      </p:pic>
      <p:sp>
        <p:nvSpPr>
          <p:cNvPr id="82" name="Pentágono 6">
            <a:extLst>
              <a:ext uri="{FF2B5EF4-FFF2-40B4-BE49-F238E27FC236}">
                <a16:creationId xmlns:a16="http://schemas.microsoft.com/office/drawing/2014/main" id="{E0A0E528-1579-5D4F-DA5C-B6076B6C5B48}"/>
              </a:ext>
            </a:extLst>
          </p:cNvPr>
          <p:cNvSpPr/>
          <p:nvPr/>
        </p:nvSpPr>
        <p:spPr>
          <a:xfrm>
            <a:off x="5106220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83" name="Imagem 82">
            <a:extLst>
              <a:ext uri="{FF2B5EF4-FFF2-40B4-BE49-F238E27FC236}">
                <a16:creationId xmlns:a16="http://schemas.microsoft.com/office/drawing/2014/main" id="{D134E9DA-EF7A-08DD-9E38-171D5EB72C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43184" y="1587818"/>
            <a:ext cx="198000" cy="198000"/>
          </a:xfrm>
          <a:prstGeom prst="rect">
            <a:avLst/>
          </a:prstGeom>
        </p:spPr>
      </p:pic>
      <p:sp>
        <p:nvSpPr>
          <p:cNvPr id="84" name="Pentágono 6">
            <a:extLst>
              <a:ext uri="{FF2B5EF4-FFF2-40B4-BE49-F238E27FC236}">
                <a16:creationId xmlns:a16="http://schemas.microsoft.com/office/drawing/2014/main" id="{B9073C13-6E95-4833-5548-2C6453D2854D}"/>
              </a:ext>
            </a:extLst>
          </p:cNvPr>
          <p:cNvSpPr/>
          <p:nvPr/>
        </p:nvSpPr>
        <p:spPr>
          <a:xfrm>
            <a:off x="6204261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85" name="Imagem 84">
            <a:extLst>
              <a:ext uri="{FF2B5EF4-FFF2-40B4-BE49-F238E27FC236}">
                <a16:creationId xmlns:a16="http://schemas.microsoft.com/office/drawing/2014/main" id="{6BB2DBDB-9090-6A2A-749B-1AB790967C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3593" y="1587818"/>
            <a:ext cx="198000" cy="198000"/>
          </a:xfrm>
          <a:prstGeom prst="rect">
            <a:avLst/>
          </a:prstGeom>
        </p:spPr>
      </p:pic>
      <p:sp>
        <p:nvSpPr>
          <p:cNvPr id="88" name="Pentágono 6">
            <a:extLst>
              <a:ext uri="{FF2B5EF4-FFF2-40B4-BE49-F238E27FC236}">
                <a16:creationId xmlns:a16="http://schemas.microsoft.com/office/drawing/2014/main" id="{AB680CAD-22E2-49D1-B0AD-2D432E501169}"/>
              </a:ext>
            </a:extLst>
          </p:cNvPr>
          <p:cNvSpPr/>
          <p:nvPr/>
        </p:nvSpPr>
        <p:spPr>
          <a:xfrm>
            <a:off x="4009563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92" name="Imagem 91">
            <a:extLst>
              <a:ext uri="{FF2B5EF4-FFF2-40B4-BE49-F238E27FC236}">
                <a16:creationId xmlns:a16="http://schemas.microsoft.com/office/drawing/2014/main" id="{F152E72C-4C34-7E2D-3246-6711C9E725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6527" y="1587818"/>
            <a:ext cx="198000" cy="198000"/>
          </a:xfrm>
          <a:prstGeom prst="rect">
            <a:avLst/>
          </a:prstGeom>
        </p:spPr>
      </p:pic>
      <p:sp>
        <p:nvSpPr>
          <p:cNvPr id="97" name="Fluxograma: Processo Alternativo 96">
            <a:extLst>
              <a:ext uri="{FF2B5EF4-FFF2-40B4-BE49-F238E27FC236}">
                <a16:creationId xmlns:a16="http://schemas.microsoft.com/office/drawing/2014/main" id="{43F23405-5AEF-9003-15EE-9455D70F1876}"/>
              </a:ext>
            </a:extLst>
          </p:cNvPr>
          <p:cNvSpPr/>
          <p:nvPr/>
        </p:nvSpPr>
        <p:spPr>
          <a:xfrm>
            <a:off x="5091923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99" name="Imagem 98">
            <a:extLst>
              <a:ext uri="{FF2B5EF4-FFF2-40B4-BE49-F238E27FC236}">
                <a16:creationId xmlns:a16="http://schemas.microsoft.com/office/drawing/2014/main" id="{C822D2DB-F367-3E15-2158-411542DDF6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8481" y="2532655"/>
            <a:ext cx="176943" cy="176943"/>
          </a:xfrm>
          <a:prstGeom prst="rect">
            <a:avLst/>
          </a:prstGeom>
        </p:spPr>
      </p:pic>
      <p:sp>
        <p:nvSpPr>
          <p:cNvPr id="265" name="CaixaDeTexto 264">
            <a:extLst>
              <a:ext uri="{FF2B5EF4-FFF2-40B4-BE49-F238E27FC236}">
                <a16:creationId xmlns:a16="http://schemas.microsoft.com/office/drawing/2014/main" id="{CEA89BBD-1DB1-075B-FC40-B54F820F8571}"/>
              </a:ext>
            </a:extLst>
          </p:cNvPr>
          <p:cNvSpPr txBox="1"/>
          <p:nvPr/>
        </p:nvSpPr>
        <p:spPr>
          <a:xfrm>
            <a:off x="562889" y="1026966"/>
            <a:ext cx="2056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Etapa Pré-Venda</a:t>
            </a:r>
          </a:p>
        </p:txBody>
      </p:sp>
      <p:sp>
        <p:nvSpPr>
          <p:cNvPr id="22" name="Fluxograma: Processo Alternativo 21">
            <a:extLst>
              <a:ext uri="{FF2B5EF4-FFF2-40B4-BE49-F238E27FC236}">
                <a16:creationId xmlns:a16="http://schemas.microsoft.com/office/drawing/2014/main" id="{98867883-07FD-7A41-2AA8-DB5AB2F81D6F}"/>
              </a:ext>
            </a:extLst>
          </p:cNvPr>
          <p:cNvSpPr/>
          <p:nvPr/>
        </p:nvSpPr>
        <p:spPr>
          <a:xfrm>
            <a:off x="641076" y="253777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23" name="Imagem 22">
            <a:extLst>
              <a:ext uri="{FF2B5EF4-FFF2-40B4-BE49-F238E27FC236}">
                <a16:creationId xmlns:a16="http://schemas.microsoft.com/office/drawing/2014/main" id="{5BF3D358-9354-5201-6458-263CA7B5C0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076" y="2537779"/>
            <a:ext cx="176943" cy="176943"/>
          </a:xfrm>
          <a:prstGeom prst="rect">
            <a:avLst/>
          </a:prstGeom>
        </p:spPr>
      </p:pic>
      <p:sp>
        <p:nvSpPr>
          <p:cNvPr id="24" name="Retângulo de cantos arredondados 41">
            <a:extLst>
              <a:ext uri="{FF2B5EF4-FFF2-40B4-BE49-F238E27FC236}">
                <a16:creationId xmlns:a16="http://schemas.microsoft.com/office/drawing/2014/main" id="{6FF7D029-5848-3DF5-9879-3D756BE43D61}"/>
              </a:ext>
            </a:extLst>
          </p:cNvPr>
          <p:cNvSpPr/>
          <p:nvPr/>
        </p:nvSpPr>
        <p:spPr>
          <a:xfrm>
            <a:off x="618010" y="173985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Acessar site soluções digitais 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9EE9275D-1583-EAE3-0F77-5938BA68F33B}"/>
              </a:ext>
            </a:extLst>
          </p:cNvPr>
          <p:cNvCxnSpPr>
            <a:cxnSpLocks/>
            <a:stCxn id="24" idx="2"/>
            <a:endCxn id="22" idx="0"/>
          </p:cNvCxnSpPr>
          <p:nvPr/>
        </p:nvCxnSpPr>
        <p:spPr>
          <a:xfrm>
            <a:off x="1104010" y="2459859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Pentágono 6">
            <a:extLst>
              <a:ext uri="{FF2B5EF4-FFF2-40B4-BE49-F238E27FC236}">
                <a16:creationId xmlns:a16="http://schemas.microsoft.com/office/drawing/2014/main" id="{08D14600-2C42-ADBA-74AD-306B448A8860}"/>
              </a:ext>
            </a:extLst>
          </p:cNvPr>
          <p:cNvSpPr/>
          <p:nvPr/>
        </p:nvSpPr>
        <p:spPr>
          <a:xfrm>
            <a:off x="617181" y="1592943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32" name="Imagem 31">
            <a:extLst>
              <a:ext uri="{FF2B5EF4-FFF2-40B4-BE49-F238E27FC236}">
                <a16:creationId xmlns:a16="http://schemas.microsoft.com/office/drawing/2014/main" id="{BCACC7F2-06CF-5BFE-18B3-0005EC3C59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4145" y="1592942"/>
            <a:ext cx="198000" cy="198000"/>
          </a:xfrm>
          <a:prstGeom prst="rect">
            <a:avLst/>
          </a:prstGeom>
        </p:spPr>
      </p:pic>
      <p:cxnSp>
        <p:nvCxnSpPr>
          <p:cNvPr id="460" name="Conector de Seta Reta 459">
            <a:extLst>
              <a:ext uri="{FF2B5EF4-FFF2-40B4-BE49-F238E27FC236}">
                <a16:creationId xmlns:a16="http://schemas.microsoft.com/office/drawing/2014/main" id="{5A85E19B-0CE7-52E4-1260-16848F3E2947}"/>
              </a:ext>
            </a:extLst>
          </p:cNvPr>
          <p:cNvCxnSpPr>
            <a:cxnSpLocks/>
            <a:stCxn id="24" idx="3"/>
            <a:endCxn id="43" idx="1"/>
          </p:cNvCxnSpPr>
          <p:nvPr/>
        </p:nvCxnSpPr>
        <p:spPr>
          <a:xfrm>
            <a:off x="1590010" y="2099859"/>
            <a:ext cx="149691" cy="503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D783AA8A-143F-617A-42E3-565DF9FD26B2}"/>
              </a:ext>
            </a:extLst>
          </p:cNvPr>
          <p:cNvSpPr txBox="1"/>
          <p:nvPr/>
        </p:nvSpPr>
        <p:spPr>
          <a:xfrm>
            <a:off x="19274" y="60707"/>
            <a:ext cx="10404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MACRO FLUXO AS IS – </a:t>
            </a: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srgbClr val="E23236">
                    <a:lumMod val="50000"/>
                  </a:srgbClr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HUB </a:t>
            </a: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|Registro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de Domínio OU Construtor de Sites</a:t>
            </a:r>
          </a:p>
        </p:txBody>
      </p:sp>
      <p:cxnSp>
        <p:nvCxnSpPr>
          <p:cNvPr id="20" name="Straight Connector 17">
            <a:extLst>
              <a:ext uri="{FF2B5EF4-FFF2-40B4-BE49-F238E27FC236}">
                <a16:creationId xmlns:a16="http://schemas.microsoft.com/office/drawing/2014/main" id="{1D7EA807-EFE9-5C91-4C8E-B630B2228CF9}"/>
              </a:ext>
            </a:extLst>
          </p:cNvPr>
          <p:cNvCxnSpPr>
            <a:cxnSpLocks/>
          </p:cNvCxnSpPr>
          <p:nvPr/>
        </p:nvCxnSpPr>
        <p:spPr>
          <a:xfrm>
            <a:off x="128681" y="451670"/>
            <a:ext cx="2401022" cy="10438"/>
          </a:xfrm>
          <a:prstGeom prst="line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Conector de Seta Reta 308">
            <a:extLst>
              <a:ext uri="{FF2B5EF4-FFF2-40B4-BE49-F238E27FC236}">
                <a16:creationId xmlns:a16="http://schemas.microsoft.com/office/drawing/2014/main" id="{E1FE9337-836B-EB58-548C-57D48835C080}"/>
              </a:ext>
            </a:extLst>
          </p:cNvPr>
          <p:cNvCxnSpPr>
            <a:cxnSpLocks/>
          </p:cNvCxnSpPr>
          <p:nvPr/>
        </p:nvCxnSpPr>
        <p:spPr>
          <a:xfrm flipV="1">
            <a:off x="7156065" y="2108468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8" name="Conector reto 317">
            <a:extLst>
              <a:ext uri="{FF2B5EF4-FFF2-40B4-BE49-F238E27FC236}">
                <a16:creationId xmlns:a16="http://schemas.microsoft.com/office/drawing/2014/main" id="{E65869B7-C9D1-2E23-083C-F28578A493DD}"/>
              </a:ext>
            </a:extLst>
          </p:cNvPr>
          <p:cNvCxnSpPr>
            <a:cxnSpLocks/>
            <a:stCxn id="321" idx="2"/>
            <a:endCxn id="330" idx="2"/>
          </p:cNvCxnSpPr>
          <p:nvPr/>
        </p:nvCxnSpPr>
        <p:spPr>
          <a:xfrm flipH="1">
            <a:off x="8886488" y="2470131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9" name="Fluxograma: Processo Alternativo 318">
            <a:extLst>
              <a:ext uri="{FF2B5EF4-FFF2-40B4-BE49-F238E27FC236}">
                <a16:creationId xmlns:a16="http://schemas.microsoft.com/office/drawing/2014/main" id="{0EA6773E-EFEC-096A-E83B-03756ADEFEDC}"/>
              </a:ext>
            </a:extLst>
          </p:cNvPr>
          <p:cNvSpPr/>
          <p:nvPr/>
        </p:nvSpPr>
        <p:spPr>
          <a:xfrm>
            <a:off x="7319862" y="253738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320" name="Imagem 319">
            <a:extLst>
              <a:ext uri="{FF2B5EF4-FFF2-40B4-BE49-F238E27FC236}">
                <a16:creationId xmlns:a16="http://schemas.microsoft.com/office/drawing/2014/main" id="{3CD011FC-0E52-8A3C-C6F6-1CA8EA5A32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6420" y="2537381"/>
            <a:ext cx="176943" cy="176943"/>
          </a:xfrm>
          <a:prstGeom prst="rect">
            <a:avLst/>
          </a:prstGeom>
        </p:spPr>
      </p:pic>
      <p:sp>
        <p:nvSpPr>
          <p:cNvPr id="321" name="Retângulo de cantos arredondados 41">
            <a:extLst>
              <a:ext uri="{FF2B5EF4-FFF2-40B4-BE49-F238E27FC236}">
                <a16:creationId xmlns:a16="http://schemas.microsoft.com/office/drawing/2014/main" id="{4EB04BE0-1A7F-2851-7ED6-34565C21FE84}"/>
              </a:ext>
            </a:extLst>
          </p:cNvPr>
          <p:cNvSpPr/>
          <p:nvPr/>
        </p:nvSpPr>
        <p:spPr>
          <a:xfrm>
            <a:off x="8409646" y="175013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aceite dos termos e condições</a:t>
            </a:r>
          </a:p>
        </p:txBody>
      </p:sp>
      <p:sp>
        <p:nvSpPr>
          <p:cNvPr id="322" name="Retângulo de cantos arredondados 41">
            <a:extLst>
              <a:ext uri="{FF2B5EF4-FFF2-40B4-BE49-F238E27FC236}">
                <a16:creationId xmlns:a16="http://schemas.microsoft.com/office/drawing/2014/main" id="{E68CEDB7-BF9B-59B2-7217-BB1A798FB07D}"/>
              </a:ext>
            </a:extLst>
          </p:cNvPr>
          <p:cNvSpPr/>
          <p:nvPr/>
        </p:nvSpPr>
        <p:spPr>
          <a:xfrm>
            <a:off x="7279025" y="1748083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método de pagamento</a:t>
            </a:r>
          </a:p>
        </p:txBody>
      </p:sp>
      <p:cxnSp>
        <p:nvCxnSpPr>
          <p:cNvPr id="323" name="Conector reto 322">
            <a:extLst>
              <a:ext uri="{FF2B5EF4-FFF2-40B4-BE49-F238E27FC236}">
                <a16:creationId xmlns:a16="http://schemas.microsoft.com/office/drawing/2014/main" id="{16ABC142-7A43-F5E8-AE79-E53F14E6FEA4}"/>
              </a:ext>
            </a:extLst>
          </p:cNvPr>
          <p:cNvCxnSpPr>
            <a:cxnSpLocks/>
            <a:stCxn id="319" idx="0"/>
          </p:cNvCxnSpPr>
          <p:nvPr/>
        </p:nvCxnSpPr>
        <p:spPr>
          <a:xfrm flipV="1">
            <a:off x="7784262" y="2468083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5" name="Conector de Seta Reta 324">
            <a:extLst>
              <a:ext uri="{FF2B5EF4-FFF2-40B4-BE49-F238E27FC236}">
                <a16:creationId xmlns:a16="http://schemas.microsoft.com/office/drawing/2014/main" id="{3736386E-B0E7-AFC2-3F50-BF704834599F}"/>
              </a:ext>
            </a:extLst>
          </p:cNvPr>
          <p:cNvCxnSpPr>
            <a:cxnSpLocks/>
            <a:stCxn id="321" idx="3"/>
          </p:cNvCxnSpPr>
          <p:nvPr/>
        </p:nvCxnSpPr>
        <p:spPr>
          <a:xfrm flipV="1">
            <a:off x="9381646" y="2095144"/>
            <a:ext cx="167029" cy="14987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6" name="Pentágono 6">
            <a:extLst>
              <a:ext uri="{FF2B5EF4-FFF2-40B4-BE49-F238E27FC236}">
                <a16:creationId xmlns:a16="http://schemas.microsoft.com/office/drawing/2014/main" id="{5AB8B7A7-24C9-C1B6-2461-6D949A8761D4}"/>
              </a:ext>
            </a:extLst>
          </p:cNvPr>
          <p:cNvSpPr/>
          <p:nvPr/>
        </p:nvSpPr>
        <p:spPr>
          <a:xfrm>
            <a:off x="8436385" y="1594593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327" name="Imagem 326">
            <a:extLst>
              <a:ext uri="{FF2B5EF4-FFF2-40B4-BE49-F238E27FC236}">
                <a16:creationId xmlns:a16="http://schemas.microsoft.com/office/drawing/2014/main" id="{C93DBE52-54DD-65D5-BB21-8316DEF7A9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73349" y="1594592"/>
            <a:ext cx="198000" cy="198000"/>
          </a:xfrm>
          <a:prstGeom prst="rect">
            <a:avLst/>
          </a:prstGeom>
        </p:spPr>
      </p:pic>
      <p:sp>
        <p:nvSpPr>
          <p:cNvPr id="328" name="Pentágono 6">
            <a:extLst>
              <a:ext uri="{FF2B5EF4-FFF2-40B4-BE49-F238E27FC236}">
                <a16:creationId xmlns:a16="http://schemas.microsoft.com/office/drawing/2014/main" id="{966F6153-C1B5-FFBB-B778-9489AEB11337}"/>
              </a:ext>
            </a:extLst>
          </p:cNvPr>
          <p:cNvSpPr/>
          <p:nvPr/>
        </p:nvSpPr>
        <p:spPr>
          <a:xfrm>
            <a:off x="7313416" y="1592545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329" name="Imagem 328">
            <a:extLst>
              <a:ext uri="{FF2B5EF4-FFF2-40B4-BE49-F238E27FC236}">
                <a16:creationId xmlns:a16="http://schemas.microsoft.com/office/drawing/2014/main" id="{1157EDB7-FD7A-9922-6540-70D3304795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62748" y="1592544"/>
            <a:ext cx="198000" cy="198000"/>
          </a:xfrm>
          <a:prstGeom prst="rect">
            <a:avLst/>
          </a:prstGeom>
        </p:spPr>
      </p:pic>
      <p:sp>
        <p:nvSpPr>
          <p:cNvPr id="330" name="Fluxograma: Processo Alternativo 329">
            <a:extLst>
              <a:ext uri="{FF2B5EF4-FFF2-40B4-BE49-F238E27FC236}">
                <a16:creationId xmlns:a16="http://schemas.microsoft.com/office/drawing/2014/main" id="{4C2EF7D2-8150-D1D2-DFE8-195CCADCBC3E}"/>
              </a:ext>
            </a:extLst>
          </p:cNvPr>
          <p:cNvSpPr/>
          <p:nvPr/>
        </p:nvSpPr>
        <p:spPr>
          <a:xfrm>
            <a:off x="8422088" y="253942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331" name="Imagem 330">
            <a:extLst>
              <a:ext uri="{FF2B5EF4-FFF2-40B4-BE49-F238E27FC236}">
                <a16:creationId xmlns:a16="http://schemas.microsoft.com/office/drawing/2014/main" id="{5CA55BCF-FC43-E8D1-A7D4-A97DAAB7F4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38646" y="2539429"/>
            <a:ext cx="176943" cy="176943"/>
          </a:xfrm>
          <a:prstGeom prst="rect">
            <a:avLst/>
          </a:prstGeom>
        </p:spPr>
      </p:pic>
      <p:cxnSp>
        <p:nvCxnSpPr>
          <p:cNvPr id="336" name="Conector de Seta Reta 335">
            <a:extLst>
              <a:ext uri="{FF2B5EF4-FFF2-40B4-BE49-F238E27FC236}">
                <a16:creationId xmlns:a16="http://schemas.microsoft.com/office/drawing/2014/main" id="{31038130-36EA-C0B9-28F2-0C1256CC19E9}"/>
              </a:ext>
            </a:extLst>
          </p:cNvPr>
          <p:cNvCxnSpPr>
            <a:cxnSpLocks/>
            <a:stCxn id="322" idx="3"/>
          </p:cNvCxnSpPr>
          <p:nvPr/>
        </p:nvCxnSpPr>
        <p:spPr>
          <a:xfrm flipV="1">
            <a:off x="8251025" y="2094735"/>
            <a:ext cx="137155" cy="1334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ector reto 8">
            <a:extLst>
              <a:ext uri="{FF2B5EF4-FFF2-40B4-BE49-F238E27FC236}">
                <a16:creationId xmlns:a16="http://schemas.microsoft.com/office/drawing/2014/main" id="{3CEE77FE-DD68-4DC8-173C-136CB56F13EB}"/>
              </a:ext>
            </a:extLst>
          </p:cNvPr>
          <p:cNvCxnSpPr>
            <a:cxnSpLocks/>
            <a:stCxn id="13" idx="2"/>
            <a:endCxn id="16" idx="2"/>
          </p:cNvCxnSpPr>
          <p:nvPr/>
        </p:nvCxnSpPr>
        <p:spPr>
          <a:xfrm flipH="1">
            <a:off x="11131203" y="2506304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Retângulo de cantos arredondados 41">
            <a:extLst>
              <a:ext uri="{FF2B5EF4-FFF2-40B4-BE49-F238E27FC236}">
                <a16:creationId xmlns:a16="http://schemas.microsoft.com/office/drawing/2014/main" id="{CF61E749-70CC-2FDE-3F4E-81C371FC0D29}"/>
              </a:ext>
            </a:extLst>
          </p:cNvPr>
          <p:cNvSpPr/>
          <p:nvPr/>
        </p:nvSpPr>
        <p:spPr>
          <a:xfrm>
            <a:off x="10654361" y="1786304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Disparar comunicação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“pedido em analise”</a:t>
            </a:r>
          </a:p>
        </p:txBody>
      </p:sp>
      <p:sp>
        <p:nvSpPr>
          <p:cNvPr id="14" name="Pentágono 6">
            <a:extLst>
              <a:ext uri="{FF2B5EF4-FFF2-40B4-BE49-F238E27FC236}">
                <a16:creationId xmlns:a16="http://schemas.microsoft.com/office/drawing/2014/main" id="{BF9E3AA5-5D8E-D05D-C3EA-713B8178BE6D}"/>
              </a:ext>
            </a:extLst>
          </p:cNvPr>
          <p:cNvSpPr/>
          <p:nvPr/>
        </p:nvSpPr>
        <p:spPr>
          <a:xfrm>
            <a:off x="10681100" y="1630766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RPA</a:t>
            </a: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FFBAEC9D-95A7-F770-BCA7-899885E2AE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18064" y="1630765"/>
            <a:ext cx="198000" cy="198000"/>
          </a:xfrm>
          <a:prstGeom prst="rect">
            <a:avLst/>
          </a:prstGeom>
        </p:spPr>
      </p:pic>
      <p:sp>
        <p:nvSpPr>
          <p:cNvPr id="16" name="Fluxograma: Processo Alternativo 15">
            <a:extLst>
              <a:ext uri="{FF2B5EF4-FFF2-40B4-BE49-F238E27FC236}">
                <a16:creationId xmlns:a16="http://schemas.microsoft.com/office/drawing/2014/main" id="{BE614E45-0F4A-6C0E-541C-B4D1351512D2}"/>
              </a:ext>
            </a:extLst>
          </p:cNvPr>
          <p:cNvSpPr/>
          <p:nvPr/>
        </p:nvSpPr>
        <p:spPr>
          <a:xfrm>
            <a:off x="10666803" y="2575602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7" name="Imagem 16">
            <a:extLst>
              <a:ext uri="{FF2B5EF4-FFF2-40B4-BE49-F238E27FC236}">
                <a16:creationId xmlns:a16="http://schemas.microsoft.com/office/drawing/2014/main" id="{BA3C87AF-70FB-C502-4DD1-FEED3CE0A6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83361" y="2575602"/>
            <a:ext cx="176943" cy="176943"/>
          </a:xfrm>
          <a:prstGeom prst="rect">
            <a:avLst/>
          </a:prstGeom>
        </p:spPr>
      </p:pic>
      <p:pic>
        <p:nvPicPr>
          <p:cNvPr id="18" name="Imagem 17" descr="Ícone&#10;&#10;O conteúdo gerado por IA pode estar incorreto.">
            <a:extLst>
              <a:ext uri="{FF2B5EF4-FFF2-40B4-BE49-F238E27FC236}">
                <a16:creationId xmlns:a16="http://schemas.microsoft.com/office/drawing/2014/main" id="{5B4F976A-0D9C-35CA-9B4D-80BD0621430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269020" y="2312971"/>
            <a:ext cx="295272" cy="295272"/>
          </a:xfrm>
          <a:prstGeom prst="rect">
            <a:avLst/>
          </a:prstGeom>
        </p:spPr>
      </p:pic>
      <p:sp>
        <p:nvSpPr>
          <p:cNvPr id="41" name="Fluxograma: Processo Alternativo 40">
            <a:extLst>
              <a:ext uri="{FF2B5EF4-FFF2-40B4-BE49-F238E27FC236}">
                <a16:creationId xmlns:a16="http://schemas.microsoft.com/office/drawing/2014/main" id="{46B82B7E-BA9C-C849-2246-E4064788EE7F}"/>
              </a:ext>
            </a:extLst>
          </p:cNvPr>
          <p:cNvSpPr/>
          <p:nvPr/>
        </p:nvSpPr>
        <p:spPr>
          <a:xfrm>
            <a:off x="1762767" y="254281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42" name="Imagem 41">
            <a:extLst>
              <a:ext uri="{FF2B5EF4-FFF2-40B4-BE49-F238E27FC236}">
                <a16:creationId xmlns:a16="http://schemas.microsoft.com/office/drawing/2014/main" id="{3F16B933-E0DE-ED00-A439-0C381D6AD8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767" y="2542815"/>
            <a:ext cx="176943" cy="176943"/>
          </a:xfrm>
          <a:prstGeom prst="rect">
            <a:avLst/>
          </a:prstGeom>
        </p:spPr>
      </p:pic>
      <p:sp>
        <p:nvSpPr>
          <p:cNvPr id="43" name="Retângulo de cantos arredondados 41">
            <a:extLst>
              <a:ext uri="{FF2B5EF4-FFF2-40B4-BE49-F238E27FC236}">
                <a16:creationId xmlns:a16="http://schemas.microsoft.com/office/drawing/2014/main" id="{6D62AF67-12D6-7D63-6B0E-EC5F17AFE957}"/>
              </a:ext>
            </a:extLst>
          </p:cNvPr>
          <p:cNvSpPr/>
          <p:nvPr/>
        </p:nvSpPr>
        <p:spPr>
          <a:xfrm>
            <a:off x="1739701" y="174489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Logar espaço reservado Hub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47" name="Conector de Seta Reta 46">
            <a:extLst>
              <a:ext uri="{FF2B5EF4-FFF2-40B4-BE49-F238E27FC236}">
                <a16:creationId xmlns:a16="http://schemas.microsoft.com/office/drawing/2014/main" id="{747A6984-D50A-A983-9015-EB7A75746479}"/>
              </a:ext>
            </a:extLst>
          </p:cNvPr>
          <p:cNvCxnSpPr>
            <a:cxnSpLocks/>
            <a:stCxn id="43" idx="3"/>
          </p:cNvCxnSpPr>
          <p:nvPr/>
        </p:nvCxnSpPr>
        <p:spPr>
          <a:xfrm>
            <a:off x="2711701" y="2104895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Conector reto 51">
            <a:extLst>
              <a:ext uri="{FF2B5EF4-FFF2-40B4-BE49-F238E27FC236}">
                <a16:creationId xmlns:a16="http://schemas.microsoft.com/office/drawing/2014/main" id="{49E04758-B8D0-66A2-0149-34D8736AFEC5}"/>
              </a:ext>
            </a:extLst>
          </p:cNvPr>
          <p:cNvCxnSpPr>
            <a:cxnSpLocks/>
            <a:stCxn id="43" idx="2"/>
            <a:endCxn id="41" idx="0"/>
          </p:cNvCxnSpPr>
          <p:nvPr/>
        </p:nvCxnSpPr>
        <p:spPr>
          <a:xfrm>
            <a:off x="2225701" y="246489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3" name="Pentágono 6">
            <a:extLst>
              <a:ext uri="{FF2B5EF4-FFF2-40B4-BE49-F238E27FC236}">
                <a16:creationId xmlns:a16="http://schemas.microsoft.com/office/drawing/2014/main" id="{8B82A9F7-225A-5993-A9C5-942CE42C8B8C}"/>
              </a:ext>
            </a:extLst>
          </p:cNvPr>
          <p:cNvSpPr/>
          <p:nvPr/>
        </p:nvSpPr>
        <p:spPr>
          <a:xfrm>
            <a:off x="1738872" y="159797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54" name="Imagem 53">
            <a:extLst>
              <a:ext uri="{FF2B5EF4-FFF2-40B4-BE49-F238E27FC236}">
                <a16:creationId xmlns:a16="http://schemas.microsoft.com/office/drawing/2014/main" id="{1F3E303F-369C-88CC-0525-1F1D3C4241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5836" y="1597978"/>
            <a:ext cx="198000" cy="198000"/>
          </a:xfrm>
          <a:prstGeom prst="rect">
            <a:avLst/>
          </a:prstGeom>
        </p:spPr>
      </p:pic>
      <p:sp>
        <p:nvSpPr>
          <p:cNvPr id="58" name="Fluxograma: Processo Alternativo 57">
            <a:extLst>
              <a:ext uri="{FF2B5EF4-FFF2-40B4-BE49-F238E27FC236}">
                <a16:creationId xmlns:a16="http://schemas.microsoft.com/office/drawing/2014/main" id="{74F7327D-D416-7D47-F928-1CE65C298865}"/>
              </a:ext>
            </a:extLst>
          </p:cNvPr>
          <p:cNvSpPr/>
          <p:nvPr/>
        </p:nvSpPr>
        <p:spPr>
          <a:xfrm>
            <a:off x="9574427" y="255760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59" name="Imagem 58">
            <a:extLst>
              <a:ext uri="{FF2B5EF4-FFF2-40B4-BE49-F238E27FC236}">
                <a16:creationId xmlns:a16="http://schemas.microsoft.com/office/drawing/2014/main" id="{7FFAF46D-9625-09EF-EFD9-324AC50B40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0985" y="2557605"/>
            <a:ext cx="176943" cy="176943"/>
          </a:xfrm>
          <a:prstGeom prst="rect">
            <a:avLst/>
          </a:prstGeom>
        </p:spPr>
      </p:pic>
      <p:sp>
        <p:nvSpPr>
          <p:cNvPr id="60" name="Retângulo de cantos arredondados 41">
            <a:extLst>
              <a:ext uri="{FF2B5EF4-FFF2-40B4-BE49-F238E27FC236}">
                <a16:creationId xmlns:a16="http://schemas.microsoft.com/office/drawing/2014/main" id="{46646D36-196D-4D33-E568-574E239393B3}"/>
              </a:ext>
            </a:extLst>
          </p:cNvPr>
          <p:cNvSpPr/>
          <p:nvPr/>
        </p:nvSpPr>
        <p:spPr>
          <a:xfrm>
            <a:off x="9533590" y="176830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Finalizar pedido</a:t>
            </a:r>
          </a:p>
        </p:txBody>
      </p:sp>
      <p:cxnSp>
        <p:nvCxnSpPr>
          <p:cNvPr id="61" name="Conector reto 60">
            <a:extLst>
              <a:ext uri="{FF2B5EF4-FFF2-40B4-BE49-F238E27FC236}">
                <a16:creationId xmlns:a16="http://schemas.microsoft.com/office/drawing/2014/main" id="{5E931516-7414-AB48-976E-DBE10216E201}"/>
              </a:ext>
            </a:extLst>
          </p:cNvPr>
          <p:cNvCxnSpPr>
            <a:cxnSpLocks/>
            <a:stCxn id="58" idx="0"/>
          </p:cNvCxnSpPr>
          <p:nvPr/>
        </p:nvCxnSpPr>
        <p:spPr>
          <a:xfrm flipV="1">
            <a:off x="10038827" y="2488307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2" name="Pentágono 6">
            <a:extLst>
              <a:ext uri="{FF2B5EF4-FFF2-40B4-BE49-F238E27FC236}">
                <a16:creationId xmlns:a16="http://schemas.microsoft.com/office/drawing/2014/main" id="{2A6F0FC5-75F6-AED7-E013-65F5F672443B}"/>
              </a:ext>
            </a:extLst>
          </p:cNvPr>
          <p:cNvSpPr/>
          <p:nvPr/>
        </p:nvSpPr>
        <p:spPr>
          <a:xfrm>
            <a:off x="9567981" y="161276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63" name="Imagem 62">
            <a:extLst>
              <a:ext uri="{FF2B5EF4-FFF2-40B4-BE49-F238E27FC236}">
                <a16:creationId xmlns:a16="http://schemas.microsoft.com/office/drawing/2014/main" id="{0FE517C0-E8F8-DCB5-E5F2-93428389E1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17313" y="1612768"/>
            <a:ext cx="198000" cy="198000"/>
          </a:xfrm>
          <a:prstGeom prst="rect">
            <a:avLst/>
          </a:prstGeom>
        </p:spPr>
      </p:pic>
      <p:cxnSp>
        <p:nvCxnSpPr>
          <p:cNvPr id="450" name="Conector de Seta Reta 449">
            <a:extLst>
              <a:ext uri="{FF2B5EF4-FFF2-40B4-BE49-F238E27FC236}">
                <a16:creationId xmlns:a16="http://schemas.microsoft.com/office/drawing/2014/main" id="{8A296BFD-263F-B3C8-7CD4-9691C587B41B}"/>
              </a:ext>
            </a:extLst>
          </p:cNvPr>
          <p:cNvCxnSpPr>
            <a:cxnSpLocks/>
          </p:cNvCxnSpPr>
          <p:nvPr/>
        </p:nvCxnSpPr>
        <p:spPr>
          <a:xfrm flipV="1">
            <a:off x="10519785" y="2133418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0" name="Conector: Angulado 469">
            <a:extLst>
              <a:ext uri="{FF2B5EF4-FFF2-40B4-BE49-F238E27FC236}">
                <a16:creationId xmlns:a16="http://schemas.microsoft.com/office/drawing/2014/main" id="{5EA266AA-B346-F090-AEA6-2DBC5FFCA464}"/>
              </a:ext>
            </a:extLst>
          </p:cNvPr>
          <p:cNvCxnSpPr>
            <a:cxnSpLocks/>
            <a:stCxn id="13" idx="3"/>
          </p:cNvCxnSpPr>
          <p:nvPr/>
        </p:nvCxnSpPr>
        <p:spPr>
          <a:xfrm flipH="1">
            <a:off x="437468" y="2146304"/>
            <a:ext cx="11188893" cy="2269196"/>
          </a:xfrm>
          <a:prstGeom prst="bentConnector5">
            <a:avLst>
              <a:gd name="adj1" fmla="val -2043"/>
              <a:gd name="adj2" fmla="val 33210"/>
              <a:gd name="adj3" fmla="val 102043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etângulo de cantos arredondados 41">
            <a:extLst>
              <a:ext uri="{FF2B5EF4-FFF2-40B4-BE49-F238E27FC236}">
                <a16:creationId xmlns:a16="http://schemas.microsoft.com/office/drawing/2014/main" id="{C30B2975-55FD-6A46-67EB-3C6BF1227F10}"/>
              </a:ext>
            </a:extLst>
          </p:cNvPr>
          <p:cNvSpPr/>
          <p:nvPr/>
        </p:nvSpPr>
        <p:spPr>
          <a:xfrm>
            <a:off x="437468" y="4055500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Checar crédito</a:t>
            </a:r>
          </a:p>
        </p:txBody>
      </p:sp>
      <p:sp>
        <p:nvSpPr>
          <p:cNvPr id="451" name="Pentágono 6">
            <a:extLst>
              <a:ext uri="{FF2B5EF4-FFF2-40B4-BE49-F238E27FC236}">
                <a16:creationId xmlns:a16="http://schemas.microsoft.com/office/drawing/2014/main" id="{BCB5ABA5-9FE5-B5FD-2958-50AEA8403467}"/>
              </a:ext>
            </a:extLst>
          </p:cNvPr>
          <p:cNvSpPr/>
          <p:nvPr/>
        </p:nvSpPr>
        <p:spPr>
          <a:xfrm>
            <a:off x="447977" y="3896988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Crédito</a:t>
            </a:r>
          </a:p>
        </p:txBody>
      </p:sp>
      <p:pic>
        <p:nvPicPr>
          <p:cNvPr id="464" name="Imagem 463">
            <a:extLst>
              <a:ext uri="{FF2B5EF4-FFF2-40B4-BE49-F238E27FC236}">
                <a16:creationId xmlns:a16="http://schemas.microsoft.com/office/drawing/2014/main" id="{7AE2478C-88A6-BBA0-091E-3BD575C79F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0079" y="3917325"/>
            <a:ext cx="198000" cy="198000"/>
          </a:xfrm>
          <a:prstGeom prst="rect">
            <a:avLst/>
          </a:prstGeom>
        </p:spPr>
      </p:pic>
      <p:sp>
        <p:nvSpPr>
          <p:cNvPr id="465" name="CaixaDeTexto 464">
            <a:extLst>
              <a:ext uri="{FF2B5EF4-FFF2-40B4-BE49-F238E27FC236}">
                <a16:creationId xmlns:a16="http://schemas.microsoft.com/office/drawing/2014/main" id="{96C8410C-7257-3C05-E16A-B40AE2A114A4}"/>
              </a:ext>
            </a:extLst>
          </p:cNvPr>
          <p:cNvSpPr txBox="1"/>
          <p:nvPr/>
        </p:nvSpPr>
        <p:spPr>
          <a:xfrm>
            <a:off x="325678" y="3263782"/>
            <a:ext cx="15566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2. Etapa Análise</a:t>
            </a:r>
          </a:p>
        </p:txBody>
      </p:sp>
      <p:sp>
        <p:nvSpPr>
          <p:cNvPr id="467" name="Retângulo de cantos arredondados 41">
            <a:extLst>
              <a:ext uri="{FF2B5EF4-FFF2-40B4-BE49-F238E27FC236}">
                <a16:creationId xmlns:a16="http://schemas.microsoft.com/office/drawing/2014/main" id="{64C9C075-D2BA-726E-223F-701C858E823B}"/>
              </a:ext>
            </a:extLst>
          </p:cNvPr>
          <p:cNvSpPr/>
          <p:nvPr/>
        </p:nvSpPr>
        <p:spPr>
          <a:xfrm>
            <a:off x="7650493" y="3438672"/>
            <a:ext cx="1029253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Receber e interagir com o link</a:t>
            </a:r>
          </a:p>
        </p:txBody>
      </p:sp>
      <p:cxnSp>
        <p:nvCxnSpPr>
          <p:cNvPr id="468" name="Conector de Seta Reta 467">
            <a:extLst>
              <a:ext uri="{FF2B5EF4-FFF2-40B4-BE49-F238E27FC236}">
                <a16:creationId xmlns:a16="http://schemas.microsoft.com/office/drawing/2014/main" id="{4B7B26E9-4272-9EB3-CBC9-BCDA22AE85F2}"/>
              </a:ext>
            </a:extLst>
          </p:cNvPr>
          <p:cNvCxnSpPr>
            <a:cxnSpLocks/>
            <a:stCxn id="109" idx="3"/>
          </p:cNvCxnSpPr>
          <p:nvPr/>
        </p:nvCxnSpPr>
        <p:spPr>
          <a:xfrm flipV="1">
            <a:off x="2572807" y="4423149"/>
            <a:ext cx="140911" cy="115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9" name="Conector reto 468">
            <a:extLst>
              <a:ext uri="{FF2B5EF4-FFF2-40B4-BE49-F238E27FC236}">
                <a16:creationId xmlns:a16="http://schemas.microsoft.com/office/drawing/2014/main" id="{0ED34300-CBC8-AA67-203D-23E70F1AFE2D}"/>
              </a:ext>
            </a:extLst>
          </p:cNvPr>
          <p:cNvCxnSpPr>
            <a:cxnSpLocks/>
            <a:endCxn id="474" idx="2"/>
          </p:cNvCxnSpPr>
          <p:nvPr/>
        </p:nvCxnSpPr>
        <p:spPr>
          <a:xfrm>
            <a:off x="5935406" y="4158672"/>
            <a:ext cx="4932" cy="536295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1" name="Retângulo de cantos arredondados 41">
            <a:extLst>
              <a:ext uri="{FF2B5EF4-FFF2-40B4-BE49-F238E27FC236}">
                <a16:creationId xmlns:a16="http://schemas.microsoft.com/office/drawing/2014/main" id="{44AC272D-E5C3-AC22-8B39-FA831767AFDB}"/>
              </a:ext>
            </a:extLst>
          </p:cNvPr>
          <p:cNvSpPr/>
          <p:nvPr/>
        </p:nvSpPr>
        <p:spPr>
          <a:xfrm>
            <a:off x="5445523" y="343127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Comunicar cliente “pedido Aprovado”</a:t>
            </a:r>
          </a:p>
        </p:txBody>
      </p:sp>
      <p:sp>
        <p:nvSpPr>
          <p:cNvPr id="472" name="Pentágono 6">
            <a:extLst>
              <a:ext uri="{FF2B5EF4-FFF2-40B4-BE49-F238E27FC236}">
                <a16:creationId xmlns:a16="http://schemas.microsoft.com/office/drawing/2014/main" id="{46ED5399-78C6-6AB8-A097-E61C1C9F3F08}"/>
              </a:ext>
            </a:extLst>
          </p:cNvPr>
          <p:cNvSpPr/>
          <p:nvPr/>
        </p:nvSpPr>
        <p:spPr>
          <a:xfrm>
            <a:off x="5456033" y="3291179"/>
            <a:ext cx="995018" cy="179579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API</a:t>
            </a:r>
          </a:p>
        </p:txBody>
      </p:sp>
      <p:pic>
        <p:nvPicPr>
          <p:cNvPr id="473" name="Imagem 472">
            <a:extLst>
              <a:ext uri="{FF2B5EF4-FFF2-40B4-BE49-F238E27FC236}">
                <a16:creationId xmlns:a16="http://schemas.microsoft.com/office/drawing/2014/main" id="{CD6F4A44-4607-F6C8-4DBC-5572DB98B8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48134" y="3293096"/>
            <a:ext cx="198000" cy="198000"/>
          </a:xfrm>
          <a:prstGeom prst="rect">
            <a:avLst/>
          </a:prstGeom>
        </p:spPr>
      </p:pic>
      <p:sp>
        <p:nvSpPr>
          <p:cNvPr id="474" name="Fluxograma: Processo Alternativo 473">
            <a:extLst>
              <a:ext uri="{FF2B5EF4-FFF2-40B4-BE49-F238E27FC236}">
                <a16:creationId xmlns:a16="http://schemas.microsoft.com/office/drawing/2014/main" id="{9A664B76-3A94-DF8E-E144-EF1D24CF28F7}"/>
              </a:ext>
            </a:extLst>
          </p:cNvPr>
          <p:cNvSpPr/>
          <p:nvPr/>
        </p:nvSpPr>
        <p:spPr>
          <a:xfrm>
            <a:off x="5475938" y="449696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475" name="Imagem 474">
            <a:extLst>
              <a:ext uri="{FF2B5EF4-FFF2-40B4-BE49-F238E27FC236}">
                <a16:creationId xmlns:a16="http://schemas.microsoft.com/office/drawing/2014/main" id="{AE683F45-20D5-0372-D82F-9BBB05BC48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4845" y="4516108"/>
            <a:ext cx="176943" cy="176943"/>
          </a:xfrm>
          <a:prstGeom prst="rect">
            <a:avLst/>
          </a:prstGeom>
        </p:spPr>
      </p:pic>
      <p:cxnSp>
        <p:nvCxnSpPr>
          <p:cNvPr id="476" name="Conector de Seta Reta 475">
            <a:extLst>
              <a:ext uri="{FF2B5EF4-FFF2-40B4-BE49-F238E27FC236}">
                <a16:creationId xmlns:a16="http://schemas.microsoft.com/office/drawing/2014/main" id="{91ADEE68-AFBA-BD07-8DF9-C7937293CF51}"/>
              </a:ext>
            </a:extLst>
          </p:cNvPr>
          <p:cNvCxnSpPr>
            <a:cxnSpLocks/>
            <a:stCxn id="471" idx="3"/>
            <a:endCxn id="477" idx="1"/>
          </p:cNvCxnSpPr>
          <p:nvPr/>
        </p:nvCxnSpPr>
        <p:spPr>
          <a:xfrm flipV="1">
            <a:off x="6417523" y="3789867"/>
            <a:ext cx="135644" cy="140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7" name="Retângulo de cantos arredondados 41">
            <a:extLst>
              <a:ext uri="{FF2B5EF4-FFF2-40B4-BE49-F238E27FC236}">
                <a16:creationId xmlns:a16="http://schemas.microsoft.com/office/drawing/2014/main" id="{47EDCF1A-5D0F-EB10-B4B5-0E469A037A09}"/>
              </a:ext>
            </a:extLst>
          </p:cNvPr>
          <p:cNvSpPr/>
          <p:nvPr/>
        </p:nvSpPr>
        <p:spPr>
          <a:xfrm>
            <a:off x="6553167" y="342986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Disparar link de hospedagem</a:t>
            </a:r>
          </a:p>
        </p:txBody>
      </p:sp>
      <p:sp>
        <p:nvSpPr>
          <p:cNvPr id="478" name="Pentágono 6">
            <a:extLst>
              <a:ext uri="{FF2B5EF4-FFF2-40B4-BE49-F238E27FC236}">
                <a16:creationId xmlns:a16="http://schemas.microsoft.com/office/drawing/2014/main" id="{8D35AD5C-E29D-7D9C-0A1A-ACE37D40F60C}"/>
              </a:ext>
            </a:extLst>
          </p:cNvPr>
          <p:cNvSpPr/>
          <p:nvPr/>
        </p:nvSpPr>
        <p:spPr>
          <a:xfrm>
            <a:off x="6563676" y="3296417"/>
            <a:ext cx="961491" cy="172937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479" name="Imagem 478">
            <a:extLst>
              <a:ext uri="{FF2B5EF4-FFF2-40B4-BE49-F238E27FC236}">
                <a16:creationId xmlns:a16="http://schemas.microsoft.com/office/drawing/2014/main" id="{ADAE4C9C-310F-BCA9-5A65-010DC7B9B6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55778" y="3291692"/>
            <a:ext cx="198000" cy="198000"/>
          </a:xfrm>
          <a:prstGeom prst="rect">
            <a:avLst/>
          </a:prstGeom>
        </p:spPr>
      </p:pic>
      <p:cxnSp>
        <p:nvCxnSpPr>
          <p:cNvPr id="480" name="Conector de Seta Reta 479">
            <a:extLst>
              <a:ext uri="{FF2B5EF4-FFF2-40B4-BE49-F238E27FC236}">
                <a16:creationId xmlns:a16="http://schemas.microsoft.com/office/drawing/2014/main" id="{672CB9F8-5F16-BCEC-5322-CEDD14034E82}"/>
              </a:ext>
            </a:extLst>
          </p:cNvPr>
          <p:cNvCxnSpPr>
            <a:cxnSpLocks/>
            <a:stCxn id="477" idx="3"/>
            <a:endCxn id="467" idx="1"/>
          </p:cNvCxnSpPr>
          <p:nvPr/>
        </p:nvCxnSpPr>
        <p:spPr>
          <a:xfrm>
            <a:off x="7525167" y="3789867"/>
            <a:ext cx="125326" cy="880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1" name="Fluxograma: Processo Alternativo 480">
            <a:extLst>
              <a:ext uri="{FF2B5EF4-FFF2-40B4-BE49-F238E27FC236}">
                <a16:creationId xmlns:a16="http://schemas.microsoft.com/office/drawing/2014/main" id="{09AC6E61-1036-A1EC-BF08-43E5ECE6A760}"/>
              </a:ext>
            </a:extLst>
          </p:cNvPr>
          <p:cNvSpPr/>
          <p:nvPr/>
        </p:nvSpPr>
        <p:spPr>
          <a:xfrm>
            <a:off x="5460573" y="423054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482" name="Imagem 481">
            <a:extLst>
              <a:ext uri="{FF2B5EF4-FFF2-40B4-BE49-F238E27FC236}">
                <a16:creationId xmlns:a16="http://schemas.microsoft.com/office/drawing/2014/main" id="{AB7C02A2-CBD8-C698-9C89-4A5D10D4F5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4253" y="4226234"/>
            <a:ext cx="176943" cy="176943"/>
          </a:xfrm>
          <a:prstGeom prst="rect">
            <a:avLst/>
          </a:prstGeom>
        </p:spPr>
      </p:pic>
      <p:sp>
        <p:nvSpPr>
          <p:cNvPr id="484" name="Retângulo: Único Canto Arredondado 483">
            <a:extLst>
              <a:ext uri="{FF2B5EF4-FFF2-40B4-BE49-F238E27FC236}">
                <a16:creationId xmlns:a16="http://schemas.microsoft.com/office/drawing/2014/main" id="{96E6755E-FB72-7891-DC81-6F7FD4EE8F11}"/>
              </a:ext>
            </a:extLst>
          </p:cNvPr>
          <p:cNvSpPr/>
          <p:nvPr/>
        </p:nvSpPr>
        <p:spPr>
          <a:xfrm>
            <a:off x="4243732" y="4474970"/>
            <a:ext cx="947496" cy="190625"/>
          </a:xfrm>
          <a:prstGeom prst="round1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MX" panose="020B0604020202020204" charset="0"/>
              </a:rPr>
              <a:t>1 dia</a:t>
            </a:r>
          </a:p>
        </p:txBody>
      </p:sp>
      <p:pic>
        <p:nvPicPr>
          <p:cNvPr id="485" name="Gráfico 484" descr="Relógio com preenchimento sólido">
            <a:extLst>
              <a:ext uri="{FF2B5EF4-FFF2-40B4-BE49-F238E27FC236}">
                <a16:creationId xmlns:a16="http://schemas.microsoft.com/office/drawing/2014/main" id="{871F168E-1E7A-B721-2FD5-3F096A08842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76188" y="4474969"/>
            <a:ext cx="166334" cy="190625"/>
          </a:xfrm>
          <a:prstGeom prst="rect">
            <a:avLst/>
          </a:prstGeom>
        </p:spPr>
      </p:pic>
      <p:sp>
        <p:nvSpPr>
          <p:cNvPr id="486" name="CaixaDeTexto 485">
            <a:extLst>
              <a:ext uri="{FF2B5EF4-FFF2-40B4-BE49-F238E27FC236}">
                <a16:creationId xmlns:a16="http://schemas.microsoft.com/office/drawing/2014/main" id="{FC08CC65-1A69-C990-D1FB-50F0003A2ECF}"/>
              </a:ext>
            </a:extLst>
          </p:cNvPr>
          <p:cNvSpPr txBox="1"/>
          <p:nvPr/>
        </p:nvSpPr>
        <p:spPr>
          <a:xfrm>
            <a:off x="4115431" y="3009429"/>
            <a:ext cx="29954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3. Ativação e Acesso de hospedagem</a:t>
            </a:r>
          </a:p>
        </p:txBody>
      </p:sp>
      <p:pic>
        <p:nvPicPr>
          <p:cNvPr id="487" name="Imagem 486" descr="Ícone&#10;&#10;O conteúdo gerado por IA pode estar incorreto.">
            <a:extLst>
              <a:ext uri="{FF2B5EF4-FFF2-40B4-BE49-F238E27FC236}">
                <a16:creationId xmlns:a16="http://schemas.microsoft.com/office/drawing/2014/main" id="{330E947A-85AF-EF81-3295-1D3B5B7B59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86500" y="4553675"/>
            <a:ext cx="295272" cy="295272"/>
          </a:xfrm>
          <a:prstGeom prst="rect">
            <a:avLst/>
          </a:prstGeom>
        </p:spPr>
      </p:pic>
      <p:grpSp>
        <p:nvGrpSpPr>
          <p:cNvPr id="488" name="Agrupar 487">
            <a:extLst>
              <a:ext uri="{FF2B5EF4-FFF2-40B4-BE49-F238E27FC236}">
                <a16:creationId xmlns:a16="http://schemas.microsoft.com/office/drawing/2014/main" id="{F030E6E3-1450-3DAB-4C82-602CFDFEF60B}"/>
              </a:ext>
            </a:extLst>
          </p:cNvPr>
          <p:cNvGrpSpPr/>
          <p:nvPr/>
        </p:nvGrpSpPr>
        <p:grpSpPr>
          <a:xfrm>
            <a:off x="2723374" y="4100223"/>
            <a:ext cx="841976" cy="640594"/>
            <a:chOff x="5942909" y="3750870"/>
            <a:chExt cx="1070397" cy="753917"/>
          </a:xfrm>
        </p:grpSpPr>
        <p:sp>
          <p:nvSpPr>
            <p:cNvPr id="489" name="Losango 488">
              <a:extLst>
                <a:ext uri="{FF2B5EF4-FFF2-40B4-BE49-F238E27FC236}">
                  <a16:creationId xmlns:a16="http://schemas.microsoft.com/office/drawing/2014/main" id="{09EC4C61-79F0-BC98-EADD-0CCFDEC8A769}"/>
                </a:ext>
              </a:extLst>
            </p:cNvPr>
            <p:cNvSpPr/>
            <p:nvPr/>
          </p:nvSpPr>
          <p:spPr>
            <a:xfrm>
              <a:off x="5942909" y="3750870"/>
              <a:ext cx="1070397" cy="753917"/>
            </a:xfrm>
            <a:prstGeom prst="diamond">
              <a:avLst/>
            </a:prstGeom>
            <a:noFill/>
            <a:ln w="3175">
              <a:solidFill>
                <a:srgbClr val="8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67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490" name="CaixaDeTexto 489">
              <a:extLst>
                <a:ext uri="{FF2B5EF4-FFF2-40B4-BE49-F238E27FC236}">
                  <a16:creationId xmlns:a16="http://schemas.microsoft.com/office/drawing/2014/main" id="{F37E07C0-833C-E64C-43CB-D98E1FB9084B}"/>
                </a:ext>
              </a:extLst>
            </p:cNvPr>
            <p:cNvSpPr txBox="1"/>
            <p:nvPr/>
          </p:nvSpPr>
          <p:spPr>
            <a:xfrm>
              <a:off x="5952402" y="3995385"/>
              <a:ext cx="1045628" cy="2716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Aprovado?</a:t>
              </a:r>
            </a:p>
          </p:txBody>
        </p:sp>
      </p:grpSp>
      <p:cxnSp>
        <p:nvCxnSpPr>
          <p:cNvPr id="491" name="Conector: Angulado 490">
            <a:extLst>
              <a:ext uri="{FF2B5EF4-FFF2-40B4-BE49-F238E27FC236}">
                <a16:creationId xmlns:a16="http://schemas.microsoft.com/office/drawing/2014/main" id="{835D44E4-352A-ACFA-C3F3-853445C931C5}"/>
              </a:ext>
            </a:extLst>
          </p:cNvPr>
          <p:cNvCxnSpPr>
            <a:cxnSpLocks/>
            <a:stCxn id="489" idx="0"/>
            <a:endCxn id="268" idx="1"/>
          </p:cNvCxnSpPr>
          <p:nvPr/>
        </p:nvCxnSpPr>
        <p:spPr>
          <a:xfrm rot="5400000" flipH="1" flipV="1">
            <a:off x="3533527" y="3410722"/>
            <a:ext cx="300336" cy="1078667"/>
          </a:xfrm>
          <a:prstGeom prst="bentConnector2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3" name="Conector reto 492">
            <a:extLst>
              <a:ext uri="{FF2B5EF4-FFF2-40B4-BE49-F238E27FC236}">
                <a16:creationId xmlns:a16="http://schemas.microsoft.com/office/drawing/2014/main" id="{4768D32D-70F8-B0E9-73F2-F19655AA1D24}"/>
              </a:ext>
            </a:extLst>
          </p:cNvPr>
          <p:cNvCxnSpPr>
            <a:cxnSpLocks/>
            <a:endCxn id="80" idx="2"/>
          </p:cNvCxnSpPr>
          <p:nvPr/>
        </p:nvCxnSpPr>
        <p:spPr>
          <a:xfrm flipH="1">
            <a:off x="4691804" y="576108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3" name="Retângulo de cantos arredondados 41">
            <a:extLst>
              <a:ext uri="{FF2B5EF4-FFF2-40B4-BE49-F238E27FC236}">
                <a16:creationId xmlns:a16="http://schemas.microsoft.com/office/drawing/2014/main" id="{454347FD-5F90-70F8-12BE-9308B8BC5638}"/>
              </a:ext>
            </a:extLst>
          </p:cNvPr>
          <p:cNvSpPr/>
          <p:nvPr/>
        </p:nvSpPr>
        <p:spPr>
          <a:xfrm>
            <a:off x="4212354" y="503368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Comunicar cliente “pedido Reprovado”</a:t>
            </a:r>
          </a:p>
        </p:txBody>
      </p:sp>
      <p:sp>
        <p:nvSpPr>
          <p:cNvPr id="75" name="Pentágono 6">
            <a:extLst>
              <a:ext uri="{FF2B5EF4-FFF2-40B4-BE49-F238E27FC236}">
                <a16:creationId xmlns:a16="http://schemas.microsoft.com/office/drawing/2014/main" id="{B0D08BAE-8A55-6C30-78F1-D0E51C244CBF}"/>
              </a:ext>
            </a:extLst>
          </p:cNvPr>
          <p:cNvSpPr/>
          <p:nvPr/>
        </p:nvSpPr>
        <p:spPr>
          <a:xfrm>
            <a:off x="4222863" y="4875169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76" name="Imagem 75">
            <a:extLst>
              <a:ext uri="{FF2B5EF4-FFF2-40B4-BE49-F238E27FC236}">
                <a16:creationId xmlns:a16="http://schemas.microsoft.com/office/drawing/2014/main" id="{24493C50-A00C-B50D-4931-C460B1FE822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4965" y="4895506"/>
            <a:ext cx="198000" cy="198000"/>
          </a:xfrm>
          <a:prstGeom prst="rect">
            <a:avLst/>
          </a:prstGeom>
        </p:spPr>
      </p:pic>
      <p:cxnSp>
        <p:nvCxnSpPr>
          <p:cNvPr id="77" name="Conector de Seta Reta 76">
            <a:extLst>
              <a:ext uri="{FF2B5EF4-FFF2-40B4-BE49-F238E27FC236}">
                <a16:creationId xmlns:a16="http://schemas.microsoft.com/office/drawing/2014/main" id="{710D0830-11AB-29D8-4041-F1090E5682A5}"/>
              </a:ext>
            </a:extLst>
          </p:cNvPr>
          <p:cNvCxnSpPr>
            <a:cxnSpLocks/>
            <a:stCxn id="257" idx="3"/>
            <a:endCxn id="89" idx="2"/>
          </p:cNvCxnSpPr>
          <p:nvPr/>
        </p:nvCxnSpPr>
        <p:spPr>
          <a:xfrm>
            <a:off x="6331532" y="5390937"/>
            <a:ext cx="230599" cy="7531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Fluxograma: Processo Alternativo 79">
            <a:extLst>
              <a:ext uri="{FF2B5EF4-FFF2-40B4-BE49-F238E27FC236}">
                <a16:creationId xmlns:a16="http://schemas.microsoft.com/office/drawing/2014/main" id="{3691CE65-506F-BE8F-8D6E-95ABBD491685}"/>
              </a:ext>
            </a:extLst>
          </p:cNvPr>
          <p:cNvSpPr/>
          <p:nvPr/>
        </p:nvSpPr>
        <p:spPr>
          <a:xfrm>
            <a:off x="4227404" y="583295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86" name="Imagem 85">
            <a:extLst>
              <a:ext uri="{FF2B5EF4-FFF2-40B4-BE49-F238E27FC236}">
                <a16:creationId xmlns:a16="http://schemas.microsoft.com/office/drawing/2014/main" id="{E26992B2-5D0C-1B88-EC0F-A9AFA6DC3E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41084" y="5828644"/>
            <a:ext cx="176943" cy="176943"/>
          </a:xfrm>
          <a:prstGeom prst="rect">
            <a:avLst/>
          </a:prstGeom>
        </p:spPr>
      </p:pic>
      <p:cxnSp>
        <p:nvCxnSpPr>
          <p:cNvPr id="87" name="Conector: Angulado 86">
            <a:extLst>
              <a:ext uri="{FF2B5EF4-FFF2-40B4-BE49-F238E27FC236}">
                <a16:creationId xmlns:a16="http://schemas.microsoft.com/office/drawing/2014/main" id="{74094BE6-FB5A-FC9F-ABCC-3B1F5A6686F7}"/>
              </a:ext>
            </a:extLst>
          </p:cNvPr>
          <p:cNvCxnSpPr>
            <a:cxnSpLocks/>
            <a:stCxn id="489" idx="2"/>
            <a:endCxn id="73" idx="1"/>
          </p:cNvCxnSpPr>
          <p:nvPr/>
        </p:nvCxnSpPr>
        <p:spPr>
          <a:xfrm rot="16200000" flipH="1">
            <a:off x="3351926" y="4533253"/>
            <a:ext cx="652864" cy="1067992"/>
          </a:xfrm>
          <a:prstGeom prst="bentConnector2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Círculo: Vazio 88">
            <a:extLst>
              <a:ext uri="{FF2B5EF4-FFF2-40B4-BE49-F238E27FC236}">
                <a16:creationId xmlns:a16="http://schemas.microsoft.com/office/drawing/2014/main" id="{C65CF0C9-1A80-0CFC-1E5D-9886263F6D55}"/>
              </a:ext>
            </a:extLst>
          </p:cNvPr>
          <p:cNvSpPr/>
          <p:nvPr/>
        </p:nvSpPr>
        <p:spPr>
          <a:xfrm>
            <a:off x="6562131" y="5247268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90" name="Conector reto 89">
            <a:extLst>
              <a:ext uri="{FF2B5EF4-FFF2-40B4-BE49-F238E27FC236}">
                <a16:creationId xmlns:a16="http://schemas.microsoft.com/office/drawing/2014/main" id="{2452588C-5A64-240B-6CFB-C8F64B3883ED}"/>
              </a:ext>
            </a:extLst>
          </p:cNvPr>
          <p:cNvCxnSpPr>
            <a:cxnSpLocks/>
            <a:endCxn id="91" idx="2"/>
          </p:cNvCxnSpPr>
          <p:nvPr/>
        </p:nvCxnSpPr>
        <p:spPr>
          <a:xfrm flipH="1">
            <a:off x="4669821" y="6021534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1" name="Fluxograma: Processo Alternativo 90">
            <a:extLst>
              <a:ext uri="{FF2B5EF4-FFF2-40B4-BE49-F238E27FC236}">
                <a16:creationId xmlns:a16="http://schemas.microsoft.com/office/drawing/2014/main" id="{339289C2-1AB0-B2DC-626D-FCE8634920D0}"/>
              </a:ext>
            </a:extLst>
          </p:cNvPr>
          <p:cNvSpPr/>
          <p:nvPr/>
        </p:nvSpPr>
        <p:spPr>
          <a:xfrm>
            <a:off x="4205421" y="609340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93" name="Imagem 92">
            <a:extLst>
              <a:ext uri="{FF2B5EF4-FFF2-40B4-BE49-F238E27FC236}">
                <a16:creationId xmlns:a16="http://schemas.microsoft.com/office/drawing/2014/main" id="{2AA1F7AF-8999-DE50-F43A-EFB9877B5D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101" y="6089096"/>
            <a:ext cx="176943" cy="176943"/>
          </a:xfrm>
          <a:prstGeom prst="rect">
            <a:avLst/>
          </a:prstGeom>
        </p:spPr>
      </p:pic>
      <p:sp>
        <p:nvSpPr>
          <p:cNvPr id="94" name="CaixaDeTexto 93">
            <a:extLst>
              <a:ext uri="{FF2B5EF4-FFF2-40B4-BE49-F238E27FC236}">
                <a16:creationId xmlns:a16="http://schemas.microsoft.com/office/drawing/2014/main" id="{67953810-119F-7BEA-80D7-68B5ECAAEF61}"/>
              </a:ext>
            </a:extLst>
          </p:cNvPr>
          <p:cNvSpPr txBox="1"/>
          <p:nvPr/>
        </p:nvSpPr>
        <p:spPr>
          <a:xfrm>
            <a:off x="3317953" y="5320109"/>
            <a:ext cx="451778" cy="2152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Não</a:t>
            </a:r>
          </a:p>
        </p:txBody>
      </p:sp>
      <p:sp>
        <p:nvSpPr>
          <p:cNvPr id="95" name="CaixaDeTexto 94">
            <a:extLst>
              <a:ext uri="{FF2B5EF4-FFF2-40B4-BE49-F238E27FC236}">
                <a16:creationId xmlns:a16="http://schemas.microsoft.com/office/drawing/2014/main" id="{8A9CA7EF-8307-4ADC-B2F8-FEA2ED742EFF}"/>
              </a:ext>
            </a:extLst>
          </p:cNvPr>
          <p:cNvSpPr txBox="1"/>
          <p:nvPr/>
        </p:nvSpPr>
        <p:spPr>
          <a:xfrm>
            <a:off x="3321632" y="3625397"/>
            <a:ext cx="451778" cy="2152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Sim</a:t>
            </a:r>
          </a:p>
        </p:txBody>
      </p:sp>
      <p:pic>
        <p:nvPicPr>
          <p:cNvPr id="96" name="Imagem 95" descr="Ícone&#10;&#10;O conteúdo gerado por IA pode estar incorreto.">
            <a:extLst>
              <a:ext uri="{FF2B5EF4-FFF2-40B4-BE49-F238E27FC236}">
                <a16:creationId xmlns:a16="http://schemas.microsoft.com/office/drawing/2014/main" id="{EFE553CC-C674-6E11-9BB9-63FEB1CC609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3598" y="5517216"/>
            <a:ext cx="295272" cy="295272"/>
          </a:xfrm>
          <a:prstGeom prst="rect">
            <a:avLst/>
          </a:prstGeom>
        </p:spPr>
      </p:pic>
      <p:pic>
        <p:nvPicPr>
          <p:cNvPr id="98" name="Imagem 97" descr="Ícone&#10;&#10;O conteúdo gerado por IA pode estar incorreto.">
            <a:extLst>
              <a:ext uri="{FF2B5EF4-FFF2-40B4-BE49-F238E27FC236}">
                <a16:creationId xmlns:a16="http://schemas.microsoft.com/office/drawing/2014/main" id="{CCE1F767-51F5-F663-FA4B-CE6485DD26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4934" y="3885678"/>
            <a:ext cx="295272" cy="295272"/>
          </a:xfrm>
          <a:prstGeom prst="rect">
            <a:avLst/>
          </a:prstGeom>
        </p:spPr>
      </p:pic>
      <p:cxnSp>
        <p:nvCxnSpPr>
          <p:cNvPr id="100" name="Conector reto 99">
            <a:extLst>
              <a:ext uri="{FF2B5EF4-FFF2-40B4-BE49-F238E27FC236}">
                <a16:creationId xmlns:a16="http://schemas.microsoft.com/office/drawing/2014/main" id="{5A4A1CC3-ADB8-F4DB-7C7D-3788384B4867}"/>
              </a:ext>
            </a:extLst>
          </p:cNvPr>
          <p:cNvCxnSpPr>
            <a:cxnSpLocks/>
            <a:endCxn id="101" idx="2"/>
          </p:cNvCxnSpPr>
          <p:nvPr/>
        </p:nvCxnSpPr>
        <p:spPr>
          <a:xfrm flipH="1">
            <a:off x="7024184" y="416510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1" name="Fluxograma: Processo Alternativo 100">
            <a:extLst>
              <a:ext uri="{FF2B5EF4-FFF2-40B4-BE49-F238E27FC236}">
                <a16:creationId xmlns:a16="http://schemas.microsoft.com/office/drawing/2014/main" id="{DC69A814-92F6-11C7-6663-800DF82C3B7F}"/>
              </a:ext>
            </a:extLst>
          </p:cNvPr>
          <p:cNvSpPr/>
          <p:nvPr/>
        </p:nvSpPr>
        <p:spPr>
          <a:xfrm>
            <a:off x="6559784" y="423697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02" name="Imagem 101">
            <a:extLst>
              <a:ext uri="{FF2B5EF4-FFF2-40B4-BE49-F238E27FC236}">
                <a16:creationId xmlns:a16="http://schemas.microsoft.com/office/drawing/2014/main" id="{B11A0F67-5670-6CBA-494B-AF158E767B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3464" y="4232664"/>
            <a:ext cx="176943" cy="176943"/>
          </a:xfrm>
          <a:prstGeom prst="rect">
            <a:avLst/>
          </a:prstGeom>
        </p:spPr>
      </p:pic>
      <p:cxnSp>
        <p:nvCxnSpPr>
          <p:cNvPr id="103" name="Conector reto 102">
            <a:extLst>
              <a:ext uri="{FF2B5EF4-FFF2-40B4-BE49-F238E27FC236}">
                <a16:creationId xmlns:a16="http://schemas.microsoft.com/office/drawing/2014/main" id="{A802F0F2-E5AF-8700-A51B-29622E6E7376}"/>
              </a:ext>
            </a:extLst>
          </p:cNvPr>
          <p:cNvCxnSpPr>
            <a:cxnSpLocks/>
            <a:endCxn id="104" idx="2"/>
          </p:cNvCxnSpPr>
          <p:nvPr/>
        </p:nvCxnSpPr>
        <p:spPr>
          <a:xfrm flipH="1">
            <a:off x="8139241" y="417791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4" name="Fluxograma: Processo Alternativo 103">
            <a:extLst>
              <a:ext uri="{FF2B5EF4-FFF2-40B4-BE49-F238E27FC236}">
                <a16:creationId xmlns:a16="http://schemas.microsoft.com/office/drawing/2014/main" id="{9DA6AA60-A88B-41DF-066C-5C27C77D4CD2}"/>
              </a:ext>
            </a:extLst>
          </p:cNvPr>
          <p:cNvSpPr/>
          <p:nvPr/>
        </p:nvSpPr>
        <p:spPr>
          <a:xfrm>
            <a:off x="7674841" y="424978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05" name="Imagem 104">
            <a:extLst>
              <a:ext uri="{FF2B5EF4-FFF2-40B4-BE49-F238E27FC236}">
                <a16:creationId xmlns:a16="http://schemas.microsoft.com/office/drawing/2014/main" id="{B26EC3F2-BA7B-CC82-B25F-096ACFD143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88521" y="4245474"/>
            <a:ext cx="176943" cy="176943"/>
          </a:xfrm>
          <a:prstGeom prst="rect">
            <a:avLst/>
          </a:prstGeom>
        </p:spPr>
      </p:pic>
      <p:pic>
        <p:nvPicPr>
          <p:cNvPr id="106" name="Imagem 105" descr="Ícone&#10;&#10;O conteúdo gerado por IA pode estar incorreto.">
            <a:extLst>
              <a:ext uri="{FF2B5EF4-FFF2-40B4-BE49-F238E27FC236}">
                <a16:creationId xmlns:a16="http://schemas.microsoft.com/office/drawing/2014/main" id="{039A8A01-7441-9848-BF01-03382DECED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68603" y="3930962"/>
            <a:ext cx="295272" cy="295272"/>
          </a:xfrm>
          <a:prstGeom prst="rect">
            <a:avLst/>
          </a:prstGeom>
        </p:spPr>
      </p:pic>
      <p:sp>
        <p:nvSpPr>
          <p:cNvPr id="107" name="Pentágono 6">
            <a:extLst>
              <a:ext uri="{FF2B5EF4-FFF2-40B4-BE49-F238E27FC236}">
                <a16:creationId xmlns:a16="http://schemas.microsoft.com/office/drawing/2014/main" id="{88F21569-DE9F-E77B-2BC8-577A1CF29AC4}"/>
              </a:ext>
            </a:extLst>
          </p:cNvPr>
          <p:cNvSpPr/>
          <p:nvPr/>
        </p:nvSpPr>
        <p:spPr>
          <a:xfrm>
            <a:off x="7609263" y="3294040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 </a:t>
            </a:r>
          </a:p>
        </p:txBody>
      </p:sp>
      <p:pic>
        <p:nvPicPr>
          <p:cNvPr id="108" name="Imagem 107">
            <a:extLst>
              <a:ext uri="{FF2B5EF4-FFF2-40B4-BE49-F238E27FC236}">
                <a16:creationId xmlns:a16="http://schemas.microsoft.com/office/drawing/2014/main" id="{EFD9A883-0F11-D9D0-8CED-9C552A43F4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548" y="3295347"/>
            <a:ext cx="198000" cy="198000"/>
          </a:xfrm>
          <a:prstGeom prst="rect">
            <a:avLst/>
          </a:prstGeom>
        </p:spPr>
      </p:pic>
      <p:sp>
        <p:nvSpPr>
          <p:cNvPr id="109" name="Retângulo de cantos arredondados 41">
            <a:extLst>
              <a:ext uri="{FF2B5EF4-FFF2-40B4-BE49-F238E27FC236}">
                <a16:creationId xmlns:a16="http://schemas.microsoft.com/office/drawing/2014/main" id="{F7973121-8B03-843A-225E-4A1B664CA914}"/>
              </a:ext>
            </a:extLst>
          </p:cNvPr>
          <p:cNvSpPr/>
          <p:nvPr/>
        </p:nvSpPr>
        <p:spPr>
          <a:xfrm>
            <a:off x="1600807" y="406430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Avaliar documentos</a:t>
            </a:r>
          </a:p>
        </p:txBody>
      </p:sp>
      <p:sp>
        <p:nvSpPr>
          <p:cNvPr id="110" name="Pentágono 6">
            <a:extLst>
              <a:ext uri="{FF2B5EF4-FFF2-40B4-BE49-F238E27FC236}">
                <a16:creationId xmlns:a16="http://schemas.microsoft.com/office/drawing/2014/main" id="{2CB7E597-0580-1E4B-18D9-B657227A3AF2}"/>
              </a:ext>
            </a:extLst>
          </p:cNvPr>
          <p:cNvSpPr/>
          <p:nvPr/>
        </p:nvSpPr>
        <p:spPr>
          <a:xfrm>
            <a:off x="1611316" y="3905793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Antifraude</a:t>
            </a:r>
          </a:p>
        </p:txBody>
      </p:sp>
      <p:pic>
        <p:nvPicPr>
          <p:cNvPr id="111" name="Imagem 110">
            <a:extLst>
              <a:ext uri="{FF2B5EF4-FFF2-40B4-BE49-F238E27FC236}">
                <a16:creationId xmlns:a16="http://schemas.microsoft.com/office/drawing/2014/main" id="{052BBD91-E1CF-A129-2DB8-FC37FD0ED25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3418" y="3926130"/>
            <a:ext cx="198000" cy="198000"/>
          </a:xfrm>
          <a:prstGeom prst="rect">
            <a:avLst/>
          </a:prstGeom>
        </p:spPr>
      </p:pic>
      <p:pic>
        <p:nvPicPr>
          <p:cNvPr id="112" name="Imagem 111" descr="Ícone&#10;&#10;O conteúdo gerado por IA pode estar incorreto.">
            <a:extLst>
              <a:ext uri="{FF2B5EF4-FFF2-40B4-BE49-F238E27FC236}">
                <a16:creationId xmlns:a16="http://schemas.microsoft.com/office/drawing/2014/main" id="{3C879E2A-DF4F-E4F9-F554-EDD7EF7376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49839" y="4562480"/>
            <a:ext cx="295272" cy="295272"/>
          </a:xfrm>
          <a:prstGeom prst="rect">
            <a:avLst/>
          </a:prstGeom>
        </p:spPr>
      </p:pic>
      <p:cxnSp>
        <p:nvCxnSpPr>
          <p:cNvPr id="113" name="Conector de Seta Reta 112">
            <a:extLst>
              <a:ext uri="{FF2B5EF4-FFF2-40B4-BE49-F238E27FC236}">
                <a16:creationId xmlns:a16="http://schemas.microsoft.com/office/drawing/2014/main" id="{C62C869F-3951-8FAF-6B2B-FE25D1FEC447}"/>
              </a:ext>
            </a:extLst>
          </p:cNvPr>
          <p:cNvCxnSpPr>
            <a:cxnSpLocks/>
            <a:stCxn id="57" idx="3"/>
            <a:endCxn id="109" idx="1"/>
          </p:cNvCxnSpPr>
          <p:nvPr/>
        </p:nvCxnSpPr>
        <p:spPr>
          <a:xfrm>
            <a:off x="1409468" y="4415500"/>
            <a:ext cx="191339" cy="880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4" name="Retângulo: Cantos Arredondados 113">
            <a:extLst>
              <a:ext uri="{FF2B5EF4-FFF2-40B4-BE49-F238E27FC236}">
                <a16:creationId xmlns:a16="http://schemas.microsoft.com/office/drawing/2014/main" id="{60971C17-5706-42EA-7220-3579CF23BE7C}"/>
              </a:ext>
            </a:extLst>
          </p:cNvPr>
          <p:cNvSpPr/>
          <p:nvPr/>
        </p:nvSpPr>
        <p:spPr>
          <a:xfrm>
            <a:off x="9815313" y="4942730"/>
            <a:ext cx="2191895" cy="628603"/>
          </a:xfrm>
          <a:prstGeom prst="roundRect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t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Pré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venda: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 dia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Análise de documentação: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Automático 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Ativação e Acesso de hospedagem: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 dia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SLA TOTAL: 2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dias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15" name="Retângulo: Único Canto Arredondado 114">
            <a:extLst>
              <a:ext uri="{FF2B5EF4-FFF2-40B4-BE49-F238E27FC236}">
                <a16:creationId xmlns:a16="http://schemas.microsoft.com/office/drawing/2014/main" id="{BB521B49-B39D-D89B-F9A6-5723B89266A4}"/>
              </a:ext>
            </a:extLst>
          </p:cNvPr>
          <p:cNvSpPr/>
          <p:nvPr/>
        </p:nvSpPr>
        <p:spPr>
          <a:xfrm>
            <a:off x="10094269" y="5921552"/>
            <a:ext cx="863235" cy="224537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SLA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</a:t>
            </a:r>
          </a:p>
        </p:txBody>
      </p:sp>
      <p:sp>
        <p:nvSpPr>
          <p:cNvPr id="116" name="Fluxograma: Processo Alternativo 115">
            <a:extLst>
              <a:ext uri="{FF2B5EF4-FFF2-40B4-BE49-F238E27FC236}">
                <a16:creationId xmlns:a16="http://schemas.microsoft.com/office/drawing/2014/main" id="{D757D045-677A-C6D8-4CB1-8920BAA43D0B}"/>
              </a:ext>
            </a:extLst>
          </p:cNvPr>
          <p:cNvSpPr/>
          <p:nvPr/>
        </p:nvSpPr>
        <p:spPr>
          <a:xfrm>
            <a:off x="10073527" y="5668320"/>
            <a:ext cx="928800" cy="2232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117" name="Imagem 116">
            <a:extLst>
              <a:ext uri="{FF2B5EF4-FFF2-40B4-BE49-F238E27FC236}">
                <a16:creationId xmlns:a16="http://schemas.microsoft.com/office/drawing/2014/main" id="{3F9DC8C7-8802-86F6-3813-A2766832D7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71337" y="5697542"/>
            <a:ext cx="176943" cy="202783"/>
          </a:xfrm>
          <a:prstGeom prst="rect">
            <a:avLst/>
          </a:prstGeom>
        </p:spPr>
      </p:pic>
      <p:sp>
        <p:nvSpPr>
          <p:cNvPr id="118" name="CaixaDeTexto 117">
            <a:extLst>
              <a:ext uri="{FF2B5EF4-FFF2-40B4-BE49-F238E27FC236}">
                <a16:creationId xmlns:a16="http://schemas.microsoft.com/office/drawing/2014/main" id="{5ECD4190-3F28-888C-DB4B-F2D9EEBF24FD}"/>
              </a:ext>
            </a:extLst>
          </p:cNvPr>
          <p:cNvSpPr txBox="1"/>
          <p:nvPr/>
        </p:nvSpPr>
        <p:spPr>
          <a:xfrm>
            <a:off x="10541645" y="5700170"/>
            <a:ext cx="138262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Sistema</a:t>
            </a:r>
          </a:p>
        </p:txBody>
      </p:sp>
      <p:sp>
        <p:nvSpPr>
          <p:cNvPr id="119" name="CaixaDeTexto 118">
            <a:extLst>
              <a:ext uri="{FF2B5EF4-FFF2-40B4-BE49-F238E27FC236}">
                <a16:creationId xmlns:a16="http://schemas.microsoft.com/office/drawing/2014/main" id="{ACA93846-B5F8-D28D-5704-5BC4DEF00517}"/>
              </a:ext>
            </a:extLst>
          </p:cNvPr>
          <p:cNvSpPr txBox="1"/>
          <p:nvPr/>
        </p:nvSpPr>
        <p:spPr>
          <a:xfrm>
            <a:off x="10736467" y="6228690"/>
            <a:ext cx="148570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Setor Responsável</a:t>
            </a:r>
          </a:p>
        </p:txBody>
      </p:sp>
      <p:sp>
        <p:nvSpPr>
          <p:cNvPr id="120" name="Pentágono 6">
            <a:extLst>
              <a:ext uri="{FF2B5EF4-FFF2-40B4-BE49-F238E27FC236}">
                <a16:creationId xmlns:a16="http://schemas.microsoft.com/office/drawing/2014/main" id="{0B9FDFC9-75AC-B4E8-6E6A-C07744BDEF88}"/>
              </a:ext>
            </a:extLst>
          </p:cNvPr>
          <p:cNvSpPr/>
          <p:nvPr/>
        </p:nvSpPr>
        <p:spPr>
          <a:xfrm>
            <a:off x="10090318" y="6223988"/>
            <a:ext cx="928871" cy="2232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121" name="Imagem 120">
            <a:extLst>
              <a:ext uri="{FF2B5EF4-FFF2-40B4-BE49-F238E27FC236}">
                <a16:creationId xmlns:a16="http://schemas.microsoft.com/office/drawing/2014/main" id="{C96A54E5-544F-5ED6-A0CE-F13B91BCA8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15988" y="6236980"/>
            <a:ext cx="151633" cy="173777"/>
          </a:xfrm>
          <a:prstGeom prst="rect">
            <a:avLst/>
          </a:prstGeom>
        </p:spPr>
      </p:pic>
      <p:pic>
        <p:nvPicPr>
          <p:cNvPr id="122" name="Gráfico 121" descr="Relógio com preenchimento sólido">
            <a:extLst>
              <a:ext uri="{FF2B5EF4-FFF2-40B4-BE49-F238E27FC236}">
                <a16:creationId xmlns:a16="http://schemas.microsoft.com/office/drawing/2014/main" id="{8137B31E-C6BE-4BBD-55AC-3527266F45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28295" y="5926370"/>
            <a:ext cx="166334" cy="190625"/>
          </a:xfrm>
          <a:prstGeom prst="rect">
            <a:avLst/>
          </a:prstGeom>
        </p:spPr>
      </p:pic>
      <p:sp>
        <p:nvSpPr>
          <p:cNvPr id="123" name="CaixaDeTexto 122">
            <a:extLst>
              <a:ext uri="{FF2B5EF4-FFF2-40B4-BE49-F238E27FC236}">
                <a16:creationId xmlns:a16="http://schemas.microsoft.com/office/drawing/2014/main" id="{87CED2AC-A287-10BE-D30C-85C64EBDF2D7}"/>
              </a:ext>
            </a:extLst>
          </p:cNvPr>
          <p:cNvSpPr txBox="1"/>
          <p:nvPr/>
        </p:nvSpPr>
        <p:spPr>
          <a:xfrm>
            <a:off x="10892401" y="5935948"/>
            <a:ext cx="119014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Tempo da Tratativa</a:t>
            </a:r>
          </a:p>
        </p:txBody>
      </p:sp>
      <p:sp>
        <p:nvSpPr>
          <p:cNvPr id="126" name="Retângulo: Único Canto Arredondado 125">
            <a:extLst>
              <a:ext uri="{FF2B5EF4-FFF2-40B4-BE49-F238E27FC236}">
                <a16:creationId xmlns:a16="http://schemas.microsoft.com/office/drawing/2014/main" id="{516503DA-2593-88D6-368A-795BF278FC39}"/>
              </a:ext>
            </a:extLst>
          </p:cNvPr>
          <p:cNvSpPr/>
          <p:nvPr/>
        </p:nvSpPr>
        <p:spPr>
          <a:xfrm>
            <a:off x="447977" y="3623137"/>
            <a:ext cx="2195121" cy="204764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MX" panose="020B0604020202020204" charset="0"/>
              </a:rPr>
              <a:t>Automático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AMX" panose="020B0604020202020204" charset="0"/>
            </a:endParaRPr>
          </a:p>
        </p:txBody>
      </p:sp>
      <p:pic>
        <p:nvPicPr>
          <p:cNvPr id="127" name="Gráfico 126" descr="Relógio com preenchimento sólido">
            <a:extLst>
              <a:ext uri="{FF2B5EF4-FFF2-40B4-BE49-F238E27FC236}">
                <a16:creationId xmlns:a16="http://schemas.microsoft.com/office/drawing/2014/main" id="{14FA47CA-5C0D-0C10-6AE0-D0DEF881AEE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0945" y="3638089"/>
            <a:ext cx="160478" cy="183914"/>
          </a:xfrm>
          <a:prstGeom prst="rect">
            <a:avLst/>
          </a:prstGeom>
        </p:spPr>
      </p:pic>
      <p:cxnSp>
        <p:nvCxnSpPr>
          <p:cNvPr id="256" name="Conector reto 255">
            <a:extLst>
              <a:ext uri="{FF2B5EF4-FFF2-40B4-BE49-F238E27FC236}">
                <a16:creationId xmlns:a16="http://schemas.microsoft.com/office/drawing/2014/main" id="{D9C621D5-D6FE-58A8-E892-84E066453AD9}"/>
              </a:ext>
            </a:extLst>
          </p:cNvPr>
          <p:cNvCxnSpPr>
            <a:cxnSpLocks/>
            <a:stCxn id="257" idx="2"/>
            <a:endCxn id="260" idx="2"/>
          </p:cNvCxnSpPr>
          <p:nvPr/>
        </p:nvCxnSpPr>
        <p:spPr>
          <a:xfrm flipH="1">
            <a:off x="5836374" y="5750937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7" name="Retângulo de cantos arredondados 41">
            <a:extLst>
              <a:ext uri="{FF2B5EF4-FFF2-40B4-BE49-F238E27FC236}">
                <a16:creationId xmlns:a16="http://schemas.microsoft.com/office/drawing/2014/main" id="{8E261E38-89AC-133F-6851-237F141EA80B}"/>
              </a:ext>
            </a:extLst>
          </p:cNvPr>
          <p:cNvSpPr/>
          <p:nvPr/>
        </p:nvSpPr>
        <p:spPr>
          <a:xfrm>
            <a:off x="5359532" y="503093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Disponibilizar status na área logada Hub</a:t>
            </a:r>
          </a:p>
        </p:txBody>
      </p:sp>
      <p:sp>
        <p:nvSpPr>
          <p:cNvPr id="258" name="Pentágono 6">
            <a:extLst>
              <a:ext uri="{FF2B5EF4-FFF2-40B4-BE49-F238E27FC236}">
                <a16:creationId xmlns:a16="http://schemas.microsoft.com/office/drawing/2014/main" id="{3B7E4B84-9FD5-879D-68B4-7ACFCDEFDACE}"/>
              </a:ext>
            </a:extLst>
          </p:cNvPr>
          <p:cNvSpPr/>
          <p:nvPr/>
        </p:nvSpPr>
        <p:spPr>
          <a:xfrm>
            <a:off x="5386271" y="487539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59" name="Imagem 258">
            <a:extLst>
              <a:ext uri="{FF2B5EF4-FFF2-40B4-BE49-F238E27FC236}">
                <a16:creationId xmlns:a16="http://schemas.microsoft.com/office/drawing/2014/main" id="{F7153D5D-E00F-4EBC-8B03-AD4AEDE874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23235" y="4875398"/>
            <a:ext cx="198000" cy="198000"/>
          </a:xfrm>
          <a:prstGeom prst="rect">
            <a:avLst/>
          </a:prstGeom>
        </p:spPr>
      </p:pic>
      <p:sp>
        <p:nvSpPr>
          <p:cNvPr id="260" name="Fluxograma: Processo Alternativo 259">
            <a:extLst>
              <a:ext uri="{FF2B5EF4-FFF2-40B4-BE49-F238E27FC236}">
                <a16:creationId xmlns:a16="http://schemas.microsoft.com/office/drawing/2014/main" id="{D1FBCC01-7A77-111E-DD3B-B3189846C146}"/>
              </a:ext>
            </a:extLst>
          </p:cNvPr>
          <p:cNvSpPr/>
          <p:nvPr/>
        </p:nvSpPr>
        <p:spPr>
          <a:xfrm>
            <a:off x="5371974" y="582023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261" name="Imagem 260">
            <a:extLst>
              <a:ext uri="{FF2B5EF4-FFF2-40B4-BE49-F238E27FC236}">
                <a16:creationId xmlns:a16="http://schemas.microsoft.com/office/drawing/2014/main" id="{904C21CD-3836-1624-2706-4BC33151AD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8532" y="5820235"/>
            <a:ext cx="176943" cy="176943"/>
          </a:xfrm>
          <a:prstGeom prst="rect">
            <a:avLst/>
          </a:prstGeom>
        </p:spPr>
      </p:pic>
      <p:pic>
        <p:nvPicPr>
          <p:cNvPr id="262" name="Imagem 261" descr="Ícone&#10;&#10;O conteúdo gerado por IA pode estar incorreto.">
            <a:extLst>
              <a:ext uri="{FF2B5EF4-FFF2-40B4-BE49-F238E27FC236}">
                <a16:creationId xmlns:a16="http://schemas.microsoft.com/office/drawing/2014/main" id="{C8271E19-E087-2D8F-AA72-97B720FFE46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91" y="5557604"/>
            <a:ext cx="295272" cy="295272"/>
          </a:xfrm>
          <a:prstGeom prst="rect">
            <a:avLst/>
          </a:prstGeom>
        </p:spPr>
      </p:pic>
      <p:cxnSp>
        <p:nvCxnSpPr>
          <p:cNvPr id="263" name="Conector de Seta Reta 262">
            <a:extLst>
              <a:ext uri="{FF2B5EF4-FFF2-40B4-BE49-F238E27FC236}">
                <a16:creationId xmlns:a16="http://schemas.microsoft.com/office/drawing/2014/main" id="{3E3C00C8-7F06-CBDE-137D-358380922D2C}"/>
              </a:ext>
            </a:extLst>
          </p:cNvPr>
          <p:cNvCxnSpPr>
            <a:cxnSpLocks/>
            <a:stCxn id="73" idx="3"/>
            <a:endCxn id="257" idx="1"/>
          </p:cNvCxnSpPr>
          <p:nvPr/>
        </p:nvCxnSpPr>
        <p:spPr>
          <a:xfrm flipV="1">
            <a:off x="5184354" y="5390937"/>
            <a:ext cx="175178" cy="274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4" name="Google Shape;914;g1e5bc5d4dfe_0_1532">
            <a:extLst>
              <a:ext uri="{FF2B5EF4-FFF2-40B4-BE49-F238E27FC236}">
                <a16:creationId xmlns:a16="http://schemas.microsoft.com/office/drawing/2014/main" id="{69A5F732-5D30-A2DE-4B3E-B19E1D85FCBF}"/>
              </a:ext>
            </a:extLst>
          </p:cNvPr>
          <p:cNvSpPr/>
          <p:nvPr/>
        </p:nvSpPr>
        <p:spPr>
          <a:xfrm>
            <a:off x="357011" y="4899508"/>
            <a:ext cx="2215796" cy="307777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Para pedido redirecionado para N2 necessário aguardar o prazo de  avaliação de 3 dias (úteis)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sp>
        <p:nvSpPr>
          <p:cNvPr id="266" name="Google Shape;914;g1e5bc5d4dfe_0_1532">
            <a:extLst>
              <a:ext uri="{FF2B5EF4-FFF2-40B4-BE49-F238E27FC236}">
                <a16:creationId xmlns:a16="http://schemas.microsoft.com/office/drawing/2014/main" id="{767587D9-CA3A-F2E1-7FAD-9336DDD2662F}"/>
              </a:ext>
            </a:extLst>
          </p:cNvPr>
          <p:cNvSpPr/>
          <p:nvPr/>
        </p:nvSpPr>
        <p:spPr>
          <a:xfrm>
            <a:off x="6169870" y="2738270"/>
            <a:ext cx="1085175" cy="272749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O campo do código é opcional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cxnSp>
        <p:nvCxnSpPr>
          <p:cNvPr id="267" name="Conector reto 266">
            <a:extLst>
              <a:ext uri="{FF2B5EF4-FFF2-40B4-BE49-F238E27FC236}">
                <a16:creationId xmlns:a16="http://schemas.microsoft.com/office/drawing/2014/main" id="{A880F46F-9764-BBB4-B116-0FE25AB02472}"/>
              </a:ext>
            </a:extLst>
          </p:cNvPr>
          <p:cNvCxnSpPr>
            <a:cxnSpLocks/>
            <a:endCxn id="272" idx="2"/>
          </p:cNvCxnSpPr>
          <p:nvPr/>
        </p:nvCxnSpPr>
        <p:spPr>
          <a:xfrm flipH="1">
            <a:off x="4702479" y="4167288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8" name="Retângulo de cantos arredondados 41">
            <a:extLst>
              <a:ext uri="{FF2B5EF4-FFF2-40B4-BE49-F238E27FC236}">
                <a16:creationId xmlns:a16="http://schemas.microsoft.com/office/drawing/2014/main" id="{F015FC18-4EE8-6B9F-87EF-0F47155A05EC}"/>
              </a:ext>
            </a:extLst>
          </p:cNvPr>
          <p:cNvSpPr/>
          <p:nvPr/>
        </p:nvSpPr>
        <p:spPr>
          <a:xfrm>
            <a:off x="4223029" y="343988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Criar faturamento</a:t>
            </a:r>
          </a:p>
        </p:txBody>
      </p:sp>
      <p:sp>
        <p:nvSpPr>
          <p:cNvPr id="269" name="Pentágono 6">
            <a:extLst>
              <a:ext uri="{FF2B5EF4-FFF2-40B4-BE49-F238E27FC236}">
                <a16:creationId xmlns:a16="http://schemas.microsoft.com/office/drawing/2014/main" id="{69FB6A30-71B8-D2DE-442A-9D30C0B6FB14}"/>
              </a:ext>
            </a:extLst>
          </p:cNvPr>
          <p:cNvSpPr/>
          <p:nvPr/>
        </p:nvSpPr>
        <p:spPr>
          <a:xfrm>
            <a:off x="4233538" y="3281375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API</a:t>
            </a:r>
          </a:p>
        </p:txBody>
      </p:sp>
      <p:pic>
        <p:nvPicPr>
          <p:cNvPr id="270" name="Imagem 269">
            <a:extLst>
              <a:ext uri="{FF2B5EF4-FFF2-40B4-BE49-F238E27FC236}">
                <a16:creationId xmlns:a16="http://schemas.microsoft.com/office/drawing/2014/main" id="{8F5364CD-1154-9F7E-9B5B-601A1CBCC1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4527" y="3284900"/>
            <a:ext cx="198000" cy="198000"/>
          </a:xfrm>
          <a:prstGeom prst="rect">
            <a:avLst/>
          </a:prstGeom>
        </p:spPr>
      </p:pic>
      <p:cxnSp>
        <p:nvCxnSpPr>
          <p:cNvPr id="271" name="Conector de Seta Reta 270">
            <a:extLst>
              <a:ext uri="{FF2B5EF4-FFF2-40B4-BE49-F238E27FC236}">
                <a16:creationId xmlns:a16="http://schemas.microsoft.com/office/drawing/2014/main" id="{BB93F809-C2AA-F324-3A12-02D1E43F4624}"/>
              </a:ext>
            </a:extLst>
          </p:cNvPr>
          <p:cNvCxnSpPr>
            <a:cxnSpLocks/>
            <a:stCxn id="268" idx="3"/>
          </p:cNvCxnSpPr>
          <p:nvPr/>
        </p:nvCxnSpPr>
        <p:spPr>
          <a:xfrm flipV="1">
            <a:off x="5195029" y="3798483"/>
            <a:ext cx="249944" cy="140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2" name="Fluxograma: Processo Alternativo 271">
            <a:extLst>
              <a:ext uri="{FF2B5EF4-FFF2-40B4-BE49-F238E27FC236}">
                <a16:creationId xmlns:a16="http://schemas.microsoft.com/office/drawing/2014/main" id="{082A4A21-CE3E-24C8-DDC5-861EEB79A52A}"/>
              </a:ext>
            </a:extLst>
          </p:cNvPr>
          <p:cNvSpPr/>
          <p:nvPr/>
        </p:nvSpPr>
        <p:spPr>
          <a:xfrm>
            <a:off x="4238079" y="4239160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Odin</a:t>
            </a:r>
          </a:p>
        </p:txBody>
      </p:sp>
      <p:pic>
        <p:nvPicPr>
          <p:cNvPr id="273" name="Imagem 272">
            <a:extLst>
              <a:ext uri="{FF2B5EF4-FFF2-40B4-BE49-F238E27FC236}">
                <a16:creationId xmlns:a16="http://schemas.microsoft.com/office/drawing/2014/main" id="{D5F5A520-70C2-E0B2-CE39-5BF5A6FCA9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1759" y="4234850"/>
            <a:ext cx="176943" cy="176943"/>
          </a:xfrm>
          <a:prstGeom prst="rect">
            <a:avLst/>
          </a:prstGeom>
        </p:spPr>
      </p:pic>
      <p:pic>
        <p:nvPicPr>
          <p:cNvPr id="277" name="Imagem 276" descr="Ícone&#10;&#10;O conteúdo gerado por IA pode estar incorreto.">
            <a:extLst>
              <a:ext uri="{FF2B5EF4-FFF2-40B4-BE49-F238E27FC236}">
                <a16:creationId xmlns:a16="http://schemas.microsoft.com/office/drawing/2014/main" id="{4FC87E6D-6E22-3BA8-C6CD-5CA89036E70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2440" y="3894294"/>
            <a:ext cx="295272" cy="295272"/>
          </a:xfrm>
          <a:prstGeom prst="rect">
            <a:avLst/>
          </a:prstGeom>
        </p:spPr>
      </p:pic>
      <p:cxnSp>
        <p:nvCxnSpPr>
          <p:cNvPr id="278" name="Conector reto 277">
            <a:extLst>
              <a:ext uri="{FF2B5EF4-FFF2-40B4-BE49-F238E27FC236}">
                <a16:creationId xmlns:a16="http://schemas.microsoft.com/office/drawing/2014/main" id="{40BA432F-0C5D-1257-0387-21E33DD74FA2}"/>
              </a:ext>
            </a:extLst>
          </p:cNvPr>
          <p:cNvCxnSpPr>
            <a:cxnSpLocks/>
            <a:stCxn id="279" idx="2"/>
          </p:cNvCxnSpPr>
          <p:nvPr/>
        </p:nvCxnSpPr>
        <p:spPr>
          <a:xfrm flipV="1">
            <a:off x="9293751" y="4168195"/>
            <a:ext cx="3767" cy="30853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9" name="Fluxograma: Processo Alternativo 278">
            <a:extLst>
              <a:ext uri="{FF2B5EF4-FFF2-40B4-BE49-F238E27FC236}">
                <a16:creationId xmlns:a16="http://schemas.microsoft.com/office/drawing/2014/main" id="{326BEA8A-7E5A-B439-6590-5ECE2E170E5F}"/>
              </a:ext>
            </a:extLst>
          </p:cNvPr>
          <p:cNvSpPr/>
          <p:nvPr/>
        </p:nvSpPr>
        <p:spPr>
          <a:xfrm>
            <a:off x="8829351" y="4237492"/>
            <a:ext cx="928800" cy="239233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do cliente</a:t>
            </a:r>
          </a:p>
        </p:txBody>
      </p:sp>
      <p:pic>
        <p:nvPicPr>
          <p:cNvPr id="280" name="Imagem 279">
            <a:extLst>
              <a:ext uri="{FF2B5EF4-FFF2-40B4-BE49-F238E27FC236}">
                <a16:creationId xmlns:a16="http://schemas.microsoft.com/office/drawing/2014/main" id="{D893B327-8B91-1EA6-83C6-2733954565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50374" y="4278133"/>
            <a:ext cx="176943" cy="176943"/>
          </a:xfrm>
          <a:prstGeom prst="rect">
            <a:avLst/>
          </a:prstGeom>
        </p:spPr>
      </p:pic>
      <p:sp>
        <p:nvSpPr>
          <p:cNvPr id="281" name="Retângulo de cantos arredondados 41">
            <a:extLst>
              <a:ext uri="{FF2B5EF4-FFF2-40B4-BE49-F238E27FC236}">
                <a16:creationId xmlns:a16="http://schemas.microsoft.com/office/drawing/2014/main" id="{96E8EB32-4478-A133-AD4A-34246B86D9FE}"/>
              </a:ext>
            </a:extLst>
          </p:cNvPr>
          <p:cNvSpPr/>
          <p:nvPr/>
        </p:nvSpPr>
        <p:spPr>
          <a:xfrm>
            <a:off x="8788514" y="344819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Ativar serviço via espaço logado</a:t>
            </a:r>
          </a:p>
        </p:txBody>
      </p:sp>
      <p:sp>
        <p:nvSpPr>
          <p:cNvPr id="283" name="Pentágono 6">
            <a:extLst>
              <a:ext uri="{FF2B5EF4-FFF2-40B4-BE49-F238E27FC236}">
                <a16:creationId xmlns:a16="http://schemas.microsoft.com/office/drawing/2014/main" id="{67802B5F-FF07-73E3-69EB-D366485F84C2}"/>
              </a:ext>
            </a:extLst>
          </p:cNvPr>
          <p:cNvSpPr/>
          <p:nvPr/>
        </p:nvSpPr>
        <p:spPr>
          <a:xfrm>
            <a:off x="8822905" y="329265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284" name="Imagem 283">
            <a:extLst>
              <a:ext uri="{FF2B5EF4-FFF2-40B4-BE49-F238E27FC236}">
                <a16:creationId xmlns:a16="http://schemas.microsoft.com/office/drawing/2014/main" id="{7DF46B2F-C9B3-DDA7-6F32-29A437A3C3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72237" y="3292656"/>
            <a:ext cx="198000" cy="198000"/>
          </a:xfrm>
          <a:prstGeom prst="rect">
            <a:avLst/>
          </a:prstGeom>
        </p:spPr>
      </p:pic>
      <p:sp>
        <p:nvSpPr>
          <p:cNvPr id="285" name="Retângulo de cantos arredondados 41">
            <a:extLst>
              <a:ext uri="{FF2B5EF4-FFF2-40B4-BE49-F238E27FC236}">
                <a16:creationId xmlns:a16="http://schemas.microsoft.com/office/drawing/2014/main" id="{D8C0AE9F-414D-A74D-7A87-44E4F7BE5FFF}"/>
              </a:ext>
            </a:extLst>
          </p:cNvPr>
          <p:cNvSpPr/>
          <p:nvPr/>
        </p:nvSpPr>
        <p:spPr>
          <a:xfrm>
            <a:off x="9877248" y="344671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Hospedar serviço</a:t>
            </a:r>
          </a:p>
        </p:txBody>
      </p:sp>
      <p:sp>
        <p:nvSpPr>
          <p:cNvPr id="286" name="Pentágono 6">
            <a:extLst>
              <a:ext uri="{FF2B5EF4-FFF2-40B4-BE49-F238E27FC236}">
                <a16:creationId xmlns:a16="http://schemas.microsoft.com/office/drawing/2014/main" id="{5C272FAD-2F1D-B26D-E764-6CC5C2CB52A4}"/>
              </a:ext>
            </a:extLst>
          </p:cNvPr>
          <p:cNvSpPr/>
          <p:nvPr/>
        </p:nvSpPr>
        <p:spPr>
          <a:xfrm>
            <a:off x="9911639" y="3284830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87" name="Imagem 286">
            <a:extLst>
              <a:ext uri="{FF2B5EF4-FFF2-40B4-BE49-F238E27FC236}">
                <a16:creationId xmlns:a16="http://schemas.microsoft.com/office/drawing/2014/main" id="{D4344169-310C-0675-D427-BC924C8DBA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60971" y="3284829"/>
            <a:ext cx="198000" cy="198000"/>
          </a:xfrm>
          <a:prstGeom prst="rect">
            <a:avLst/>
          </a:prstGeom>
        </p:spPr>
      </p:pic>
      <p:pic>
        <p:nvPicPr>
          <p:cNvPr id="288" name="Imagem 287" descr="Ícone&#10;&#10;O conteúdo gerado por IA pode estar incorreto.">
            <a:extLst>
              <a:ext uri="{FF2B5EF4-FFF2-40B4-BE49-F238E27FC236}">
                <a16:creationId xmlns:a16="http://schemas.microsoft.com/office/drawing/2014/main" id="{9945986B-28C6-0090-3F34-2FB8EA1554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65674" y="3866002"/>
            <a:ext cx="295272" cy="295272"/>
          </a:xfrm>
          <a:prstGeom prst="rect">
            <a:avLst/>
          </a:prstGeom>
        </p:spPr>
      </p:pic>
      <p:cxnSp>
        <p:nvCxnSpPr>
          <p:cNvPr id="289" name="Conector reto 288">
            <a:extLst>
              <a:ext uri="{FF2B5EF4-FFF2-40B4-BE49-F238E27FC236}">
                <a16:creationId xmlns:a16="http://schemas.microsoft.com/office/drawing/2014/main" id="{652B2568-9F34-8093-57A9-DB21E2308A41}"/>
              </a:ext>
            </a:extLst>
          </p:cNvPr>
          <p:cNvCxnSpPr>
            <a:cxnSpLocks/>
            <a:endCxn id="290" idx="2"/>
          </p:cNvCxnSpPr>
          <p:nvPr/>
        </p:nvCxnSpPr>
        <p:spPr>
          <a:xfrm flipH="1">
            <a:off x="10399750" y="4177402"/>
            <a:ext cx="26080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0" name="Fluxograma: Processo Alternativo 289">
            <a:extLst>
              <a:ext uri="{FF2B5EF4-FFF2-40B4-BE49-F238E27FC236}">
                <a16:creationId xmlns:a16="http://schemas.microsoft.com/office/drawing/2014/main" id="{EA123FCB-1DBE-EA25-7A7B-2411F94AE5BA}"/>
              </a:ext>
            </a:extLst>
          </p:cNvPr>
          <p:cNvSpPr/>
          <p:nvPr/>
        </p:nvSpPr>
        <p:spPr>
          <a:xfrm>
            <a:off x="9935350" y="4246700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HUB</a:t>
            </a:r>
          </a:p>
        </p:txBody>
      </p:sp>
      <p:pic>
        <p:nvPicPr>
          <p:cNvPr id="291" name="Imagem 290">
            <a:extLst>
              <a:ext uri="{FF2B5EF4-FFF2-40B4-BE49-F238E27FC236}">
                <a16:creationId xmlns:a16="http://schemas.microsoft.com/office/drawing/2014/main" id="{B0B3A9C6-DA25-D70B-3A56-D789917C43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51908" y="4246700"/>
            <a:ext cx="176943" cy="176943"/>
          </a:xfrm>
          <a:prstGeom prst="rect">
            <a:avLst/>
          </a:prstGeom>
        </p:spPr>
      </p:pic>
      <p:cxnSp>
        <p:nvCxnSpPr>
          <p:cNvPr id="292" name="Conector de Seta Reta 291">
            <a:extLst>
              <a:ext uri="{FF2B5EF4-FFF2-40B4-BE49-F238E27FC236}">
                <a16:creationId xmlns:a16="http://schemas.microsoft.com/office/drawing/2014/main" id="{14DDDD37-1910-B31E-DDCA-77397B1AB018}"/>
              </a:ext>
            </a:extLst>
          </p:cNvPr>
          <p:cNvCxnSpPr>
            <a:cxnSpLocks/>
            <a:stCxn id="285" idx="3"/>
            <a:endCxn id="293" idx="2"/>
          </p:cNvCxnSpPr>
          <p:nvPr/>
        </p:nvCxnSpPr>
        <p:spPr>
          <a:xfrm flipV="1">
            <a:off x="10849248" y="3805263"/>
            <a:ext cx="345255" cy="145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3" name="Círculo: Vazio 292">
            <a:extLst>
              <a:ext uri="{FF2B5EF4-FFF2-40B4-BE49-F238E27FC236}">
                <a16:creationId xmlns:a16="http://schemas.microsoft.com/office/drawing/2014/main" id="{AD07DD31-441A-CB03-6D9D-BC9F0F7F0F14}"/>
              </a:ext>
            </a:extLst>
          </p:cNvPr>
          <p:cNvSpPr/>
          <p:nvPr/>
        </p:nvSpPr>
        <p:spPr>
          <a:xfrm>
            <a:off x="11194503" y="3654063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94" name="Google Shape;914;g1e5bc5d4dfe_0_1532">
            <a:extLst>
              <a:ext uri="{FF2B5EF4-FFF2-40B4-BE49-F238E27FC236}">
                <a16:creationId xmlns:a16="http://schemas.microsoft.com/office/drawing/2014/main" id="{BB14558B-07BB-5E5E-9D0B-2ADAFF812E90}"/>
              </a:ext>
            </a:extLst>
          </p:cNvPr>
          <p:cNvSpPr/>
          <p:nvPr/>
        </p:nvSpPr>
        <p:spPr>
          <a:xfrm>
            <a:off x="7664210" y="4566778"/>
            <a:ext cx="2103912" cy="566423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ativação do serviço é realizada após a interação do cliente com o link enviado ao e-mail,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Necessário criação  de acesso ao APP </a:t>
            </a:r>
            <a:r>
              <a:rPr kumimoji="0" lang="pt-BR" sz="7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starbem</a:t>
            </a: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sp>
        <p:nvSpPr>
          <p:cNvPr id="295" name="Retângulo: Único Canto Arredondado 294">
            <a:extLst>
              <a:ext uri="{FF2B5EF4-FFF2-40B4-BE49-F238E27FC236}">
                <a16:creationId xmlns:a16="http://schemas.microsoft.com/office/drawing/2014/main" id="{328C3C55-5A75-4703-5FF0-B29E531F20A3}"/>
              </a:ext>
            </a:extLst>
          </p:cNvPr>
          <p:cNvSpPr/>
          <p:nvPr/>
        </p:nvSpPr>
        <p:spPr>
          <a:xfrm>
            <a:off x="9923822" y="4485343"/>
            <a:ext cx="923868" cy="180251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Automático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296" name="Gráfico 295" descr="Relógio com preenchimento sólido">
            <a:extLst>
              <a:ext uri="{FF2B5EF4-FFF2-40B4-BE49-F238E27FC236}">
                <a16:creationId xmlns:a16="http://schemas.microsoft.com/office/drawing/2014/main" id="{3434F8AC-233C-EF6A-9A5D-A53163B320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24417" y="4496967"/>
            <a:ext cx="166334" cy="190625"/>
          </a:xfrm>
          <a:prstGeom prst="rect">
            <a:avLst/>
          </a:prstGeom>
        </p:spPr>
      </p:pic>
      <p:cxnSp>
        <p:nvCxnSpPr>
          <p:cNvPr id="297" name="Conector de Seta Reta 296">
            <a:extLst>
              <a:ext uri="{FF2B5EF4-FFF2-40B4-BE49-F238E27FC236}">
                <a16:creationId xmlns:a16="http://schemas.microsoft.com/office/drawing/2014/main" id="{97973141-11F4-4A08-7484-ADD3AD3C10A6}"/>
              </a:ext>
            </a:extLst>
          </p:cNvPr>
          <p:cNvCxnSpPr>
            <a:cxnSpLocks/>
            <a:stCxn id="281" idx="3"/>
            <a:endCxn id="285" idx="1"/>
          </p:cNvCxnSpPr>
          <p:nvPr/>
        </p:nvCxnSpPr>
        <p:spPr>
          <a:xfrm flipV="1">
            <a:off x="9760514" y="3806718"/>
            <a:ext cx="116734" cy="1477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Conector de Seta Reta 297">
            <a:extLst>
              <a:ext uri="{FF2B5EF4-FFF2-40B4-BE49-F238E27FC236}">
                <a16:creationId xmlns:a16="http://schemas.microsoft.com/office/drawing/2014/main" id="{D1893D06-7A08-A66B-31D1-6D6C0EF9889C}"/>
              </a:ext>
            </a:extLst>
          </p:cNvPr>
          <p:cNvCxnSpPr>
            <a:cxnSpLocks/>
            <a:stCxn id="467" idx="3"/>
            <a:endCxn id="281" idx="1"/>
          </p:cNvCxnSpPr>
          <p:nvPr/>
        </p:nvCxnSpPr>
        <p:spPr>
          <a:xfrm>
            <a:off x="8679746" y="3798672"/>
            <a:ext cx="108768" cy="9523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9" name="Imagem 298">
            <a:extLst>
              <a:ext uri="{FF2B5EF4-FFF2-40B4-BE49-F238E27FC236}">
                <a16:creationId xmlns:a16="http://schemas.microsoft.com/office/drawing/2014/main" id="{A3D765F3-EADB-C817-73EA-6E54F6F3625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7550878" y="4518672"/>
            <a:ext cx="190173" cy="190173"/>
          </a:xfrm>
          <a:prstGeom prst="rect">
            <a:avLst/>
          </a:prstGeom>
        </p:spPr>
      </p:pic>
      <p:pic>
        <p:nvPicPr>
          <p:cNvPr id="300" name="Imagem 299">
            <a:extLst>
              <a:ext uri="{FF2B5EF4-FFF2-40B4-BE49-F238E27FC236}">
                <a16:creationId xmlns:a16="http://schemas.microsoft.com/office/drawing/2014/main" id="{41AB4507-6FA1-FEB0-4B51-7D6CEA927C9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6107342" y="2683151"/>
            <a:ext cx="190173" cy="190173"/>
          </a:xfrm>
          <a:prstGeom prst="rect">
            <a:avLst/>
          </a:prstGeom>
        </p:spPr>
      </p:pic>
      <p:pic>
        <p:nvPicPr>
          <p:cNvPr id="301" name="Imagem 300">
            <a:extLst>
              <a:ext uri="{FF2B5EF4-FFF2-40B4-BE49-F238E27FC236}">
                <a16:creationId xmlns:a16="http://schemas.microsoft.com/office/drawing/2014/main" id="{EB96D3FC-2880-7367-51C7-1B0B4DCE4F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281209" y="4838925"/>
            <a:ext cx="190173" cy="190173"/>
          </a:xfrm>
          <a:prstGeom prst="rect">
            <a:avLst/>
          </a:prstGeom>
        </p:spPr>
      </p:pic>
      <p:pic>
        <p:nvPicPr>
          <p:cNvPr id="302" name="Gráfico 301" descr="Relógio com preenchimento sólido">
            <a:extLst>
              <a:ext uri="{FF2B5EF4-FFF2-40B4-BE49-F238E27FC236}">
                <a16:creationId xmlns:a16="http://schemas.microsoft.com/office/drawing/2014/main" id="{2955BEAB-D7A2-232A-E603-4FFEE64FFF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91642" y="5050630"/>
            <a:ext cx="166334" cy="19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7449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FDACF2-A95B-9AF4-53D7-37A4D0749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AA9D8EB0-18BC-9112-A246-BED215634437}"/>
              </a:ext>
            </a:extLst>
          </p:cNvPr>
          <p:cNvSpPr/>
          <p:nvPr/>
        </p:nvSpPr>
        <p:spPr>
          <a:xfrm>
            <a:off x="8743726" y="147657"/>
            <a:ext cx="3429000" cy="7915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+mn-cs"/>
            </a:endParaRPr>
          </a:p>
        </p:txBody>
      </p:sp>
      <p:pic>
        <p:nvPicPr>
          <p:cNvPr id="49" name="Imagem 48" descr="Logotipo&#10;&#10;O conteúdo gerado por IA pode estar incorreto.">
            <a:extLst>
              <a:ext uri="{FF2B5EF4-FFF2-40B4-BE49-F238E27FC236}">
                <a16:creationId xmlns:a16="http://schemas.microsoft.com/office/drawing/2014/main" id="{25AE10FA-7366-D1D5-4306-4B351EF0A6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9980152" y="-602772"/>
            <a:ext cx="2257641" cy="1457533"/>
          </a:xfrm>
          <a:prstGeom prst="rect">
            <a:avLst/>
          </a:prstGeom>
        </p:spPr>
      </p:pic>
      <p:sp>
        <p:nvSpPr>
          <p:cNvPr id="53" name="Retângulo: Único Canto Arredondado 52">
            <a:extLst>
              <a:ext uri="{FF2B5EF4-FFF2-40B4-BE49-F238E27FC236}">
                <a16:creationId xmlns:a16="http://schemas.microsoft.com/office/drawing/2014/main" id="{DFEBC2D9-F804-941B-CB9B-1DC7CB7296E2}"/>
              </a:ext>
            </a:extLst>
          </p:cNvPr>
          <p:cNvSpPr/>
          <p:nvPr/>
        </p:nvSpPr>
        <p:spPr>
          <a:xfrm>
            <a:off x="509001" y="3511836"/>
            <a:ext cx="2325779" cy="246373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MX" panose="020B0604020202020204" charset="0"/>
              </a:rPr>
              <a:t>3 dias úteis  (EC)</a:t>
            </a:r>
          </a:p>
        </p:txBody>
      </p:sp>
      <p:pic>
        <p:nvPicPr>
          <p:cNvPr id="54" name="Gráfico 53" descr="Relógio com preenchimento sólido">
            <a:extLst>
              <a:ext uri="{FF2B5EF4-FFF2-40B4-BE49-F238E27FC236}">
                <a16:creationId xmlns:a16="http://schemas.microsoft.com/office/drawing/2014/main" id="{A9EF5715-B294-6B2C-6157-F3ADE17706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4086" y="3569099"/>
            <a:ext cx="166334" cy="190625"/>
          </a:xfrm>
          <a:prstGeom prst="rect">
            <a:avLst/>
          </a:prstGeom>
        </p:spPr>
      </p:pic>
      <p:sp>
        <p:nvSpPr>
          <p:cNvPr id="44" name="Retângulo de cantos arredondados 41">
            <a:extLst>
              <a:ext uri="{FF2B5EF4-FFF2-40B4-BE49-F238E27FC236}">
                <a16:creationId xmlns:a16="http://schemas.microsoft.com/office/drawing/2014/main" id="{D675D24D-67A5-C236-8F61-331F2B78D0D1}"/>
              </a:ext>
            </a:extLst>
          </p:cNvPr>
          <p:cNvSpPr/>
          <p:nvPr/>
        </p:nvSpPr>
        <p:spPr>
          <a:xfrm>
            <a:off x="509001" y="4001326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documento e registrar assinatura </a:t>
            </a:r>
          </a:p>
        </p:txBody>
      </p:sp>
      <p:sp>
        <p:nvSpPr>
          <p:cNvPr id="50" name="Pentágono 6">
            <a:extLst>
              <a:ext uri="{FF2B5EF4-FFF2-40B4-BE49-F238E27FC236}">
                <a16:creationId xmlns:a16="http://schemas.microsoft.com/office/drawing/2014/main" id="{B8B918D4-E76B-F8DC-9ACB-F426C20FCF81}"/>
              </a:ext>
            </a:extLst>
          </p:cNvPr>
          <p:cNvSpPr/>
          <p:nvPr/>
        </p:nvSpPr>
        <p:spPr>
          <a:xfrm>
            <a:off x="519510" y="3842814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EC e CSOL</a:t>
            </a:r>
          </a:p>
        </p:txBody>
      </p:sp>
      <p:pic>
        <p:nvPicPr>
          <p:cNvPr id="51" name="Imagem 50">
            <a:extLst>
              <a:ext uri="{FF2B5EF4-FFF2-40B4-BE49-F238E27FC236}">
                <a16:creationId xmlns:a16="http://schemas.microsoft.com/office/drawing/2014/main" id="{1A4B2B4F-8185-8D4C-134E-0589294A75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612" y="3863151"/>
            <a:ext cx="198000" cy="198000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6045A862-9F95-3171-D832-D6D6F4AF881E}"/>
              </a:ext>
            </a:extLst>
          </p:cNvPr>
          <p:cNvSpPr txBox="1"/>
          <p:nvPr/>
        </p:nvSpPr>
        <p:spPr>
          <a:xfrm>
            <a:off x="298092" y="3180913"/>
            <a:ext cx="39626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2. Etapa Análise de Documentação e Input</a:t>
            </a:r>
          </a:p>
        </p:txBody>
      </p:sp>
      <p:sp>
        <p:nvSpPr>
          <p:cNvPr id="363" name="Retângulo de cantos arredondados 41">
            <a:extLst>
              <a:ext uri="{FF2B5EF4-FFF2-40B4-BE49-F238E27FC236}">
                <a16:creationId xmlns:a16="http://schemas.microsoft.com/office/drawing/2014/main" id="{9478F766-0ACE-C3E0-54E2-3A665DF2CB31}"/>
              </a:ext>
            </a:extLst>
          </p:cNvPr>
          <p:cNvSpPr/>
          <p:nvPr/>
        </p:nvSpPr>
        <p:spPr>
          <a:xfrm>
            <a:off x="4111805" y="4004122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Gerar circuito</a:t>
            </a:r>
          </a:p>
        </p:txBody>
      </p:sp>
      <p:sp>
        <p:nvSpPr>
          <p:cNvPr id="374" name="Pentágono 6">
            <a:extLst>
              <a:ext uri="{FF2B5EF4-FFF2-40B4-BE49-F238E27FC236}">
                <a16:creationId xmlns:a16="http://schemas.microsoft.com/office/drawing/2014/main" id="{1A43F2A0-B67D-B090-3A16-8D20539F7074}"/>
              </a:ext>
            </a:extLst>
          </p:cNvPr>
          <p:cNvSpPr/>
          <p:nvPr/>
        </p:nvSpPr>
        <p:spPr>
          <a:xfrm>
            <a:off x="4122314" y="3845610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Técn. instalação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375" name="Imagem 374">
            <a:extLst>
              <a:ext uri="{FF2B5EF4-FFF2-40B4-BE49-F238E27FC236}">
                <a16:creationId xmlns:a16="http://schemas.microsoft.com/office/drawing/2014/main" id="{9F0CBB00-1461-CFE0-517E-486A01B404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4416" y="3865947"/>
            <a:ext cx="198000" cy="198000"/>
          </a:xfrm>
          <a:prstGeom prst="rect">
            <a:avLst/>
          </a:prstGeom>
        </p:spPr>
      </p:pic>
      <p:sp>
        <p:nvSpPr>
          <p:cNvPr id="492" name="Retângulo: Único Canto Arredondado 491">
            <a:extLst>
              <a:ext uri="{FF2B5EF4-FFF2-40B4-BE49-F238E27FC236}">
                <a16:creationId xmlns:a16="http://schemas.microsoft.com/office/drawing/2014/main" id="{C677162A-DE86-B703-52A6-CE5465E0E91A}"/>
              </a:ext>
            </a:extLst>
          </p:cNvPr>
          <p:cNvSpPr/>
          <p:nvPr/>
        </p:nvSpPr>
        <p:spPr>
          <a:xfrm>
            <a:off x="1003339" y="1267389"/>
            <a:ext cx="5396632" cy="183772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1 dia útil (Vendas)</a:t>
            </a:r>
          </a:p>
        </p:txBody>
      </p:sp>
      <p:pic>
        <p:nvPicPr>
          <p:cNvPr id="495" name="Gráfico 494" descr="Relógio com preenchimento sólido">
            <a:extLst>
              <a:ext uri="{FF2B5EF4-FFF2-40B4-BE49-F238E27FC236}">
                <a16:creationId xmlns:a16="http://schemas.microsoft.com/office/drawing/2014/main" id="{F33BE8A5-DAF1-C0A2-F6A8-BAA37B47415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98685" y="1260536"/>
            <a:ext cx="166334" cy="190625"/>
          </a:xfrm>
          <a:prstGeom prst="rect">
            <a:avLst/>
          </a:prstGeom>
        </p:spPr>
      </p:pic>
      <p:cxnSp>
        <p:nvCxnSpPr>
          <p:cNvPr id="502" name="Conector reto 501">
            <a:extLst>
              <a:ext uri="{FF2B5EF4-FFF2-40B4-BE49-F238E27FC236}">
                <a16:creationId xmlns:a16="http://schemas.microsoft.com/office/drawing/2014/main" id="{39FBF0FD-9B62-7538-D997-ED2B9885418D}"/>
              </a:ext>
            </a:extLst>
          </p:cNvPr>
          <p:cNvCxnSpPr>
            <a:cxnSpLocks/>
            <a:stCxn id="510" idx="2"/>
          </p:cNvCxnSpPr>
          <p:nvPr/>
        </p:nvCxnSpPr>
        <p:spPr>
          <a:xfrm flipH="1">
            <a:off x="5969875" y="2387368"/>
            <a:ext cx="13725" cy="403273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3" name="Fluxograma: Processo Alternativo 502">
            <a:extLst>
              <a:ext uri="{FF2B5EF4-FFF2-40B4-BE49-F238E27FC236}">
                <a16:creationId xmlns:a16="http://schemas.microsoft.com/office/drawing/2014/main" id="{B041949E-323F-6407-AA4A-7DE5110F2887}"/>
              </a:ext>
            </a:extLst>
          </p:cNvPr>
          <p:cNvSpPr/>
          <p:nvPr/>
        </p:nvSpPr>
        <p:spPr>
          <a:xfrm>
            <a:off x="2186028" y="245666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504" name="Imagem 503">
            <a:extLst>
              <a:ext uri="{FF2B5EF4-FFF2-40B4-BE49-F238E27FC236}">
                <a16:creationId xmlns:a16="http://schemas.microsoft.com/office/drawing/2014/main" id="{90027DCF-F974-6973-8702-36C2C87175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6028" y="2456666"/>
            <a:ext cx="176943" cy="176943"/>
          </a:xfrm>
          <a:prstGeom prst="rect">
            <a:avLst/>
          </a:prstGeom>
        </p:spPr>
      </p:pic>
      <p:sp>
        <p:nvSpPr>
          <p:cNvPr id="505" name="Fluxograma: Processo Alternativo 504">
            <a:extLst>
              <a:ext uri="{FF2B5EF4-FFF2-40B4-BE49-F238E27FC236}">
                <a16:creationId xmlns:a16="http://schemas.microsoft.com/office/drawing/2014/main" id="{772C653C-0DFF-6A4E-389C-53C00A4E7865}"/>
              </a:ext>
            </a:extLst>
          </p:cNvPr>
          <p:cNvSpPr/>
          <p:nvPr/>
        </p:nvSpPr>
        <p:spPr>
          <a:xfrm>
            <a:off x="6628826" y="245666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ITP</a:t>
            </a:r>
          </a:p>
        </p:txBody>
      </p:sp>
      <p:pic>
        <p:nvPicPr>
          <p:cNvPr id="506" name="Imagem 505">
            <a:extLst>
              <a:ext uri="{FF2B5EF4-FFF2-40B4-BE49-F238E27FC236}">
                <a16:creationId xmlns:a16="http://schemas.microsoft.com/office/drawing/2014/main" id="{CAC9B218-35B9-8816-BDAF-E3A66EAAA9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45384" y="2456666"/>
            <a:ext cx="176943" cy="176943"/>
          </a:xfrm>
          <a:prstGeom prst="rect">
            <a:avLst/>
          </a:prstGeom>
        </p:spPr>
      </p:pic>
      <p:sp>
        <p:nvSpPr>
          <p:cNvPr id="507" name="Fluxograma: Processo Alternativo 506">
            <a:extLst>
              <a:ext uri="{FF2B5EF4-FFF2-40B4-BE49-F238E27FC236}">
                <a16:creationId xmlns:a16="http://schemas.microsoft.com/office/drawing/2014/main" id="{1B8F192A-A8C9-43B2-E1E6-C8F766F0C2CB}"/>
              </a:ext>
            </a:extLst>
          </p:cNvPr>
          <p:cNvSpPr/>
          <p:nvPr/>
        </p:nvSpPr>
        <p:spPr>
          <a:xfrm>
            <a:off x="3307832" y="245666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508" name="Imagem 507">
            <a:extLst>
              <a:ext uri="{FF2B5EF4-FFF2-40B4-BE49-F238E27FC236}">
                <a16:creationId xmlns:a16="http://schemas.microsoft.com/office/drawing/2014/main" id="{B19C440C-65C8-7103-2DA8-7C0D79FF48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1896" y="2456666"/>
            <a:ext cx="176943" cy="176943"/>
          </a:xfrm>
          <a:prstGeom prst="rect">
            <a:avLst/>
          </a:prstGeom>
        </p:spPr>
      </p:pic>
      <p:sp>
        <p:nvSpPr>
          <p:cNvPr id="509" name="Retângulo de cantos arredondados 41">
            <a:extLst>
              <a:ext uri="{FF2B5EF4-FFF2-40B4-BE49-F238E27FC236}">
                <a16:creationId xmlns:a16="http://schemas.microsoft.com/office/drawing/2014/main" id="{10AE19AF-1404-B81E-8513-3745645CA186}"/>
              </a:ext>
            </a:extLst>
          </p:cNvPr>
          <p:cNvSpPr/>
          <p:nvPr/>
        </p:nvSpPr>
        <p:spPr>
          <a:xfrm>
            <a:off x="2162962" y="1658746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Criar oportunidade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10" name="Retângulo de cantos arredondados 41">
            <a:extLst>
              <a:ext uri="{FF2B5EF4-FFF2-40B4-BE49-F238E27FC236}">
                <a16:creationId xmlns:a16="http://schemas.microsoft.com/office/drawing/2014/main" id="{109F7417-5429-2C24-F495-8BC7936B53D5}"/>
              </a:ext>
            </a:extLst>
          </p:cNvPr>
          <p:cNvSpPr/>
          <p:nvPr/>
        </p:nvSpPr>
        <p:spPr>
          <a:xfrm>
            <a:off x="5497600" y="166736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Gerar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Documentos enviar link assinatura eletrônica</a:t>
            </a:r>
          </a:p>
        </p:txBody>
      </p:sp>
      <p:sp>
        <p:nvSpPr>
          <p:cNvPr id="511" name="Retângulo de cantos arredondados 41">
            <a:extLst>
              <a:ext uri="{FF2B5EF4-FFF2-40B4-BE49-F238E27FC236}">
                <a16:creationId xmlns:a16="http://schemas.microsoft.com/office/drawing/2014/main" id="{7D837CA5-E75B-A5FA-0186-87FC30BA04BA}"/>
              </a:ext>
            </a:extLst>
          </p:cNvPr>
          <p:cNvSpPr/>
          <p:nvPr/>
        </p:nvSpPr>
        <p:spPr>
          <a:xfrm>
            <a:off x="6587989" y="166736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Abrir OI anexar documentos</a:t>
            </a:r>
          </a:p>
        </p:txBody>
      </p:sp>
      <p:cxnSp>
        <p:nvCxnSpPr>
          <p:cNvPr id="64" name="Conector reto 63">
            <a:extLst>
              <a:ext uri="{FF2B5EF4-FFF2-40B4-BE49-F238E27FC236}">
                <a16:creationId xmlns:a16="http://schemas.microsoft.com/office/drawing/2014/main" id="{DD54B2C2-8DB2-D63A-F22F-47018EC59021}"/>
              </a:ext>
            </a:extLst>
          </p:cNvPr>
          <p:cNvCxnSpPr>
            <a:cxnSpLocks/>
            <a:stCxn id="505" idx="0"/>
          </p:cNvCxnSpPr>
          <p:nvPr/>
        </p:nvCxnSpPr>
        <p:spPr>
          <a:xfrm flipV="1">
            <a:off x="7093226" y="2387368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Conector de Seta Reta 64">
            <a:extLst>
              <a:ext uri="{FF2B5EF4-FFF2-40B4-BE49-F238E27FC236}">
                <a16:creationId xmlns:a16="http://schemas.microsoft.com/office/drawing/2014/main" id="{EEEA486F-4D4E-9BF9-5678-E189B91CAA7A}"/>
              </a:ext>
            </a:extLst>
          </p:cNvPr>
          <p:cNvCxnSpPr>
            <a:cxnSpLocks/>
            <a:stCxn id="78" idx="6"/>
          </p:cNvCxnSpPr>
          <p:nvPr/>
        </p:nvCxnSpPr>
        <p:spPr>
          <a:xfrm>
            <a:off x="784696" y="2016759"/>
            <a:ext cx="245315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tângulo de cantos arredondados 41">
            <a:extLst>
              <a:ext uri="{FF2B5EF4-FFF2-40B4-BE49-F238E27FC236}">
                <a16:creationId xmlns:a16="http://schemas.microsoft.com/office/drawing/2014/main" id="{85A5095B-37DA-7B17-8FA8-B72B8E29C2C9}"/>
              </a:ext>
            </a:extLst>
          </p:cNvPr>
          <p:cNvSpPr/>
          <p:nvPr/>
        </p:nvSpPr>
        <p:spPr>
          <a:xfrm>
            <a:off x="3288743" y="1670596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Checar crédito</a:t>
            </a:r>
          </a:p>
        </p:txBody>
      </p:sp>
      <p:cxnSp>
        <p:nvCxnSpPr>
          <p:cNvPr id="67" name="Conector reto 66">
            <a:extLst>
              <a:ext uri="{FF2B5EF4-FFF2-40B4-BE49-F238E27FC236}">
                <a16:creationId xmlns:a16="http://schemas.microsoft.com/office/drawing/2014/main" id="{27EED3E7-1486-044C-17EF-A89A3F975412}"/>
              </a:ext>
            </a:extLst>
          </p:cNvPr>
          <p:cNvCxnSpPr>
            <a:cxnSpLocks/>
            <a:stCxn id="507" idx="0"/>
            <a:endCxn id="66" idx="2"/>
          </p:cNvCxnSpPr>
          <p:nvPr/>
        </p:nvCxnSpPr>
        <p:spPr>
          <a:xfrm flipV="1">
            <a:off x="3772232" y="2390596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Conector de Seta Reta 67">
            <a:extLst>
              <a:ext uri="{FF2B5EF4-FFF2-40B4-BE49-F238E27FC236}">
                <a16:creationId xmlns:a16="http://schemas.microsoft.com/office/drawing/2014/main" id="{D4C56CD1-2491-AD30-AB2F-52E2E751A6AB}"/>
              </a:ext>
            </a:extLst>
          </p:cNvPr>
          <p:cNvCxnSpPr>
            <a:cxnSpLocks/>
            <a:stCxn id="509" idx="3"/>
            <a:endCxn id="66" idx="1"/>
          </p:cNvCxnSpPr>
          <p:nvPr/>
        </p:nvCxnSpPr>
        <p:spPr>
          <a:xfrm>
            <a:off x="3134962" y="2018746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onector de Seta Reta 69">
            <a:extLst>
              <a:ext uri="{FF2B5EF4-FFF2-40B4-BE49-F238E27FC236}">
                <a16:creationId xmlns:a16="http://schemas.microsoft.com/office/drawing/2014/main" id="{AB8DDA06-413E-B8C9-B485-B07409E95F0C}"/>
              </a:ext>
            </a:extLst>
          </p:cNvPr>
          <p:cNvCxnSpPr>
            <a:cxnSpLocks/>
            <a:stCxn id="510" idx="3"/>
            <a:endCxn id="511" idx="1"/>
          </p:cNvCxnSpPr>
          <p:nvPr/>
        </p:nvCxnSpPr>
        <p:spPr>
          <a:xfrm>
            <a:off x="6469600" y="2027368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ector reto 73">
            <a:extLst>
              <a:ext uri="{FF2B5EF4-FFF2-40B4-BE49-F238E27FC236}">
                <a16:creationId xmlns:a16="http://schemas.microsoft.com/office/drawing/2014/main" id="{15D1155F-0DEA-CB35-820F-A0F64AB50012}"/>
              </a:ext>
            </a:extLst>
          </p:cNvPr>
          <p:cNvCxnSpPr>
            <a:cxnSpLocks/>
            <a:stCxn id="509" idx="2"/>
            <a:endCxn id="503" idx="0"/>
          </p:cNvCxnSpPr>
          <p:nvPr/>
        </p:nvCxnSpPr>
        <p:spPr>
          <a:xfrm>
            <a:off x="2648962" y="2378746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8" name="Círculo: Vazio 77">
            <a:extLst>
              <a:ext uri="{FF2B5EF4-FFF2-40B4-BE49-F238E27FC236}">
                <a16:creationId xmlns:a16="http://schemas.microsoft.com/office/drawing/2014/main" id="{429D0B24-918D-733A-2003-B694A6593388}"/>
              </a:ext>
            </a:extLst>
          </p:cNvPr>
          <p:cNvSpPr/>
          <p:nvPr/>
        </p:nvSpPr>
        <p:spPr>
          <a:xfrm>
            <a:off x="484948" y="1864971"/>
            <a:ext cx="299748" cy="303576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79" name="Pentágono 6">
            <a:extLst>
              <a:ext uri="{FF2B5EF4-FFF2-40B4-BE49-F238E27FC236}">
                <a16:creationId xmlns:a16="http://schemas.microsoft.com/office/drawing/2014/main" id="{F57E8E20-81D2-B856-76F8-B657FD94B4BC}"/>
              </a:ext>
            </a:extLst>
          </p:cNvPr>
          <p:cNvSpPr/>
          <p:nvPr/>
        </p:nvSpPr>
        <p:spPr>
          <a:xfrm>
            <a:off x="2162133" y="1511830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81" name="Imagem 80">
            <a:extLst>
              <a:ext uri="{FF2B5EF4-FFF2-40B4-BE49-F238E27FC236}">
                <a16:creationId xmlns:a16="http://schemas.microsoft.com/office/drawing/2014/main" id="{4BF47008-EBC9-1BB7-AECC-A0944F09AD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9097" y="1511829"/>
            <a:ext cx="198000" cy="198000"/>
          </a:xfrm>
          <a:prstGeom prst="rect">
            <a:avLst/>
          </a:prstGeom>
        </p:spPr>
      </p:pic>
      <p:sp>
        <p:nvSpPr>
          <p:cNvPr id="82" name="Pentágono 6">
            <a:extLst>
              <a:ext uri="{FF2B5EF4-FFF2-40B4-BE49-F238E27FC236}">
                <a16:creationId xmlns:a16="http://schemas.microsoft.com/office/drawing/2014/main" id="{8979B9C1-EE18-3DC6-E55D-0DB1FEB7217E}"/>
              </a:ext>
            </a:extLst>
          </p:cNvPr>
          <p:cNvSpPr/>
          <p:nvPr/>
        </p:nvSpPr>
        <p:spPr>
          <a:xfrm>
            <a:off x="5524339" y="1517838"/>
            <a:ext cx="1054912" cy="191991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 E CSOL</a:t>
            </a:r>
          </a:p>
        </p:txBody>
      </p:sp>
      <p:pic>
        <p:nvPicPr>
          <p:cNvPr id="83" name="Imagem 82">
            <a:extLst>
              <a:ext uri="{FF2B5EF4-FFF2-40B4-BE49-F238E27FC236}">
                <a16:creationId xmlns:a16="http://schemas.microsoft.com/office/drawing/2014/main" id="{CD7EB46D-4407-C54D-2B79-0F4C9812FC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5646" y="1511829"/>
            <a:ext cx="198000" cy="198000"/>
          </a:xfrm>
          <a:prstGeom prst="rect">
            <a:avLst/>
          </a:prstGeom>
        </p:spPr>
      </p:pic>
      <p:sp>
        <p:nvSpPr>
          <p:cNvPr id="84" name="Pentágono 6">
            <a:extLst>
              <a:ext uri="{FF2B5EF4-FFF2-40B4-BE49-F238E27FC236}">
                <a16:creationId xmlns:a16="http://schemas.microsoft.com/office/drawing/2014/main" id="{B2A688EB-0B95-3EC8-6330-16FBE2E73FBA}"/>
              </a:ext>
            </a:extLst>
          </p:cNvPr>
          <p:cNvSpPr/>
          <p:nvPr/>
        </p:nvSpPr>
        <p:spPr>
          <a:xfrm>
            <a:off x="6622380" y="1511829"/>
            <a:ext cx="1093106" cy="198001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 e CSOL</a:t>
            </a:r>
          </a:p>
        </p:txBody>
      </p:sp>
      <p:pic>
        <p:nvPicPr>
          <p:cNvPr id="85" name="Imagem 84">
            <a:extLst>
              <a:ext uri="{FF2B5EF4-FFF2-40B4-BE49-F238E27FC236}">
                <a16:creationId xmlns:a16="http://schemas.microsoft.com/office/drawing/2014/main" id="{AEF7EE27-73C8-4380-87CC-5D7E747221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104" y="1511829"/>
            <a:ext cx="198000" cy="198000"/>
          </a:xfrm>
          <a:prstGeom prst="rect">
            <a:avLst/>
          </a:prstGeom>
        </p:spPr>
      </p:pic>
      <p:sp>
        <p:nvSpPr>
          <p:cNvPr id="88" name="Pentágono 6">
            <a:extLst>
              <a:ext uri="{FF2B5EF4-FFF2-40B4-BE49-F238E27FC236}">
                <a16:creationId xmlns:a16="http://schemas.microsoft.com/office/drawing/2014/main" id="{0AAB5BA1-8E78-3EE6-9D1C-C82BAB955E5C}"/>
              </a:ext>
            </a:extLst>
          </p:cNvPr>
          <p:cNvSpPr/>
          <p:nvPr/>
        </p:nvSpPr>
        <p:spPr>
          <a:xfrm>
            <a:off x="3314499" y="1511830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92" name="Imagem 91">
            <a:extLst>
              <a:ext uri="{FF2B5EF4-FFF2-40B4-BE49-F238E27FC236}">
                <a16:creationId xmlns:a16="http://schemas.microsoft.com/office/drawing/2014/main" id="{3580274C-EFC6-67FD-26F4-42E12825AB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1463" y="1511829"/>
            <a:ext cx="198000" cy="198000"/>
          </a:xfrm>
          <a:prstGeom prst="rect">
            <a:avLst/>
          </a:prstGeom>
        </p:spPr>
      </p:pic>
      <p:sp>
        <p:nvSpPr>
          <p:cNvPr id="97" name="Fluxograma: Processo Alternativo 96">
            <a:extLst>
              <a:ext uri="{FF2B5EF4-FFF2-40B4-BE49-F238E27FC236}">
                <a16:creationId xmlns:a16="http://schemas.microsoft.com/office/drawing/2014/main" id="{C8024B42-145C-90E6-208C-8B6EB442E815}"/>
              </a:ext>
            </a:extLst>
          </p:cNvPr>
          <p:cNvSpPr/>
          <p:nvPr/>
        </p:nvSpPr>
        <p:spPr>
          <a:xfrm>
            <a:off x="5482610" y="245666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99" name="Imagem 98">
            <a:extLst>
              <a:ext uri="{FF2B5EF4-FFF2-40B4-BE49-F238E27FC236}">
                <a16:creationId xmlns:a16="http://schemas.microsoft.com/office/drawing/2014/main" id="{B9269867-85E2-22B5-2C87-837871F01C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9168" y="2456666"/>
            <a:ext cx="176943" cy="176943"/>
          </a:xfrm>
          <a:prstGeom prst="rect">
            <a:avLst/>
          </a:prstGeom>
        </p:spPr>
      </p:pic>
      <p:sp>
        <p:nvSpPr>
          <p:cNvPr id="100" name="Fluxograma: Processo Alternativo 99">
            <a:extLst>
              <a:ext uri="{FF2B5EF4-FFF2-40B4-BE49-F238E27FC236}">
                <a16:creationId xmlns:a16="http://schemas.microsoft.com/office/drawing/2014/main" id="{5F6AAA79-CE37-1F35-AEB1-7707C3BBDCC1}"/>
              </a:ext>
            </a:extLst>
          </p:cNvPr>
          <p:cNvSpPr/>
          <p:nvPr/>
        </p:nvSpPr>
        <p:spPr>
          <a:xfrm>
            <a:off x="5526793" y="272134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Docsugn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103" name="Imagem 102">
            <a:extLst>
              <a:ext uri="{FF2B5EF4-FFF2-40B4-BE49-F238E27FC236}">
                <a16:creationId xmlns:a16="http://schemas.microsoft.com/office/drawing/2014/main" id="{F285D356-2FC4-6521-23E3-4638005C4C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30090" y="2756861"/>
            <a:ext cx="176943" cy="176943"/>
          </a:xfrm>
          <a:prstGeom prst="rect">
            <a:avLst/>
          </a:prstGeom>
        </p:spPr>
      </p:pic>
      <p:cxnSp>
        <p:nvCxnSpPr>
          <p:cNvPr id="260" name="Conector: Angulado 259">
            <a:extLst>
              <a:ext uri="{FF2B5EF4-FFF2-40B4-BE49-F238E27FC236}">
                <a16:creationId xmlns:a16="http://schemas.microsoft.com/office/drawing/2014/main" id="{99C7D729-B7EC-A4DC-CFB2-17893C7FC889}"/>
              </a:ext>
            </a:extLst>
          </p:cNvPr>
          <p:cNvCxnSpPr>
            <a:cxnSpLocks/>
            <a:stCxn id="511" idx="3"/>
            <a:endCxn id="44" idx="1"/>
          </p:cNvCxnSpPr>
          <p:nvPr/>
        </p:nvCxnSpPr>
        <p:spPr>
          <a:xfrm flipH="1">
            <a:off x="509001" y="2027368"/>
            <a:ext cx="7050988" cy="2333958"/>
          </a:xfrm>
          <a:prstGeom prst="bentConnector5">
            <a:avLst>
              <a:gd name="adj1" fmla="val -3242"/>
              <a:gd name="adj2" fmla="val 50000"/>
              <a:gd name="adj3" fmla="val 103242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5" name="CaixaDeTexto 264">
            <a:extLst>
              <a:ext uri="{FF2B5EF4-FFF2-40B4-BE49-F238E27FC236}">
                <a16:creationId xmlns:a16="http://schemas.microsoft.com/office/drawing/2014/main" id="{2B4C827D-1A45-C4B2-F273-9346CFF7B483}"/>
              </a:ext>
            </a:extLst>
          </p:cNvPr>
          <p:cNvSpPr txBox="1"/>
          <p:nvPr/>
        </p:nvSpPr>
        <p:spPr>
          <a:xfrm>
            <a:off x="452905" y="956498"/>
            <a:ext cx="2056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Etapa Pré-Venda</a:t>
            </a:r>
          </a:p>
        </p:txBody>
      </p:sp>
      <p:sp>
        <p:nvSpPr>
          <p:cNvPr id="22" name="Fluxograma: Processo Alternativo 21">
            <a:extLst>
              <a:ext uri="{FF2B5EF4-FFF2-40B4-BE49-F238E27FC236}">
                <a16:creationId xmlns:a16="http://schemas.microsoft.com/office/drawing/2014/main" id="{F7D27616-E744-B5E7-06D8-D47E6A09A3F4}"/>
              </a:ext>
            </a:extLst>
          </p:cNvPr>
          <p:cNvSpPr/>
          <p:nvPr/>
        </p:nvSpPr>
        <p:spPr>
          <a:xfrm>
            <a:off x="1049476" y="247092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23" name="Imagem 22">
            <a:extLst>
              <a:ext uri="{FF2B5EF4-FFF2-40B4-BE49-F238E27FC236}">
                <a16:creationId xmlns:a16="http://schemas.microsoft.com/office/drawing/2014/main" id="{E15F56A4-3CF9-DEC0-F644-3DACABC79C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9476" y="2470921"/>
            <a:ext cx="176943" cy="176943"/>
          </a:xfrm>
          <a:prstGeom prst="rect">
            <a:avLst/>
          </a:prstGeom>
        </p:spPr>
      </p:pic>
      <p:sp>
        <p:nvSpPr>
          <p:cNvPr id="24" name="Retângulo de cantos arredondados 41">
            <a:extLst>
              <a:ext uri="{FF2B5EF4-FFF2-40B4-BE49-F238E27FC236}">
                <a16:creationId xmlns:a16="http://schemas.microsoft.com/office/drawing/2014/main" id="{EBD53A7A-38F8-A157-8D0D-6C14EE05EB98}"/>
              </a:ext>
            </a:extLst>
          </p:cNvPr>
          <p:cNvSpPr/>
          <p:nvPr/>
        </p:nvSpPr>
        <p:spPr>
          <a:xfrm>
            <a:off x="1026410" y="167300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Negociar venda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AE264ACA-C5B9-B316-C9FD-3CEBD135999F}"/>
              </a:ext>
            </a:extLst>
          </p:cNvPr>
          <p:cNvCxnSpPr>
            <a:cxnSpLocks/>
            <a:stCxn id="24" idx="2"/>
            <a:endCxn id="22" idx="0"/>
          </p:cNvCxnSpPr>
          <p:nvPr/>
        </p:nvCxnSpPr>
        <p:spPr>
          <a:xfrm>
            <a:off x="1512410" y="2393001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Pentágono 6">
            <a:extLst>
              <a:ext uri="{FF2B5EF4-FFF2-40B4-BE49-F238E27FC236}">
                <a16:creationId xmlns:a16="http://schemas.microsoft.com/office/drawing/2014/main" id="{57DD3FA1-B4DA-02CE-4C9D-EFCAB281580F}"/>
              </a:ext>
            </a:extLst>
          </p:cNvPr>
          <p:cNvSpPr/>
          <p:nvPr/>
        </p:nvSpPr>
        <p:spPr>
          <a:xfrm>
            <a:off x="1025581" y="1526085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 e CSOL</a:t>
            </a:r>
          </a:p>
        </p:txBody>
      </p:sp>
      <p:pic>
        <p:nvPicPr>
          <p:cNvPr id="32" name="Imagem 31">
            <a:extLst>
              <a:ext uri="{FF2B5EF4-FFF2-40B4-BE49-F238E27FC236}">
                <a16:creationId xmlns:a16="http://schemas.microsoft.com/office/drawing/2014/main" id="{02E9236B-4A35-C774-3B16-C27EBD071F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2545" y="1526084"/>
            <a:ext cx="198000" cy="198000"/>
          </a:xfrm>
          <a:prstGeom prst="rect">
            <a:avLst/>
          </a:prstGeom>
        </p:spPr>
      </p:pic>
      <p:cxnSp>
        <p:nvCxnSpPr>
          <p:cNvPr id="33" name="Conector de Seta Reta 32">
            <a:extLst>
              <a:ext uri="{FF2B5EF4-FFF2-40B4-BE49-F238E27FC236}">
                <a16:creationId xmlns:a16="http://schemas.microsoft.com/office/drawing/2014/main" id="{BDCAD702-7C3D-5504-C2EE-E322253B9998}"/>
              </a:ext>
            </a:extLst>
          </p:cNvPr>
          <p:cNvCxnSpPr>
            <a:cxnSpLocks/>
            <a:stCxn id="44" idx="3"/>
            <a:endCxn id="46" idx="1"/>
          </p:cNvCxnSpPr>
          <p:nvPr/>
        </p:nvCxnSpPr>
        <p:spPr>
          <a:xfrm>
            <a:off x="1481001" y="4361326"/>
            <a:ext cx="237171" cy="589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0" name="Conector de Seta Reta 459">
            <a:extLst>
              <a:ext uri="{FF2B5EF4-FFF2-40B4-BE49-F238E27FC236}">
                <a16:creationId xmlns:a16="http://schemas.microsoft.com/office/drawing/2014/main" id="{2BBC5252-ADE7-50B7-E3DE-DEB0DE220E0B}"/>
              </a:ext>
            </a:extLst>
          </p:cNvPr>
          <p:cNvCxnSpPr>
            <a:cxnSpLocks/>
            <a:stCxn id="24" idx="3"/>
            <a:endCxn id="509" idx="1"/>
          </p:cNvCxnSpPr>
          <p:nvPr/>
        </p:nvCxnSpPr>
        <p:spPr>
          <a:xfrm flipV="1">
            <a:off x="1998410" y="2018746"/>
            <a:ext cx="164552" cy="1425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7">
            <a:extLst>
              <a:ext uri="{FF2B5EF4-FFF2-40B4-BE49-F238E27FC236}">
                <a16:creationId xmlns:a16="http://schemas.microsoft.com/office/drawing/2014/main" id="{784AC623-72FB-6D61-7BCA-53F2788FF070}"/>
              </a:ext>
            </a:extLst>
          </p:cNvPr>
          <p:cNvCxnSpPr>
            <a:cxnSpLocks/>
          </p:cNvCxnSpPr>
          <p:nvPr/>
        </p:nvCxnSpPr>
        <p:spPr>
          <a:xfrm>
            <a:off x="128681" y="451670"/>
            <a:ext cx="2401022" cy="10438"/>
          </a:xfrm>
          <a:prstGeom prst="line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Retângulo de cantos arredondados 41">
            <a:extLst>
              <a:ext uri="{FF2B5EF4-FFF2-40B4-BE49-F238E27FC236}">
                <a16:creationId xmlns:a16="http://schemas.microsoft.com/office/drawing/2014/main" id="{B07499A2-CCEA-2CEA-8299-6E3FA2605BC6}"/>
              </a:ext>
            </a:extLst>
          </p:cNvPr>
          <p:cNvSpPr/>
          <p:nvPr/>
        </p:nvSpPr>
        <p:spPr>
          <a:xfrm>
            <a:off x="1718172" y="400722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Criar domínio e relacionar na OI</a:t>
            </a:r>
          </a:p>
        </p:txBody>
      </p:sp>
      <p:sp>
        <p:nvSpPr>
          <p:cNvPr id="48" name="Pentágono 6">
            <a:extLst>
              <a:ext uri="{FF2B5EF4-FFF2-40B4-BE49-F238E27FC236}">
                <a16:creationId xmlns:a16="http://schemas.microsoft.com/office/drawing/2014/main" id="{17A0843C-C337-10A9-FDA9-F7A0B4551A66}"/>
              </a:ext>
            </a:extLst>
          </p:cNvPr>
          <p:cNvSpPr/>
          <p:nvPr/>
        </p:nvSpPr>
        <p:spPr>
          <a:xfrm>
            <a:off x="1728681" y="3848709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EC E CSOL</a:t>
            </a:r>
          </a:p>
        </p:txBody>
      </p:sp>
      <p:pic>
        <p:nvPicPr>
          <p:cNvPr id="55" name="Imagem 54">
            <a:extLst>
              <a:ext uri="{FF2B5EF4-FFF2-40B4-BE49-F238E27FC236}">
                <a16:creationId xmlns:a16="http://schemas.microsoft.com/office/drawing/2014/main" id="{66ABA281-1D8F-01CA-AE50-C81C47D8CF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20783" y="3869046"/>
            <a:ext cx="198000" cy="198000"/>
          </a:xfrm>
          <a:prstGeom prst="rect">
            <a:avLst/>
          </a:prstGeom>
        </p:spPr>
      </p:pic>
      <p:cxnSp>
        <p:nvCxnSpPr>
          <p:cNvPr id="449" name="Conector de Seta Reta 448">
            <a:extLst>
              <a:ext uri="{FF2B5EF4-FFF2-40B4-BE49-F238E27FC236}">
                <a16:creationId xmlns:a16="http://schemas.microsoft.com/office/drawing/2014/main" id="{EF7D796A-0145-7B5B-1951-9CC85A226CAC}"/>
              </a:ext>
            </a:extLst>
          </p:cNvPr>
          <p:cNvCxnSpPr>
            <a:cxnSpLocks/>
            <a:stCxn id="46" idx="3"/>
            <a:endCxn id="363" idx="1"/>
          </p:cNvCxnSpPr>
          <p:nvPr/>
        </p:nvCxnSpPr>
        <p:spPr>
          <a:xfrm flipV="1">
            <a:off x="2690172" y="4364122"/>
            <a:ext cx="1421633" cy="3099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Conector reto 118">
            <a:extLst>
              <a:ext uri="{FF2B5EF4-FFF2-40B4-BE49-F238E27FC236}">
                <a16:creationId xmlns:a16="http://schemas.microsoft.com/office/drawing/2014/main" id="{E9F1BC02-76EA-B918-F7DF-BC46EDAC828D}"/>
              </a:ext>
            </a:extLst>
          </p:cNvPr>
          <p:cNvCxnSpPr>
            <a:cxnSpLocks/>
            <a:endCxn id="120" idx="2"/>
          </p:cNvCxnSpPr>
          <p:nvPr/>
        </p:nvCxnSpPr>
        <p:spPr>
          <a:xfrm>
            <a:off x="4616317" y="4711164"/>
            <a:ext cx="4932" cy="536295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0" name="Fluxograma: Processo Alternativo 119">
            <a:extLst>
              <a:ext uri="{FF2B5EF4-FFF2-40B4-BE49-F238E27FC236}">
                <a16:creationId xmlns:a16="http://schemas.microsoft.com/office/drawing/2014/main" id="{4B1D5660-E7C8-46AC-34BE-089199FEB728}"/>
              </a:ext>
            </a:extLst>
          </p:cNvPr>
          <p:cNvSpPr/>
          <p:nvPr/>
        </p:nvSpPr>
        <p:spPr>
          <a:xfrm>
            <a:off x="4156849" y="504945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Star 21</a:t>
            </a:r>
          </a:p>
        </p:txBody>
      </p:sp>
      <p:sp>
        <p:nvSpPr>
          <p:cNvPr id="121" name="Fluxograma: Processo Alternativo 120">
            <a:extLst>
              <a:ext uri="{FF2B5EF4-FFF2-40B4-BE49-F238E27FC236}">
                <a16:creationId xmlns:a16="http://schemas.microsoft.com/office/drawing/2014/main" id="{89CA8D0B-F3C4-39BB-D1AD-D2F6B0E3EF2B}"/>
              </a:ext>
            </a:extLst>
          </p:cNvPr>
          <p:cNvSpPr/>
          <p:nvPr/>
        </p:nvSpPr>
        <p:spPr>
          <a:xfrm>
            <a:off x="4151917" y="480287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SD</a:t>
            </a:r>
          </a:p>
        </p:txBody>
      </p:sp>
      <p:pic>
        <p:nvPicPr>
          <p:cNvPr id="122" name="Imagem 121">
            <a:extLst>
              <a:ext uri="{FF2B5EF4-FFF2-40B4-BE49-F238E27FC236}">
                <a16:creationId xmlns:a16="http://schemas.microsoft.com/office/drawing/2014/main" id="{A2A8EC65-CD10-3C27-B667-594ECE3672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2856" y="4809988"/>
            <a:ext cx="176943" cy="176943"/>
          </a:xfrm>
          <a:prstGeom prst="rect">
            <a:avLst/>
          </a:prstGeom>
        </p:spPr>
      </p:pic>
      <p:pic>
        <p:nvPicPr>
          <p:cNvPr id="123" name="Imagem 122">
            <a:extLst>
              <a:ext uri="{FF2B5EF4-FFF2-40B4-BE49-F238E27FC236}">
                <a16:creationId xmlns:a16="http://schemas.microsoft.com/office/drawing/2014/main" id="{27F436ED-A22D-832D-F0FB-1590E9919D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5756" y="5068600"/>
            <a:ext cx="176943" cy="176943"/>
          </a:xfrm>
          <a:prstGeom prst="rect">
            <a:avLst/>
          </a:prstGeom>
        </p:spPr>
      </p:pic>
      <p:sp>
        <p:nvSpPr>
          <p:cNvPr id="126" name="Retângulo: Único Canto Arredondado 125">
            <a:extLst>
              <a:ext uri="{FF2B5EF4-FFF2-40B4-BE49-F238E27FC236}">
                <a16:creationId xmlns:a16="http://schemas.microsoft.com/office/drawing/2014/main" id="{5D012344-1BD8-2547-9F56-AFC1E6A129FB}"/>
              </a:ext>
            </a:extLst>
          </p:cNvPr>
          <p:cNvSpPr/>
          <p:nvPr/>
        </p:nvSpPr>
        <p:spPr>
          <a:xfrm>
            <a:off x="4158640" y="5306692"/>
            <a:ext cx="2170640" cy="198000"/>
          </a:xfrm>
          <a:prstGeom prst="round1Rect">
            <a:avLst/>
          </a:prstGeom>
          <a:solidFill>
            <a:srgbClr val="ED1C24">
              <a:alpha val="9804"/>
            </a:srgbClr>
          </a:solidFill>
          <a:ln w="19050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 Sistema de atendimento Mesa Cloud</a:t>
            </a:r>
          </a:p>
        </p:txBody>
      </p:sp>
      <p:sp>
        <p:nvSpPr>
          <p:cNvPr id="256" name="Retângulo de cantos arredondados 41">
            <a:extLst>
              <a:ext uri="{FF2B5EF4-FFF2-40B4-BE49-F238E27FC236}">
                <a16:creationId xmlns:a16="http://schemas.microsoft.com/office/drawing/2014/main" id="{FE2506AC-DAF9-B55E-EC9F-C38A114DCDC0}"/>
              </a:ext>
            </a:extLst>
          </p:cNvPr>
          <p:cNvSpPr/>
          <p:nvPr/>
        </p:nvSpPr>
        <p:spPr>
          <a:xfrm>
            <a:off x="5308400" y="400020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Aprovisionar serviço</a:t>
            </a:r>
          </a:p>
        </p:txBody>
      </p:sp>
      <p:sp>
        <p:nvSpPr>
          <p:cNvPr id="257" name="Pentágono 6">
            <a:extLst>
              <a:ext uri="{FF2B5EF4-FFF2-40B4-BE49-F238E27FC236}">
                <a16:creationId xmlns:a16="http://schemas.microsoft.com/office/drawing/2014/main" id="{086421D8-FCEB-031E-953F-3F36CBC09AC5}"/>
              </a:ext>
            </a:extLst>
          </p:cNvPr>
          <p:cNvSpPr/>
          <p:nvPr/>
        </p:nvSpPr>
        <p:spPr>
          <a:xfrm>
            <a:off x="5318909" y="3841695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Técn. instalação</a:t>
            </a:r>
          </a:p>
        </p:txBody>
      </p:sp>
      <p:pic>
        <p:nvPicPr>
          <p:cNvPr id="258" name="Imagem 257">
            <a:extLst>
              <a:ext uri="{FF2B5EF4-FFF2-40B4-BE49-F238E27FC236}">
                <a16:creationId xmlns:a16="http://schemas.microsoft.com/office/drawing/2014/main" id="{357120EB-C055-9A36-28DB-EF905AC200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9745" y="3862032"/>
            <a:ext cx="198000" cy="198000"/>
          </a:xfrm>
          <a:prstGeom prst="rect">
            <a:avLst/>
          </a:prstGeom>
        </p:spPr>
      </p:pic>
      <p:cxnSp>
        <p:nvCxnSpPr>
          <p:cNvPr id="259" name="Conector reto 258">
            <a:extLst>
              <a:ext uri="{FF2B5EF4-FFF2-40B4-BE49-F238E27FC236}">
                <a16:creationId xmlns:a16="http://schemas.microsoft.com/office/drawing/2014/main" id="{123CD3BD-5A93-A73A-DF27-626940B9ED2A}"/>
              </a:ext>
            </a:extLst>
          </p:cNvPr>
          <p:cNvCxnSpPr>
            <a:cxnSpLocks/>
            <a:endCxn id="262" idx="2"/>
          </p:cNvCxnSpPr>
          <p:nvPr/>
        </p:nvCxnSpPr>
        <p:spPr>
          <a:xfrm>
            <a:off x="5812912" y="4707249"/>
            <a:ext cx="0" cy="289715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2" name="Fluxograma: Processo Alternativo 261">
            <a:extLst>
              <a:ext uri="{FF2B5EF4-FFF2-40B4-BE49-F238E27FC236}">
                <a16:creationId xmlns:a16="http://schemas.microsoft.com/office/drawing/2014/main" id="{06EC9734-177A-B2A4-E2BD-A5296CFF82CE}"/>
              </a:ext>
            </a:extLst>
          </p:cNvPr>
          <p:cNvSpPr/>
          <p:nvPr/>
        </p:nvSpPr>
        <p:spPr>
          <a:xfrm>
            <a:off x="5348512" y="479896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SGP</a:t>
            </a:r>
          </a:p>
        </p:txBody>
      </p:sp>
      <p:pic>
        <p:nvPicPr>
          <p:cNvPr id="263" name="Imagem 262">
            <a:extLst>
              <a:ext uri="{FF2B5EF4-FFF2-40B4-BE49-F238E27FC236}">
                <a16:creationId xmlns:a16="http://schemas.microsoft.com/office/drawing/2014/main" id="{0AE66ADF-56CB-4F9E-AC42-9896FF03BE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9451" y="4806073"/>
            <a:ext cx="176943" cy="176943"/>
          </a:xfrm>
          <a:prstGeom prst="rect">
            <a:avLst/>
          </a:prstGeom>
        </p:spPr>
      </p:pic>
      <p:cxnSp>
        <p:nvCxnSpPr>
          <p:cNvPr id="266" name="Conector de Seta Reta 265">
            <a:extLst>
              <a:ext uri="{FF2B5EF4-FFF2-40B4-BE49-F238E27FC236}">
                <a16:creationId xmlns:a16="http://schemas.microsoft.com/office/drawing/2014/main" id="{BC8F9BDC-37EF-6C4C-CE61-64D246389FDD}"/>
              </a:ext>
            </a:extLst>
          </p:cNvPr>
          <p:cNvCxnSpPr>
            <a:cxnSpLocks/>
            <a:stCxn id="363" idx="3"/>
            <a:endCxn id="256" idx="1"/>
          </p:cNvCxnSpPr>
          <p:nvPr/>
        </p:nvCxnSpPr>
        <p:spPr>
          <a:xfrm flipV="1">
            <a:off x="5083805" y="4360207"/>
            <a:ext cx="224595" cy="391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4" name="Retângulo: Único Canto Arredondado 273">
            <a:extLst>
              <a:ext uri="{FF2B5EF4-FFF2-40B4-BE49-F238E27FC236}">
                <a16:creationId xmlns:a16="http://schemas.microsoft.com/office/drawing/2014/main" id="{C552656D-3984-31FB-6A07-370EFAC6CE8A}"/>
              </a:ext>
            </a:extLst>
          </p:cNvPr>
          <p:cNvSpPr/>
          <p:nvPr/>
        </p:nvSpPr>
        <p:spPr>
          <a:xfrm>
            <a:off x="4120448" y="3517823"/>
            <a:ext cx="2251436" cy="220551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1 dia útil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275" name="Gráfico 274" descr="Relógio com preenchimento sólido">
            <a:extLst>
              <a:ext uri="{FF2B5EF4-FFF2-40B4-BE49-F238E27FC236}">
                <a16:creationId xmlns:a16="http://schemas.microsoft.com/office/drawing/2014/main" id="{6B4919CE-2A48-0FD1-0E31-C408E0368A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13416" y="3549504"/>
            <a:ext cx="166334" cy="190625"/>
          </a:xfrm>
          <a:prstGeom prst="rect">
            <a:avLst/>
          </a:prstGeom>
        </p:spPr>
      </p:pic>
      <p:sp>
        <p:nvSpPr>
          <p:cNvPr id="276" name="CaixaDeTexto 275">
            <a:extLst>
              <a:ext uri="{FF2B5EF4-FFF2-40B4-BE49-F238E27FC236}">
                <a16:creationId xmlns:a16="http://schemas.microsoft.com/office/drawing/2014/main" id="{A2E169A1-CF5A-7B6E-EE23-AD99D821370E}"/>
              </a:ext>
            </a:extLst>
          </p:cNvPr>
          <p:cNvSpPr txBox="1"/>
          <p:nvPr/>
        </p:nvSpPr>
        <p:spPr>
          <a:xfrm>
            <a:off x="4034495" y="3201943"/>
            <a:ext cx="29954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3. Tecnica e instalação</a:t>
            </a:r>
          </a:p>
        </p:txBody>
      </p:sp>
      <p:cxnSp>
        <p:nvCxnSpPr>
          <p:cNvPr id="281" name="Conector de Seta Reta 280">
            <a:extLst>
              <a:ext uri="{FF2B5EF4-FFF2-40B4-BE49-F238E27FC236}">
                <a16:creationId xmlns:a16="http://schemas.microsoft.com/office/drawing/2014/main" id="{BAB57FB8-67FD-4023-11A9-4C7808E1D583}"/>
              </a:ext>
            </a:extLst>
          </p:cNvPr>
          <p:cNvCxnSpPr>
            <a:cxnSpLocks/>
            <a:stCxn id="256" idx="3"/>
            <a:endCxn id="282" idx="2"/>
          </p:cNvCxnSpPr>
          <p:nvPr/>
        </p:nvCxnSpPr>
        <p:spPr>
          <a:xfrm>
            <a:off x="6280400" y="4360207"/>
            <a:ext cx="304055" cy="1683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2" name="Círculo: Vazio 281">
            <a:extLst>
              <a:ext uri="{FF2B5EF4-FFF2-40B4-BE49-F238E27FC236}">
                <a16:creationId xmlns:a16="http://schemas.microsoft.com/office/drawing/2014/main" id="{E042DB0C-6DD1-BEF3-DD09-81D12895AAA3}"/>
              </a:ext>
            </a:extLst>
          </p:cNvPr>
          <p:cNvSpPr/>
          <p:nvPr/>
        </p:nvSpPr>
        <p:spPr>
          <a:xfrm>
            <a:off x="6584455" y="4210690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85" name="Retângulo: Único Canto Arredondado 284">
            <a:extLst>
              <a:ext uri="{FF2B5EF4-FFF2-40B4-BE49-F238E27FC236}">
                <a16:creationId xmlns:a16="http://schemas.microsoft.com/office/drawing/2014/main" id="{0DF33CE0-BA13-073F-65A2-9AE750A3F85B}"/>
              </a:ext>
            </a:extLst>
          </p:cNvPr>
          <p:cNvSpPr/>
          <p:nvPr/>
        </p:nvSpPr>
        <p:spPr>
          <a:xfrm>
            <a:off x="9780766" y="4817324"/>
            <a:ext cx="863235" cy="224537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SLA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</a:t>
            </a:r>
          </a:p>
        </p:txBody>
      </p:sp>
      <p:sp>
        <p:nvSpPr>
          <p:cNvPr id="287" name="Fluxograma: Processo Alternativo 286">
            <a:extLst>
              <a:ext uri="{FF2B5EF4-FFF2-40B4-BE49-F238E27FC236}">
                <a16:creationId xmlns:a16="http://schemas.microsoft.com/office/drawing/2014/main" id="{738F9A71-7EF2-45D8-CD63-96631ACBC45C}"/>
              </a:ext>
            </a:extLst>
          </p:cNvPr>
          <p:cNvSpPr/>
          <p:nvPr/>
        </p:nvSpPr>
        <p:spPr>
          <a:xfrm>
            <a:off x="9760024" y="4564092"/>
            <a:ext cx="928800" cy="2232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288" name="Imagem 287">
            <a:extLst>
              <a:ext uri="{FF2B5EF4-FFF2-40B4-BE49-F238E27FC236}">
                <a16:creationId xmlns:a16="http://schemas.microsoft.com/office/drawing/2014/main" id="{8F93A520-BFBE-CB87-1219-4023A421820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57834" y="4593314"/>
            <a:ext cx="176943" cy="202783"/>
          </a:xfrm>
          <a:prstGeom prst="rect">
            <a:avLst/>
          </a:prstGeom>
        </p:spPr>
      </p:pic>
      <p:sp>
        <p:nvSpPr>
          <p:cNvPr id="289" name="CaixaDeTexto 288">
            <a:extLst>
              <a:ext uri="{FF2B5EF4-FFF2-40B4-BE49-F238E27FC236}">
                <a16:creationId xmlns:a16="http://schemas.microsoft.com/office/drawing/2014/main" id="{31A04951-B819-C1D8-7393-11221A3F7045}"/>
              </a:ext>
            </a:extLst>
          </p:cNvPr>
          <p:cNvSpPr txBox="1"/>
          <p:nvPr/>
        </p:nvSpPr>
        <p:spPr>
          <a:xfrm>
            <a:off x="10228142" y="4595942"/>
            <a:ext cx="138262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Sistema</a:t>
            </a:r>
          </a:p>
        </p:txBody>
      </p:sp>
      <p:sp>
        <p:nvSpPr>
          <p:cNvPr id="290" name="CaixaDeTexto 289">
            <a:extLst>
              <a:ext uri="{FF2B5EF4-FFF2-40B4-BE49-F238E27FC236}">
                <a16:creationId xmlns:a16="http://schemas.microsoft.com/office/drawing/2014/main" id="{569DC321-C5FB-25A7-7241-49AFAD45102B}"/>
              </a:ext>
            </a:extLst>
          </p:cNvPr>
          <p:cNvSpPr txBox="1"/>
          <p:nvPr/>
        </p:nvSpPr>
        <p:spPr>
          <a:xfrm>
            <a:off x="10422964" y="5124462"/>
            <a:ext cx="148570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Setor Responsável</a:t>
            </a:r>
          </a:p>
        </p:txBody>
      </p:sp>
      <p:sp>
        <p:nvSpPr>
          <p:cNvPr id="291" name="Pentágono 6">
            <a:extLst>
              <a:ext uri="{FF2B5EF4-FFF2-40B4-BE49-F238E27FC236}">
                <a16:creationId xmlns:a16="http://schemas.microsoft.com/office/drawing/2014/main" id="{3335D763-7F29-2374-4D7C-658479B64986}"/>
              </a:ext>
            </a:extLst>
          </p:cNvPr>
          <p:cNvSpPr/>
          <p:nvPr/>
        </p:nvSpPr>
        <p:spPr>
          <a:xfrm>
            <a:off x="9776815" y="5119760"/>
            <a:ext cx="928871" cy="2232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292" name="Imagem 291">
            <a:extLst>
              <a:ext uri="{FF2B5EF4-FFF2-40B4-BE49-F238E27FC236}">
                <a16:creationId xmlns:a16="http://schemas.microsoft.com/office/drawing/2014/main" id="{0355EA5F-FC2E-0826-B826-19F1988AFD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02485" y="5132752"/>
            <a:ext cx="151633" cy="173777"/>
          </a:xfrm>
          <a:prstGeom prst="rect">
            <a:avLst/>
          </a:prstGeom>
        </p:spPr>
      </p:pic>
      <p:pic>
        <p:nvPicPr>
          <p:cNvPr id="293" name="Gráfico 292" descr="Relógio com preenchimento sólido">
            <a:extLst>
              <a:ext uri="{FF2B5EF4-FFF2-40B4-BE49-F238E27FC236}">
                <a16:creationId xmlns:a16="http://schemas.microsoft.com/office/drawing/2014/main" id="{C81FA7EB-B673-DF34-7E54-BED8AE8EBC0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14792" y="4822142"/>
            <a:ext cx="166334" cy="190625"/>
          </a:xfrm>
          <a:prstGeom prst="rect">
            <a:avLst/>
          </a:prstGeom>
        </p:spPr>
      </p:pic>
      <p:sp>
        <p:nvSpPr>
          <p:cNvPr id="294" name="CaixaDeTexto 293">
            <a:extLst>
              <a:ext uri="{FF2B5EF4-FFF2-40B4-BE49-F238E27FC236}">
                <a16:creationId xmlns:a16="http://schemas.microsoft.com/office/drawing/2014/main" id="{B9B397DA-592D-BBE6-A9BF-AFE1FD981F3F}"/>
              </a:ext>
            </a:extLst>
          </p:cNvPr>
          <p:cNvSpPr txBox="1"/>
          <p:nvPr/>
        </p:nvSpPr>
        <p:spPr>
          <a:xfrm>
            <a:off x="10578898" y="4831720"/>
            <a:ext cx="119014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Tempo da Tratativa</a:t>
            </a:r>
          </a:p>
        </p:txBody>
      </p:sp>
      <p:sp>
        <p:nvSpPr>
          <p:cNvPr id="4" name="Fluxograma: Processo Alternativo 3">
            <a:extLst>
              <a:ext uri="{FF2B5EF4-FFF2-40B4-BE49-F238E27FC236}">
                <a16:creationId xmlns:a16="http://schemas.microsoft.com/office/drawing/2014/main" id="{5EE06727-E495-12C9-139D-DAAB9E0C1F1B}"/>
              </a:ext>
            </a:extLst>
          </p:cNvPr>
          <p:cNvSpPr/>
          <p:nvPr/>
        </p:nvSpPr>
        <p:spPr>
          <a:xfrm>
            <a:off x="4415357" y="2465162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A2424105-546D-8D68-0A41-D06B214442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5357" y="2465162"/>
            <a:ext cx="176943" cy="176943"/>
          </a:xfrm>
          <a:prstGeom prst="rect">
            <a:avLst/>
          </a:prstGeom>
        </p:spPr>
      </p:pic>
      <p:sp>
        <p:nvSpPr>
          <p:cNvPr id="6" name="Retângulo de cantos arredondados 41">
            <a:extLst>
              <a:ext uri="{FF2B5EF4-FFF2-40B4-BE49-F238E27FC236}">
                <a16:creationId xmlns:a16="http://schemas.microsoft.com/office/drawing/2014/main" id="{0B9854BE-D0ED-5716-EAFB-E457B98BC138}"/>
              </a:ext>
            </a:extLst>
          </p:cNvPr>
          <p:cNvSpPr/>
          <p:nvPr/>
        </p:nvSpPr>
        <p:spPr>
          <a:xfrm>
            <a:off x="4392291" y="1667242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documento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7" name="Conector de Seta Reta 6">
            <a:extLst>
              <a:ext uri="{FF2B5EF4-FFF2-40B4-BE49-F238E27FC236}">
                <a16:creationId xmlns:a16="http://schemas.microsoft.com/office/drawing/2014/main" id="{43288285-2EBB-6A2B-F097-0B7BCA5CACA0}"/>
              </a:ext>
            </a:extLst>
          </p:cNvPr>
          <p:cNvCxnSpPr>
            <a:cxnSpLocks/>
            <a:stCxn id="6" idx="3"/>
            <a:endCxn id="510" idx="1"/>
          </p:cNvCxnSpPr>
          <p:nvPr/>
        </p:nvCxnSpPr>
        <p:spPr>
          <a:xfrm>
            <a:off x="5364291" y="2027242"/>
            <a:ext cx="133309" cy="12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FE8F1722-07AD-EB3E-6FB2-FCD70FCAAC7F}"/>
              </a:ext>
            </a:extLst>
          </p:cNvPr>
          <p:cNvCxnSpPr>
            <a:cxnSpLocks/>
            <a:stCxn id="6" idx="2"/>
            <a:endCxn id="4" idx="0"/>
          </p:cNvCxnSpPr>
          <p:nvPr/>
        </p:nvCxnSpPr>
        <p:spPr>
          <a:xfrm>
            <a:off x="4878291" y="2387242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Pentágono 6">
            <a:extLst>
              <a:ext uri="{FF2B5EF4-FFF2-40B4-BE49-F238E27FC236}">
                <a16:creationId xmlns:a16="http://schemas.microsoft.com/office/drawing/2014/main" id="{A31284A0-C22D-2534-9BBA-2DC4A3713731}"/>
              </a:ext>
            </a:extLst>
          </p:cNvPr>
          <p:cNvSpPr/>
          <p:nvPr/>
        </p:nvSpPr>
        <p:spPr>
          <a:xfrm>
            <a:off x="4309876" y="1510211"/>
            <a:ext cx="1111802" cy="208115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Antifraude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E98187FE-785B-D7F8-F4BD-E8BCEB57C6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6357" y="1508032"/>
            <a:ext cx="198000" cy="198000"/>
          </a:xfrm>
          <a:prstGeom prst="rect">
            <a:avLst/>
          </a:prstGeom>
        </p:spPr>
      </p:pic>
      <p:cxnSp>
        <p:nvCxnSpPr>
          <p:cNvPr id="14" name="Conector de Seta Reta 13">
            <a:extLst>
              <a:ext uri="{FF2B5EF4-FFF2-40B4-BE49-F238E27FC236}">
                <a16:creationId xmlns:a16="http://schemas.microsoft.com/office/drawing/2014/main" id="{A82A1FDC-431B-FCB7-5895-F192A276A9C2}"/>
              </a:ext>
            </a:extLst>
          </p:cNvPr>
          <p:cNvCxnSpPr>
            <a:cxnSpLocks/>
            <a:stCxn id="66" idx="3"/>
            <a:endCxn id="6" idx="1"/>
          </p:cNvCxnSpPr>
          <p:nvPr/>
        </p:nvCxnSpPr>
        <p:spPr>
          <a:xfrm flipV="1">
            <a:off x="4260743" y="2027242"/>
            <a:ext cx="131548" cy="335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tângulo: Único Canto Arredondado 17">
            <a:extLst>
              <a:ext uri="{FF2B5EF4-FFF2-40B4-BE49-F238E27FC236}">
                <a16:creationId xmlns:a16="http://schemas.microsoft.com/office/drawing/2014/main" id="{75B42C9B-6144-DAE1-1ED3-13C517BDFE3E}"/>
              </a:ext>
            </a:extLst>
          </p:cNvPr>
          <p:cNvSpPr/>
          <p:nvPr/>
        </p:nvSpPr>
        <p:spPr>
          <a:xfrm>
            <a:off x="3351463" y="2761926"/>
            <a:ext cx="1980158" cy="190078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2 dias (manual)</a:t>
            </a:r>
          </a:p>
        </p:txBody>
      </p:sp>
      <p:pic>
        <p:nvPicPr>
          <p:cNvPr id="19" name="Gráfico 18" descr="Relógio com preenchimento sólido">
            <a:extLst>
              <a:ext uri="{FF2B5EF4-FFF2-40B4-BE49-F238E27FC236}">
                <a16:creationId xmlns:a16="http://schemas.microsoft.com/office/drawing/2014/main" id="{F95F3A50-E6A1-FA68-5C32-A4A39D6189D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83129" y="2783177"/>
            <a:ext cx="166334" cy="190625"/>
          </a:xfrm>
          <a:prstGeom prst="rect">
            <a:avLst/>
          </a:prstGeom>
        </p:spPr>
      </p:pic>
      <p:sp>
        <p:nvSpPr>
          <p:cNvPr id="2" name="Google Shape;914;g1e5bc5d4dfe_0_1532">
            <a:extLst>
              <a:ext uri="{FF2B5EF4-FFF2-40B4-BE49-F238E27FC236}">
                <a16:creationId xmlns:a16="http://schemas.microsoft.com/office/drawing/2014/main" id="{2D28BC1C-7151-7F70-A87D-621E564EB8AC}"/>
              </a:ext>
            </a:extLst>
          </p:cNvPr>
          <p:cNvSpPr/>
          <p:nvPr/>
        </p:nvSpPr>
        <p:spPr>
          <a:xfrm>
            <a:off x="8075168" y="1330016"/>
            <a:ext cx="3648276" cy="838531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Ponto importante – </a:t>
            </a:r>
            <a:r>
              <a:rPr kumimoji="0" lang="pt-BR" sz="700" b="1" i="0" u="sng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Pré</a:t>
            </a:r>
            <a:r>
              <a:rPr kumimoji="0" lang="pt-BR" sz="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Venda (CSOL)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Atuar em conjunto com o executivo de venda na identificação das necessidades técnicas dos clientes;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Validar a viabilidade técnica das soluções propostas (para fixa e acima de 10 endereços)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Sugerir soluções técnicas adequadas ao perfil e segmento do cliente;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Participar de reuniões técnicas iniciais para levantar requisitos e esclarecer dúvidas prévias do cliente.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4C586B55-B1B5-06E4-8B4B-7CC5C726EE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8077589" y="1228275"/>
            <a:ext cx="190173" cy="190173"/>
          </a:xfrm>
          <a:prstGeom prst="rect">
            <a:avLst/>
          </a:prstGeom>
        </p:spPr>
      </p:pic>
      <p:sp>
        <p:nvSpPr>
          <p:cNvPr id="15" name="Google Shape;914;g1e5bc5d4dfe_0_1532">
            <a:extLst>
              <a:ext uri="{FF2B5EF4-FFF2-40B4-BE49-F238E27FC236}">
                <a16:creationId xmlns:a16="http://schemas.microsoft.com/office/drawing/2014/main" id="{6E2F1C4A-B3D9-11C7-8997-48CD21828714}"/>
              </a:ext>
            </a:extLst>
          </p:cNvPr>
          <p:cNvSpPr/>
          <p:nvPr/>
        </p:nvSpPr>
        <p:spPr>
          <a:xfrm>
            <a:off x="8051253" y="2288370"/>
            <a:ext cx="3677843" cy="634721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Ponto importante – Análise de Documento e input (CSOL)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Suportar o time especialista de contrato (EC) nas duvidas durante a solicitação do pedido;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Ajustes de documentos conforme as orientações do EC e os reenvia para nova análise;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O  PMO  informa ao Consultor de Soluções  sobre a aprovação, pendência ou reprovação da documentação.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pic>
        <p:nvPicPr>
          <p:cNvPr id="16" name="Imagem 15">
            <a:extLst>
              <a:ext uri="{FF2B5EF4-FFF2-40B4-BE49-F238E27FC236}">
                <a16:creationId xmlns:a16="http://schemas.microsoft.com/office/drawing/2014/main" id="{89130E66-E8F7-B22D-086B-534B4084A2D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8084523" y="2175769"/>
            <a:ext cx="190173" cy="190173"/>
          </a:xfrm>
          <a:prstGeom prst="rect">
            <a:avLst/>
          </a:prstGeom>
        </p:spPr>
      </p:pic>
      <p:sp>
        <p:nvSpPr>
          <p:cNvPr id="17" name="Google Shape;914;g1e5bc5d4dfe_0_1532">
            <a:extLst>
              <a:ext uri="{FF2B5EF4-FFF2-40B4-BE49-F238E27FC236}">
                <a16:creationId xmlns:a16="http://schemas.microsoft.com/office/drawing/2014/main" id="{B46BA335-58E6-4CD9-B1D2-4CE06E2265E0}"/>
              </a:ext>
            </a:extLst>
          </p:cNvPr>
          <p:cNvSpPr/>
          <p:nvPr/>
        </p:nvSpPr>
        <p:spPr>
          <a:xfrm>
            <a:off x="8040863" y="3048547"/>
            <a:ext cx="3726580" cy="459217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Ponto importante – Tecnica e instalação (CSOL)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Acompanhar os pedidos na esteira de produção e ativação (delivery);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Suportar o time delivery até ativação do serviço.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pic>
        <p:nvPicPr>
          <p:cNvPr id="21" name="Imagem 20">
            <a:extLst>
              <a:ext uri="{FF2B5EF4-FFF2-40B4-BE49-F238E27FC236}">
                <a16:creationId xmlns:a16="http://schemas.microsoft.com/office/drawing/2014/main" id="{A91168FD-4D8B-2223-9E89-290D91B3156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8074132" y="2935946"/>
            <a:ext cx="190173" cy="190173"/>
          </a:xfrm>
          <a:prstGeom prst="rect">
            <a:avLst/>
          </a:prstGeom>
        </p:spPr>
      </p:pic>
      <p:pic>
        <p:nvPicPr>
          <p:cNvPr id="25" name="Gráfico 24" descr="Relógio com preenchimento sólido">
            <a:extLst>
              <a:ext uri="{FF2B5EF4-FFF2-40B4-BE49-F238E27FC236}">
                <a16:creationId xmlns:a16="http://schemas.microsoft.com/office/drawing/2014/main" id="{15116F41-9A97-E2CF-844C-51FE1A5676D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560834" y="5504692"/>
            <a:ext cx="166334" cy="190625"/>
          </a:xfrm>
          <a:prstGeom prst="rect">
            <a:avLst/>
          </a:prstGeom>
        </p:spPr>
      </p:pic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975F1045-CD82-17B1-F054-7D5683DA84D7}"/>
              </a:ext>
            </a:extLst>
          </p:cNvPr>
          <p:cNvSpPr/>
          <p:nvPr/>
        </p:nvSpPr>
        <p:spPr>
          <a:xfrm>
            <a:off x="9780766" y="5474212"/>
            <a:ext cx="1888308" cy="692902"/>
          </a:xfrm>
          <a:prstGeom prst="roundRect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t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Pré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venda: 1 dia útil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Análise de documentação: 3 dias úteis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Tecnica e instalação: 2 dias úteis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SLA TOTAL:  5 dias úteis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B2CEACDE-8FD2-B696-8123-10445895E604}"/>
              </a:ext>
            </a:extLst>
          </p:cNvPr>
          <p:cNvCxnSpPr>
            <a:cxnSpLocks/>
            <a:endCxn id="30" idx="2"/>
          </p:cNvCxnSpPr>
          <p:nvPr/>
        </p:nvCxnSpPr>
        <p:spPr>
          <a:xfrm>
            <a:off x="1015891" y="4745734"/>
            <a:ext cx="4932" cy="536295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Fluxograma: Processo Alternativo 29">
            <a:extLst>
              <a:ext uri="{FF2B5EF4-FFF2-40B4-BE49-F238E27FC236}">
                <a16:creationId xmlns:a16="http://schemas.microsoft.com/office/drawing/2014/main" id="{3CE809F6-4B97-901D-28CE-97AE9CA559C0}"/>
              </a:ext>
            </a:extLst>
          </p:cNvPr>
          <p:cNvSpPr/>
          <p:nvPr/>
        </p:nvSpPr>
        <p:spPr>
          <a:xfrm>
            <a:off x="556423" y="508402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GUC</a:t>
            </a:r>
          </a:p>
        </p:txBody>
      </p:sp>
      <p:pic>
        <p:nvPicPr>
          <p:cNvPr id="31" name="Imagem 30">
            <a:extLst>
              <a:ext uri="{FF2B5EF4-FFF2-40B4-BE49-F238E27FC236}">
                <a16:creationId xmlns:a16="http://schemas.microsoft.com/office/drawing/2014/main" id="{A1F50390-FFF3-4145-4CBF-3B54143599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330" y="5103170"/>
            <a:ext cx="176943" cy="176943"/>
          </a:xfrm>
          <a:prstGeom prst="rect">
            <a:avLst/>
          </a:prstGeom>
        </p:spPr>
      </p:pic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7FEAD80F-BD5D-060B-C83A-571CE49459CE}"/>
              </a:ext>
            </a:extLst>
          </p:cNvPr>
          <p:cNvCxnSpPr>
            <a:cxnSpLocks/>
            <a:stCxn id="30" idx="2"/>
            <a:endCxn id="35" idx="2"/>
          </p:cNvCxnSpPr>
          <p:nvPr/>
        </p:nvCxnSpPr>
        <p:spPr>
          <a:xfrm flipH="1">
            <a:off x="996890" y="5282029"/>
            <a:ext cx="23933" cy="47090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5" name="Fluxograma: Processo Alternativo 34">
            <a:extLst>
              <a:ext uri="{FF2B5EF4-FFF2-40B4-BE49-F238E27FC236}">
                <a16:creationId xmlns:a16="http://schemas.microsoft.com/office/drawing/2014/main" id="{218AA5C7-03E9-CECE-EBE4-5B514DB7B891}"/>
              </a:ext>
            </a:extLst>
          </p:cNvPr>
          <p:cNvSpPr/>
          <p:nvPr/>
        </p:nvSpPr>
        <p:spPr>
          <a:xfrm>
            <a:off x="532490" y="555493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CNL</a:t>
            </a:r>
          </a:p>
        </p:txBody>
      </p:sp>
      <p:sp>
        <p:nvSpPr>
          <p:cNvPr id="36" name="Fluxograma: Processo Alternativo 35">
            <a:extLst>
              <a:ext uri="{FF2B5EF4-FFF2-40B4-BE49-F238E27FC236}">
                <a16:creationId xmlns:a16="http://schemas.microsoft.com/office/drawing/2014/main" id="{2979AA89-459C-0533-A881-C04FD4C49983}"/>
              </a:ext>
            </a:extLst>
          </p:cNvPr>
          <p:cNvSpPr/>
          <p:nvPr/>
        </p:nvSpPr>
        <p:spPr>
          <a:xfrm>
            <a:off x="536517" y="5348396"/>
            <a:ext cx="928800" cy="152066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ITP</a:t>
            </a:r>
          </a:p>
        </p:txBody>
      </p:sp>
      <p:pic>
        <p:nvPicPr>
          <p:cNvPr id="37" name="Imagem 36">
            <a:extLst>
              <a:ext uri="{FF2B5EF4-FFF2-40B4-BE49-F238E27FC236}">
                <a16:creationId xmlns:a16="http://schemas.microsoft.com/office/drawing/2014/main" id="{F1F42C2E-AB82-5755-0C87-E0B80DDAA8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517" y="5334287"/>
            <a:ext cx="176943" cy="176943"/>
          </a:xfrm>
          <a:prstGeom prst="rect">
            <a:avLst/>
          </a:prstGeom>
        </p:spPr>
      </p:pic>
      <p:pic>
        <p:nvPicPr>
          <p:cNvPr id="38" name="Imagem 37">
            <a:extLst>
              <a:ext uri="{FF2B5EF4-FFF2-40B4-BE49-F238E27FC236}">
                <a16:creationId xmlns:a16="http://schemas.microsoft.com/office/drawing/2014/main" id="{B174A55B-AB2E-F303-91CF-93ACF60C56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1397" y="5574078"/>
            <a:ext cx="176943" cy="176943"/>
          </a:xfrm>
          <a:prstGeom prst="rect">
            <a:avLst/>
          </a:prstGeom>
        </p:spPr>
      </p:pic>
      <p:sp>
        <p:nvSpPr>
          <p:cNvPr id="39" name="Fluxograma: Processo Alternativo 38">
            <a:extLst>
              <a:ext uri="{FF2B5EF4-FFF2-40B4-BE49-F238E27FC236}">
                <a16:creationId xmlns:a16="http://schemas.microsoft.com/office/drawing/2014/main" id="{C36FBEB8-D278-E49C-3221-210F83474CCD}"/>
              </a:ext>
            </a:extLst>
          </p:cNvPr>
          <p:cNvSpPr/>
          <p:nvPr/>
        </p:nvSpPr>
        <p:spPr>
          <a:xfrm>
            <a:off x="541058" y="481760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solução digital</a:t>
            </a:r>
          </a:p>
        </p:txBody>
      </p:sp>
      <p:pic>
        <p:nvPicPr>
          <p:cNvPr id="40" name="Imagem 39">
            <a:extLst>
              <a:ext uri="{FF2B5EF4-FFF2-40B4-BE49-F238E27FC236}">
                <a16:creationId xmlns:a16="http://schemas.microsoft.com/office/drawing/2014/main" id="{6F4B294E-F003-DA81-6760-C5110BCD03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3" y="4823315"/>
            <a:ext cx="176943" cy="176943"/>
          </a:xfrm>
          <a:prstGeom prst="rect">
            <a:avLst/>
          </a:prstGeom>
        </p:spPr>
      </p:pic>
      <p:cxnSp>
        <p:nvCxnSpPr>
          <p:cNvPr id="41" name="Conector reto 40">
            <a:extLst>
              <a:ext uri="{FF2B5EF4-FFF2-40B4-BE49-F238E27FC236}">
                <a16:creationId xmlns:a16="http://schemas.microsoft.com/office/drawing/2014/main" id="{06140FBE-754B-14B6-71E9-B9758078C33B}"/>
              </a:ext>
            </a:extLst>
          </p:cNvPr>
          <p:cNvCxnSpPr>
            <a:cxnSpLocks/>
            <a:endCxn id="453" idx="2"/>
          </p:cNvCxnSpPr>
          <p:nvPr/>
        </p:nvCxnSpPr>
        <p:spPr>
          <a:xfrm flipH="1">
            <a:off x="2162133" y="4727092"/>
            <a:ext cx="32862" cy="1262879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Fluxograma: Processo Alternativo 41">
            <a:extLst>
              <a:ext uri="{FF2B5EF4-FFF2-40B4-BE49-F238E27FC236}">
                <a16:creationId xmlns:a16="http://schemas.microsoft.com/office/drawing/2014/main" id="{34261DF0-1B0F-5810-C1EB-B630190DB775}"/>
              </a:ext>
            </a:extLst>
          </p:cNvPr>
          <p:cNvSpPr/>
          <p:nvPr/>
        </p:nvSpPr>
        <p:spPr>
          <a:xfrm>
            <a:off x="1735527" y="506538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de controle cloud</a:t>
            </a:r>
          </a:p>
        </p:txBody>
      </p:sp>
      <p:pic>
        <p:nvPicPr>
          <p:cNvPr id="43" name="Imagem 42">
            <a:extLst>
              <a:ext uri="{FF2B5EF4-FFF2-40B4-BE49-F238E27FC236}">
                <a16:creationId xmlns:a16="http://schemas.microsoft.com/office/drawing/2014/main" id="{BC9F99A1-E198-23C8-E3AF-C56FB01353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34434" y="5084528"/>
            <a:ext cx="176943" cy="176943"/>
          </a:xfrm>
          <a:prstGeom prst="rect">
            <a:avLst/>
          </a:prstGeom>
        </p:spPr>
      </p:pic>
      <p:sp>
        <p:nvSpPr>
          <p:cNvPr id="52" name="Fluxograma: Processo Alternativo 51">
            <a:extLst>
              <a:ext uri="{FF2B5EF4-FFF2-40B4-BE49-F238E27FC236}">
                <a16:creationId xmlns:a16="http://schemas.microsoft.com/office/drawing/2014/main" id="{6AD8638B-C058-8464-CE10-9815CEEF4555}"/>
              </a:ext>
            </a:extLst>
          </p:cNvPr>
          <p:cNvSpPr/>
          <p:nvPr/>
        </p:nvSpPr>
        <p:spPr>
          <a:xfrm>
            <a:off x="1711594" y="553629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GUC</a:t>
            </a:r>
          </a:p>
        </p:txBody>
      </p:sp>
      <p:sp>
        <p:nvSpPr>
          <p:cNvPr id="60" name="Fluxograma: Processo Alternativo 59">
            <a:extLst>
              <a:ext uri="{FF2B5EF4-FFF2-40B4-BE49-F238E27FC236}">
                <a16:creationId xmlns:a16="http://schemas.microsoft.com/office/drawing/2014/main" id="{1B82CB42-8060-81B6-DFA9-7EA825690AE7}"/>
              </a:ext>
            </a:extLst>
          </p:cNvPr>
          <p:cNvSpPr/>
          <p:nvPr/>
        </p:nvSpPr>
        <p:spPr>
          <a:xfrm>
            <a:off x="1715621" y="5329754"/>
            <a:ext cx="928800" cy="152066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ITP</a:t>
            </a:r>
          </a:p>
        </p:txBody>
      </p:sp>
      <p:pic>
        <p:nvPicPr>
          <p:cNvPr id="63" name="Imagem 62">
            <a:extLst>
              <a:ext uri="{FF2B5EF4-FFF2-40B4-BE49-F238E27FC236}">
                <a16:creationId xmlns:a16="http://schemas.microsoft.com/office/drawing/2014/main" id="{EB090E39-2CE1-C2D0-A624-4AACC41200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15621" y="5315645"/>
            <a:ext cx="176943" cy="176943"/>
          </a:xfrm>
          <a:prstGeom prst="rect">
            <a:avLst/>
          </a:prstGeom>
        </p:spPr>
      </p:pic>
      <p:pic>
        <p:nvPicPr>
          <p:cNvPr id="450" name="Imagem 449">
            <a:extLst>
              <a:ext uri="{FF2B5EF4-FFF2-40B4-BE49-F238E27FC236}">
                <a16:creationId xmlns:a16="http://schemas.microsoft.com/office/drawing/2014/main" id="{AA7922E9-CFC7-652C-68D3-F8A8EEDF61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10501" y="5555436"/>
            <a:ext cx="176943" cy="176943"/>
          </a:xfrm>
          <a:prstGeom prst="rect">
            <a:avLst/>
          </a:prstGeom>
        </p:spPr>
      </p:pic>
      <p:sp>
        <p:nvSpPr>
          <p:cNvPr id="451" name="Fluxograma: Processo Alternativo 450">
            <a:extLst>
              <a:ext uri="{FF2B5EF4-FFF2-40B4-BE49-F238E27FC236}">
                <a16:creationId xmlns:a16="http://schemas.microsoft.com/office/drawing/2014/main" id="{CCAFD020-040C-4AF2-AEF7-424438123CE2}"/>
              </a:ext>
            </a:extLst>
          </p:cNvPr>
          <p:cNvSpPr/>
          <p:nvPr/>
        </p:nvSpPr>
        <p:spPr>
          <a:xfrm>
            <a:off x="1720162" y="479896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solução digital</a:t>
            </a:r>
          </a:p>
        </p:txBody>
      </p:sp>
      <p:pic>
        <p:nvPicPr>
          <p:cNvPr id="452" name="Imagem 451">
            <a:extLst>
              <a:ext uri="{FF2B5EF4-FFF2-40B4-BE49-F238E27FC236}">
                <a16:creationId xmlns:a16="http://schemas.microsoft.com/office/drawing/2014/main" id="{14B35E0B-17DB-9DF3-F561-EA9062BF3E8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91127" y="4804673"/>
            <a:ext cx="176943" cy="176943"/>
          </a:xfrm>
          <a:prstGeom prst="rect">
            <a:avLst/>
          </a:prstGeom>
        </p:spPr>
      </p:pic>
      <p:sp>
        <p:nvSpPr>
          <p:cNvPr id="453" name="Fluxograma: Processo Alternativo 452">
            <a:extLst>
              <a:ext uri="{FF2B5EF4-FFF2-40B4-BE49-F238E27FC236}">
                <a16:creationId xmlns:a16="http://schemas.microsoft.com/office/drawing/2014/main" id="{4DA2C2CB-6EBC-0A52-7E41-C726C0AB6B6E}"/>
              </a:ext>
            </a:extLst>
          </p:cNvPr>
          <p:cNvSpPr/>
          <p:nvPr/>
        </p:nvSpPr>
        <p:spPr>
          <a:xfrm>
            <a:off x="1697733" y="579197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ODIN</a:t>
            </a:r>
          </a:p>
        </p:txBody>
      </p:sp>
      <p:pic>
        <p:nvPicPr>
          <p:cNvPr id="454" name="Imagem 453">
            <a:extLst>
              <a:ext uri="{FF2B5EF4-FFF2-40B4-BE49-F238E27FC236}">
                <a16:creationId xmlns:a16="http://schemas.microsoft.com/office/drawing/2014/main" id="{F80D7899-9170-19D0-E8E0-F86A1CEA522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96640" y="5811112"/>
            <a:ext cx="176943" cy="176943"/>
          </a:xfrm>
          <a:prstGeom prst="rect">
            <a:avLst/>
          </a:prstGeom>
        </p:spPr>
      </p:pic>
      <p:sp>
        <p:nvSpPr>
          <p:cNvPr id="45" name="CaixaDeTexto 44">
            <a:extLst>
              <a:ext uri="{FF2B5EF4-FFF2-40B4-BE49-F238E27FC236}">
                <a16:creationId xmlns:a16="http://schemas.microsoft.com/office/drawing/2014/main" id="{ECDF11E5-1334-634E-531D-CED560522B23}"/>
              </a:ext>
            </a:extLst>
          </p:cNvPr>
          <p:cNvSpPr txBox="1"/>
          <p:nvPr/>
        </p:nvSpPr>
        <p:spPr>
          <a:xfrm>
            <a:off x="19274" y="60707"/>
            <a:ext cx="10404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MACRO FLUXO AS IS –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E23236">
                    <a:lumMod val="50000"/>
                  </a:srgbClr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RADAR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|Registro de Domínio OU Construtor de Sites</a:t>
            </a:r>
          </a:p>
        </p:txBody>
      </p:sp>
    </p:spTree>
    <p:extLst>
      <p:ext uri="{BB962C8B-B14F-4D97-AF65-F5344CB8AC3E}">
        <p14:creationId xmlns:p14="http://schemas.microsoft.com/office/powerpoint/2010/main" val="30502831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172CE3-A55B-10FE-0C0F-F6B0BA8248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1292FD23-F8A7-643B-D7FC-7237F8E80FDD}"/>
              </a:ext>
            </a:extLst>
          </p:cNvPr>
          <p:cNvSpPr txBox="1"/>
          <p:nvPr/>
        </p:nvSpPr>
        <p:spPr>
          <a:xfrm>
            <a:off x="3048000" y="2946496"/>
            <a:ext cx="6096000" cy="9650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ts val="17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Válido para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 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17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PJ: Celular PME e Internet PME.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 </a:t>
            </a:r>
          </a:p>
          <a:p>
            <a:pPr marL="0" marR="0" lvl="0" indent="0" algn="l" defTabSz="914400" rtl="0" eaLnBrk="1" fontAlgn="base" latinLnBrk="0" hangingPunct="1">
              <a:lnSpc>
                <a:spcPts val="17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Clientes </a:t>
            </a:r>
            <a:r>
              <a:rPr kumimoji="0" lang="pt-BR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prospect 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ou da base.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 </a:t>
            </a:r>
          </a:p>
          <a:p>
            <a:pPr marL="0" marR="0" lvl="0" indent="0" algn="l" defTabSz="914400" rtl="0" eaLnBrk="1" fontAlgn="base" latinLnBrk="0" hangingPunct="1">
              <a:lnSpc>
                <a:spcPts val="17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Canais de venda: Top PME, Inside Sales e Field Sales.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7070132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BFB4C6-F618-37BE-067A-65DA097E0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Imagem 31" descr="Homem em frente a teclado de computador&#10;&#10;O conteúdo gerado por IA pode estar incorreto.">
            <a:extLst>
              <a:ext uri="{FF2B5EF4-FFF2-40B4-BE49-F238E27FC236}">
                <a16:creationId xmlns:a16="http://schemas.microsoft.com/office/drawing/2014/main" id="{1E3F716B-74A7-CA60-3449-BFDBC80E8C9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705"/>
          <a:stretch/>
        </p:blipFill>
        <p:spPr>
          <a:xfrm>
            <a:off x="-177709" y="-40009"/>
            <a:ext cx="7241008" cy="693801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AA587992-0529-6493-F7BE-7D744DD3FCA4}"/>
              </a:ext>
            </a:extLst>
          </p:cNvPr>
          <p:cNvSpPr/>
          <p:nvPr/>
        </p:nvSpPr>
        <p:spPr>
          <a:xfrm>
            <a:off x="3209932" y="-78257"/>
            <a:ext cx="915977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700D587D-2438-7BC2-07AB-F239EA0E66AB}"/>
              </a:ext>
            </a:extLst>
          </p:cNvPr>
          <p:cNvSpPr txBox="1"/>
          <p:nvPr/>
        </p:nvSpPr>
        <p:spPr>
          <a:xfrm>
            <a:off x="7489109" y="2793808"/>
            <a:ext cx="406087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</a:rPr>
              <a:t>Você já sabe, ter um domínio registrado e um e-mail profissional garante uma identidade digital mais forte, mas para expandir ainda mais essa presença online, </a:t>
            </a:r>
          </a:p>
          <a:p>
            <a:r>
              <a:rPr lang="pt-BR" sz="2000" dirty="0">
                <a:solidFill>
                  <a:schemeClr val="bg1"/>
                </a:solidFill>
              </a:rPr>
              <a:t>é essencial ter um site. 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02933E83-99F8-615F-8A81-5EC41E978F1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6866A141-E464-B2EF-A201-C9DC6B0AF7E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C77F32E-ED5F-E30A-33C3-4D3DB30EE2A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C35CF01A-A679-34A8-A203-B71F9C250C3F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130AB302-9C32-010A-FBAE-71C784D3786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sp>
        <p:nvSpPr>
          <p:cNvPr id="8" name="Retângulo 7">
            <a:extLst>
              <a:ext uri="{FF2B5EF4-FFF2-40B4-BE49-F238E27FC236}">
                <a16:creationId xmlns:a16="http://schemas.microsoft.com/office/drawing/2014/main" id="{A2EE6FE7-A5FF-2746-E690-1E8943E0AAB2}"/>
              </a:ext>
            </a:extLst>
          </p:cNvPr>
          <p:cNvSpPr/>
          <p:nvPr/>
        </p:nvSpPr>
        <p:spPr>
          <a:xfrm>
            <a:off x="1480702" y="827361"/>
            <a:ext cx="5468257" cy="296616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/>
              <a:t>Corrigir a frase para: </a:t>
            </a:r>
            <a:r>
              <a:rPr lang="pt-BR" dirty="0">
                <a:solidFill>
                  <a:schemeClr val="bg1"/>
                </a:solidFill>
              </a:rPr>
              <a:t>Você já sabe, ter um domínio registrado garante uma identidade digital mais forte, mas para expandir ainda mais essa presença online, </a:t>
            </a:r>
          </a:p>
          <a:p>
            <a:r>
              <a:rPr lang="pt-BR" dirty="0">
                <a:solidFill>
                  <a:schemeClr val="bg1"/>
                </a:solidFill>
              </a:rPr>
              <a:t>é essencial ter um site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88280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C016AA-3997-3992-D711-BEF042D09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Mulher sentada em frente a computador&#10;&#10;O conteúdo gerado por IA pode estar incorreto.">
            <a:extLst>
              <a:ext uri="{FF2B5EF4-FFF2-40B4-BE49-F238E27FC236}">
                <a16:creationId xmlns:a16="http://schemas.microsoft.com/office/drawing/2014/main" id="{4B19BD00-0A8A-8B2B-D06A-A894CE9F50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-39210" y="-39129"/>
            <a:ext cx="9293499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6DD8676A-D4F5-FE87-A129-BB2A8FE486BD}"/>
              </a:ext>
            </a:extLst>
          </p:cNvPr>
          <p:cNvSpPr/>
          <p:nvPr/>
        </p:nvSpPr>
        <p:spPr>
          <a:xfrm>
            <a:off x="3209932" y="-78257"/>
            <a:ext cx="915977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CAAE38EF-F50C-A52A-7F6C-02E4A0E93338}"/>
              </a:ext>
            </a:extLst>
          </p:cNvPr>
          <p:cNvSpPr txBox="1"/>
          <p:nvPr/>
        </p:nvSpPr>
        <p:spPr>
          <a:xfrm>
            <a:off x="7053580" y="2421867"/>
            <a:ext cx="449639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</a:rPr>
              <a:t>Um site funciona como um cartão de visitas virtual, disponível 24 horas por dia, permitindo que clientes conheçam a empresa, seus serviços e formas de contato a qualquer momento. Além disso, um site bem estruturado pode facilitar o dia a dia da empresa, automatizando processos, atraindo novos clientes e fortalecendo a marca. 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E04F9936-DCA9-1ED5-EE3E-969C08EF266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DD9F5A98-6AF6-544E-C7C4-8B89ED87C820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7ED8E19C-F789-2922-6462-46518ACD4AB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478D45C7-4378-DB2A-01B0-563FB3CFA471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4004E6DC-3C83-EFF0-F33A-F4AA513342C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57750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E96691-B8D4-F2ED-EDD5-A2A68D7F06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Tela de celular com publicação numa rede social&#10;&#10;O conteúdo gerado por IA pode estar incorreto.">
            <a:extLst>
              <a:ext uri="{FF2B5EF4-FFF2-40B4-BE49-F238E27FC236}">
                <a16:creationId xmlns:a16="http://schemas.microsoft.com/office/drawing/2014/main" id="{C65E0ABD-2B55-71E9-B6F2-405DCAF159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085" t="6754" r="11396" b="286"/>
          <a:stretch/>
        </p:blipFill>
        <p:spPr>
          <a:xfrm>
            <a:off x="233381" y="744954"/>
            <a:ext cx="5942631" cy="592478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20955AD1-4F55-73E0-FCB0-8D0968946A6A}"/>
              </a:ext>
            </a:extLst>
          </p:cNvPr>
          <p:cNvSpPr txBox="1"/>
          <p:nvPr/>
        </p:nvSpPr>
        <p:spPr>
          <a:xfrm>
            <a:off x="6422684" y="2215408"/>
            <a:ext cx="47371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Cada solução Claro empresas atende </a:t>
            </a:r>
          </a:p>
          <a:p>
            <a:r>
              <a:rPr lang="pt-BR" sz="2000" dirty="0"/>
              <a:t>a uma necessidade específica, mas todas têm um objetivo em comum: garantir que a empresa tenha uma presença online profissional e eficiente. Escolher a opção certa depende do nível de personalização desejado, do tempo disponível e do nível de conhecimento técnico da equipe. </a:t>
            </a:r>
            <a:r>
              <a:rPr lang="pt-BR" sz="2000" b="1" dirty="0"/>
              <a:t>Vamos avançar para saber mais sobre cada uma das soluções.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4612B505-1966-2C91-7AF9-B01F11DE9773}"/>
              </a:ext>
            </a:extLst>
          </p:cNvPr>
          <p:cNvSpPr/>
          <p:nvPr/>
        </p:nvSpPr>
        <p:spPr>
          <a:xfrm>
            <a:off x="5183109" y="124260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808363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0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DAD1F4-A265-04D8-C8C6-8D81861031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777E47F9-3FB1-F311-D957-50965F7ED1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2" t="291" r="29475" b="417"/>
          <a:stretch/>
        </p:blipFill>
        <p:spPr>
          <a:xfrm>
            <a:off x="-80521" y="0"/>
            <a:ext cx="7198088" cy="690726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36BF5AD0-39DF-8911-E63F-C0453F00B023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E3FB9D00-DAD0-246B-4FE2-BE63BC25DAE7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2CCB900D-28AC-F097-FFE7-75112999456F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F4656DE4-AB55-93A0-2CF8-31DE628C0E38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29AABDD-B14C-8699-7240-907565FA56D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CAB5BBBE-A329-2128-020B-9DCB8979760F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49AFE036-E65D-B51E-385C-AE1942D0284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7353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C9147C-F722-CC7C-B87E-6F24292A77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Uma imagem contendo pessoa, no interior, olhando, homem&#10;&#10;O conteúdo gerado por IA pode estar incorreto.">
            <a:extLst>
              <a:ext uri="{FF2B5EF4-FFF2-40B4-BE49-F238E27FC236}">
                <a16:creationId xmlns:a16="http://schemas.microsoft.com/office/drawing/2014/main" id="{185EC1B4-3D77-A316-6E9B-BB1081854E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655" r="9016"/>
          <a:stretch/>
        </p:blipFill>
        <p:spPr>
          <a:xfrm>
            <a:off x="206486" y="738902"/>
            <a:ext cx="5961232" cy="593115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D5D88F6E-A773-19E3-9C5B-832DB7B1C96B}"/>
              </a:ext>
            </a:extLst>
          </p:cNvPr>
          <p:cNvSpPr txBox="1"/>
          <p:nvPr/>
        </p:nvSpPr>
        <p:spPr>
          <a:xfrm>
            <a:off x="6429474" y="2608016"/>
            <a:ext cx="47371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pt-BR" sz="2000" b="1" dirty="0"/>
              <a:t>A ferramenta de criação e customização de site para empresas.</a:t>
            </a:r>
          </a:p>
          <a:p>
            <a:pPr fontAlgn="base"/>
            <a:endParaRPr lang="pt-BR" sz="2000" dirty="0"/>
          </a:p>
          <a:p>
            <a:pPr fontAlgn="base"/>
            <a:r>
              <a:rPr lang="pt-BR" sz="2000" dirty="0"/>
              <a:t>O Construtor de Sites é uma ferramenta que permite a criação da página da sua empresa, sem a necessidade de conhecimentos técnicos ou experiência em programação ou web design. 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9B91A2B8-C5F0-5151-6F92-92A1200DB4CF}"/>
              </a:ext>
            </a:extLst>
          </p:cNvPr>
          <p:cNvSpPr/>
          <p:nvPr/>
        </p:nvSpPr>
        <p:spPr>
          <a:xfrm>
            <a:off x="5183110" y="1242607"/>
            <a:ext cx="5129934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</p:spTree>
    <p:extLst>
      <p:ext uri="{BB962C8B-B14F-4D97-AF65-F5344CB8AC3E}">
        <p14:creationId xmlns:p14="http://schemas.microsoft.com/office/powerpoint/2010/main" val="969282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0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09DE70-6E73-9864-43A2-751C537A3D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 descr="Uma imagem contendo pessoa, no interior, olhando, homem&#10;&#10;O conteúdo gerado por IA pode estar incorreto.">
            <a:extLst>
              <a:ext uri="{FF2B5EF4-FFF2-40B4-BE49-F238E27FC236}">
                <a16:creationId xmlns:a16="http://schemas.microsoft.com/office/drawing/2014/main" id="{D4934305-ADC2-19E0-F7BA-74DA4D7F4D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655" r="9016"/>
          <a:stretch/>
        </p:blipFill>
        <p:spPr>
          <a:xfrm>
            <a:off x="206486" y="738902"/>
            <a:ext cx="5961232" cy="593115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0F79A63C-F3B7-E611-2981-851AFC9E6BEB}"/>
              </a:ext>
            </a:extLst>
          </p:cNvPr>
          <p:cNvSpPr txBox="1"/>
          <p:nvPr/>
        </p:nvSpPr>
        <p:spPr>
          <a:xfrm>
            <a:off x="6377668" y="2412890"/>
            <a:ext cx="47371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O serviço tem um visual amigável, intuitivo e completo, e tudo o que seu cliente tem que fazer é seguir os passos para escolher um layout, personalizar os elementos, inserir o conteúdo e publicar, possibilitando que você alcance mais clientes e se destaque na internet com um site que tem a cara da sua empresa. </a:t>
            </a:r>
          </a:p>
          <a:p>
            <a:r>
              <a:rPr lang="pt-BR" sz="2000" dirty="0"/>
              <a:t>A ferramenta possui duas versões de plano disponíveis para contratação.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F77F082F-6256-529E-800F-5558B1A70B9D}"/>
              </a:ext>
            </a:extLst>
          </p:cNvPr>
          <p:cNvSpPr/>
          <p:nvPr/>
        </p:nvSpPr>
        <p:spPr>
          <a:xfrm>
            <a:off x="5183110" y="1242607"/>
            <a:ext cx="5129934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</p:spTree>
    <p:extLst>
      <p:ext uri="{BB962C8B-B14F-4D97-AF65-F5344CB8AC3E}">
        <p14:creationId xmlns:p14="http://schemas.microsoft.com/office/powerpoint/2010/main" val="859823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8A0D21-A1CE-5C24-5C70-AF9798FB11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A4C4FC8C-8337-2648-AC96-2DEEE66B07A1}"/>
              </a:ext>
            </a:extLst>
          </p:cNvPr>
          <p:cNvSpPr txBox="1"/>
          <p:nvPr/>
        </p:nvSpPr>
        <p:spPr>
          <a:xfrm>
            <a:off x="1795560" y="1060809"/>
            <a:ext cx="85019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pt-BR" sz="2400" b="1" dirty="0"/>
              <a:t>Plano Pessoal</a:t>
            </a:r>
          </a:p>
          <a:p>
            <a:pPr algn="ctr" fontAlgn="base"/>
            <a:endParaRPr lang="pt-BR" sz="2400" b="1" dirty="0"/>
          </a:p>
          <a:p>
            <a:pPr algn="ctr" fontAlgn="base"/>
            <a:r>
              <a:rPr lang="pt-BR" sz="2400" dirty="0"/>
              <a:t>Para autônomos e empresas com poucos funcionários </a:t>
            </a:r>
          </a:p>
          <a:p>
            <a:pPr algn="ctr" fontAlgn="base"/>
            <a:r>
              <a:rPr lang="pt-BR" sz="2400" dirty="0"/>
              <a:t>e que não precisam de muito espaço.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64C54822-41D5-2B59-7A0B-893D5BA94BE7}"/>
              </a:ext>
            </a:extLst>
          </p:cNvPr>
          <p:cNvSpPr/>
          <p:nvPr/>
        </p:nvSpPr>
        <p:spPr>
          <a:xfrm>
            <a:off x="519881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E4050D4-FFC1-6B73-7C68-A0837EB6DA9A}"/>
              </a:ext>
            </a:extLst>
          </p:cNvPr>
          <p:cNvSpPr txBox="1"/>
          <p:nvPr/>
        </p:nvSpPr>
        <p:spPr>
          <a:xfrm>
            <a:off x="825295" y="3676977"/>
            <a:ext cx="289068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Banco de 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imagens gratuito.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0E82E7D4-CEB8-0484-43B4-26D1E132D19D}"/>
              </a:ext>
            </a:extLst>
          </p:cNvPr>
          <p:cNvSpPr/>
          <p:nvPr/>
        </p:nvSpPr>
        <p:spPr>
          <a:xfrm>
            <a:off x="4326808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7D355BEF-88DC-A6FB-6FF4-FB8F30FC102A}"/>
              </a:ext>
            </a:extLst>
          </p:cNvPr>
          <p:cNvSpPr txBox="1"/>
          <p:nvPr/>
        </p:nvSpPr>
        <p:spPr>
          <a:xfrm>
            <a:off x="4632222" y="3676977"/>
            <a:ext cx="289068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20 GB de espaço 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na web.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59F49696-7B25-BAA6-EFA1-2F2B6009E0BC}"/>
              </a:ext>
            </a:extLst>
          </p:cNvPr>
          <p:cNvSpPr/>
          <p:nvPr/>
        </p:nvSpPr>
        <p:spPr>
          <a:xfrm>
            <a:off x="8133735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6326CF80-87AE-FBE2-5757-05A8676387C2}"/>
              </a:ext>
            </a:extLst>
          </p:cNvPr>
          <p:cNvSpPr txBox="1"/>
          <p:nvPr/>
        </p:nvSpPr>
        <p:spPr>
          <a:xfrm>
            <a:off x="8392158" y="3676977"/>
            <a:ext cx="289068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5 contas de e-mail com 10 GB.</a:t>
            </a:r>
          </a:p>
        </p:txBody>
      </p:sp>
    </p:spTree>
    <p:extLst>
      <p:ext uri="{BB962C8B-B14F-4D97-AF65-F5344CB8AC3E}">
        <p14:creationId xmlns:p14="http://schemas.microsoft.com/office/powerpoint/2010/main" val="671820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8" grpId="0" animBg="1"/>
      <p:bldP spid="10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8AF7E8-9B01-78DE-D53C-96C191DB32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 descr="Pessoas sentadas ao redor de uma mesa&#10;&#10;O conteúdo gerado por IA pode estar incorreto.">
            <a:extLst>
              <a:ext uri="{FF2B5EF4-FFF2-40B4-BE49-F238E27FC236}">
                <a16:creationId xmlns:a16="http://schemas.microsoft.com/office/drawing/2014/main" id="{BAC5F070-08EC-C824-4C76-CC909BD630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55" r="18760" b="3774"/>
          <a:stretch/>
        </p:blipFill>
        <p:spPr>
          <a:xfrm>
            <a:off x="5896378" y="738268"/>
            <a:ext cx="6096183" cy="5940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B181F03F-CD15-AF40-DBDB-00A5A8270E1E}"/>
              </a:ext>
            </a:extLst>
          </p:cNvPr>
          <p:cNvSpPr txBox="1"/>
          <p:nvPr/>
        </p:nvSpPr>
        <p:spPr>
          <a:xfrm>
            <a:off x="518075" y="1723687"/>
            <a:ext cx="443868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pt-BR" sz="2000" b="1" dirty="0"/>
              <a:t>Com o Plano </a:t>
            </a:r>
            <a:r>
              <a:rPr lang="pt-BR" sz="2000" b="1" dirty="0">
                <a:solidFill>
                  <a:srgbClr val="FF0000"/>
                </a:solidFill>
              </a:rPr>
              <a:t>Pessoal</a:t>
            </a:r>
            <a:r>
              <a:rPr lang="pt-BR" sz="2000" b="1" dirty="0"/>
              <a:t> seu cliente </a:t>
            </a:r>
          </a:p>
          <a:p>
            <a:pPr fontAlgn="base"/>
            <a:r>
              <a:rPr lang="pt-BR" sz="2000" b="1" dirty="0"/>
              <a:t>contará com:</a:t>
            </a:r>
          </a:p>
          <a:p>
            <a:pPr fontAlgn="base"/>
            <a:endParaRPr lang="pt-BR" sz="2000" b="1" dirty="0"/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Banco de imagens gratuito;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20 GB de espaço na web;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5 contas de e-mail com 10 GB;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Diversos </a:t>
            </a:r>
            <a:r>
              <a:rPr lang="pt-BR" sz="2000" dirty="0" err="1"/>
              <a:t>templates</a:t>
            </a:r>
            <a:r>
              <a:rPr lang="pt-BR" sz="2000" dirty="0"/>
              <a:t> prontos;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Domínio e hospedagem incluídos;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Páginas ilimitadas;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Site responsivo, melhor visualização </a:t>
            </a:r>
          </a:p>
          <a:p>
            <a:pPr fontAlgn="base">
              <a:buClr>
                <a:srgbClr val="C00000"/>
              </a:buClr>
            </a:pPr>
            <a:r>
              <a:rPr lang="pt-BR" sz="2000" dirty="0"/>
              <a:t>   no celular;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Integração com Facebook e Twitter;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Relatórios detalhados sobre os</a:t>
            </a:r>
          </a:p>
          <a:p>
            <a:pPr fontAlgn="base">
              <a:buClr>
                <a:srgbClr val="C00000"/>
              </a:buClr>
            </a:pPr>
            <a:r>
              <a:rPr lang="pt-BR" sz="2000" dirty="0"/>
              <a:t>    visitantes do site.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95C42445-259E-1299-C102-6BC00EADB4AC}"/>
              </a:ext>
            </a:extLst>
          </p:cNvPr>
          <p:cNvSpPr/>
          <p:nvPr/>
        </p:nvSpPr>
        <p:spPr>
          <a:xfrm>
            <a:off x="2120610" y="1102402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</p:spTree>
    <p:extLst>
      <p:ext uri="{BB962C8B-B14F-4D97-AF65-F5344CB8AC3E}">
        <p14:creationId xmlns:p14="http://schemas.microsoft.com/office/powerpoint/2010/main" val="4211900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176ABD-7AFC-7FB0-2993-99E69F9573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01C2E707-CC5D-10EC-26B5-96D39BC09B7F}"/>
              </a:ext>
            </a:extLst>
          </p:cNvPr>
          <p:cNvSpPr txBox="1"/>
          <p:nvPr/>
        </p:nvSpPr>
        <p:spPr>
          <a:xfrm>
            <a:off x="1795560" y="1149177"/>
            <a:ext cx="85019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pt-BR" sz="2400" b="1" dirty="0"/>
              <a:t>Plano Profissional</a:t>
            </a:r>
          </a:p>
          <a:p>
            <a:pPr algn="ctr" fontAlgn="base"/>
            <a:endParaRPr lang="pt-BR" sz="2400" b="1" dirty="0"/>
          </a:p>
          <a:p>
            <a:pPr algn="ctr" fontAlgn="base"/>
            <a:r>
              <a:rPr lang="pt-BR" sz="2400" dirty="0"/>
              <a:t>Para empresas que precisam de um site com mais espaço </a:t>
            </a:r>
          </a:p>
          <a:p>
            <a:pPr algn="ctr" fontAlgn="base"/>
            <a:r>
              <a:rPr lang="pt-BR" sz="2400" dirty="0"/>
              <a:t>e mais e-mails para seus funcionários.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E26D2819-B674-CC42-C149-A4336A76389B}"/>
              </a:ext>
            </a:extLst>
          </p:cNvPr>
          <p:cNvSpPr/>
          <p:nvPr/>
        </p:nvSpPr>
        <p:spPr>
          <a:xfrm>
            <a:off x="519881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DDCED677-C7A6-835B-F70F-53AFB0721BB3}"/>
              </a:ext>
            </a:extLst>
          </p:cNvPr>
          <p:cNvSpPr txBox="1"/>
          <p:nvPr/>
        </p:nvSpPr>
        <p:spPr>
          <a:xfrm>
            <a:off x="825295" y="3676977"/>
            <a:ext cx="289068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Banco de 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imagens gratuito.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4497E988-2759-21A0-F00F-1722EF7430CE}"/>
              </a:ext>
            </a:extLst>
          </p:cNvPr>
          <p:cNvSpPr/>
          <p:nvPr/>
        </p:nvSpPr>
        <p:spPr>
          <a:xfrm>
            <a:off x="4326808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51E58E83-ACA8-187A-59EE-E60B15C0BDF6}"/>
              </a:ext>
            </a:extLst>
          </p:cNvPr>
          <p:cNvSpPr txBox="1"/>
          <p:nvPr/>
        </p:nvSpPr>
        <p:spPr>
          <a:xfrm>
            <a:off x="4601199" y="3676977"/>
            <a:ext cx="289068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150 GB de espaço 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na web.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A9073802-43B6-0101-141A-52DD92CB3846}"/>
              </a:ext>
            </a:extLst>
          </p:cNvPr>
          <p:cNvSpPr/>
          <p:nvPr/>
        </p:nvSpPr>
        <p:spPr>
          <a:xfrm>
            <a:off x="8133735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FD7F0870-C163-11FC-45E3-4EDC7384EFF3}"/>
              </a:ext>
            </a:extLst>
          </p:cNvPr>
          <p:cNvSpPr txBox="1"/>
          <p:nvPr/>
        </p:nvSpPr>
        <p:spPr>
          <a:xfrm>
            <a:off x="8381148" y="3676977"/>
            <a:ext cx="289068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10 contas de e-mail com 10 GB.</a:t>
            </a:r>
          </a:p>
        </p:txBody>
      </p:sp>
    </p:spTree>
    <p:extLst>
      <p:ext uri="{BB962C8B-B14F-4D97-AF65-F5344CB8AC3E}">
        <p14:creationId xmlns:p14="http://schemas.microsoft.com/office/powerpoint/2010/main" val="132801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8" grpId="0" animBg="1"/>
      <p:bldP spid="10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150EBE-FEC2-7B80-ED85-3661C30D89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Homem e mulher sentados em frente a computador&#10;&#10;O conteúdo gerado por IA pode estar incorreto.">
            <a:extLst>
              <a:ext uri="{FF2B5EF4-FFF2-40B4-BE49-F238E27FC236}">
                <a16:creationId xmlns:a16="http://schemas.microsoft.com/office/drawing/2014/main" id="{D5614E2B-D797-CC73-B01A-2CDD5F4B4A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17" t="1278" r="11021" b="258"/>
          <a:stretch/>
        </p:blipFill>
        <p:spPr>
          <a:xfrm>
            <a:off x="5868695" y="757281"/>
            <a:ext cx="6125243" cy="5912459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E390B44D-7902-B87A-9C65-83320DE96A0C}"/>
              </a:ext>
            </a:extLst>
          </p:cNvPr>
          <p:cNvSpPr txBox="1"/>
          <p:nvPr/>
        </p:nvSpPr>
        <p:spPr>
          <a:xfrm>
            <a:off x="518075" y="1723687"/>
            <a:ext cx="54299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/>
              <a:t>Com o Plano </a:t>
            </a:r>
            <a:r>
              <a:rPr lang="pt-BR" sz="2000" b="1" dirty="0">
                <a:solidFill>
                  <a:srgbClr val="FF0000"/>
                </a:solidFill>
              </a:rPr>
              <a:t>Profissional</a:t>
            </a:r>
            <a:r>
              <a:rPr lang="pt-BR" sz="2000" b="1" dirty="0"/>
              <a:t> seu cliente </a:t>
            </a:r>
          </a:p>
          <a:p>
            <a:r>
              <a:rPr lang="pt-BR" sz="2000" b="1" dirty="0"/>
              <a:t>contará com:</a:t>
            </a:r>
          </a:p>
          <a:p>
            <a:endParaRPr lang="pt-BR" sz="2000" dirty="0"/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Banco de imagens gratuito;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150 GB de espaço na web;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10 contas de e-mail de 10 GB;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Diversos </a:t>
            </a:r>
            <a:r>
              <a:rPr lang="pt-BR" sz="2000" dirty="0" err="1"/>
              <a:t>templates</a:t>
            </a:r>
            <a:r>
              <a:rPr lang="pt-BR" sz="2000" dirty="0"/>
              <a:t> prontos;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Domínio e hospedagem incluídos;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Páginas ilimitadas;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Site responsivo, melhor visualização </a:t>
            </a:r>
          </a:p>
          <a:p>
            <a:pPr fontAlgn="base">
              <a:buClr>
                <a:srgbClr val="C00000"/>
              </a:buClr>
            </a:pPr>
            <a:r>
              <a:rPr lang="pt-BR" sz="2000" dirty="0"/>
              <a:t>    no celular;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Integração com Facebook e Twitter;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Relatórios detalhados sobre os visitantes </a:t>
            </a:r>
          </a:p>
          <a:p>
            <a:pPr fontAlgn="base">
              <a:buClr>
                <a:srgbClr val="C00000"/>
              </a:buClr>
            </a:pPr>
            <a:r>
              <a:rPr lang="pt-BR" sz="2000" dirty="0"/>
              <a:t>    do site.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E0359A03-B8FB-FE89-3C8E-C45D314BE64A}"/>
              </a:ext>
            </a:extLst>
          </p:cNvPr>
          <p:cNvSpPr/>
          <p:nvPr/>
        </p:nvSpPr>
        <p:spPr>
          <a:xfrm>
            <a:off x="2120610" y="1102402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</p:spTree>
    <p:extLst>
      <p:ext uri="{BB962C8B-B14F-4D97-AF65-F5344CB8AC3E}">
        <p14:creationId xmlns:p14="http://schemas.microsoft.com/office/powerpoint/2010/main" val="109781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8EDD5D-B444-D9EB-5759-CDE87C4086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70B652DC-FAB5-6527-C2C8-3340180B9F71}"/>
              </a:ext>
            </a:extLst>
          </p:cNvPr>
          <p:cNvCxnSpPr>
            <a:cxnSpLocks/>
          </p:cNvCxnSpPr>
          <p:nvPr/>
        </p:nvCxnSpPr>
        <p:spPr>
          <a:xfrm flipH="1">
            <a:off x="2676023" y="4014871"/>
            <a:ext cx="6389319" cy="0"/>
          </a:xfrm>
          <a:prstGeom prst="line">
            <a:avLst/>
          </a:prstGeom>
          <a:ln w="254000">
            <a:gradFill flip="none" rotWithShape="1">
              <a:gsLst>
                <a:gs pos="0">
                  <a:srgbClr val="742424"/>
                </a:gs>
                <a:gs pos="48000">
                  <a:srgbClr val="742424"/>
                </a:gs>
                <a:gs pos="100000">
                  <a:srgbClr val="D2CDCD"/>
                </a:gs>
              </a:gsLst>
              <a:path path="circle">
                <a:fillToRect l="100000" t="100000"/>
              </a:path>
              <a:tileRect r="-100000" b="-10000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EA11E7A4-3153-694C-353C-6FE351821DF7}"/>
              </a:ext>
            </a:extLst>
          </p:cNvPr>
          <p:cNvSpPr/>
          <p:nvPr/>
        </p:nvSpPr>
        <p:spPr>
          <a:xfrm>
            <a:off x="4435791" y="2059802"/>
            <a:ext cx="3354029" cy="389106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62252B68-76AD-4DB3-306E-CE5B3D77A19C}"/>
              </a:ext>
            </a:extLst>
          </p:cNvPr>
          <p:cNvSpPr txBox="1"/>
          <p:nvPr/>
        </p:nvSpPr>
        <p:spPr>
          <a:xfrm>
            <a:off x="1007320" y="986595"/>
            <a:ext cx="100788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pt-BR" sz="2400" dirty="0"/>
              <a:t>Com a ferramenta </a:t>
            </a:r>
            <a:r>
              <a:rPr lang="pt-BR" sz="2400" b="1" dirty="0"/>
              <a:t>seu cliente poderá </a:t>
            </a:r>
            <a:r>
              <a:rPr lang="pt-BR" sz="2400" b="1" dirty="0">
                <a:solidFill>
                  <a:srgbClr val="FF0000"/>
                </a:solidFill>
              </a:rPr>
              <a:t>criar</a:t>
            </a:r>
            <a:r>
              <a:rPr lang="pt-BR" sz="2400" b="1" dirty="0"/>
              <a:t> um site </a:t>
            </a:r>
            <a:r>
              <a:rPr lang="pt-BR" sz="2400" dirty="0"/>
              <a:t>em apenas três passos: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531433F8-185F-38ED-3FAB-AAE66C131D79}"/>
              </a:ext>
            </a:extLst>
          </p:cNvPr>
          <p:cNvSpPr/>
          <p:nvPr/>
        </p:nvSpPr>
        <p:spPr>
          <a:xfrm>
            <a:off x="441222" y="2073450"/>
            <a:ext cx="3354029" cy="389106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CD6F8F8C-6FFB-A7D5-9B89-73BEAF284639}"/>
              </a:ext>
            </a:extLst>
          </p:cNvPr>
          <p:cNvSpPr txBox="1"/>
          <p:nvPr/>
        </p:nvSpPr>
        <p:spPr>
          <a:xfrm>
            <a:off x="672894" y="2306711"/>
            <a:ext cx="289068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400" b="1" dirty="0">
                <a:solidFill>
                  <a:schemeClr val="bg1"/>
                </a:solidFill>
              </a:rPr>
              <a:t>Passo 1: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O cliente seleciona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o </a:t>
            </a:r>
            <a:r>
              <a:rPr lang="pt-BR" sz="2400" dirty="0" err="1">
                <a:solidFill>
                  <a:schemeClr val="bg1"/>
                </a:solidFill>
              </a:rPr>
              <a:t>template</a:t>
            </a:r>
            <a:r>
              <a:rPr lang="pt-BR" sz="2400" dirty="0">
                <a:solidFill>
                  <a:schemeClr val="bg1"/>
                </a:solidFill>
              </a:rPr>
              <a:t> favorito na ferramenta de criação de sites. São muitas opções de layout para escolher a que mais tem a ver com a empresa. 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9630A1DA-8793-FF17-33BF-721113DE9A9A}"/>
              </a:ext>
            </a:extLst>
          </p:cNvPr>
          <p:cNvSpPr txBox="1"/>
          <p:nvPr/>
        </p:nvSpPr>
        <p:spPr>
          <a:xfrm>
            <a:off x="4514756" y="2297175"/>
            <a:ext cx="319609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400" b="1" dirty="0">
                <a:solidFill>
                  <a:schemeClr val="bg1"/>
                </a:solidFill>
              </a:rPr>
              <a:t>Passo 2: 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O cliente poderá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 mudar as cores, as posições dos elementos, adicionar imagens do banco gratuito e inserir os conteúdos que desejar publicar no site.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4219F4B6-D13A-3104-41A0-FBB8632FA702}"/>
              </a:ext>
            </a:extLst>
          </p:cNvPr>
          <p:cNvSpPr/>
          <p:nvPr/>
        </p:nvSpPr>
        <p:spPr>
          <a:xfrm>
            <a:off x="8430360" y="2059802"/>
            <a:ext cx="3354029" cy="389106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52021C6B-B340-8634-5AD2-1A061D4F4C73}"/>
              </a:ext>
            </a:extLst>
          </p:cNvPr>
          <p:cNvSpPr txBox="1"/>
          <p:nvPr/>
        </p:nvSpPr>
        <p:spPr>
          <a:xfrm>
            <a:off x="8509325" y="2570035"/>
            <a:ext cx="319609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400" b="1" dirty="0">
                <a:solidFill>
                  <a:schemeClr val="bg1"/>
                </a:solidFill>
              </a:rPr>
              <a:t>Passo 3: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Com o site da 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empresa pronto 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e personalizado, 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seu cliente poderá publicar o que quiser quando quiser. </a:t>
            </a:r>
          </a:p>
        </p:txBody>
      </p:sp>
    </p:spTree>
    <p:extLst>
      <p:ext uri="{BB962C8B-B14F-4D97-AF65-F5344CB8AC3E}">
        <p14:creationId xmlns:p14="http://schemas.microsoft.com/office/powerpoint/2010/main" val="1285594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3" grpId="0"/>
      <p:bldP spid="4" grpId="0" animBg="1"/>
      <p:bldP spid="6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94EDEF-3A3B-B942-4596-208B122FA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56459B0-BCC1-3FBE-AE68-FA2CF08C13F1}"/>
              </a:ext>
            </a:extLst>
          </p:cNvPr>
          <p:cNvSpPr/>
          <p:nvPr/>
        </p:nvSpPr>
        <p:spPr>
          <a:xfrm>
            <a:off x="8829040" y="0"/>
            <a:ext cx="3362960" cy="296917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9B1069-E671-6EBA-6A83-7D5C90B47B8F}"/>
              </a:ext>
            </a:extLst>
          </p:cNvPr>
          <p:cNvSpPr txBox="1"/>
          <p:nvPr/>
        </p:nvSpPr>
        <p:spPr>
          <a:xfrm>
            <a:off x="0" y="2521059"/>
            <a:ext cx="6959600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00" b="1" i="0" u="none" strike="noStrike" kern="1200" cap="none" spc="0" normalizeH="0" baseline="0" noProof="0" dirty="0" err="1">
                <a:ln>
                  <a:noFill/>
                </a:ln>
                <a:solidFill>
                  <a:srgbClr val="880000"/>
                </a:solidFill>
                <a:effectLst/>
                <a:uLnTx/>
                <a:uFillTx/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Processo</a:t>
            </a:r>
            <a:r>
              <a:rPr kumimoji="0" 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880000"/>
                </a:solidFill>
                <a:effectLst/>
                <a:uLnTx/>
                <a:uFillTx/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 cadastro da </a:t>
            </a:r>
            <a:r>
              <a:rPr kumimoji="0" lang="en-US" sz="2500" b="1" i="0" u="none" strike="noStrike" kern="1200" cap="none" spc="0" normalizeH="0" baseline="0" noProof="0" dirty="0" err="1">
                <a:ln>
                  <a:noFill/>
                </a:ln>
                <a:solidFill>
                  <a:srgbClr val="880000"/>
                </a:solidFill>
                <a:effectLst/>
                <a:uLnTx/>
                <a:uFillTx/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venda</a:t>
            </a:r>
            <a:r>
              <a:rPr kumimoji="0" 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880000"/>
                </a:solidFill>
                <a:effectLst/>
                <a:uLnTx/>
                <a:uFillTx/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 Radar, SOLAR e HUB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880000"/>
              </a:solidFill>
              <a:effectLst/>
              <a:uLnTx/>
              <a:uFillTx/>
              <a:latin typeface="AMX" panose="020B0604020202020204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Registro de Domínio e Construtor de Sites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3B9C2E4-EF5F-C765-0698-8F2CA35707C3}"/>
              </a:ext>
            </a:extLst>
          </p:cNvPr>
          <p:cNvSpPr/>
          <p:nvPr/>
        </p:nvSpPr>
        <p:spPr>
          <a:xfrm>
            <a:off x="10063162" y="5454764"/>
            <a:ext cx="847725" cy="847725"/>
          </a:xfrm>
          <a:prstGeom prst="rect">
            <a:avLst/>
          </a:prstGeom>
          <a:noFill/>
          <a:ln w="25400">
            <a:solidFill>
              <a:srgbClr val="880000">
                <a:alpha val="3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EEC4F7C-D632-94C9-788A-40E9C6C3069C}"/>
              </a:ext>
            </a:extLst>
          </p:cNvPr>
          <p:cNvSpPr/>
          <p:nvPr/>
        </p:nvSpPr>
        <p:spPr>
          <a:xfrm>
            <a:off x="540639" y="2936558"/>
            <a:ext cx="1887415" cy="9537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BC71EB0-06BD-26A5-6E30-DD78571809A8}"/>
              </a:ext>
            </a:extLst>
          </p:cNvPr>
          <p:cNvSpPr/>
          <p:nvPr/>
        </p:nvSpPr>
        <p:spPr>
          <a:xfrm>
            <a:off x="-1" y="5349206"/>
            <a:ext cx="6593444" cy="1508793"/>
          </a:xfrm>
          <a:prstGeom prst="rect">
            <a:avLst/>
          </a:prstGeom>
          <a:gradFill flip="none" rotWithShape="1">
            <a:gsLst>
              <a:gs pos="0">
                <a:srgbClr val="880000">
                  <a:shade val="30000"/>
                  <a:satMod val="115000"/>
                </a:srgbClr>
              </a:gs>
              <a:gs pos="50000">
                <a:srgbClr val="880000">
                  <a:shade val="67500"/>
                  <a:satMod val="115000"/>
                </a:srgbClr>
              </a:gs>
              <a:gs pos="100000">
                <a:srgbClr val="880000">
                  <a:shade val="100000"/>
                  <a:satMod val="115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pic>
        <p:nvPicPr>
          <p:cNvPr id="6" name="Imagem 5" descr="Logotipo&#10;&#10;O conteúdo gerado por IA pode estar incorreto.">
            <a:extLst>
              <a:ext uri="{FF2B5EF4-FFF2-40B4-BE49-F238E27FC236}">
                <a16:creationId xmlns:a16="http://schemas.microsoft.com/office/drawing/2014/main" id="{B7273F48-1ED0-D086-7C61-61A3845FBD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0" y="-735869"/>
            <a:ext cx="2708074" cy="1748332"/>
          </a:xfrm>
          <a:prstGeom prst="rect">
            <a:avLst/>
          </a:prstGeom>
        </p:spPr>
      </p:pic>
      <p:sp>
        <p:nvSpPr>
          <p:cNvPr id="8" name="Rectangle 30">
            <a:extLst>
              <a:ext uri="{FF2B5EF4-FFF2-40B4-BE49-F238E27FC236}">
                <a16:creationId xmlns:a16="http://schemas.microsoft.com/office/drawing/2014/main" id="{CA179390-00EF-38BD-2179-AACAE9B27149}"/>
              </a:ext>
            </a:extLst>
          </p:cNvPr>
          <p:cNvSpPr/>
          <p:nvPr/>
        </p:nvSpPr>
        <p:spPr>
          <a:xfrm>
            <a:off x="5311427" y="1248524"/>
            <a:ext cx="847725" cy="847725"/>
          </a:xfrm>
          <a:prstGeom prst="rect">
            <a:avLst/>
          </a:prstGeom>
          <a:noFill/>
          <a:ln w="25400">
            <a:solidFill>
              <a:srgbClr val="880000">
                <a:alpha val="3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pic>
        <p:nvPicPr>
          <p:cNvPr id="7" name="Espaço Reservado para Imagem 6" descr="Homem com violão na mão&#10;&#10;O conteúdo gerado por IA pode estar incorreto.">
            <a:extLst>
              <a:ext uri="{FF2B5EF4-FFF2-40B4-BE49-F238E27FC236}">
                <a16:creationId xmlns:a16="http://schemas.microsoft.com/office/drawing/2014/main" id="{A69C8297-225B-B7C7-6568-087CCB2C283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91" t="1549" r="26195" b="-1549"/>
          <a:stretch>
            <a:fillRect/>
          </a:stretch>
        </p:blipFill>
        <p:spPr>
          <a:xfrm>
            <a:off x="6593443" y="1760364"/>
            <a:ext cx="3977328" cy="5178426"/>
          </a:xfrm>
        </p:spPr>
      </p:pic>
      <p:sp>
        <p:nvSpPr>
          <p:cNvPr id="4" name="TextBox 21">
            <a:extLst>
              <a:ext uri="{FF2B5EF4-FFF2-40B4-BE49-F238E27FC236}">
                <a16:creationId xmlns:a16="http://schemas.microsoft.com/office/drawing/2014/main" id="{DA752E29-99A2-5053-6919-2D4CBDC59B1F}"/>
              </a:ext>
            </a:extLst>
          </p:cNvPr>
          <p:cNvSpPr txBox="1"/>
          <p:nvPr/>
        </p:nvSpPr>
        <p:spPr>
          <a:xfrm>
            <a:off x="10509762" y="6504698"/>
            <a:ext cx="18198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MX"/>
                <a:ea typeface="+mn-ea"/>
                <a:cs typeface="+mn-cs"/>
                <a:sym typeface="Arial"/>
              </a:rPr>
              <a:t>Março/2026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MX"/>
              <a:ea typeface="+mn-ea"/>
              <a:cs typeface="+mn-cs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98ACCD10-5A84-BCCB-1FAA-3B4D9FF36AD0}"/>
              </a:ext>
            </a:extLst>
          </p:cNvPr>
          <p:cNvSpPr/>
          <p:nvPr/>
        </p:nvSpPr>
        <p:spPr>
          <a:xfrm>
            <a:off x="2708074" y="1621971"/>
            <a:ext cx="8743697" cy="296917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Obs. Avaliar como trazer este tópico pois é o mesmo processo do produto anterior </a:t>
            </a:r>
          </a:p>
        </p:txBody>
      </p:sp>
    </p:spTree>
    <p:extLst>
      <p:ext uri="{BB962C8B-B14F-4D97-AF65-F5344CB8AC3E}">
        <p14:creationId xmlns:p14="http://schemas.microsoft.com/office/powerpoint/2010/main" val="59095017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1F5BE5-D948-317D-F310-7E3F6C4FF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Retângulo 325">
            <a:extLst>
              <a:ext uri="{FF2B5EF4-FFF2-40B4-BE49-F238E27FC236}">
                <a16:creationId xmlns:a16="http://schemas.microsoft.com/office/drawing/2014/main" id="{B5E4B2CE-5940-6983-3BEA-6B7E9C9014AE}"/>
              </a:ext>
            </a:extLst>
          </p:cNvPr>
          <p:cNvSpPr/>
          <p:nvPr/>
        </p:nvSpPr>
        <p:spPr>
          <a:xfrm>
            <a:off x="351058" y="4200871"/>
            <a:ext cx="7473560" cy="1678457"/>
          </a:xfrm>
          <a:prstGeom prst="rect">
            <a:avLst/>
          </a:prstGeom>
          <a:solidFill>
            <a:srgbClr val="FBE3D6">
              <a:alpha val="30196"/>
            </a:srgbClr>
          </a:solidFill>
          <a:ln w="6350">
            <a:solidFill>
              <a:srgbClr val="88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Jornada Serviço Avançado</a:t>
            </a:r>
          </a:p>
        </p:txBody>
      </p:sp>
      <p:cxnSp>
        <p:nvCxnSpPr>
          <p:cNvPr id="490" name="Conector reto 489">
            <a:extLst>
              <a:ext uri="{FF2B5EF4-FFF2-40B4-BE49-F238E27FC236}">
                <a16:creationId xmlns:a16="http://schemas.microsoft.com/office/drawing/2014/main" id="{720125AC-41D9-BB08-E9B7-2D4BECDCF1ED}"/>
              </a:ext>
            </a:extLst>
          </p:cNvPr>
          <p:cNvCxnSpPr>
            <a:cxnSpLocks/>
            <a:stCxn id="488" idx="2"/>
            <a:endCxn id="44" idx="2"/>
          </p:cNvCxnSpPr>
          <p:nvPr/>
        </p:nvCxnSpPr>
        <p:spPr>
          <a:xfrm flipV="1">
            <a:off x="10104075" y="2052086"/>
            <a:ext cx="5346" cy="26804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Retângulo 9">
            <a:extLst>
              <a:ext uri="{FF2B5EF4-FFF2-40B4-BE49-F238E27FC236}">
                <a16:creationId xmlns:a16="http://schemas.microsoft.com/office/drawing/2014/main" id="{4D3E6D7F-6BD4-F4FF-9D45-94742E816DB6}"/>
              </a:ext>
            </a:extLst>
          </p:cNvPr>
          <p:cNvSpPr/>
          <p:nvPr/>
        </p:nvSpPr>
        <p:spPr>
          <a:xfrm>
            <a:off x="8743726" y="147657"/>
            <a:ext cx="3429000" cy="7915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+mn-cs"/>
            </a:endParaRPr>
          </a:p>
        </p:txBody>
      </p:sp>
      <p:pic>
        <p:nvPicPr>
          <p:cNvPr id="49" name="Imagem 48" descr="Logotipo&#10;&#10;O conteúdo gerado por IA pode estar incorreto.">
            <a:extLst>
              <a:ext uri="{FF2B5EF4-FFF2-40B4-BE49-F238E27FC236}">
                <a16:creationId xmlns:a16="http://schemas.microsoft.com/office/drawing/2014/main" id="{F21D6252-74AD-CAB2-5F04-0CE4940BEC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9980152" y="-602772"/>
            <a:ext cx="2257641" cy="1457533"/>
          </a:xfrm>
          <a:prstGeom prst="rect">
            <a:avLst/>
          </a:prstGeom>
        </p:spPr>
      </p:pic>
      <p:sp>
        <p:nvSpPr>
          <p:cNvPr id="44" name="Retângulo de cantos arredondados 41">
            <a:extLst>
              <a:ext uri="{FF2B5EF4-FFF2-40B4-BE49-F238E27FC236}">
                <a16:creationId xmlns:a16="http://schemas.microsoft.com/office/drawing/2014/main" id="{8EA81D1B-9110-506D-467E-39465ABBA3E7}"/>
              </a:ext>
            </a:extLst>
          </p:cNvPr>
          <p:cNvSpPr/>
          <p:nvPr/>
        </p:nvSpPr>
        <p:spPr>
          <a:xfrm>
            <a:off x="9623421" y="1332086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forma de pagamento</a:t>
            </a:r>
          </a:p>
        </p:txBody>
      </p:sp>
      <p:sp>
        <p:nvSpPr>
          <p:cNvPr id="50" name="Pentágono 6">
            <a:extLst>
              <a:ext uri="{FF2B5EF4-FFF2-40B4-BE49-F238E27FC236}">
                <a16:creationId xmlns:a16="http://schemas.microsoft.com/office/drawing/2014/main" id="{C6A74F46-084B-6DDB-49CF-BEAFD077FA1C}"/>
              </a:ext>
            </a:extLst>
          </p:cNvPr>
          <p:cNvSpPr/>
          <p:nvPr/>
        </p:nvSpPr>
        <p:spPr>
          <a:xfrm>
            <a:off x="9633930" y="1173574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Vendas</a:t>
            </a:r>
          </a:p>
        </p:txBody>
      </p:sp>
      <p:pic>
        <p:nvPicPr>
          <p:cNvPr id="51" name="Imagem 50">
            <a:extLst>
              <a:ext uri="{FF2B5EF4-FFF2-40B4-BE49-F238E27FC236}">
                <a16:creationId xmlns:a16="http://schemas.microsoft.com/office/drawing/2014/main" id="{8CFB5957-5400-AD5A-4DF1-7D6A0271E0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6032" y="1193911"/>
            <a:ext cx="198000" cy="198000"/>
          </a:xfrm>
          <a:prstGeom prst="rect">
            <a:avLst/>
          </a:prstGeom>
        </p:spPr>
      </p:pic>
      <p:sp>
        <p:nvSpPr>
          <p:cNvPr id="376" name="Retângulo de cantos arredondados 41">
            <a:extLst>
              <a:ext uri="{FF2B5EF4-FFF2-40B4-BE49-F238E27FC236}">
                <a16:creationId xmlns:a16="http://schemas.microsoft.com/office/drawing/2014/main" id="{4A20059C-6048-3281-F3D5-8F2DE172078B}"/>
              </a:ext>
            </a:extLst>
          </p:cNvPr>
          <p:cNvSpPr/>
          <p:nvPr/>
        </p:nvSpPr>
        <p:spPr>
          <a:xfrm>
            <a:off x="4213281" y="2886575"/>
            <a:ext cx="1054436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informações e dados do cliente</a:t>
            </a:r>
          </a:p>
        </p:txBody>
      </p:sp>
      <p:sp>
        <p:nvSpPr>
          <p:cNvPr id="503" name="Fluxograma: Processo Alternativo 502">
            <a:extLst>
              <a:ext uri="{FF2B5EF4-FFF2-40B4-BE49-F238E27FC236}">
                <a16:creationId xmlns:a16="http://schemas.microsoft.com/office/drawing/2014/main" id="{7BA351E9-72B5-21DD-00AA-09AA28A0595F}"/>
              </a:ext>
            </a:extLst>
          </p:cNvPr>
          <p:cNvSpPr/>
          <p:nvPr/>
        </p:nvSpPr>
        <p:spPr>
          <a:xfrm>
            <a:off x="4102187" y="211712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504" name="Imagem 503">
            <a:extLst>
              <a:ext uri="{FF2B5EF4-FFF2-40B4-BE49-F238E27FC236}">
                <a16:creationId xmlns:a16="http://schemas.microsoft.com/office/drawing/2014/main" id="{07CC4278-8531-F6DA-97AC-53A9D117F5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2187" y="2117125"/>
            <a:ext cx="176943" cy="176943"/>
          </a:xfrm>
          <a:prstGeom prst="rect">
            <a:avLst/>
          </a:prstGeom>
        </p:spPr>
      </p:pic>
      <p:sp>
        <p:nvSpPr>
          <p:cNvPr id="505" name="Fluxograma: Processo Alternativo 504">
            <a:extLst>
              <a:ext uri="{FF2B5EF4-FFF2-40B4-BE49-F238E27FC236}">
                <a16:creationId xmlns:a16="http://schemas.microsoft.com/office/drawing/2014/main" id="{A055666C-4BE1-DF47-88DC-BF45637EDC3A}"/>
              </a:ext>
            </a:extLst>
          </p:cNvPr>
          <p:cNvSpPr/>
          <p:nvPr/>
        </p:nvSpPr>
        <p:spPr>
          <a:xfrm>
            <a:off x="7457188" y="2106228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506" name="Imagem 505">
            <a:extLst>
              <a:ext uri="{FF2B5EF4-FFF2-40B4-BE49-F238E27FC236}">
                <a16:creationId xmlns:a16="http://schemas.microsoft.com/office/drawing/2014/main" id="{E11B55CB-5A29-C5B3-0213-D00A7A3832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3746" y="2106228"/>
            <a:ext cx="176943" cy="176943"/>
          </a:xfrm>
          <a:prstGeom prst="rect">
            <a:avLst/>
          </a:prstGeom>
        </p:spPr>
      </p:pic>
      <p:sp>
        <p:nvSpPr>
          <p:cNvPr id="507" name="Fluxograma: Processo Alternativo 506">
            <a:extLst>
              <a:ext uri="{FF2B5EF4-FFF2-40B4-BE49-F238E27FC236}">
                <a16:creationId xmlns:a16="http://schemas.microsoft.com/office/drawing/2014/main" id="{E2E11FF0-C829-63EE-D54B-9ECF08543432}"/>
              </a:ext>
            </a:extLst>
          </p:cNvPr>
          <p:cNvSpPr/>
          <p:nvPr/>
        </p:nvSpPr>
        <p:spPr>
          <a:xfrm>
            <a:off x="5227266" y="2106228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508" name="Imagem 507">
            <a:extLst>
              <a:ext uri="{FF2B5EF4-FFF2-40B4-BE49-F238E27FC236}">
                <a16:creationId xmlns:a16="http://schemas.microsoft.com/office/drawing/2014/main" id="{3F96960B-6B27-3F7E-87A7-7FFDF334AC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1330" y="2106228"/>
            <a:ext cx="176943" cy="176943"/>
          </a:xfrm>
          <a:prstGeom prst="rect">
            <a:avLst/>
          </a:prstGeom>
        </p:spPr>
      </p:pic>
      <p:sp>
        <p:nvSpPr>
          <p:cNvPr id="509" name="Retângulo de cantos arredondados 41">
            <a:extLst>
              <a:ext uri="{FF2B5EF4-FFF2-40B4-BE49-F238E27FC236}">
                <a16:creationId xmlns:a16="http://schemas.microsoft.com/office/drawing/2014/main" id="{BDC5EA1F-3041-5EAB-6230-78CFB18A35DE}"/>
              </a:ext>
            </a:extLst>
          </p:cNvPr>
          <p:cNvSpPr/>
          <p:nvPr/>
        </p:nvSpPr>
        <p:spPr>
          <a:xfrm>
            <a:off x="4079121" y="131920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Consultar </a:t>
            </a:r>
            <a:r>
              <a:rPr kumimoji="0" lang="pt-BR" sz="900" b="0" i="0" u="none" strike="noStrike" kern="1200" cap="none" spc="0" normalizeH="0" baseline="0" noProof="0" dirty="0" err="1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pré</a:t>
            </a:r>
            <a:r>
              <a:rPr kumimoji="0" lang="pt-BR" sz="900" b="0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checagem crédito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11" name="Retângulo de cantos arredondados 41">
            <a:extLst>
              <a:ext uri="{FF2B5EF4-FFF2-40B4-BE49-F238E27FC236}">
                <a16:creationId xmlns:a16="http://schemas.microsoft.com/office/drawing/2014/main" id="{9390973A-2449-7F23-F431-2B0ED56420BA}"/>
              </a:ext>
            </a:extLst>
          </p:cNvPr>
          <p:cNvSpPr/>
          <p:nvPr/>
        </p:nvSpPr>
        <p:spPr>
          <a:xfrm>
            <a:off x="7416351" y="1316930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o envio da biometria</a:t>
            </a:r>
          </a:p>
        </p:txBody>
      </p:sp>
      <p:cxnSp>
        <p:nvCxnSpPr>
          <p:cNvPr id="64" name="Conector reto 63">
            <a:extLst>
              <a:ext uri="{FF2B5EF4-FFF2-40B4-BE49-F238E27FC236}">
                <a16:creationId xmlns:a16="http://schemas.microsoft.com/office/drawing/2014/main" id="{B6BDEAB1-5043-4D85-D7AB-4AF1389A91D6}"/>
              </a:ext>
            </a:extLst>
          </p:cNvPr>
          <p:cNvCxnSpPr>
            <a:cxnSpLocks/>
            <a:stCxn id="505" idx="0"/>
          </p:cNvCxnSpPr>
          <p:nvPr/>
        </p:nvCxnSpPr>
        <p:spPr>
          <a:xfrm flipV="1">
            <a:off x="7921588" y="2036930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6" name="Retângulo de cantos arredondados 41">
            <a:extLst>
              <a:ext uri="{FF2B5EF4-FFF2-40B4-BE49-F238E27FC236}">
                <a16:creationId xmlns:a16="http://schemas.microsoft.com/office/drawing/2014/main" id="{3D5F32F7-A706-2670-CE43-898722E1A036}"/>
              </a:ext>
            </a:extLst>
          </p:cNvPr>
          <p:cNvSpPr/>
          <p:nvPr/>
        </p:nvSpPr>
        <p:spPr>
          <a:xfrm>
            <a:off x="5208177" y="132015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dados da venda </a:t>
            </a:r>
          </a:p>
        </p:txBody>
      </p:sp>
      <p:cxnSp>
        <p:nvCxnSpPr>
          <p:cNvPr id="67" name="Conector reto 66">
            <a:extLst>
              <a:ext uri="{FF2B5EF4-FFF2-40B4-BE49-F238E27FC236}">
                <a16:creationId xmlns:a16="http://schemas.microsoft.com/office/drawing/2014/main" id="{8A8F9B07-DB22-B46D-977E-99EF2F9C980B}"/>
              </a:ext>
            </a:extLst>
          </p:cNvPr>
          <p:cNvCxnSpPr>
            <a:cxnSpLocks/>
            <a:stCxn id="507" idx="0"/>
            <a:endCxn id="66" idx="2"/>
          </p:cNvCxnSpPr>
          <p:nvPr/>
        </p:nvCxnSpPr>
        <p:spPr>
          <a:xfrm flipV="1">
            <a:off x="5691666" y="2040158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Conector de Seta Reta 68">
            <a:extLst>
              <a:ext uri="{FF2B5EF4-FFF2-40B4-BE49-F238E27FC236}">
                <a16:creationId xmlns:a16="http://schemas.microsoft.com/office/drawing/2014/main" id="{F186188E-E072-AE36-3F06-382AD5DE3AAC}"/>
              </a:ext>
            </a:extLst>
          </p:cNvPr>
          <p:cNvCxnSpPr>
            <a:cxnSpLocks/>
            <a:stCxn id="66" idx="3"/>
            <a:endCxn id="62" idx="1"/>
          </p:cNvCxnSpPr>
          <p:nvPr/>
        </p:nvCxnSpPr>
        <p:spPr>
          <a:xfrm>
            <a:off x="6180177" y="1680158"/>
            <a:ext cx="137011" cy="10297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onector de Seta Reta 69">
            <a:extLst>
              <a:ext uri="{FF2B5EF4-FFF2-40B4-BE49-F238E27FC236}">
                <a16:creationId xmlns:a16="http://schemas.microsoft.com/office/drawing/2014/main" id="{E3EDE14F-324F-8B19-F903-F363DAA7F482}"/>
              </a:ext>
            </a:extLst>
          </p:cNvPr>
          <p:cNvCxnSpPr>
            <a:cxnSpLocks/>
            <a:endCxn id="511" idx="1"/>
          </p:cNvCxnSpPr>
          <p:nvPr/>
        </p:nvCxnSpPr>
        <p:spPr>
          <a:xfrm>
            <a:off x="7297962" y="1676930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ector reto 73">
            <a:extLst>
              <a:ext uri="{FF2B5EF4-FFF2-40B4-BE49-F238E27FC236}">
                <a16:creationId xmlns:a16="http://schemas.microsoft.com/office/drawing/2014/main" id="{B0BBF2A7-7488-49EC-C50B-D14C9FDD17F8}"/>
              </a:ext>
            </a:extLst>
          </p:cNvPr>
          <p:cNvCxnSpPr>
            <a:cxnSpLocks/>
            <a:stCxn id="509" idx="2"/>
            <a:endCxn id="503" idx="0"/>
          </p:cNvCxnSpPr>
          <p:nvPr/>
        </p:nvCxnSpPr>
        <p:spPr>
          <a:xfrm>
            <a:off x="4565121" y="203920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9" name="Pentágono 6">
            <a:extLst>
              <a:ext uri="{FF2B5EF4-FFF2-40B4-BE49-F238E27FC236}">
                <a16:creationId xmlns:a16="http://schemas.microsoft.com/office/drawing/2014/main" id="{FB8A7A3B-2B6D-9690-F629-1E4872E35A22}"/>
              </a:ext>
            </a:extLst>
          </p:cNvPr>
          <p:cNvSpPr/>
          <p:nvPr/>
        </p:nvSpPr>
        <p:spPr>
          <a:xfrm>
            <a:off x="4078292" y="117228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81" name="Imagem 80">
            <a:extLst>
              <a:ext uri="{FF2B5EF4-FFF2-40B4-BE49-F238E27FC236}">
                <a16:creationId xmlns:a16="http://schemas.microsoft.com/office/drawing/2014/main" id="{4A0D37C1-9903-7C6C-23A3-99FC377582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5256" y="1172288"/>
            <a:ext cx="198000" cy="198000"/>
          </a:xfrm>
          <a:prstGeom prst="rect">
            <a:avLst/>
          </a:prstGeom>
        </p:spPr>
      </p:pic>
      <p:sp>
        <p:nvSpPr>
          <p:cNvPr id="84" name="Pentágono 6">
            <a:extLst>
              <a:ext uri="{FF2B5EF4-FFF2-40B4-BE49-F238E27FC236}">
                <a16:creationId xmlns:a16="http://schemas.microsoft.com/office/drawing/2014/main" id="{24987E37-4A02-CE76-38A6-E5E00E3A9628}"/>
              </a:ext>
            </a:extLst>
          </p:cNvPr>
          <p:cNvSpPr/>
          <p:nvPr/>
        </p:nvSpPr>
        <p:spPr>
          <a:xfrm>
            <a:off x="7450742" y="1161392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85" name="Imagem 84">
            <a:extLst>
              <a:ext uri="{FF2B5EF4-FFF2-40B4-BE49-F238E27FC236}">
                <a16:creationId xmlns:a16="http://schemas.microsoft.com/office/drawing/2014/main" id="{58329471-08FD-86FD-F6FD-A96DE03C1F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0074" y="1161391"/>
            <a:ext cx="198000" cy="198000"/>
          </a:xfrm>
          <a:prstGeom prst="rect">
            <a:avLst/>
          </a:prstGeom>
        </p:spPr>
      </p:pic>
      <p:sp>
        <p:nvSpPr>
          <p:cNvPr id="88" name="Pentágono 6">
            <a:extLst>
              <a:ext uri="{FF2B5EF4-FFF2-40B4-BE49-F238E27FC236}">
                <a16:creationId xmlns:a16="http://schemas.microsoft.com/office/drawing/2014/main" id="{14B60B06-4020-B05E-4451-26646FCBE00F}"/>
              </a:ext>
            </a:extLst>
          </p:cNvPr>
          <p:cNvSpPr/>
          <p:nvPr/>
        </p:nvSpPr>
        <p:spPr>
          <a:xfrm>
            <a:off x="5233933" y="1161392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92" name="Imagem 91">
            <a:extLst>
              <a:ext uri="{FF2B5EF4-FFF2-40B4-BE49-F238E27FC236}">
                <a16:creationId xmlns:a16="http://schemas.microsoft.com/office/drawing/2014/main" id="{0222906E-E903-C299-E394-D18A9B8093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0897" y="1161391"/>
            <a:ext cx="198000" cy="198000"/>
          </a:xfrm>
          <a:prstGeom prst="rect">
            <a:avLst/>
          </a:prstGeom>
        </p:spPr>
      </p:pic>
      <p:sp>
        <p:nvSpPr>
          <p:cNvPr id="22" name="Fluxograma: Processo Alternativo 21">
            <a:extLst>
              <a:ext uri="{FF2B5EF4-FFF2-40B4-BE49-F238E27FC236}">
                <a16:creationId xmlns:a16="http://schemas.microsoft.com/office/drawing/2014/main" id="{DD3D70AF-4187-8F9B-10B6-78D4A6912BB5}"/>
              </a:ext>
            </a:extLst>
          </p:cNvPr>
          <p:cNvSpPr/>
          <p:nvPr/>
        </p:nvSpPr>
        <p:spPr>
          <a:xfrm>
            <a:off x="1862171" y="212224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23" name="Imagem 22">
            <a:extLst>
              <a:ext uri="{FF2B5EF4-FFF2-40B4-BE49-F238E27FC236}">
                <a16:creationId xmlns:a16="http://schemas.microsoft.com/office/drawing/2014/main" id="{75A7446A-E94C-EC29-C35A-944D0BC880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62171" y="2122249"/>
            <a:ext cx="176943" cy="176943"/>
          </a:xfrm>
          <a:prstGeom prst="rect">
            <a:avLst/>
          </a:prstGeom>
        </p:spPr>
      </p:pic>
      <p:sp>
        <p:nvSpPr>
          <p:cNvPr id="24" name="Retângulo de cantos arredondados 41">
            <a:extLst>
              <a:ext uri="{FF2B5EF4-FFF2-40B4-BE49-F238E27FC236}">
                <a16:creationId xmlns:a16="http://schemas.microsoft.com/office/drawing/2014/main" id="{8DAD6A98-ECD8-7533-826E-3E44D9DF2336}"/>
              </a:ext>
            </a:extLst>
          </p:cNvPr>
          <p:cNvSpPr/>
          <p:nvPr/>
        </p:nvSpPr>
        <p:spPr>
          <a:xfrm>
            <a:off x="1839105" y="132432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dados cadastrais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ED3A0A0B-DBD7-CB6E-9A65-2EF1C91B443A}"/>
              </a:ext>
            </a:extLst>
          </p:cNvPr>
          <p:cNvCxnSpPr>
            <a:cxnSpLocks/>
            <a:stCxn id="24" idx="2"/>
            <a:endCxn id="22" idx="0"/>
          </p:cNvCxnSpPr>
          <p:nvPr/>
        </p:nvCxnSpPr>
        <p:spPr>
          <a:xfrm>
            <a:off x="2325105" y="2044329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Pentágono 6">
            <a:extLst>
              <a:ext uri="{FF2B5EF4-FFF2-40B4-BE49-F238E27FC236}">
                <a16:creationId xmlns:a16="http://schemas.microsoft.com/office/drawing/2014/main" id="{A0E70D8A-EA2F-49C3-1C76-B8A2205DB2B0}"/>
              </a:ext>
            </a:extLst>
          </p:cNvPr>
          <p:cNvSpPr/>
          <p:nvPr/>
        </p:nvSpPr>
        <p:spPr>
          <a:xfrm>
            <a:off x="1838276" y="1177413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32" name="Imagem 31">
            <a:extLst>
              <a:ext uri="{FF2B5EF4-FFF2-40B4-BE49-F238E27FC236}">
                <a16:creationId xmlns:a16="http://schemas.microsoft.com/office/drawing/2014/main" id="{CB48BA60-CB5A-CA90-A710-99BF249D2B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40" y="1177412"/>
            <a:ext cx="198000" cy="198000"/>
          </a:xfrm>
          <a:prstGeom prst="rect">
            <a:avLst/>
          </a:prstGeom>
        </p:spPr>
      </p:pic>
      <p:cxnSp>
        <p:nvCxnSpPr>
          <p:cNvPr id="460" name="Conector de Seta Reta 459">
            <a:extLst>
              <a:ext uri="{FF2B5EF4-FFF2-40B4-BE49-F238E27FC236}">
                <a16:creationId xmlns:a16="http://schemas.microsoft.com/office/drawing/2014/main" id="{2A0A5FB2-53E7-875F-8A58-BD85903239B7}"/>
              </a:ext>
            </a:extLst>
          </p:cNvPr>
          <p:cNvCxnSpPr>
            <a:cxnSpLocks/>
            <a:stCxn id="24" idx="3"/>
            <a:endCxn id="43" idx="1"/>
          </p:cNvCxnSpPr>
          <p:nvPr/>
        </p:nvCxnSpPr>
        <p:spPr>
          <a:xfrm>
            <a:off x="2811105" y="1684329"/>
            <a:ext cx="149691" cy="503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7">
            <a:extLst>
              <a:ext uri="{FF2B5EF4-FFF2-40B4-BE49-F238E27FC236}">
                <a16:creationId xmlns:a16="http://schemas.microsoft.com/office/drawing/2014/main" id="{6BC45DF3-0C46-07D9-6119-7EB7C79B4DBD}"/>
              </a:ext>
            </a:extLst>
          </p:cNvPr>
          <p:cNvCxnSpPr>
            <a:cxnSpLocks/>
          </p:cNvCxnSpPr>
          <p:nvPr/>
        </p:nvCxnSpPr>
        <p:spPr>
          <a:xfrm>
            <a:off x="128681" y="451670"/>
            <a:ext cx="2401022" cy="10438"/>
          </a:xfrm>
          <a:prstGeom prst="line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9" name="Conector de Seta Reta 448">
            <a:extLst>
              <a:ext uri="{FF2B5EF4-FFF2-40B4-BE49-F238E27FC236}">
                <a16:creationId xmlns:a16="http://schemas.microsoft.com/office/drawing/2014/main" id="{44375D61-E5E3-6EE6-9A9E-AA3D9FF06E17}"/>
              </a:ext>
            </a:extLst>
          </p:cNvPr>
          <p:cNvCxnSpPr>
            <a:cxnSpLocks/>
            <a:endCxn id="461" idx="1"/>
          </p:cNvCxnSpPr>
          <p:nvPr/>
        </p:nvCxnSpPr>
        <p:spPr>
          <a:xfrm flipV="1">
            <a:off x="2819274" y="3244609"/>
            <a:ext cx="195080" cy="140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1" name="Retângulo de cantos arredondados 41">
            <a:extLst>
              <a:ext uri="{FF2B5EF4-FFF2-40B4-BE49-F238E27FC236}">
                <a16:creationId xmlns:a16="http://schemas.microsoft.com/office/drawing/2014/main" id="{3D3DFDCC-98F9-B40B-B407-EBAA994DD095}"/>
              </a:ext>
            </a:extLst>
          </p:cNvPr>
          <p:cNvSpPr/>
          <p:nvPr/>
        </p:nvSpPr>
        <p:spPr>
          <a:xfrm>
            <a:off x="3014354" y="288460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pendencias financeiras</a:t>
            </a:r>
          </a:p>
        </p:txBody>
      </p:sp>
      <p:sp>
        <p:nvSpPr>
          <p:cNvPr id="462" name="Pentágono 6">
            <a:extLst>
              <a:ext uri="{FF2B5EF4-FFF2-40B4-BE49-F238E27FC236}">
                <a16:creationId xmlns:a16="http://schemas.microsoft.com/office/drawing/2014/main" id="{8706BDE6-CD0D-DF7D-F1CD-5D579619D245}"/>
              </a:ext>
            </a:extLst>
          </p:cNvPr>
          <p:cNvSpPr/>
          <p:nvPr/>
        </p:nvSpPr>
        <p:spPr>
          <a:xfrm>
            <a:off x="3024863" y="2735241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Crédito</a:t>
            </a:r>
          </a:p>
        </p:txBody>
      </p:sp>
      <p:pic>
        <p:nvPicPr>
          <p:cNvPr id="483" name="Imagem 482">
            <a:extLst>
              <a:ext uri="{FF2B5EF4-FFF2-40B4-BE49-F238E27FC236}">
                <a16:creationId xmlns:a16="http://schemas.microsoft.com/office/drawing/2014/main" id="{3AF2E6B3-BCEF-DC58-A22D-FB81CC5B51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6965" y="2737290"/>
            <a:ext cx="198000" cy="198000"/>
          </a:xfrm>
          <a:prstGeom prst="rect">
            <a:avLst/>
          </a:prstGeom>
        </p:spPr>
      </p:pic>
      <p:cxnSp>
        <p:nvCxnSpPr>
          <p:cNvPr id="497" name="Conector de Seta Reta 496">
            <a:extLst>
              <a:ext uri="{FF2B5EF4-FFF2-40B4-BE49-F238E27FC236}">
                <a16:creationId xmlns:a16="http://schemas.microsoft.com/office/drawing/2014/main" id="{17ED39C2-F452-C9AB-AA6D-9C225C20ABF0}"/>
              </a:ext>
            </a:extLst>
          </p:cNvPr>
          <p:cNvCxnSpPr>
            <a:cxnSpLocks/>
            <a:stCxn id="461" idx="3"/>
            <a:endCxn id="376" idx="1"/>
          </p:cNvCxnSpPr>
          <p:nvPr/>
        </p:nvCxnSpPr>
        <p:spPr>
          <a:xfrm>
            <a:off x="3986354" y="3244609"/>
            <a:ext cx="226927" cy="196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5" name="Conector: Angulado 354">
            <a:extLst>
              <a:ext uri="{FF2B5EF4-FFF2-40B4-BE49-F238E27FC236}">
                <a16:creationId xmlns:a16="http://schemas.microsoft.com/office/drawing/2014/main" id="{1A1A6236-727E-78AF-DDA0-75038E8F4AEA}"/>
              </a:ext>
            </a:extLst>
          </p:cNvPr>
          <p:cNvCxnSpPr>
            <a:cxnSpLocks/>
            <a:stCxn id="2" idx="3"/>
            <a:endCxn id="475" idx="1"/>
          </p:cNvCxnSpPr>
          <p:nvPr/>
        </p:nvCxnSpPr>
        <p:spPr>
          <a:xfrm flipH="1">
            <a:off x="702253" y="1700891"/>
            <a:ext cx="11056507" cy="1499770"/>
          </a:xfrm>
          <a:prstGeom prst="bentConnector5">
            <a:avLst>
              <a:gd name="adj1" fmla="val -2068"/>
              <a:gd name="adj2" fmla="val 47290"/>
              <a:gd name="adj3" fmla="val 102068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5" name="Conector reto 394">
            <a:extLst>
              <a:ext uri="{FF2B5EF4-FFF2-40B4-BE49-F238E27FC236}">
                <a16:creationId xmlns:a16="http://schemas.microsoft.com/office/drawing/2014/main" id="{136544C3-D79E-A8AB-A70B-95F7D33EBF7F}"/>
              </a:ext>
            </a:extLst>
          </p:cNvPr>
          <p:cNvCxnSpPr>
            <a:cxnSpLocks/>
            <a:endCxn id="398" idx="2"/>
          </p:cNvCxnSpPr>
          <p:nvPr/>
        </p:nvCxnSpPr>
        <p:spPr>
          <a:xfrm flipH="1">
            <a:off x="3485371" y="3619844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98" name="Fluxograma: Processo Alternativo 397">
            <a:extLst>
              <a:ext uri="{FF2B5EF4-FFF2-40B4-BE49-F238E27FC236}">
                <a16:creationId xmlns:a16="http://schemas.microsoft.com/office/drawing/2014/main" id="{8937F4EB-F96F-32E6-4C8D-AD73F518AC36}"/>
              </a:ext>
            </a:extLst>
          </p:cNvPr>
          <p:cNvSpPr/>
          <p:nvPr/>
        </p:nvSpPr>
        <p:spPr>
          <a:xfrm>
            <a:off x="3020971" y="369171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PCO</a:t>
            </a:r>
          </a:p>
        </p:txBody>
      </p:sp>
      <p:pic>
        <p:nvPicPr>
          <p:cNvPr id="399" name="Imagem 398">
            <a:extLst>
              <a:ext uri="{FF2B5EF4-FFF2-40B4-BE49-F238E27FC236}">
                <a16:creationId xmlns:a16="http://schemas.microsoft.com/office/drawing/2014/main" id="{F8C86640-2ACC-CC33-71FC-943DF90023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4651" y="3687406"/>
            <a:ext cx="176943" cy="176943"/>
          </a:xfrm>
          <a:prstGeom prst="rect">
            <a:avLst/>
          </a:prstGeom>
        </p:spPr>
      </p:pic>
      <p:cxnSp>
        <p:nvCxnSpPr>
          <p:cNvPr id="400" name="Conector reto 399">
            <a:extLst>
              <a:ext uri="{FF2B5EF4-FFF2-40B4-BE49-F238E27FC236}">
                <a16:creationId xmlns:a16="http://schemas.microsoft.com/office/drawing/2014/main" id="{FA4E862E-39DA-4932-94A5-0DE9499C601F}"/>
              </a:ext>
            </a:extLst>
          </p:cNvPr>
          <p:cNvCxnSpPr>
            <a:cxnSpLocks/>
            <a:endCxn id="403" idx="2"/>
          </p:cNvCxnSpPr>
          <p:nvPr/>
        </p:nvCxnSpPr>
        <p:spPr>
          <a:xfrm flipH="1">
            <a:off x="4702028" y="3625815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03" name="Fluxograma: Processo Alternativo 402">
            <a:extLst>
              <a:ext uri="{FF2B5EF4-FFF2-40B4-BE49-F238E27FC236}">
                <a16:creationId xmlns:a16="http://schemas.microsoft.com/office/drawing/2014/main" id="{5BAD635E-9402-DFAF-2416-56AE71260A08}"/>
              </a:ext>
            </a:extLst>
          </p:cNvPr>
          <p:cNvSpPr/>
          <p:nvPr/>
        </p:nvSpPr>
        <p:spPr>
          <a:xfrm>
            <a:off x="4237628" y="369768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PCO</a:t>
            </a:r>
          </a:p>
        </p:txBody>
      </p:sp>
      <p:pic>
        <p:nvPicPr>
          <p:cNvPr id="404" name="Imagem 403">
            <a:extLst>
              <a:ext uri="{FF2B5EF4-FFF2-40B4-BE49-F238E27FC236}">
                <a16:creationId xmlns:a16="http://schemas.microsoft.com/office/drawing/2014/main" id="{771FDFD7-5C88-BE06-5D6F-91A78BD173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1308" y="3693377"/>
            <a:ext cx="176943" cy="176943"/>
          </a:xfrm>
          <a:prstGeom prst="rect">
            <a:avLst/>
          </a:prstGeom>
        </p:spPr>
      </p:pic>
      <p:sp>
        <p:nvSpPr>
          <p:cNvPr id="407" name="Pentágono 6">
            <a:extLst>
              <a:ext uri="{FF2B5EF4-FFF2-40B4-BE49-F238E27FC236}">
                <a16:creationId xmlns:a16="http://schemas.microsoft.com/office/drawing/2014/main" id="{00D60D07-5B3B-663B-2820-948D39C51B55}"/>
              </a:ext>
            </a:extLst>
          </p:cNvPr>
          <p:cNvSpPr/>
          <p:nvPr/>
        </p:nvSpPr>
        <p:spPr>
          <a:xfrm>
            <a:off x="4172050" y="2741943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Antifraude </a:t>
            </a:r>
          </a:p>
        </p:txBody>
      </p:sp>
      <p:pic>
        <p:nvPicPr>
          <p:cNvPr id="408" name="Imagem 407">
            <a:extLst>
              <a:ext uri="{FF2B5EF4-FFF2-40B4-BE49-F238E27FC236}">
                <a16:creationId xmlns:a16="http://schemas.microsoft.com/office/drawing/2014/main" id="{FB4EEDA8-6F85-2A4C-4AC0-1E4776C046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3335" y="2743250"/>
            <a:ext cx="198000" cy="198000"/>
          </a:xfrm>
          <a:prstGeom prst="rect">
            <a:avLst/>
          </a:prstGeom>
        </p:spPr>
      </p:pic>
      <p:sp>
        <p:nvSpPr>
          <p:cNvPr id="2" name="Retângulo de cantos arredondados 41">
            <a:extLst>
              <a:ext uri="{FF2B5EF4-FFF2-40B4-BE49-F238E27FC236}">
                <a16:creationId xmlns:a16="http://schemas.microsoft.com/office/drawing/2014/main" id="{F9D5702D-EC4E-36AC-E2B7-39E10B30604D}"/>
              </a:ext>
            </a:extLst>
          </p:cNvPr>
          <p:cNvSpPr/>
          <p:nvPr/>
        </p:nvSpPr>
        <p:spPr>
          <a:xfrm>
            <a:off x="10786760" y="134089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Gerar documentos e enviar o link de assinatura</a:t>
            </a:r>
          </a:p>
        </p:txBody>
      </p:sp>
      <p:sp>
        <p:nvSpPr>
          <p:cNvPr id="3" name="Pentágono 6">
            <a:extLst>
              <a:ext uri="{FF2B5EF4-FFF2-40B4-BE49-F238E27FC236}">
                <a16:creationId xmlns:a16="http://schemas.microsoft.com/office/drawing/2014/main" id="{F90510AA-B7A9-A886-EE4F-35820B992836}"/>
              </a:ext>
            </a:extLst>
          </p:cNvPr>
          <p:cNvSpPr/>
          <p:nvPr/>
        </p:nvSpPr>
        <p:spPr>
          <a:xfrm>
            <a:off x="10797269" y="1182379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Vendas</a:t>
            </a: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3726CB65-6DEB-4B0C-B2F6-9AE0DB10DD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9371" y="1202716"/>
            <a:ext cx="198000" cy="198000"/>
          </a:xfrm>
          <a:prstGeom prst="rect">
            <a:avLst/>
          </a:prstGeom>
        </p:spPr>
      </p:pic>
      <p:cxnSp>
        <p:nvCxnSpPr>
          <p:cNvPr id="6" name="Conector de Seta Reta 5">
            <a:extLst>
              <a:ext uri="{FF2B5EF4-FFF2-40B4-BE49-F238E27FC236}">
                <a16:creationId xmlns:a16="http://schemas.microsoft.com/office/drawing/2014/main" id="{B9B6590F-9F41-897C-25E2-5A82839A14DB}"/>
              </a:ext>
            </a:extLst>
          </p:cNvPr>
          <p:cNvCxnSpPr>
            <a:cxnSpLocks/>
            <a:stCxn id="44" idx="3"/>
            <a:endCxn id="2" idx="1"/>
          </p:cNvCxnSpPr>
          <p:nvPr/>
        </p:nvCxnSpPr>
        <p:spPr>
          <a:xfrm>
            <a:off x="10595421" y="1692086"/>
            <a:ext cx="191339" cy="880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Fluxograma: Processo Alternativo 40">
            <a:extLst>
              <a:ext uri="{FF2B5EF4-FFF2-40B4-BE49-F238E27FC236}">
                <a16:creationId xmlns:a16="http://schemas.microsoft.com/office/drawing/2014/main" id="{3A6ED73A-B39C-3BC2-DA3A-C8614B3AF41D}"/>
              </a:ext>
            </a:extLst>
          </p:cNvPr>
          <p:cNvSpPr/>
          <p:nvPr/>
        </p:nvSpPr>
        <p:spPr>
          <a:xfrm>
            <a:off x="2983862" y="212728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2" name="Imagem 41">
            <a:extLst>
              <a:ext uri="{FF2B5EF4-FFF2-40B4-BE49-F238E27FC236}">
                <a16:creationId xmlns:a16="http://schemas.microsoft.com/office/drawing/2014/main" id="{C9481785-1148-CC93-9951-2FEF56AD66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83862" y="2127285"/>
            <a:ext cx="176943" cy="176943"/>
          </a:xfrm>
          <a:prstGeom prst="rect">
            <a:avLst/>
          </a:prstGeom>
        </p:spPr>
      </p:pic>
      <p:sp>
        <p:nvSpPr>
          <p:cNvPr id="43" name="Retângulo de cantos arredondados 41">
            <a:extLst>
              <a:ext uri="{FF2B5EF4-FFF2-40B4-BE49-F238E27FC236}">
                <a16:creationId xmlns:a16="http://schemas.microsoft.com/office/drawing/2014/main" id="{E8B70B79-791D-3E40-E4CC-1386222971BD}"/>
              </a:ext>
            </a:extLst>
          </p:cNvPr>
          <p:cNvSpPr/>
          <p:nvPr/>
        </p:nvSpPr>
        <p:spPr>
          <a:xfrm>
            <a:off x="2960796" y="132936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informações do endereço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47" name="Conector de Seta Reta 46">
            <a:extLst>
              <a:ext uri="{FF2B5EF4-FFF2-40B4-BE49-F238E27FC236}">
                <a16:creationId xmlns:a16="http://schemas.microsoft.com/office/drawing/2014/main" id="{B800FC4A-1449-626F-AEB2-45BE91C0B537}"/>
              </a:ext>
            </a:extLst>
          </p:cNvPr>
          <p:cNvCxnSpPr>
            <a:cxnSpLocks/>
            <a:stCxn id="43" idx="3"/>
          </p:cNvCxnSpPr>
          <p:nvPr/>
        </p:nvCxnSpPr>
        <p:spPr>
          <a:xfrm>
            <a:off x="3932796" y="1689365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Conector reto 51">
            <a:extLst>
              <a:ext uri="{FF2B5EF4-FFF2-40B4-BE49-F238E27FC236}">
                <a16:creationId xmlns:a16="http://schemas.microsoft.com/office/drawing/2014/main" id="{7369AB61-4153-D686-701A-8AF297F626CF}"/>
              </a:ext>
            </a:extLst>
          </p:cNvPr>
          <p:cNvCxnSpPr>
            <a:cxnSpLocks/>
            <a:stCxn id="43" idx="2"/>
            <a:endCxn id="41" idx="0"/>
          </p:cNvCxnSpPr>
          <p:nvPr/>
        </p:nvCxnSpPr>
        <p:spPr>
          <a:xfrm>
            <a:off x="3446796" y="204936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3" name="Pentágono 6">
            <a:extLst>
              <a:ext uri="{FF2B5EF4-FFF2-40B4-BE49-F238E27FC236}">
                <a16:creationId xmlns:a16="http://schemas.microsoft.com/office/drawing/2014/main" id="{9243C464-42E1-46CF-6B56-382D2C93B488}"/>
              </a:ext>
            </a:extLst>
          </p:cNvPr>
          <p:cNvSpPr/>
          <p:nvPr/>
        </p:nvSpPr>
        <p:spPr>
          <a:xfrm>
            <a:off x="2959967" y="118244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54" name="Imagem 53">
            <a:extLst>
              <a:ext uri="{FF2B5EF4-FFF2-40B4-BE49-F238E27FC236}">
                <a16:creationId xmlns:a16="http://schemas.microsoft.com/office/drawing/2014/main" id="{EB79857C-C8B6-075D-F16C-A20B66D7B6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6931" y="1182448"/>
            <a:ext cx="198000" cy="198000"/>
          </a:xfrm>
          <a:prstGeom prst="rect">
            <a:avLst/>
          </a:prstGeom>
        </p:spPr>
      </p:pic>
      <p:cxnSp>
        <p:nvCxnSpPr>
          <p:cNvPr id="19" name="Conector de Seta Reta 18">
            <a:extLst>
              <a:ext uri="{FF2B5EF4-FFF2-40B4-BE49-F238E27FC236}">
                <a16:creationId xmlns:a16="http://schemas.microsoft.com/office/drawing/2014/main" id="{2F33AFED-F75A-972E-6257-B6A479F42503}"/>
              </a:ext>
            </a:extLst>
          </p:cNvPr>
          <p:cNvCxnSpPr>
            <a:cxnSpLocks/>
          </p:cNvCxnSpPr>
          <p:nvPr/>
        </p:nvCxnSpPr>
        <p:spPr>
          <a:xfrm>
            <a:off x="486101" y="1667689"/>
            <a:ext cx="245315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Círculo: Vazio 56">
            <a:extLst>
              <a:ext uri="{FF2B5EF4-FFF2-40B4-BE49-F238E27FC236}">
                <a16:creationId xmlns:a16="http://schemas.microsoft.com/office/drawing/2014/main" id="{5DDB84BE-4F26-F565-04A1-452645AB2795}"/>
              </a:ext>
            </a:extLst>
          </p:cNvPr>
          <p:cNvSpPr/>
          <p:nvPr/>
        </p:nvSpPr>
        <p:spPr>
          <a:xfrm>
            <a:off x="201303" y="1515901"/>
            <a:ext cx="299748" cy="303576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451" name="Fluxograma: Processo Alternativo 450">
            <a:extLst>
              <a:ext uri="{FF2B5EF4-FFF2-40B4-BE49-F238E27FC236}">
                <a16:creationId xmlns:a16="http://schemas.microsoft.com/office/drawing/2014/main" id="{2513EE95-B115-38EF-C597-23D35AF7DEF5}"/>
              </a:ext>
            </a:extLst>
          </p:cNvPr>
          <p:cNvSpPr/>
          <p:nvPr/>
        </p:nvSpPr>
        <p:spPr>
          <a:xfrm>
            <a:off x="750881" y="212185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52" name="Imagem 451">
            <a:extLst>
              <a:ext uri="{FF2B5EF4-FFF2-40B4-BE49-F238E27FC236}">
                <a16:creationId xmlns:a16="http://schemas.microsoft.com/office/drawing/2014/main" id="{FD3400DD-D698-7184-9670-C366812606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881" y="2121851"/>
            <a:ext cx="176943" cy="176943"/>
          </a:xfrm>
          <a:prstGeom prst="rect">
            <a:avLst/>
          </a:prstGeom>
        </p:spPr>
      </p:pic>
      <p:sp>
        <p:nvSpPr>
          <p:cNvPr id="453" name="Retângulo de cantos arredondados 41">
            <a:extLst>
              <a:ext uri="{FF2B5EF4-FFF2-40B4-BE49-F238E27FC236}">
                <a16:creationId xmlns:a16="http://schemas.microsoft.com/office/drawing/2014/main" id="{6C735412-48F0-9F4C-7E42-3F9E3C942976}"/>
              </a:ext>
            </a:extLst>
          </p:cNvPr>
          <p:cNvSpPr/>
          <p:nvPr/>
        </p:nvSpPr>
        <p:spPr>
          <a:xfrm>
            <a:off x="727815" y="132393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negociação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454" name="Conector reto 453">
            <a:extLst>
              <a:ext uri="{FF2B5EF4-FFF2-40B4-BE49-F238E27FC236}">
                <a16:creationId xmlns:a16="http://schemas.microsoft.com/office/drawing/2014/main" id="{BC36A3F7-9600-8542-36C5-A7DF2A40CA50}"/>
              </a:ext>
            </a:extLst>
          </p:cNvPr>
          <p:cNvCxnSpPr>
            <a:cxnSpLocks/>
            <a:stCxn id="453" idx="2"/>
            <a:endCxn id="451" idx="0"/>
          </p:cNvCxnSpPr>
          <p:nvPr/>
        </p:nvCxnSpPr>
        <p:spPr>
          <a:xfrm>
            <a:off x="1213815" y="2043931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5" name="Pentágono 6">
            <a:extLst>
              <a:ext uri="{FF2B5EF4-FFF2-40B4-BE49-F238E27FC236}">
                <a16:creationId xmlns:a16="http://schemas.microsoft.com/office/drawing/2014/main" id="{909AC5D7-D809-A82A-51AF-764504276606}"/>
              </a:ext>
            </a:extLst>
          </p:cNvPr>
          <p:cNvSpPr/>
          <p:nvPr/>
        </p:nvSpPr>
        <p:spPr>
          <a:xfrm>
            <a:off x="726986" y="1177015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456" name="Imagem 455">
            <a:extLst>
              <a:ext uri="{FF2B5EF4-FFF2-40B4-BE49-F238E27FC236}">
                <a16:creationId xmlns:a16="http://schemas.microsoft.com/office/drawing/2014/main" id="{16BADC0E-1B7B-2E37-5DB0-B54AA363BC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950" y="1177014"/>
            <a:ext cx="198000" cy="198000"/>
          </a:xfrm>
          <a:prstGeom prst="rect">
            <a:avLst/>
          </a:prstGeom>
        </p:spPr>
      </p:pic>
      <p:cxnSp>
        <p:nvCxnSpPr>
          <p:cNvPr id="457" name="Conector de Seta Reta 456">
            <a:extLst>
              <a:ext uri="{FF2B5EF4-FFF2-40B4-BE49-F238E27FC236}">
                <a16:creationId xmlns:a16="http://schemas.microsoft.com/office/drawing/2014/main" id="{E07E5A44-EE99-05BF-49D4-61EFFF409B84}"/>
              </a:ext>
            </a:extLst>
          </p:cNvPr>
          <p:cNvCxnSpPr>
            <a:cxnSpLocks/>
            <a:stCxn id="453" idx="3"/>
          </p:cNvCxnSpPr>
          <p:nvPr/>
        </p:nvCxnSpPr>
        <p:spPr>
          <a:xfrm>
            <a:off x="1699815" y="1683931"/>
            <a:ext cx="149691" cy="503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3" name="Conector de Seta Reta 462">
            <a:extLst>
              <a:ext uri="{FF2B5EF4-FFF2-40B4-BE49-F238E27FC236}">
                <a16:creationId xmlns:a16="http://schemas.microsoft.com/office/drawing/2014/main" id="{E7880782-F252-CFC6-B030-08D826C3301C}"/>
              </a:ext>
            </a:extLst>
          </p:cNvPr>
          <p:cNvCxnSpPr>
            <a:cxnSpLocks/>
          </p:cNvCxnSpPr>
          <p:nvPr/>
        </p:nvCxnSpPr>
        <p:spPr>
          <a:xfrm flipV="1">
            <a:off x="5070769" y="1691830"/>
            <a:ext cx="140911" cy="115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8" name="Fluxograma: Processo Alternativo 487">
            <a:extLst>
              <a:ext uri="{FF2B5EF4-FFF2-40B4-BE49-F238E27FC236}">
                <a16:creationId xmlns:a16="http://schemas.microsoft.com/office/drawing/2014/main" id="{51256B8A-C4CB-05DD-D623-0D9F2EA8659A}"/>
              </a:ext>
            </a:extLst>
          </p:cNvPr>
          <p:cNvSpPr/>
          <p:nvPr/>
        </p:nvSpPr>
        <p:spPr>
          <a:xfrm>
            <a:off x="9639675" y="212212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89" name="Imagem 488">
            <a:extLst>
              <a:ext uri="{FF2B5EF4-FFF2-40B4-BE49-F238E27FC236}">
                <a16:creationId xmlns:a16="http://schemas.microsoft.com/office/drawing/2014/main" id="{7CF36537-BC1F-05B9-A15F-8B2338FE20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96556" y="2145033"/>
            <a:ext cx="176943" cy="176943"/>
          </a:xfrm>
          <a:prstGeom prst="rect">
            <a:avLst/>
          </a:prstGeom>
        </p:spPr>
      </p:pic>
      <p:cxnSp>
        <p:nvCxnSpPr>
          <p:cNvPr id="75" name="Conector reto 74">
            <a:extLst>
              <a:ext uri="{FF2B5EF4-FFF2-40B4-BE49-F238E27FC236}">
                <a16:creationId xmlns:a16="http://schemas.microsoft.com/office/drawing/2014/main" id="{14FC6A3D-A0FD-F40D-4219-614354647DE0}"/>
              </a:ext>
            </a:extLst>
          </p:cNvPr>
          <p:cNvCxnSpPr>
            <a:cxnSpLocks/>
            <a:stCxn id="76" idx="2"/>
          </p:cNvCxnSpPr>
          <p:nvPr/>
        </p:nvCxnSpPr>
        <p:spPr>
          <a:xfrm flipV="1">
            <a:off x="11251256" y="2075604"/>
            <a:ext cx="5346" cy="26804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6" name="Fluxograma: Processo Alternativo 75">
            <a:extLst>
              <a:ext uri="{FF2B5EF4-FFF2-40B4-BE49-F238E27FC236}">
                <a16:creationId xmlns:a16="http://schemas.microsoft.com/office/drawing/2014/main" id="{8C98CEC5-BAA1-D4FE-F720-49AD760596DD}"/>
              </a:ext>
            </a:extLst>
          </p:cNvPr>
          <p:cNvSpPr/>
          <p:nvPr/>
        </p:nvSpPr>
        <p:spPr>
          <a:xfrm>
            <a:off x="10786856" y="214564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77" name="Imagem 76">
            <a:extLst>
              <a:ext uri="{FF2B5EF4-FFF2-40B4-BE49-F238E27FC236}">
                <a16:creationId xmlns:a16="http://schemas.microsoft.com/office/drawing/2014/main" id="{77DD223F-D341-308D-DD1C-19D91D1980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43737" y="2168551"/>
            <a:ext cx="176943" cy="176943"/>
          </a:xfrm>
          <a:prstGeom prst="rect">
            <a:avLst/>
          </a:prstGeom>
        </p:spPr>
      </p:pic>
      <p:cxnSp>
        <p:nvCxnSpPr>
          <p:cNvPr id="98" name="Conector reto 97">
            <a:extLst>
              <a:ext uri="{FF2B5EF4-FFF2-40B4-BE49-F238E27FC236}">
                <a16:creationId xmlns:a16="http://schemas.microsoft.com/office/drawing/2014/main" id="{53E5B70C-40BA-02E0-B261-A42893D0E06B}"/>
              </a:ext>
            </a:extLst>
          </p:cNvPr>
          <p:cNvCxnSpPr>
            <a:cxnSpLocks/>
            <a:endCxn id="106" idx="2"/>
          </p:cNvCxnSpPr>
          <p:nvPr/>
        </p:nvCxnSpPr>
        <p:spPr>
          <a:xfrm flipH="1">
            <a:off x="2331111" y="362542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0" name="Retângulo de cantos arredondados 41">
            <a:extLst>
              <a:ext uri="{FF2B5EF4-FFF2-40B4-BE49-F238E27FC236}">
                <a16:creationId xmlns:a16="http://schemas.microsoft.com/office/drawing/2014/main" id="{FBA66A1D-50F2-00D8-3BB3-5AE6CD83C8BF}"/>
              </a:ext>
            </a:extLst>
          </p:cNvPr>
          <p:cNvSpPr/>
          <p:nvPr/>
        </p:nvSpPr>
        <p:spPr>
          <a:xfrm>
            <a:off x="1851661" y="289802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input</a:t>
            </a:r>
          </a:p>
        </p:txBody>
      </p:sp>
      <p:sp>
        <p:nvSpPr>
          <p:cNvPr id="101" name="Pentágono 6">
            <a:extLst>
              <a:ext uri="{FF2B5EF4-FFF2-40B4-BE49-F238E27FC236}">
                <a16:creationId xmlns:a16="http://schemas.microsoft.com/office/drawing/2014/main" id="{A8566A18-7CE6-B5E5-A110-008C59E9EE7C}"/>
              </a:ext>
            </a:extLst>
          </p:cNvPr>
          <p:cNvSpPr/>
          <p:nvPr/>
        </p:nvSpPr>
        <p:spPr>
          <a:xfrm>
            <a:off x="1862171" y="2735241"/>
            <a:ext cx="970500" cy="202268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RPA</a:t>
            </a:r>
          </a:p>
        </p:txBody>
      </p:sp>
      <p:pic>
        <p:nvPicPr>
          <p:cNvPr id="102" name="Imagem 101">
            <a:extLst>
              <a:ext uri="{FF2B5EF4-FFF2-40B4-BE49-F238E27FC236}">
                <a16:creationId xmlns:a16="http://schemas.microsoft.com/office/drawing/2014/main" id="{DA7F3749-36B4-1F96-02FB-E60E6941BC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4272" y="2759846"/>
            <a:ext cx="198000" cy="198000"/>
          </a:xfrm>
          <a:prstGeom prst="rect">
            <a:avLst/>
          </a:prstGeom>
        </p:spPr>
      </p:pic>
      <p:sp>
        <p:nvSpPr>
          <p:cNvPr id="106" name="Fluxograma: Processo Alternativo 105">
            <a:extLst>
              <a:ext uri="{FF2B5EF4-FFF2-40B4-BE49-F238E27FC236}">
                <a16:creationId xmlns:a16="http://schemas.microsoft.com/office/drawing/2014/main" id="{7C1821C0-9601-A844-4530-4E6F4B3062B7}"/>
              </a:ext>
            </a:extLst>
          </p:cNvPr>
          <p:cNvSpPr/>
          <p:nvPr/>
        </p:nvSpPr>
        <p:spPr>
          <a:xfrm>
            <a:off x="1866711" y="369729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107" name="Imagem 106">
            <a:extLst>
              <a:ext uri="{FF2B5EF4-FFF2-40B4-BE49-F238E27FC236}">
                <a16:creationId xmlns:a16="http://schemas.microsoft.com/office/drawing/2014/main" id="{0E5405AE-3DFD-9F90-8084-66C1B6EF63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0391" y="3692984"/>
            <a:ext cx="176943" cy="176943"/>
          </a:xfrm>
          <a:prstGeom prst="rect">
            <a:avLst/>
          </a:prstGeom>
        </p:spPr>
      </p:pic>
      <p:sp>
        <p:nvSpPr>
          <p:cNvPr id="13" name="Fluxograma: Processo Alternativo 12">
            <a:extLst>
              <a:ext uri="{FF2B5EF4-FFF2-40B4-BE49-F238E27FC236}">
                <a16:creationId xmlns:a16="http://schemas.microsoft.com/office/drawing/2014/main" id="{11C1FB25-F356-C5F0-75D6-80C9B7AC76F0}"/>
              </a:ext>
            </a:extLst>
          </p:cNvPr>
          <p:cNvSpPr/>
          <p:nvPr/>
        </p:nvSpPr>
        <p:spPr>
          <a:xfrm>
            <a:off x="8584153" y="2112630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299DFCF4-11E1-3ABA-7A04-FBE366ABDC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4135" y="2112630"/>
            <a:ext cx="176943" cy="176943"/>
          </a:xfrm>
          <a:prstGeom prst="rect">
            <a:avLst/>
          </a:prstGeom>
        </p:spPr>
      </p:pic>
      <p:sp>
        <p:nvSpPr>
          <p:cNvPr id="15" name="Retângulo de cantos arredondados 41">
            <a:extLst>
              <a:ext uri="{FF2B5EF4-FFF2-40B4-BE49-F238E27FC236}">
                <a16:creationId xmlns:a16="http://schemas.microsoft.com/office/drawing/2014/main" id="{AD9025B4-908D-B2B1-E337-8648B0D5616B}"/>
              </a:ext>
            </a:extLst>
          </p:cNvPr>
          <p:cNvSpPr/>
          <p:nvPr/>
        </p:nvSpPr>
        <p:spPr>
          <a:xfrm>
            <a:off x="8506740" y="1323332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método de cobrança</a:t>
            </a:r>
          </a:p>
        </p:txBody>
      </p:sp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5340B0FC-11C3-B404-A458-FD4E15445AAE}"/>
              </a:ext>
            </a:extLst>
          </p:cNvPr>
          <p:cNvCxnSpPr>
            <a:cxnSpLocks/>
            <a:stCxn id="13" idx="0"/>
          </p:cNvCxnSpPr>
          <p:nvPr/>
        </p:nvCxnSpPr>
        <p:spPr>
          <a:xfrm flipV="1">
            <a:off x="9048553" y="2043332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Pentágono 6">
            <a:extLst>
              <a:ext uri="{FF2B5EF4-FFF2-40B4-BE49-F238E27FC236}">
                <a16:creationId xmlns:a16="http://schemas.microsoft.com/office/drawing/2014/main" id="{FCED3560-4E50-9F99-AE14-C1C5C2F9EE38}"/>
              </a:ext>
            </a:extLst>
          </p:cNvPr>
          <p:cNvSpPr/>
          <p:nvPr/>
        </p:nvSpPr>
        <p:spPr>
          <a:xfrm>
            <a:off x="8541131" y="1167794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18" name="Imagem 17">
            <a:extLst>
              <a:ext uri="{FF2B5EF4-FFF2-40B4-BE49-F238E27FC236}">
                <a16:creationId xmlns:a16="http://schemas.microsoft.com/office/drawing/2014/main" id="{DC4608E3-D62A-FB2A-F99F-49803E37A8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0463" y="1167793"/>
            <a:ext cx="198000" cy="198000"/>
          </a:xfrm>
          <a:prstGeom prst="rect">
            <a:avLst/>
          </a:prstGeom>
        </p:spPr>
      </p:pic>
      <p:cxnSp>
        <p:nvCxnSpPr>
          <p:cNvPr id="25" name="Conector de Seta Reta 24">
            <a:extLst>
              <a:ext uri="{FF2B5EF4-FFF2-40B4-BE49-F238E27FC236}">
                <a16:creationId xmlns:a16="http://schemas.microsoft.com/office/drawing/2014/main" id="{3C23751E-5E2C-6847-7BA3-AD281921424A}"/>
              </a:ext>
            </a:extLst>
          </p:cNvPr>
          <p:cNvCxnSpPr>
            <a:cxnSpLocks/>
            <a:stCxn id="15" idx="3"/>
            <a:endCxn id="44" idx="1"/>
          </p:cNvCxnSpPr>
          <p:nvPr/>
        </p:nvCxnSpPr>
        <p:spPr>
          <a:xfrm>
            <a:off x="9478740" y="1683332"/>
            <a:ext cx="144681" cy="875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Fluxograma: Processo Alternativo 59">
            <a:extLst>
              <a:ext uri="{FF2B5EF4-FFF2-40B4-BE49-F238E27FC236}">
                <a16:creationId xmlns:a16="http://schemas.microsoft.com/office/drawing/2014/main" id="{B0B2F8B2-A9FA-0842-A6DF-86F0DFA6BABE}"/>
              </a:ext>
            </a:extLst>
          </p:cNvPr>
          <p:cNvSpPr/>
          <p:nvPr/>
        </p:nvSpPr>
        <p:spPr>
          <a:xfrm>
            <a:off x="6336277" y="211652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61" name="Imagem 60">
            <a:extLst>
              <a:ext uri="{FF2B5EF4-FFF2-40B4-BE49-F238E27FC236}">
                <a16:creationId xmlns:a16="http://schemas.microsoft.com/office/drawing/2014/main" id="{7C9EAC7E-EF80-48A3-3E6A-0FA363DB68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0341" y="2116525"/>
            <a:ext cx="176943" cy="176943"/>
          </a:xfrm>
          <a:prstGeom prst="rect">
            <a:avLst/>
          </a:prstGeom>
        </p:spPr>
      </p:pic>
      <p:sp>
        <p:nvSpPr>
          <p:cNvPr id="62" name="Retângulo de cantos arredondados 41">
            <a:extLst>
              <a:ext uri="{FF2B5EF4-FFF2-40B4-BE49-F238E27FC236}">
                <a16:creationId xmlns:a16="http://schemas.microsoft.com/office/drawing/2014/main" id="{F5092381-A641-AC9A-7B9E-F27B294F7A33}"/>
              </a:ext>
            </a:extLst>
          </p:cNvPr>
          <p:cNvSpPr/>
          <p:nvPr/>
        </p:nvSpPr>
        <p:spPr>
          <a:xfrm>
            <a:off x="6317188" y="133045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Serviços adicionais</a:t>
            </a:r>
          </a:p>
        </p:txBody>
      </p:sp>
      <p:cxnSp>
        <p:nvCxnSpPr>
          <p:cNvPr id="63" name="Conector reto 62">
            <a:extLst>
              <a:ext uri="{FF2B5EF4-FFF2-40B4-BE49-F238E27FC236}">
                <a16:creationId xmlns:a16="http://schemas.microsoft.com/office/drawing/2014/main" id="{FB8F91B6-DA43-56AA-17E8-625B002F620C}"/>
              </a:ext>
            </a:extLst>
          </p:cNvPr>
          <p:cNvCxnSpPr>
            <a:cxnSpLocks/>
            <a:stCxn id="60" idx="0"/>
            <a:endCxn id="62" idx="2"/>
          </p:cNvCxnSpPr>
          <p:nvPr/>
        </p:nvCxnSpPr>
        <p:spPr>
          <a:xfrm flipV="1">
            <a:off x="6800677" y="2050455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0" name="Pentágono 6">
            <a:extLst>
              <a:ext uri="{FF2B5EF4-FFF2-40B4-BE49-F238E27FC236}">
                <a16:creationId xmlns:a16="http://schemas.microsoft.com/office/drawing/2014/main" id="{7BC2E147-B789-3162-3BD4-00E492F954D1}"/>
              </a:ext>
            </a:extLst>
          </p:cNvPr>
          <p:cNvSpPr/>
          <p:nvPr/>
        </p:nvSpPr>
        <p:spPr>
          <a:xfrm>
            <a:off x="6342944" y="117168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458" name="Imagem 457">
            <a:extLst>
              <a:ext uri="{FF2B5EF4-FFF2-40B4-BE49-F238E27FC236}">
                <a16:creationId xmlns:a16="http://schemas.microsoft.com/office/drawing/2014/main" id="{602B3079-AF8B-4440-E767-80372AEDEC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9908" y="1171688"/>
            <a:ext cx="198000" cy="198000"/>
          </a:xfrm>
          <a:prstGeom prst="rect">
            <a:avLst/>
          </a:prstGeom>
        </p:spPr>
      </p:pic>
      <p:cxnSp>
        <p:nvCxnSpPr>
          <p:cNvPr id="39" name="Conector de Seta Reta 38">
            <a:extLst>
              <a:ext uri="{FF2B5EF4-FFF2-40B4-BE49-F238E27FC236}">
                <a16:creationId xmlns:a16="http://schemas.microsoft.com/office/drawing/2014/main" id="{43F425B2-C8D6-1B8A-D04A-D12028EA4651}"/>
              </a:ext>
            </a:extLst>
          </p:cNvPr>
          <p:cNvCxnSpPr>
            <a:cxnSpLocks/>
            <a:stCxn id="511" idx="3"/>
            <a:endCxn id="15" idx="1"/>
          </p:cNvCxnSpPr>
          <p:nvPr/>
        </p:nvCxnSpPr>
        <p:spPr>
          <a:xfrm>
            <a:off x="8388351" y="1676930"/>
            <a:ext cx="118389" cy="6402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9" name="Retângulo: Único Canto Arredondado 458">
            <a:extLst>
              <a:ext uri="{FF2B5EF4-FFF2-40B4-BE49-F238E27FC236}">
                <a16:creationId xmlns:a16="http://schemas.microsoft.com/office/drawing/2014/main" id="{64E5ADA2-CF8C-CB8A-A4D4-753CB22432EA}"/>
              </a:ext>
            </a:extLst>
          </p:cNvPr>
          <p:cNvSpPr/>
          <p:nvPr/>
        </p:nvSpPr>
        <p:spPr>
          <a:xfrm>
            <a:off x="702252" y="3882227"/>
            <a:ext cx="923868" cy="207724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Até 48hs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472" name="Gráfico 471" descr="Relógio com preenchimento sólido">
            <a:extLst>
              <a:ext uri="{FF2B5EF4-FFF2-40B4-BE49-F238E27FC236}">
                <a16:creationId xmlns:a16="http://schemas.microsoft.com/office/drawing/2014/main" id="{33DAEE44-2619-B31C-E0CF-8D876323449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28932" y="3899326"/>
            <a:ext cx="166334" cy="190625"/>
          </a:xfrm>
          <a:prstGeom prst="rect">
            <a:avLst/>
          </a:prstGeom>
        </p:spPr>
      </p:pic>
      <p:cxnSp>
        <p:nvCxnSpPr>
          <p:cNvPr id="474" name="Conector reto 473">
            <a:extLst>
              <a:ext uri="{FF2B5EF4-FFF2-40B4-BE49-F238E27FC236}">
                <a16:creationId xmlns:a16="http://schemas.microsoft.com/office/drawing/2014/main" id="{243FFE31-F0BB-FF35-9020-D12522D959C2}"/>
              </a:ext>
            </a:extLst>
          </p:cNvPr>
          <p:cNvCxnSpPr>
            <a:cxnSpLocks/>
            <a:endCxn id="491" idx="2"/>
          </p:cNvCxnSpPr>
          <p:nvPr/>
        </p:nvCxnSpPr>
        <p:spPr>
          <a:xfrm flipH="1">
            <a:off x="1181703" y="356806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5" name="Retângulo de cantos arredondados 41">
            <a:extLst>
              <a:ext uri="{FF2B5EF4-FFF2-40B4-BE49-F238E27FC236}">
                <a16:creationId xmlns:a16="http://schemas.microsoft.com/office/drawing/2014/main" id="{E86CEAA5-BD65-2682-171B-7B0E12DD6643}"/>
              </a:ext>
            </a:extLst>
          </p:cNvPr>
          <p:cNvSpPr/>
          <p:nvPr/>
        </p:nvSpPr>
        <p:spPr>
          <a:xfrm>
            <a:off x="702253" y="284066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documento</a:t>
            </a:r>
          </a:p>
        </p:txBody>
      </p:sp>
      <p:sp>
        <p:nvSpPr>
          <p:cNvPr id="481" name="Pentágono 6">
            <a:extLst>
              <a:ext uri="{FF2B5EF4-FFF2-40B4-BE49-F238E27FC236}">
                <a16:creationId xmlns:a16="http://schemas.microsoft.com/office/drawing/2014/main" id="{9EF98690-E8FB-6375-89AE-77574DDD4F80}"/>
              </a:ext>
            </a:extLst>
          </p:cNvPr>
          <p:cNvSpPr/>
          <p:nvPr/>
        </p:nvSpPr>
        <p:spPr>
          <a:xfrm>
            <a:off x="712763" y="2677881"/>
            <a:ext cx="970500" cy="202268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BKO </a:t>
            </a:r>
          </a:p>
        </p:txBody>
      </p:sp>
      <p:pic>
        <p:nvPicPr>
          <p:cNvPr id="485" name="Imagem 484">
            <a:extLst>
              <a:ext uri="{FF2B5EF4-FFF2-40B4-BE49-F238E27FC236}">
                <a16:creationId xmlns:a16="http://schemas.microsoft.com/office/drawing/2014/main" id="{76C820F4-52BC-E19A-0CAA-48DB1E1838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864" y="2702486"/>
            <a:ext cx="198000" cy="198000"/>
          </a:xfrm>
          <a:prstGeom prst="rect">
            <a:avLst/>
          </a:prstGeom>
        </p:spPr>
      </p:pic>
      <p:cxnSp>
        <p:nvCxnSpPr>
          <p:cNvPr id="487" name="Conector de Seta Reta 486">
            <a:extLst>
              <a:ext uri="{FF2B5EF4-FFF2-40B4-BE49-F238E27FC236}">
                <a16:creationId xmlns:a16="http://schemas.microsoft.com/office/drawing/2014/main" id="{AB50284E-1FB6-5AC9-7DE2-AF1AB00C918B}"/>
              </a:ext>
            </a:extLst>
          </p:cNvPr>
          <p:cNvCxnSpPr>
            <a:cxnSpLocks/>
            <a:stCxn id="475" idx="3"/>
          </p:cNvCxnSpPr>
          <p:nvPr/>
        </p:nvCxnSpPr>
        <p:spPr>
          <a:xfrm flipV="1">
            <a:off x="1674253" y="3197797"/>
            <a:ext cx="153617" cy="286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1" name="Fluxograma: Processo Alternativo 490">
            <a:extLst>
              <a:ext uri="{FF2B5EF4-FFF2-40B4-BE49-F238E27FC236}">
                <a16:creationId xmlns:a16="http://schemas.microsoft.com/office/drawing/2014/main" id="{43CD31FF-23D2-1209-B684-87A7C0AB806A}"/>
              </a:ext>
            </a:extLst>
          </p:cNvPr>
          <p:cNvSpPr/>
          <p:nvPr/>
        </p:nvSpPr>
        <p:spPr>
          <a:xfrm>
            <a:off x="717303" y="363993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92" name="Imagem 491">
            <a:extLst>
              <a:ext uri="{FF2B5EF4-FFF2-40B4-BE49-F238E27FC236}">
                <a16:creationId xmlns:a16="http://schemas.microsoft.com/office/drawing/2014/main" id="{714733CB-786C-B7E9-4634-16E427A347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983" y="3635624"/>
            <a:ext cx="176943" cy="176943"/>
          </a:xfrm>
          <a:prstGeom prst="rect">
            <a:avLst/>
          </a:prstGeom>
        </p:spPr>
      </p:pic>
      <p:cxnSp>
        <p:nvCxnSpPr>
          <p:cNvPr id="496" name="Conector de Seta Reta 495">
            <a:extLst>
              <a:ext uri="{FF2B5EF4-FFF2-40B4-BE49-F238E27FC236}">
                <a16:creationId xmlns:a16="http://schemas.microsoft.com/office/drawing/2014/main" id="{CD6E9260-AC97-CC03-DC3B-FCA6E86300AF}"/>
              </a:ext>
            </a:extLst>
          </p:cNvPr>
          <p:cNvCxnSpPr>
            <a:cxnSpLocks/>
            <a:endCxn id="116" idx="1"/>
          </p:cNvCxnSpPr>
          <p:nvPr/>
        </p:nvCxnSpPr>
        <p:spPr>
          <a:xfrm flipV="1">
            <a:off x="5270016" y="3217771"/>
            <a:ext cx="140560" cy="7782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8" name="Conector de Seta Reta 497">
            <a:extLst>
              <a:ext uri="{FF2B5EF4-FFF2-40B4-BE49-F238E27FC236}">
                <a16:creationId xmlns:a16="http://schemas.microsoft.com/office/drawing/2014/main" id="{02019A8C-400B-BC18-8A8E-0B0CB98103F8}"/>
              </a:ext>
            </a:extLst>
          </p:cNvPr>
          <p:cNvCxnSpPr>
            <a:cxnSpLocks/>
            <a:stCxn id="73" idx="3"/>
            <a:endCxn id="114" idx="2"/>
          </p:cNvCxnSpPr>
          <p:nvPr/>
        </p:nvCxnSpPr>
        <p:spPr>
          <a:xfrm flipV="1">
            <a:off x="8559162" y="3217352"/>
            <a:ext cx="243912" cy="521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9" name="Conector reto 498">
            <a:extLst>
              <a:ext uri="{FF2B5EF4-FFF2-40B4-BE49-F238E27FC236}">
                <a16:creationId xmlns:a16="http://schemas.microsoft.com/office/drawing/2014/main" id="{A2DB10A5-8603-48D9-A2AE-FCEE387CEEB4}"/>
              </a:ext>
            </a:extLst>
          </p:cNvPr>
          <p:cNvCxnSpPr>
            <a:cxnSpLocks/>
            <a:stCxn id="501" idx="2"/>
          </p:cNvCxnSpPr>
          <p:nvPr/>
        </p:nvCxnSpPr>
        <p:spPr>
          <a:xfrm flipV="1">
            <a:off x="8092399" y="3562247"/>
            <a:ext cx="3767" cy="30853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1" name="Fluxograma: Processo Alternativo 500">
            <a:extLst>
              <a:ext uri="{FF2B5EF4-FFF2-40B4-BE49-F238E27FC236}">
                <a16:creationId xmlns:a16="http://schemas.microsoft.com/office/drawing/2014/main" id="{B2A91127-ABBF-1C3B-1ABE-9FE7342A253A}"/>
              </a:ext>
            </a:extLst>
          </p:cNvPr>
          <p:cNvSpPr/>
          <p:nvPr/>
        </p:nvSpPr>
        <p:spPr>
          <a:xfrm>
            <a:off x="7627999" y="3631544"/>
            <a:ext cx="928800" cy="239233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Parceiro</a:t>
            </a:r>
          </a:p>
        </p:txBody>
      </p:sp>
      <p:pic>
        <p:nvPicPr>
          <p:cNvPr id="65" name="Imagem 64">
            <a:extLst>
              <a:ext uri="{FF2B5EF4-FFF2-40B4-BE49-F238E27FC236}">
                <a16:creationId xmlns:a16="http://schemas.microsoft.com/office/drawing/2014/main" id="{87F15270-0E46-EA5D-63F0-F584FCDD1F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4557" y="3651865"/>
            <a:ext cx="176943" cy="176943"/>
          </a:xfrm>
          <a:prstGeom prst="rect">
            <a:avLst/>
          </a:prstGeom>
        </p:spPr>
      </p:pic>
      <p:sp>
        <p:nvSpPr>
          <p:cNvPr id="68" name="Fluxograma: Processo Alternativo 67">
            <a:extLst>
              <a:ext uri="{FF2B5EF4-FFF2-40B4-BE49-F238E27FC236}">
                <a16:creationId xmlns:a16="http://schemas.microsoft.com/office/drawing/2014/main" id="{4ACE4C31-D0EB-C29F-BB2E-A8FF0EA4015E}"/>
              </a:ext>
            </a:extLst>
          </p:cNvPr>
          <p:cNvSpPr/>
          <p:nvPr/>
        </p:nvSpPr>
        <p:spPr>
          <a:xfrm>
            <a:off x="6499657" y="364418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Sap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71" name="Imagem 70">
            <a:extLst>
              <a:ext uri="{FF2B5EF4-FFF2-40B4-BE49-F238E27FC236}">
                <a16:creationId xmlns:a16="http://schemas.microsoft.com/office/drawing/2014/main" id="{3C8CA314-FF1E-D1E0-4FAB-C2DFABA442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3721" y="3644183"/>
            <a:ext cx="176943" cy="176943"/>
          </a:xfrm>
          <a:prstGeom prst="rect">
            <a:avLst/>
          </a:prstGeom>
        </p:spPr>
      </p:pic>
      <p:sp>
        <p:nvSpPr>
          <p:cNvPr id="73" name="Retângulo de cantos arredondados 41">
            <a:extLst>
              <a:ext uri="{FF2B5EF4-FFF2-40B4-BE49-F238E27FC236}">
                <a16:creationId xmlns:a16="http://schemas.microsoft.com/office/drawing/2014/main" id="{E3D39951-4568-320B-EEDB-F85E18C01CF2}"/>
              </a:ext>
            </a:extLst>
          </p:cNvPr>
          <p:cNvSpPr/>
          <p:nvPr/>
        </p:nvSpPr>
        <p:spPr>
          <a:xfrm>
            <a:off x="7587162" y="286256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Entregar os equipamentos</a:t>
            </a:r>
          </a:p>
        </p:txBody>
      </p:sp>
      <p:sp>
        <p:nvSpPr>
          <p:cNvPr id="78" name="Retângulo de cantos arredondados 41">
            <a:extLst>
              <a:ext uri="{FF2B5EF4-FFF2-40B4-BE49-F238E27FC236}">
                <a16:creationId xmlns:a16="http://schemas.microsoft.com/office/drawing/2014/main" id="{0EF4403E-DCBA-7495-547D-9E943D285B41}"/>
              </a:ext>
            </a:extLst>
          </p:cNvPr>
          <p:cNvSpPr/>
          <p:nvPr/>
        </p:nvSpPr>
        <p:spPr>
          <a:xfrm>
            <a:off x="6480568" y="2858113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nota fiscal</a:t>
            </a:r>
          </a:p>
        </p:txBody>
      </p:sp>
      <p:cxnSp>
        <p:nvCxnSpPr>
          <p:cNvPr id="80" name="Conector reto 79">
            <a:extLst>
              <a:ext uri="{FF2B5EF4-FFF2-40B4-BE49-F238E27FC236}">
                <a16:creationId xmlns:a16="http://schemas.microsoft.com/office/drawing/2014/main" id="{2C9CDB9B-7B34-D2A1-23EB-D93E26177D2A}"/>
              </a:ext>
            </a:extLst>
          </p:cNvPr>
          <p:cNvCxnSpPr>
            <a:cxnSpLocks/>
            <a:stCxn id="68" idx="0"/>
            <a:endCxn id="78" idx="2"/>
          </p:cNvCxnSpPr>
          <p:nvPr/>
        </p:nvCxnSpPr>
        <p:spPr>
          <a:xfrm flipV="1">
            <a:off x="6964057" y="3578113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Conector de Seta Reta 86">
            <a:extLst>
              <a:ext uri="{FF2B5EF4-FFF2-40B4-BE49-F238E27FC236}">
                <a16:creationId xmlns:a16="http://schemas.microsoft.com/office/drawing/2014/main" id="{098C15E5-E6B8-0978-01B5-8F76DED7982D}"/>
              </a:ext>
            </a:extLst>
          </p:cNvPr>
          <p:cNvCxnSpPr>
            <a:cxnSpLocks/>
            <a:endCxn id="73" idx="1"/>
          </p:cNvCxnSpPr>
          <p:nvPr/>
        </p:nvCxnSpPr>
        <p:spPr>
          <a:xfrm>
            <a:off x="7468773" y="3222567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Pentágono 6">
            <a:extLst>
              <a:ext uri="{FF2B5EF4-FFF2-40B4-BE49-F238E27FC236}">
                <a16:creationId xmlns:a16="http://schemas.microsoft.com/office/drawing/2014/main" id="{2D16B6C6-3220-6D82-8963-936CB0B012F1}"/>
              </a:ext>
            </a:extLst>
          </p:cNvPr>
          <p:cNvSpPr/>
          <p:nvPr/>
        </p:nvSpPr>
        <p:spPr>
          <a:xfrm>
            <a:off x="7621553" y="270702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Logística</a:t>
            </a:r>
          </a:p>
        </p:txBody>
      </p:sp>
      <p:pic>
        <p:nvPicPr>
          <p:cNvPr id="93" name="Imagem 92">
            <a:extLst>
              <a:ext uri="{FF2B5EF4-FFF2-40B4-BE49-F238E27FC236}">
                <a16:creationId xmlns:a16="http://schemas.microsoft.com/office/drawing/2014/main" id="{5FD37A47-B2CB-7449-32B0-BF571E4B90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0885" y="2707028"/>
            <a:ext cx="198000" cy="198000"/>
          </a:xfrm>
          <a:prstGeom prst="rect">
            <a:avLst/>
          </a:prstGeom>
        </p:spPr>
      </p:pic>
      <p:sp>
        <p:nvSpPr>
          <p:cNvPr id="94" name="Pentágono 6">
            <a:extLst>
              <a:ext uri="{FF2B5EF4-FFF2-40B4-BE49-F238E27FC236}">
                <a16:creationId xmlns:a16="http://schemas.microsoft.com/office/drawing/2014/main" id="{E4DEB191-46D5-8D04-5FAD-37DCF4F0AAB2}"/>
              </a:ext>
            </a:extLst>
          </p:cNvPr>
          <p:cNvSpPr/>
          <p:nvPr/>
        </p:nvSpPr>
        <p:spPr>
          <a:xfrm>
            <a:off x="6506324" y="269934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Logística</a:t>
            </a:r>
          </a:p>
        </p:txBody>
      </p:sp>
      <p:pic>
        <p:nvPicPr>
          <p:cNvPr id="95" name="Imagem 94">
            <a:extLst>
              <a:ext uri="{FF2B5EF4-FFF2-40B4-BE49-F238E27FC236}">
                <a16:creationId xmlns:a16="http://schemas.microsoft.com/office/drawing/2014/main" id="{3389B9ED-86D8-1430-29FE-D156A7D0E7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3288" y="2699346"/>
            <a:ext cx="198000" cy="198000"/>
          </a:xfrm>
          <a:prstGeom prst="rect">
            <a:avLst/>
          </a:prstGeom>
        </p:spPr>
      </p:pic>
      <p:sp>
        <p:nvSpPr>
          <p:cNvPr id="108" name="Retângulo: Único Canto Arredondado 107">
            <a:extLst>
              <a:ext uri="{FF2B5EF4-FFF2-40B4-BE49-F238E27FC236}">
                <a16:creationId xmlns:a16="http://schemas.microsoft.com/office/drawing/2014/main" id="{513A6B33-80E5-10D5-EFEF-7DEABB541948}"/>
              </a:ext>
            </a:extLst>
          </p:cNvPr>
          <p:cNvSpPr/>
          <p:nvPr/>
        </p:nvSpPr>
        <p:spPr>
          <a:xfrm>
            <a:off x="6493969" y="2453732"/>
            <a:ext cx="2009957" cy="182338"/>
          </a:xfrm>
          <a:prstGeom prst="round1Rect">
            <a:avLst/>
          </a:prstGeom>
          <a:solidFill>
            <a:srgbClr val="ED1C24">
              <a:alpha val="9804"/>
            </a:srgbClr>
          </a:solidFill>
          <a:ln w="19050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 Jornada da venda Móvel</a:t>
            </a:r>
          </a:p>
        </p:txBody>
      </p:sp>
      <p:sp>
        <p:nvSpPr>
          <p:cNvPr id="114" name="Círculo: Vazio 113">
            <a:extLst>
              <a:ext uri="{FF2B5EF4-FFF2-40B4-BE49-F238E27FC236}">
                <a16:creationId xmlns:a16="http://schemas.microsoft.com/office/drawing/2014/main" id="{8D43E5A8-B9E2-5CE0-214C-D552BA396411}"/>
              </a:ext>
            </a:extLst>
          </p:cNvPr>
          <p:cNvSpPr/>
          <p:nvPr/>
        </p:nvSpPr>
        <p:spPr>
          <a:xfrm>
            <a:off x="8803074" y="3066152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grpSp>
        <p:nvGrpSpPr>
          <p:cNvPr id="115" name="Agrupar 114">
            <a:extLst>
              <a:ext uri="{FF2B5EF4-FFF2-40B4-BE49-F238E27FC236}">
                <a16:creationId xmlns:a16="http://schemas.microsoft.com/office/drawing/2014/main" id="{7815FD9A-51BC-56D7-771B-C6F921BBECCE}"/>
              </a:ext>
            </a:extLst>
          </p:cNvPr>
          <p:cNvGrpSpPr/>
          <p:nvPr/>
        </p:nvGrpSpPr>
        <p:grpSpPr>
          <a:xfrm>
            <a:off x="5410576" y="2874174"/>
            <a:ext cx="841976" cy="663891"/>
            <a:chOff x="5942909" y="3723451"/>
            <a:chExt cx="1070397" cy="781336"/>
          </a:xfrm>
        </p:grpSpPr>
        <p:sp>
          <p:nvSpPr>
            <p:cNvPr id="116" name="Losango 115">
              <a:extLst>
                <a:ext uri="{FF2B5EF4-FFF2-40B4-BE49-F238E27FC236}">
                  <a16:creationId xmlns:a16="http://schemas.microsoft.com/office/drawing/2014/main" id="{0A033B08-667F-6C73-224A-E7CA72A786FF}"/>
                </a:ext>
              </a:extLst>
            </p:cNvPr>
            <p:cNvSpPr/>
            <p:nvPr/>
          </p:nvSpPr>
          <p:spPr>
            <a:xfrm>
              <a:off x="5942909" y="3750870"/>
              <a:ext cx="1070397" cy="753917"/>
            </a:xfrm>
            <a:prstGeom prst="diamond">
              <a:avLst/>
            </a:prstGeom>
            <a:noFill/>
            <a:ln w="3175">
              <a:solidFill>
                <a:srgbClr val="8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675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7" name="CaixaDeTexto 116">
              <a:extLst>
                <a:ext uri="{FF2B5EF4-FFF2-40B4-BE49-F238E27FC236}">
                  <a16:creationId xmlns:a16="http://schemas.microsoft.com/office/drawing/2014/main" id="{07B6A5E0-46CC-D8AD-DCC2-0A36F08B5332}"/>
                </a:ext>
              </a:extLst>
            </p:cNvPr>
            <p:cNvSpPr txBox="1"/>
            <p:nvPr/>
          </p:nvSpPr>
          <p:spPr>
            <a:xfrm>
              <a:off x="6135643" y="3723451"/>
              <a:ext cx="694526" cy="7606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E23236">
                      <a:lumMod val="50000"/>
                    </a:srgb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+</a:t>
              </a:r>
            </a:p>
          </p:txBody>
        </p:sp>
      </p:grpSp>
      <p:cxnSp>
        <p:nvCxnSpPr>
          <p:cNvPr id="118" name="Conector de Seta Reta 117">
            <a:extLst>
              <a:ext uri="{FF2B5EF4-FFF2-40B4-BE49-F238E27FC236}">
                <a16:creationId xmlns:a16="http://schemas.microsoft.com/office/drawing/2014/main" id="{3FA37D7F-4C5E-A348-5B5E-53B72013BAAD}"/>
              </a:ext>
            </a:extLst>
          </p:cNvPr>
          <p:cNvCxnSpPr>
            <a:cxnSpLocks/>
            <a:stCxn id="116" idx="3"/>
            <a:endCxn id="78" idx="1"/>
          </p:cNvCxnSpPr>
          <p:nvPr/>
        </p:nvCxnSpPr>
        <p:spPr>
          <a:xfrm>
            <a:off x="6252552" y="3217771"/>
            <a:ext cx="228016" cy="342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Conector reto 121">
            <a:extLst>
              <a:ext uri="{FF2B5EF4-FFF2-40B4-BE49-F238E27FC236}">
                <a16:creationId xmlns:a16="http://schemas.microsoft.com/office/drawing/2014/main" id="{C7C422D1-9BA1-2E06-46B1-6D58F474DB67}"/>
              </a:ext>
            </a:extLst>
          </p:cNvPr>
          <p:cNvCxnSpPr>
            <a:cxnSpLocks/>
            <a:stCxn id="126" idx="2"/>
          </p:cNvCxnSpPr>
          <p:nvPr/>
        </p:nvCxnSpPr>
        <p:spPr>
          <a:xfrm flipV="1">
            <a:off x="4420617" y="5261079"/>
            <a:ext cx="3767" cy="30853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3" name="Conector reto 122">
            <a:extLst>
              <a:ext uri="{FF2B5EF4-FFF2-40B4-BE49-F238E27FC236}">
                <a16:creationId xmlns:a16="http://schemas.microsoft.com/office/drawing/2014/main" id="{7F24663F-5A11-52C6-941D-B112E4EC86C0}"/>
              </a:ext>
            </a:extLst>
          </p:cNvPr>
          <p:cNvCxnSpPr>
            <a:cxnSpLocks/>
            <a:stCxn id="258" idx="2"/>
            <a:endCxn id="270" idx="2"/>
          </p:cNvCxnSpPr>
          <p:nvPr/>
        </p:nvCxnSpPr>
        <p:spPr>
          <a:xfrm flipH="1">
            <a:off x="3284911" y="5282345"/>
            <a:ext cx="26080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6" name="Fluxograma: Processo Alternativo 125">
            <a:extLst>
              <a:ext uri="{FF2B5EF4-FFF2-40B4-BE49-F238E27FC236}">
                <a16:creationId xmlns:a16="http://schemas.microsoft.com/office/drawing/2014/main" id="{133C40FD-1E09-4C57-BF90-C2087770F6A7}"/>
              </a:ext>
            </a:extLst>
          </p:cNvPr>
          <p:cNvSpPr/>
          <p:nvPr/>
        </p:nvSpPr>
        <p:spPr>
          <a:xfrm>
            <a:off x="3956217" y="5330376"/>
            <a:ext cx="928800" cy="239233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27" name="Imagem 126">
            <a:extLst>
              <a:ext uri="{FF2B5EF4-FFF2-40B4-BE49-F238E27FC236}">
                <a16:creationId xmlns:a16="http://schemas.microsoft.com/office/drawing/2014/main" id="{7DBE4E5B-965C-28FE-F5D6-09A5FEBA1C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2775" y="5351643"/>
            <a:ext cx="176943" cy="176943"/>
          </a:xfrm>
          <a:prstGeom prst="rect">
            <a:avLst/>
          </a:prstGeom>
        </p:spPr>
      </p:pic>
      <p:sp>
        <p:nvSpPr>
          <p:cNvPr id="256" name="Fluxograma: Processo Alternativo 255">
            <a:extLst>
              <a:ext uri="{FF2B5EF4-FFF2-40B4-BE49-F238E27FC236}">
                <a16:creationId xmlns:a16="http://schemas.microsoft.com/office/drawing/2014/main" id="{333E88B5-D2A7-3C52-5FEE-CAA82C332F2C}"/>
              </a:ext>
            </a:extLst>
          </p:cNvPr>
          <p:cNvSpPr/>
          <p:nvPr/>
        </p:nvSpPr>
        <p:spPr>
          <a:xfrm>
            <a:off x="1748406" y="535164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Mobile</a:t>
            </a:r>
          </a:p>
        </p:txBody>
      </p:sp>
      <p:pic>
        <p:nvPicPr>
          <p:cNvPr id="257" name="Imagem 256">
            <a:extLst>
              <a:ext uri="{FF2B5EF4-FFF2-40B4-BE49-F238E27FC236}">
                <a16:creationId xmlns:a16="http://schemas.microsoft.com/office/drawing/2014/main" id="{2A50B38B-2FD9-4B04-EDB5-8FD6D807C7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2470" y="5351643"/>
            <a:ext cx="176943" cy="176943"/>
          </a:xfrm>
          <a:prstGeom prst="rect">
            <a:avLst/>
          </a:prstGeom>
        </p:spPr>
      </p:pic>
      <p:sp>
        <p:nvSpPr>
          <p:cNvPr id="258" name="Retângulo de cantos arredondados 41">
            <a:extLst>
              <a:ext uri="{FF2B5EF4-FFF2-40B4-BE49-F238E27FC236}">
                <a16:creationId xmlns:a16="http://schemas.microsoft.com/office/drawing/2014/main" id="{86F799B3-D197-3701-D798-6CBA7AA5EDA6}"/>
              </a:ext>
            </a:extLst>
          </p:cNvPr>
          <p:cNvSpPr/>
          <p:nvPr/>
        </p:nvSpPr>
        <p:spPr>
          <a:xfrm>
            <a:off x="2824991" y="456234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Disparar comunicação para interação com o cliente</a:t>
            </a:r>
          </a:p>
        </p:txBody>
      </p:sp>
      <p:sp>
        <p:nvSpPr>
          <p:cNvPr id="259" name="Retângulo de cantos arredondados 41">
            <a:extLst>
              <a:ext uri="{FF2B5EF4-FFF2-40B4-BE49-F238E27FC236}">
                <a16:creationId xmlns:a16="http://schemas.microsoft.com/office/drawing/2014/main" id="{BF882D19-D4AF-76FD-6850-29640A2E3339}"/>
              </a:ext>
            </a:extLst>
          </p:cNvPr>
          <p:cNvSpPr/>
          <p:nvPr/>
        </p:nvSpPr>
        <p:spPr>
          <a:xfrm>
            <a:off x="3915380" y="456234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Receber e interagir com o  link de hospedagem</a:t>
            </a:r>
          </a:p>
        </p:txBody>
      </p:sp>
      <p:sp>
        <p:nvSpPr>
          <p:cNvPr id="260" name="Retângulo de cantos arredondados 41">
            <a:extLst>
              <a:ext uri="{FF2B5EF4-FFF2-40B4-BE49-F238E27FC236}">
                <a16:creationId xmlns:a16="http://schemas.microsoft.com/office/drawing/2014/main" id="{E968739A-A48E-3CDD-2F88-E443180B8BEE}"/>
              </a:ext>
            </a:extLst>
          </p:cNvPr>
          <p:cNvSpPr/>
          <p:nvPr/>
        </p:nvSpPr>
        <p:spPr>
          <a:xfrm>
            <a:off x="1729317" y="4565573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Criar faturamento</a:t>
            </a:r>
          </a:p>
        </p:txBody>
      </p:sp>
      <p:cxnSp>
        <p:nvCxnSpPr>
          <p:cNvPr id="261" name="Conector reto 260">
            <a:extLst>
              <a:ext uri="{FF2B5EF4-FFF2-40B4-BE49-F238E27FC236}">
                <a16:creationId xmlns:a16="http://schemas.microsoft.com/office/drawing/2014/main" id="{08FA3593-94DA-DC48-2105-970BA0D6D5BE}"/>
              </a:ext>
            </a:extLst>
          </p:cNvPr>
          <p:cNvCxnSpPr>
            <a:cxnSpLocks/>
            <a:stCxn id="256" idx="0"/>
            <a:endCxn id="260" idx="2"/>
          </p:cNvCxnSpPr>
          <p:nvPr/>
        </p:nvCxnSpPr>
        <p:spPr>
          <a:xfrm flipV="1">
            <a:off x="2212806" y="5285573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2" name="Conector de Seta Reta 261">
            <a:extLst>
              <a:ext uri="{FF2B5EF4-FFF2-40B4-BE49-F238E27FC236}">
                <a16:creationId xmlns:a16="http://schemas.microsoft.com/office/drawing/2014/main" id="{E9FC43BD-B4DB-D608-BF9C-36479788C1CC}"/>
              </a:ext>
            </a:extLst>
          </p:cNvPr>
          <p:cNvCxnSpPr>
            <a:cxnSpLocks/>
            <a:stCxn id="260" idx="3"/>
            <a:endCxn id="258" idx="1"/>
          </p:cNvCxnSpPr>
          <p:nvPr/>
        </p:nvCxnSpPr>
        <p:spPr>
          <a:xfrm flipV="1">
            <a:off x="2701317" y="4922345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Conector de Seta Reta 262">
            <a:extLst>
              <a:ext uri="{FF2B5EF4-FFF2-40B4-BE49-F238E27FC236}">
                <a16:creationId xmlns:a16="http://schemas.microsoft.com/office/drawing/2014/main" id="{763E4B9B-B10E-AD32-E4BC-14BF0144A508}"/>
              </a:ext>
            </a:extLst>
          </p:cNvPr>
          <p:cNvCxnSpPr>
            <a:cxnSpLocks/>
            <a:stCxn id="258" idx="3"/>
            <a:endCxn id="259" idx="1"/>
          </p:cNvCxnSpPr>
          <p:nvPr/>
        </p:nvCxnSpPr>
        <p:spPr>
          <a:xfrm>
            <a:off x="3796991" y="4922345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4" name="Pentágono 6">
            <a:extLst>
              <a:ext uri="{FF2B5EF4-FFF2-40B4-BE49-F238E27FC236}">
                <a16:creationId xmlns:a16="http://schemas.microsoft.com/office/drawing/2014/main" id="{ABEFA9D8-15F2-68F1-D55C-56E49610ED16}"/>
              </a:ext>
            </a:extLst>
          </p:cNvPr>
          <p:cNvSpPr/>
          <p:nvPr/>
        </p:nvSpPr>
        <p:spPr>
          <a:xfrm>
            <a:off x="2776584" y="4399042"/>
            <a:ext cx="1109455" cy="206218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65" name="Imagem 264">
            <a:extLst>
              <a:ext uri="{FF2B5EF4-FFF2-40B4-BE49-F238E27FC236}">
                <a16:creationId xmlns:a16="http://schemas.microsoft.com/office/drawing/2014/main" id="{196D2A9E-E727-E309-59E4-8A4263BF8A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2966" y="4397871"/>
            <a:ext cx="198000" cy="198000"/>
          </a:xfrm>
          <a:prstGeom prst="rect">
            <a:avLst/>
          </a:prstGeom>
        </p:spPr>
      </p:pic>
      <p:sp>
        <p:nvSpPr>
          <p:cNvPr id="266" name="Pentágono 6">
            <a:extLst>
              <a:ext uri="{FF2B5EF4-FFF2-40B4-BE49-F238E27FC236}">
                <a16:creationId xmlns:a16="http://schemas.microsoft.com/office/drawing/2014/main" id="{ADD54DB1-7F7B-5E8E-80D6-1FAB8DFF57A9}"/>
              </a:ext>
            </a:extLst>
          </p:cNvPr>
          <p:cNvSpPr/>
          <p:nvPr/>
        </p:nvSpPr>
        <p:spPr>
          <a:xfrm>
            <a:off x="3949771" y="440680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267" name="Imagem 266">
            <a:extLst>
              <a:ext uri="{FF2B5EF4-FFF2-40B4-BE49-F238E27FC236}">
                <a16:creationId xmlns:a16="http://schemas.microsoft.com/office/drawing/2014/main" id="{3F406B1E-EAB8-D105-5942-CD0F85D325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9103" y="4406806"/>
            <a:ext cx="198000" cy="198000"/>
          </a:xfrm>
          <a:prstGeom prst="rect">
            <a:avLst/>
          </a:prstGeom>
        </p:spPr>
      </p:pic>
      <p:sp>
        <p:nvSpPr>
          <p:cNvPr id="268" name="Pentágono 6">
            <a:extLst>
              <a:ext uri="{FF2B5EF4-FFF2-40B4-BE49-F238E27FC236}">
                <a16:creationId xmlns:a16="http://schemas.microsoft.com/office/drawing/2014/main" id="{CCD6A1A9-A901-B882-9B3C-3F6D8C9E83AE}"/>
              </a:ext>
            </a:extLst>
          </p:cNvPr>
          <p:cNvSpPr/>
          <p:nvPr/>
        </p:nvSpPr>
        <p:spPr>
          <a:xfrm>
            <a:off x="1755073" y="440680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69" name="Imagem 268">
            <a:extLst>
              <a:ext uri="{FF2B5EF4-FFF2-40B4-BE49-F238E27FC236}">
                <a16:creationId xmlns:a16="http://schemas.microsoft.com/office/drawing/2014/main" id="{B77DCB6B-2AAC-30DB-EA88-A13F91A2FF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2037" y="4406806"/>
            <a:ext cx="198000" cy="198000"/>
          </a:xfrm>
          <a:prstGeom prst="rect">
            <a:avLst/>
          </a:prstGeom>
        </p:spPr>
      </p:pic>
      <p:sp>
        <p:nvSpPr>
          <p:cNvPr id="270" name="Fluxograma: Processo Alternativo 269">
            <a:extLst>
              <a:ext uri="{FF2B5EF4-FFF2-40B4-BE49-F238E27FC236}">
                <a16:creationId xmlns:a16="http://schemas.microsoft.com/office/drawing/2014/main" id="{DBEDAD9B-6C17-F12E-DA8B-AD3B33EDF647}"/>
              </a:ext>
            </a:extLst>
          </p:cNvPr>
          <p:cNvSpPr/>
          <p:nvPr/>
        </p:nvSpPr>
        <p:spPr>
          <a:xfrm>
            <a:off x="2820511" y="535164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271" name="Imagem 270">
            <a:extLst>
              <a:ext uri="{FF2B5EF4-FFF2-40B4-BE49-F238E27FC236}">
                <a16:creationId xmlns:a16="http://schemas.microsoft.com/office/drawing/2014/main" id="{AFA59324-7363-3EA5-90DF-792FAE5230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7069" y="5351643"/>
            <a:ext cx="176943" cy="176943"/>
          </a:xfrm>
          <a:prstGeom prst="rect">
            <a:avLst/>
          </a:prstGeom>
        </p:spPr>
      </p:pic>
      <p:pic>
        <p:nvPicPr>
          <p:cNvPr id="272" name="Imagem 271" descr="Ícone&#10;&#10;O conteúdo gerado por IA pode estar incorreto.">
            <a:extLst>
              <a:ext uri="{FF2B5EF4-FFF2-40B4-BE49-F238E27FC236}">
                <a16:creationId xmlns:a16="http://schemas.microsoft.com/office/drawing/2014/main" id="{F79E1B4E-812D-6E44-EBF2-6B13EAD4BD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8691" y="5044403"/>
            <a:ext cx="295272" cy="295272"/>
          </a:xfrm>
          <a:prstGeom prst="rect">
            <a:avLst/>
          </a:prstGeom>
        </p:spPr>
      </p:pic>
      <p:pic>
        <p:nvPicPr>
          <p:cNvPr id="277" name="Imagem 276" descr="Ícone&#10;&#10;O conteúdo gerado por IA pode estar incorreto.">
            <a:extLst>
              <a:ext uri="{FF2B5EF4-FFF2-40B4-BE49-F238E27FC236}">
                <a16:creationId xmlns:a16="http://schemas.microsoft.com/office/drawing/2014/main" id="{C3F93CC5-7947-C8D9-0FB8-1F59F3DFED6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8652" y="5022800"/>
            <a:ext cx="295272" cy="295272"/>
          </a:xfrm>
          <a:prstGeom prst="rect">
            <a:avLst/>
          </a:prstGeom>
        </p:spPr>
      </p:pic>
      <p:cxnSp>
        <p:nvCxnSpPr>
          <p:cNvPr id="278" name="Conector reto 277">
            <a:extLst>
              <a:ext uri="{FF2B5EF4-FFF2-40B4-BE49-F238E27FC236}">
                <a16:creationId xmlns:a16="http://schemas.microsoft.com/office/drawing/2014/main" id="{8779004F-5C79-8C0B-D7B1-550126877CFE}"/>
              </a:ext>
            </a:extLst>
          </p:cNvPr>
          <p:cNvCxnSpPr>
            <a:cxnSpLocks/>
            <a:stCxn id="279" idx="2"/>
          </p:cNvCxnSpPr>
          <p:nvPr/>
        </p:nvCxnSpPr>
        <p:spPr>
          <a:xfrm flipV="1">
            <a:off x="5508682" y="5296522"/>
            <a:ext cx="3767" cy="30853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9" name="Fluxograma: Processo Alternativo 278">
            <a:extLst>
              <a:ext uri="{FF2B5EF4-FFF2-40B4-BE49-F238E27FC236}">
                <a16:creationId xmlns:a16="http://schemas.microsoft.com/office/drawing/2014/main" id="{4A64BEFC-34AE-970B-3362-9E533759B84F}"/>
              </a:ext>
            </a:extLst>
          </p:cNvPr>
          <p:cNvSpPr/>
          <p:nvPr/>
        </p:nvSpPr>
        <p:spPr>
          <a:xfrm>
            <a:off x="5044282" y="5365819"/>
            <a:ext cx="928800" cy="239233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APP Minha Claro</a:t>
            </a:r>
          </a:p>
        </p:txBody>
      </p:sp>
      <p:pic>
        <p:nvPicPr>
          <p:cNvPr id="280" name="Imagem 279">
            <a:extLst>
              <a:ext uri="{FF2B5EF4-FFF2-40B4-BE49-F238E27FC236}">
                <a16:creationId xmlns:a16="http://schemas.microsoft.com/office/drawing/2014/main" id="{310459EB-79AB-8A3A-B089-4AC3EA4B40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0840" y="5365820"/>
            <a:ext cx="176943" cy="176943"/>
          </a:xfrm>
          <a:prstGeom prst="rect">
            <a:avLst/>
          </a:prstGeom>
        </p:spPr>
      </p:pic>
      <p:sp>
        <p:nvSpPr>
          <p:cNvPr id="281" name="Retângulo de cantos arredondados 41">
            <a:extLst>
              <a:ext uri="{FF2B5EF4-FFF2-40B4-BE49-F238E27FC236}">
                <a16:creationId xmlns:a16="http://schemas.microsoft.com/office/drawing/2014/main" id="{FE130389-02A9-4985-C0FD-AFB27A77025D}"/>
              </a:ext>
            </a:extLst>
          </p:cNvPr>
          <p:cNvSpPr/>
          <p:nvPr/>
        </p:nvSpPr>
        <p:spPr>
          <a:xfrm>
            <a:off x="5003445" y="4576522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Ativar serviço via espaço logado</a:t>
            </a:r>
          </a:p>
        </p:txBody>
      </p:sp>
      <p:cxnSp>
        <p:nvCxnSpPr>
          <p:cNvPr id="283" name="Conector de Seta Reta 282">
            <a:extLst>
              <a:ext uri="{FF2B5EF4-FFF2-40B4-BE49-F238E27FC236}">
                <a16:creationId xmlns:a16="http://schemas.microsoft.com/office/drawing/2014/main" id="{8CCFC754-290A-26BA-4530-55C1E52B30DD}"/>
              </a:ext>
            </a:extLst>
          </p:cNvPr>
          <p:cNvCxnSpPr>
            <a:cxnSpLocks/>
            <a:endCxn id="281" idx="1"/>
          </p:cNvCxnSpPr>
          <p:nvPr/>
        </p:nvCxnSpPr>
        <p:spPr>
          <a:xfrm>
            <a:off x="4885056" y="4936522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4" name="Pentágono 6">
            <a:extLst>
              <a:ext uri="{FF2B5EF4-FFF2-40B4-BE49-F238E27FC236}">
                <a16:creationId xmlns:a16="http://schemas.microsoft.com/office/drawing/2014/main" id="{1FD69FD9-363A-5A71-E286-6D6500E1D5F7}"/>
              </a:ext>
            </a:extLst>
          </p:cNvPr>
          <p:cNvSpPr/>
          <p:nvPr/>
        </p:nvSpPr>
        <p:spPr>
          <a:xfrm>
            <a:off x="5037836" y="4420984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285" name="Imagem 284">
            <a:extLst>
              <a:ext uri="{FF2B5EF4-FFF2-40B4-BE49-F238E27FC236}">
                <a16:creationId xmlns:a16="http://schemas.microsoft.com/office/drawing/2014/main" id="{465DDF7A-DFB5-9D7F-825A-9EB71E427F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7168" y="4420983"/>
            <a:ext cx="198000" cy="198000"/>
          </a:xfrm>
          <a:prstGeom prst="rect">
            <a:avLst/>
          </a:prstGeom>
        </p:spPr>
      </p:pic>
      <p:sp>
        <p:nvSpPr>
          <p:cNvPr id="287" name="Retângulo de cantos arredondados 41">
            <a:extLst>
              <a:ext uri="{FF2B5EF4-FFF2-40B4-BE49-F238E27FC236}">
                <a16:creationId xmlns:a16="http://schemas.microsoft.com/office/drawing/2014/main" id="{5D3A24FC-8CDC-C05D-813A-21A7675A5199}"/>
              </a:ext>
            </a:extLst>
          </p:cNvPr>
          <p:cNvSpPr/>
          <p:nvPr/>
        </p:nvSpPr>
        <p:spPr>
          <a:xfrm>
            <a:off x="6092179" y="456234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Hospedar serviço</a:t>
            </a:r>
          </a:p>
        </p:txBody>
      </p:sp>
      <p:sp>
        <p:nvSpPr>
          <p:cNvPr id="289" name="Pentágono 6">
            <a:extLst>
              <a:ext uri="{FF2B5EF4-FFF2-40B4-BE49-F238E27FC236}">
                <a16:creationId xmlns:a16="http://schemas.microsoft.com/office/drawing/2014/main" id="{B4733B5A-2A27-C660-DA9E-7BD57EC9D119}"/>
              </a:ext>
            </a:extLst>
          </p:cNvPr>
          <p:cNvSpPr/>
          <p:nvPr/>
        </p:nvSpPr>
        <p:spPr>
          <a:xfrm>
            <a:off x="6126570" y="440680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90" name="Imagem 289">
            <a:extLst>
              <a:ext uri="{FF2B5EF4-FFF2-40B4-BE49-F238E27FC236}">
                <a16:creationId xmlns:a16="http://schemas.microsoft.com/office/drawing/2014/main" id="{0395F612-0BAB-00D0-930E-54D5C54034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5902" y="4406806"/>
            <a:ext cx="198000" cy="198000"/>
          </a:xfrm>
          <a:prstGeom prst="rect">
            <a:avLst/>
          </a:prstGeom>
        </p:spPr>
      </p:pic>
      <p:pic>
        <p:nvPicPr>
          <p:cNvPr id="291" name="Imagem 290" descr="Ícone&#10;&#10;O conteúdo gerado por IA pode estar incorreto.">
            <a:extLst>
              <a:ext uri="{FF2B5EF4-FFF2-40B4-BE49-F238E27FC236}">
                <a16:creationId xmlns:a16="http://schemas.microsoft.com/office/drawing/2014/main" id="{DF894B20-C7F1-F55B-12D1-84697A4D39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80605" y="4987979"/>
            <a:ext cx="295272" cy="295272"/>
          </a:xfrm>
          <a:prstGeom prst="rect">
            <a:avLst/>
          </a:prstGeom>
        </p:spPr>
      </p:pic>
      <p:cxnSp>
        <p:nvCxnSpPr>
          <p:cNvPr id="292" name="Conector reto 291">
            <a:extLst>
              <a:ext uri="{FF2B5EF4-FFF2-40B4-BE49-F238E27FC236}">
                <a16:creationId xmlns:a16="http://schemas.microsoft.com/office/drawing/2014/main" id="{A3A6FF27-0CCA-7575-A638-A4E6A9A094BE}"/>
              </a:ext>
            </a:extLst>
          </p:cNvPr>
          <p:cNvCxnSpPr>
            <a:cxnSpLocks/>
            <a:endCxn id="293" idx="2"/>
          </p:cNvCxnSpPr>
          <p:nvPr/>
        </p:nvCxnSpPr>
        <p:spPr>
          <a:xfrm flipH="1">
            <a:off x="6614681" y="5299379"/>
            <a:ext cx="26080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3" name="Fluxograma: Processo Alternativo 292">
            <a:extLst>
              <a:ext uri="{FF2B5EF4-FFF2-40B4-BE49-F238E27FC236}">
                <a16:creationId xmlns:a16="http://schemas.microsoft.com/office/drawing/2014/main" id="{7B0D36E2-0957-05B2-FDEA-3D1A56E0E649}"/>
              </a:ext>
            </a:extLst>
          </p:cNvPr>
          <p:cNvSpPr/>
          <p:nvPr/>
        </p:nvSpPr>
        <p:spPr>
          <a:xfrm>
            <a:off x="6150281" y="536867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HUB</a:t>
            </a:r>
          </a:p>
        </p:txBody>
      </p:sp>
      <p:pic>
        <p:nvPicPr>
          <p:cNvPr id="294" name="Imagem 293">
            <a:extLst>
              <a:ext uri="{FF2B5EF4-FFF2-40B4-BE49-F238E27FC236}">
                <a16:creationId xmlns:a16="http://schemas.microsoft.com/office/drawing/2014/main" id="{ED66A86B-EA97-6959-477A-03E31C7399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839" y="5368677"/>
            <a:ext cx="176943" cy="176943"/>
          </a:xfrm>
          <a:prstGeom prst="rect">
            <a:avLst/>
          </a:prstGeom>
        </p:spPr>
      </p:pic>
      <p:cxnSp>
        <p:nvCxnSpPr>
          <p:cNvPr id="298" name="Conector de Seta Reta 297">
            <a:extLst>
              <a:ext uri="{FF2B5EF4-FFF2-40B4-BE49-F238E27FC236}">
                <a16:creationId xmlns:a16="http://schemas.microsoft.com/office/drawing/2014/main" id="{B7A3DE6C-557A-9853-5299-2AB22C381574}"/>
              </a:ext>
            </a:extLst>
          </p:cNvPr>
          <p:cNvCxnSpPr>
            <a:cxnSpLocks/>
            <a:stCxn id="287" idx="3"/>
            <a:endCxn id="299" idx="2"/>
          </p:cNvCxnSpPr>
          <p:nvPr/>
        </p:nvCxnSpPr>
        <p:spPr>
          <a:xfrm>
            <a:off x="7064179" y="4922345"/>
            <a:ext cx="345255" cy="489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9" name="Círculo: Vazio 298">
            <a:extLst>
              <a:ext uri="{FF2B5EF4-FFF2-40B4-BE49-F238E27FC236}">
                <a16:creationId xmlns:a16="http://schemas.microsoft.com/office/drawing/2014/main" id="{B25FE9C8-FDCD-01D0-F5C3-00E65C46CB0C}"/>
              </a:ext>
            </a:extLst>
          </p:cNvPr>
          <p:cNvSpPr/>
          <p:nvPr/>
        </p:nvSpPr>
        <p:spPr>
          <a:xfrm>
            <a:off x="7409434" y="4776040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300" name="Google Shape;914;g1e5bc5d4dfe_0_1532">
            <a:extLst>
              <a:ext uri="{FF2B5EF4-FFF2-40B4-BE49-F238E27FC236}">
                <a16:creationId xmlns:a16="http://schemas.microsoft.com/office/drawing/2014/main" id="{B8C1AAD5-D4DA-45F7-5AF7-83E66D9D8FFC}"/>
              </a:ext>
            </a:extLst>
          </p:cNvPr>
          <p:cNvSpPr/>
          <p:nvPr/>
        </p:nvSpPr>
        <p:spPr>
          <a:xfrm>
            <a:off x="5160543" y="5883799"/>
            <a:ext cx="2255808" cy="418112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ativação do serviço é realizada após a interação do cliente com o link enviado ao e-mail,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Necessário criação  de acesso ao minha Claro </a:t>
            </a:r>
          </a:p>
        </p:txBody>
      </p:sp>
      <p:pic>
        <p:nvPicPr>
          <p:cNvPr id="301" name="Imagem 300">
            <a:extLst>
              <a:ext uri="{FF2B5EF4-FFF2-40B4-BE49-F238E27FC236}">
                <a16:creationId xmlns:a16="http://schemas.microsoft.com/office/drawing/2014/main" id="{32842E52-4DB6-2B6D-BC82-B192DAFCC07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5056117" y="5830634"/>
            <a:ext cx="190173" cy="190173"/>
          </a:xfrm>
          <a:prstGeom prst="rect">
            <a:avLst/>
          </a:prstGeom>
        </p:spPr>
      </p:pic>
      <p:sp>
        <p:nvSpPr>
          <p:cNvPr id="302" name="Retângulo: Único Canto Arredondado 301">
            <a:extLst>
              <a:ext uri="{FF2B5EF4-FFF2-40B4-BE49-F238E27FC236}">
                <a16:creationId xmlns:a16="http://schemas.microsoft.com/office/drawing/2014/main" id="{6D2CCF9F-85AC-D3C2-2A4D-F291E45495B6}"/>
              </a:ext>
            </a:extLst>
          </p:cNvPr>
          <p:cNvSpPr/>
          <p:nvPr/>
        </p:nvSpPr>
        <p:spPr>
          <a:xfrm>
            <a:off x="660303" y="5624846"/>
            <a:ext cx="4225842" cy="198000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1 dia</a:t>
            </a:r>
          </a:p>
        </p:txBody>
      </p:sp>
      <p:pic>
        <p:nvPicPr>
          <p:cNvPr id="303" name="Gráfico 302" descr="Relógio com preenchimento sólido">
            <a:extLst>
              <a:ext uri="{FF2B5EF4-FFF2-40B4-BE49-F238E27FC236}">
                <a16:creationId xmlns:a16="http://schemas.microsoft.com/office/drawing/2014/main" id="{5444A742-0E26-A891-917A-6DB7B696AB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66068" y="5650351"/>
            <a:ext cx="166334" cy="190625"/>
          </a:xfrm>
          <a:prstGeom prst="rect">
            <a:avLst/>
          </a:prstGeom>
        </p:spPr>
      </p:pic>
      <p:pic>
        <p:nvPicPr>
          <p:cNvPr id="304" name="Gráfico 303" descr="Relógio com preenchimento sólido">
            <a:extLst>
              <a:ext uri="{FF2B5EF4-FFF2-40B4-BE49-F238E27FC236}">
                <a16:creationId xmlns:a16="http://schemas.microsoft.com/office/drawing/2014/main" id="{C8AC18BC-DB5A-8C27-2E79-766C3B50992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104075" y="4740239"/>
            <a:ext cx="166334" cy="190625"/>
          </a:xfrm>
          <a:prstGeom prst="rect">
            <a:avLst/>
          </a:prstGeom>
        </p:spPr>
      </p:pic>
      <p:sp>
        <p:nvSpPr>
          <p:cNvPr id="305" name="Retângulo: Cantos Arredondados 304">
            <a:extLst>
              <a:ext uri="{FF2B5EF4-FFF2-40B4-BE49-F238E27FC236}">
                <a16:creationId xmlns:a16="http://schemas.microsoft.com/office/drawing/2014/main" id="{B7213A74-8E87-0EB6-FA36-87C5E854D273}"/>
              </a:ext>
            </a:extLst>
          </p:cNvPr>
          <p:cNvSpPr/>
          <p:nvPr/>
        </p:nvSpPr>
        <p:spPr>
          <a:xfrm>
            <a:off x="10000472" y="4637898"/>
            <a:ext cx="2066063" cy="1001167"/>
          </a:xfrm>
          <a:prstGeom prst="roundRect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t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Jornada cadastro da Móvel :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1 dia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BKO Inspeção: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 dias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Transmissão das informações da venda do Serviço avançado: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1 dia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Após interação do cliente e criação do espaço do cliente: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Automático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SLA TOTAL: 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3 dias</a:t>
            </a:r>
          </a:p>
        </p:txBody>
      </p:sp>
      <p:sp>
        <p:nvSpPr>
          <p:cNvPr id="306" name="Retângulo: Único Canto Arredondado 305">
            <a:extLst>
              <a:ext uri="{FF2B5EF4-FFF2-40B4-BE49-F238E27FC236}">
                <a16:creationId xmlns:a16="http://schemas.microsoft.com/office/drawing/2014/main" id="{1A793126-D9C2-586C-AA3F-F2CA6D29C6D4}"/>
              </a:ext>
            </a:extLst>
          </p:cNvPr>
          <p:cNvSpPr/>
          <p:nvPr/>
        </p:nvSpPr>
        <p:spPr>
          <a:xfrm>
            <a:off x="10200881" y="6000521"/>
            <a:ext cx="863235" cy="224537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SLA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</a:t>
            </a:r>
          </a:p>
        </p:txBody>
      </p:sp>
      <p:sp>
        <p:nvSpPr>
          <p:cNvPr id="307" name="Fluxograma: Processo Alternativo 306">
            <a:extLst>
              <a:ext uri="{FF2B5EF4-FFF2-40B4-BE49-F238E27FC236}">
                <a16:creationId xmlns:a16="http://schemas.microsoft.com/office/drawing/2014/main" id="{6BA88888-6EFE-DB46-0F77-9410CBCBE5AE}"/>
              </a:ext>
            </a:extLst>
          </p:cNvPr>
          <p:cNvSpPr/>
          <p:nvPr/>
        </p:nvSpPr>
        <p:spPr>
          <a:xfrm>
            <a:off x="10180139" y="5747289"/>
            <a:ext cx="928800" cy="2232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308" name="Imagem 307">
            <a:extLst>
              <a:ext uri="{FF2B5EF4-FFF2-40B4-BE49-F238E27FC236}">
                <a16:creationId xmlns:a16="http://schemas.microsoft.com/office/drawing/2014/main" id="{1D149E1E-E8E8-291D-8CDA-7388EA900D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31114" y="5776511"/>
            <a:ext cx="176943" cy="202783"/>
          </a:xfrm>
          <a:prstGeom prst="rect">
            <a:avLst/>
          </a:prstGeom>
        </p:spPr>
      </p:pic>
      <p:sp>
        <p:nvSpPr>
          <p:cNvPr id="310" name="CaixaDeTexto 309">
            <a:extLst>
              <a:ext uri="{FF2B5EF4-FFF2-40B4-BE49-F238E27FC236}">
                <a16:creationId xmlns:a16="http://schemas.microsoft.com/office/drawing/2014/main" id="{30B98CBA-B385-0726-2C3A-2AADF68B8250}"/>
              </a:ext>
            </a:extLst>
          </p:cNvPr>
          <p:cNvSpPr txBox="1"/>
          <p:nvPr/>
        </p:nvSpPr>
        <p:spPr>
          <a:xfrm>
            <a:off x="10648257" y="5779139"/>
            <a:ext cx="138262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Sistema</a:t>
            </a:r>
          </a:p>
        </p:txBody>
      </p:sp>
      <p:sp>
        <p:nvSpPr>
          <p:cNvPr id="311" name="CaixaDeTexto 310">
            <a:extLst>
              <a:ext uri="{FF2B5EF4-FFF2-40B4-BE49-F238E27FC236}">
                <a16:creationId xmlns:a16="http://schemas.microsoft.com/office/drawing/2014/main" id="{1350973F-49B1-987F-9227-4E31606C3437}"/>
              </a:ext>
            </a:extLst>
          </p:cNvPr>
          <p:cNvSpPr txBox="1"/>
          <p:nvPr/>
        </p:nvSpPr>
        <p:spPr>
          <a:xfrm>
            <a:off x="10843079" y="6307659"/>
            <a:ext cx="148570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Setor Responsável</a:t>
            </a:r>
          </a:p>
        </p:txBody>
      </p:sp>
      <p:sp>
        <p:nvSpPr>
          <p:cNvPr id="312" name="Pentágono 6">
            <a:extLst>
              <a:ext uri="{FF2B5EF4-FFF2-40B4-BE49-F238E27FC236}">
                <a16:creationId xmlns:a16="http://schemas.microsoft.com/office/drawing/2014/main" id="{F36495DD-B25B-EE31-C867-9B3BABC77ACB}"/>
              </a:ext>
            </a:extLst>
          </p:cNvPr>
          <p:cNvSpPr/>
          <p:nvPr/>
        </p:nvSpPr>
        <p:spPr>
          <a:xfrm>
            <a:off x="10196930" y="6302957"/>
            <a:ext cx="928871" cy="2232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313" name="Imagem 312">
            <a:extLst>
              <a:ext uri="{FF2B5EF4-FFF2-40B4-BE49-F238E27FC236}">
                <a16:creationId xmlns:a16="http://schemas.microsoft.com/office/drawing/2014/main" id="{DDA3C917-03BE-DF44-0C04-1D0D1D5BB0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2600" y="6315949"/>
            <a:ext cx="151633" cy="173777"/>
          </a:xfrm>
          <a:prstGeom prst="rect">
            <a:avLst/>
          </a:prstGeom>
        </p:spPr>
      </p:pic>
      <p:pic>
        <p:nvPicPr>
          <p:cNvPr id="314" name="Gráfico 313" descr="Relógio com preenchimento sólido">
            <a:extLst>
              <a:ext uri="{FF2B5EF4-FFF2-40B4-BE49-F238E27FC236}">
                <a16:creationId xmlns:a16="http://schemas.microsoft.com/office/drawing/2014/main" id="{42A2D1BC-5FFA-9D26-B63A-4F50729B953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34907" y="6005339"/>
            <a:ext cx="166334" cy="190625"/>
          </a:xfrm>
          <a:prstGeom prst="rect">
            <a:avLst/>
          </a:prstGeom>
        </p:spPr>
      </p:pic>
      <p:sp>
        <p:nvSpPr>
          <p:cNvPr id="315" name="CaixaDeTexto 314">
            <a:extLst>
              <a:ext uri="{FF2B5EF4-FFF2-40B4-BE49-F238E27FC236}">
                <a16:creationId xmlns:a16="http://schemas.microsoft.com/office/drawing/2014/main" id="{948371E9-AB31-592A-0058-C7166F226062}"/>
              </a:ext>
            </a:extLst>
          </p:cNvPr>
          <p:cNvSpPr txBox="1"/>
          <p:nvPr/>
        </p:nvSpPr>
        <p:spPr>
          <a:xfrm>
            <a:off x="10999013" y="6014917"/>
            <a:ext cx="119014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Tempo da Tratativa</a:t>
            </a:r>
          </a:p>
        </p:txBody>
      </p:sp>
      <p:sp>
        <p:nvSpPr>
          <p:cNvPr id="316" name="Retângulo: Único Canto Arredondado 315">
            <a:extLst>
              <a:ext uri="{FF2B5EF4-FFF2-40B4-BE49-F238E27FC236}">
                <a16:creationId xmlns:a16="http://schemas.microsoft.com/office/drawing/2014/main" id="{2EFFD70C-2EF9-9D36-F0D3-7E007A8AE264}"/>
              </a:ext>
            </a:extLst>
          </p:cNvPr>
          <p:cNvSpPr/>
          <p:nvPr/>
        </p:nvSpPr>
        <p:spPr>
          <a:xfrm>
            <a:off x="763950" y="978654"/>
            <a:ext cx="10994810" cy="167720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1 dia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317" name="Gráfico 316" descr="Relógio com preenchimento sólido">
            <a:extLst>
              <a:ext uri="{FF2B5EF4-FFF2-40B4-BE49-F238E27FC236}">
                <a16:creationId xmlns:a16="http://schemas.microsoft.com/office/drawing/2014/main" id="{D1B6784E-32AB-6BAB-7B48-3A7B8D12B6E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728620" y="955750"/>
            <a:ext cx="166334" cy="190625"/>
          </a:xfrm>
          <a:prstGeom prst="rect">
            <a:avLst/>
          </a:prstGeom>
        </p:spPr>
      </p:pic>
      <p:sp>
        <p:nvSpPr>
          <p:cNvPr id="318" name="Google Shape;914;g1e5bc5d4dfe_0_1532">
            <a:extLst>
              <a:ext uri="{FF2B5EF4-FFF2-40B4-BE49-F238E27FC236}">
                <a16:creationId xmlns:a16="http://schemas.microsoft.com/office/drawing/2014/main" id="{013E9B0A-70F1-AE06-29DC-2E40ABC1CD08}"/>
              </a:ext>
            </a:extLst>
          </p:cNvPr>
          <p:cNvSpPr/>
          <p:nvPr/>
        </p:nvSpPr>
        <p:spPr>
          <a:xfrm>
            <a:off x="9207777" y="2806580"/>
            <a:ext cx="2777910" cy="629999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Jornada do impute do SOLAR é utilizado no viés de venda com linha, pois no </a:t>
            </a:r>
            <a:r>
              <a:rPr kumimoji="0" lang="pt-BR" sz="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AS IS </a:t>
            </a: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não é possível cadastrar venda sem está combinação.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ativação da linha é  independente da ativação do produto, o chip chega ativo nas mãos do cliente</a:t>
            </a: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cxnSp>
        <p:nvCxnSpPr>
          <p:cNvPr id="320" name="Conector: Angulado 319">
            <a:extLst>
              <a:ext uri="{FF2B5EF4-FFF2-40B4-BE49-F238E27FC236}">
                <a16:creationId xmlns:a16="http://schemas.microsoft.com/office/drawing/2014/main" id="{7DED390B-B2CE-61F2-8E57-CAEC23B96282}"/>
              </a:ext>
            </a:extLst>
          </p:cNvPr>
          <p:cNvCxnSpPr>
            <a:cxnSpLocks/>
            <a:stCxn id="116" idx="2"/>
            <a:endCxn id="27" idx="1"/>
          </p:cNvCxnSpPr>
          <p:nvPr/>
        </p:nvCxnSpPr>
        <p:spPr>
          <a:xfrm rot="5400000">
            <a:off x="2545885" y="1633984"/>
            <a:ext cx="1381599" cy="5189761"/>
          </a:xfrm>
          <a:prstGeom prst="bentConnector4">
            <a:avLst>
              <a:gd name="adj1" fmla="val 49285"/>
              <a:gd name="adj2" fmla="val 104405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luxograma: Processo Alternativo 11">
            <a:extLst>
              <a:ext uri="{FF2B5EF4-FFF2-40B4-BE49-F238E27FC236}">
                <a16:creationId xmlns:a16="http://schemas.microsoft.com/office/drawing/2014/main" id="{22EF0A74-A05E-C413-E36F-6CB0DE85C834}"/>
              </a:ext>
            </a:extLst>
          </p:cNvPr>
          <p:cNvSpPr/>
          <p:nvPr/>
        </p:nvSpPr>
        <p:spPr>
          <a:xfrm>
            <a:off x="660892" y="534573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HUB</a:t>
            </a:r>
          </a:p>
        </p:txBody>
      </p:sp>
      <p:pic>
        <p:nvPicPr>
          <p:cNvPr id="21" name="Imagem 20">
            <a:extLst>
              <a:ext uri="{FF2B5EF4-FFF2-40B4-BE49-F238E27FC236}">
                <a16:creationId xmlns:a16="http://schemas.microsoft.com/office/drawing/2014/main" id="{A9307DC0-C4CA-2B9D-9711-52F95F7CFB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956" y="5345734"/>
            <a:ext cx="176943" cy="176943"/>
          </a:xfrm>
          <a:prstGeom prst="rect">
            <a:avLst/>
          </a:prstGeom>
        </p:spPr>
      </p:pic>
      <p:sp>
        <p:nvSpPr>
          <p:cNvPr id="27" name="Retângulo de cantos arredondados 41">
            <a:extLst>
              <a:ext uri="{FF2B5EF4-FFF2-40B4-BE49-F238E27FC236}">
                <a16:creationId xmlns:a16="http://schemas.microsoft.com/office/drawing/2014/main" id="{A50B92A2-A94C-1BE6-05D1-84F79AC03A71}"/>
              </a:ext>
            </a:extLst>
          </p:cNvPr>
          <p:cNvSpPr/>
          <p:nvPr/>
        </p:nvSpPr>
        <p:spPr>
          <a:xfrm>
            <a:off x="641803" y="4559664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Transmitir informações da venda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FD4729A3-CA0E-DD66-BF49-FAF096717685}"/>
              </a:ext>
            </a:extLst>
          </p:cNvPr>
          <p:cNvCxnSpPr>
            <a:cxnSpLocks/>
            <a:stCxn id="12" idx="0"/>
            <a:endCxn id="27" idx="2"/>
          </p:cNvCxnSpPr>
          <p:nvPr/>
        </p:nvCxnSpPr>
        <p:spPr>
          <a:xfrm flipV="1">
            <a:off x="1125292" y="5279664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Conector de Seta Reta 29">
            <a:extLst>
              <a:ext uri="{FF2B5EF4-FFF2-40B4-BE49-F238E27FC236}">
                <a16:creationId xmlns:a16="http://schemas.microsoft.com/office/drawing/2014/main" id="{87997A5A-83C9-BDB0-154F-E9EB93211294}"/>
              </a:ext>
            </a:extLst>
          </p:cNvPr>
          <p:cNvCxnSpPr>
            <a:cxnSpLocks/>
            <a:stCxn id="27" idx="3"/>
          </p:cNvCxnSpPr>
          <p:nvPr/>
        </p:nvCxnSpPr>
        <p:spPr>
          <a:xfrm flipV="1">
            <a:off x="1613803" y="4916436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Pentágono 6">
            <a:extLst>
              <a:ext uri="{FF2B5EF4-FFF2-40B4-BE49-F238E27FC236}">
                <a16:creationId xmlns:a16="http://schemas.microsoft.com/office/drawing/2014/main" id="{67CD0DEC-317D-09B6-039F-92AD92E00FE8}"/>
              </a:ext>
            </a:extLst>
          </p:cNvPr>
          <p:cNvSpPr/>
          <p:nvPr/>
        </p:nvSpPr>
        <p:spPr>
          <a:xfrm>
            <a:off x="667559" y="4400898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33" name="Imagem 32">
            <a:extLst>
              <a:ext uri="{FF2B5EF4-FFF2-40B4-BE49-F238E27FC236}">
                <a16:creationId xmlns:a16="http://schemas.microsoft.com/office/drawing/2014/main" id="{02E7A4B8-293E-3C7D-94F2-5D6F14EC5C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523" y="4400897"/>
            <a:ext cx="198000" cy="198000"/>
          </a:xfrm>
          <a:prstGeom prst="rect">
            <a:avLst/>
          </a:prstGeom>
        </p:spPr>
      </p:pic>
      <p:pic>
        <p:nvPicPr>
          <p:cNvPr id="34" name="Imagem 33" descr="Ícone&#10;&#10;O conteúdo gerado por IA pode estar incorreto.">
            <a:extLst>
              <a:ext uri="{FF2B5EF4-FFF2-40B4-BE49-F238E27FC236}">
                <a16:creationId xmlns:a16="http://schemas.microsoft.com/office/drawing/2014/main" id="{FA462382-7584-3F94-3F0D-46E6F889F09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01177" y="5038494"/>
            <a:ext cx="295272" cy="295272"/>
          </a:xfrm>
          <a:prstGeom prst="rect">
            <a:avLst/>
          </a:prstGeom>
        </p:spPr>
      </p:pic>
      <p:pic>
        <p:nvPicPr>
          <p:cNvPr id="35" name="Imagem 34">
            <a:extLst>
              <a:ext uri="{FF2B5EF4-FFF2-40B4-BE49-F238E27FC236}">
                <a16:creationId xmlns:a16="http://schemas.microsoft.com/office/drawing/2014/main" id="{BF6DB69C-E18F-8471-013C-38937BE374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9156960" y="2692709"/>
            <a:ext cx="190173" cy="190173"/>
          </a:xfrm>
          <a:prstGeom prst="rect">
            <a:avLst/>
          </a:prstGeom>
        </p:spPr>
      </p:pic>
      <p:sp>
        <p:nvSpPr>
          <p:cNvPr id="40" name="Retângulo: Único Canto Arredondado 39">
            <a:extLst>
              <a:ext uri="{FF2B5EF4-FFF2-40B4-BE49-F238E27FC236}">
                <a16:creationId xmlns:a16="http://schemas.microsoft.com/office/drawing/2014/main" id="{32D2D808-9930-D475-6ABF-41B009422EC4}"/>
              </a:ext>
            </a:extLst>
          </p:cNvPr>
          <p:cNvSpPr/>
          <p:nvPr/>
        </p:nvSpPr>
        <p:spPr>
          <a:xfrm>
            <a:off x="6138317" y="5628346"/>
            <a:ext cx="923868" cy="207724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Automático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45" name="Gráfico 44" descr="Relógio com preenchimento sólido">
            <a:extLst>
              <a:ext uri="{FF2B5EF4-FFF2-40B4-BE49-F238E27FC236}">
                <a16:creationId xmlns:a16="http://schemas.microsoft.com/office/drawing/2014/main" id="{53E215A0-34F8-C983-30AD-745E26DC1A2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64997" y="5645445"/>
            <a:ext cx="166334" cy="190625"/>
          </a:xfrm>
          <a:prstGeom prst="rect">
            <a:avLst/>
          </a:prstGeom>
        </p:spPr>
      </p:pic>
      <p:cxnSp>
        <p:nvCxnSpPr>
          <p:cNvPr id="465" name="Conector de Seta Reta 464">
            <a:extLst>
              <a:ext uri="{FF2B5EF4-FFF2-40B4-BE49-F238E27FC236}">
                <a16:creationId xmlns:a16="http://schemas.microsoft.com/office/drawing/2014/main" id="{92D28A53-3992-6897-1EFC-18D74C4FDF54}"/>
              </a:ext>
            </a:extLst>
          </p:cNvPr>
          <p:cNvCxnSpPr>
            <a:cxnSpLocks/>
            <a:stCxn id="281" idx="3"/>
            <a:endCxn id="287" idx="1"/>
          </p:cNvCxnSpPr>
          <p:nvPr/>
        </p:nvCxnSpPr>
        <p:spPr>
          <a:xfrm flipV="1">
            <a:off x="5975445" y="4922345"/>
            <a:ext cx="116734" cy="14177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aixaDeTexto 4">
            <a:extLst>
              <a:ext uri="{FF2B5EF4-FFF2-40B4-BE49-F238E27FC236}">
                <a16:creationId xmlns:a16="http://schemas.microsoft.com/office/drawing/2014/main" id="{73FC510C-DA3F-9EAA-3F03-0F16A1397861}"/>
              </a:ext>
            </a:extLst>
          </p:cNvPr>
          <p:cNvSpPr txBox="1"/>
          <p:nvPr/>
        </p:nvSpPr>
        <p:spPr>
          <a:xfrm>
            <a:off x="19274" y="60707"/>
            <a:ext cx="10404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MACRO FLUXO AS IS –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E23236">
                    <a:lumMod val="50000"/>
                  </a:srgbClr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SOLAR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|Registro de Domínio OU Construtor de Sites</a:t>
            </a:r>
          </a:p>
        </p:txBody>
      </p:sp>
    </p:spTree>
    <p:extLst>
      <p:ext uri="{BB962C8B-B14F-4D97-AF65-F5344CB8AC3E}">
        <p14:creationId xmlns:p14="http://schemas.microsoft.com/office/powerpoint/2010/main" val="143047881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D21BCB-96EE-F628-FDD5-7342146605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FA0C532A-E1CC-C912-B2A9-BB7027042A1D}"/>
              </a:ext>
            </a:extLst>
          </p:cNvPr>
          <p:cNvSpPr/>
          <p:nvPr/>
        </p:nvSpPr>
        <p:spPr>
          <a:xfrm>
            <a:off x="8743726" y="147657"/>
            <a:ext cx="3429000" cy="7915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+mn-cs"/>
            </a:endParaRPr>
          </a:p>
        </p:txBody>
      </p:sp>
      <p:pic>
        <p:nvPicPr>
          <p:cNvPr id="49" name="Imagem 48" descr="Logotipo&#10;&#10;O conteúdo gerado por IA pode estar incorreto.">
            <a:extLst>
              <a:ext uri="{FF2B5EF4-FFF2-40B4-BE49-F238E27FC236}">
                <a16:creationId xmlns:a16="http://schemas.microsoft.com/office/drawing/2014/main" id="{6A9AB860-2770-B3EA-3788-8697A9F3D6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9980152" y="-602772"/>
            <a:ext cx="2257641" cy="1457533"/>
          </a:xfrm>
          <a:prstGeom prst="rect">
            <a:avLst/>
          </a:prstGeom>
        </p:spPr>
      </p:pic>
      <p:sp>
        <p:nvSpPr>
          <p:cNvPr id="492" name="Retângulo: Único Canto Arredondado 491">
            <a:extLst>
              <a:ext uri="{FF2B5EF4-FFF2-40B4-BE49-F238E27FC236}">
                <a16:creationId xmlns:a16="http://schemas.microsoft.com/office/drawing/2014/main" id="{A60776AD-A620-F8E7-E60D-8833A4C4155B}"/>
              </a:ext>
            </a:extLst>
          </p:cNvPr>
          <p:cNvSpPr/>
          <p:nvPr/>
        </p:nvSpPr>
        <p:spPr>
          <a:xfrm>
            <a:off x="617181" y="1359355"/>
            <a:ext cx="10929481" cy="180251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1 dia útil</a:t>
            </a:r>
          </a:p>
        </p:txBody>
      </p:sp>
      <p:pic>
        <p:nvPicPr>
          <p:cNvPr id="495" name="Gráfico 494" descr="Relógio com preenchimento sólido">
            <a:extLst>
              <a:ext uri="{FF2B5EF4-FFF2-40B4-BE49-F238E27FC236}">
                <a16:creationId xmlns:a16="http://schemas.microsoft.com/office/drawing/2014/main" id="{2E667C3A-1237-DB53-5EC1-974E302264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13366" y="1348981"/>
            <a:ext cx="166334" cy="190625"/>
          </a:xfrm>
          <a:prstGeom prst="rect">
            <a:avLst/>
          </a:prstGeom>
        </p:spPr>
      </p:pic>
      <p:cxnSp>
        <p:nvCxnSpPr>
          <p:cNvPr id="502" name="Conector reto 501">
            <a:extLst>
              <a:ext uri="{FF2B5EF4-FFF2-40B4-BE49-F238E27FC236}">
                <a16:creationId xmlns:a16="http://schemas.microsoft.com/office/drawing/2014/main" id="{DECEABBE-82D2-3E0D-4ACC-14467E89BF91}"/>
              </a:ext>
            </a:extLst>
          </p:cNvPr>
          <p:cNvCxnSpPr>
            <a:cxnSpLocks/>
            <a:stCxn id="510" idx="2"/>
            <a:endCxn id="97" idx="2"/>
          </p:cNvCxnSpPr>
          <p:nvPr/>
        </p:nvCxnSpPr>
        <p:spPr>
          <a:xfrm flipH="1">
            <a:off x="5556323" y="2463357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3" name="Fluxograma: Processo Alternativo 502">
            <a:extLst>
              <a:ext uri="{FF2B5EF4-FFF2-40B4-BE49-F238E27FC236}">
                <a16:creationId xmlns:a16="http://schemas.microsoft.com/office/drawing/2014/main" id="{8200F617-F60A-EAF3-474A-43BD104C7A6A}"/>
              </a:ext>
            </a:extLst>
          </p:cNvPr>
          <p:cNvSpPr/>
          <p:nvPr/>
        </p:nvSpPr>
        <p:spPr>
          <a:xfrm>
            <a:off x="2881092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504" name="Imagem 503">
            <a:extLst>
              <a:ext uri="{FF2B5EF4-FFF2-40B4-BE49-F238E27FC236}">
                <a16:creationId xmlns:a16="http://schemas.microsoft.com/office/drawing/2014/main" id="{3BB8D5EC-7D02-8DF7-4740-3292B43D4F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81092" y="2532655"/>
            <a:ext cx="176943" cy="176943"/>
          </a:xfrm>
          <a:prstGeom prst="rect">
            <a:avLst/>
          </a:prstGeom>
        </p:spPr>
      </p:pic>
      <p:sp>
        <p:nvSpPr>
          <p:cNvPr id="505" name="Fluxograma: Processo Alternativo 504">
            <a:extLst>
              <a:ext uri="{FF2B5EF4-FFF2-40B4-BE49-F238E27FC236}">
                <a16:creationId xmlns:a16="http://schemas.microsoft.com/office/drawing/2014/main" id="{C04F2CB2-E552-C457-B665-9FB57F0CBBB6}"/>
              </a:ext>
            </a:extLst>
          </p:cNvPr>
          <p:cNvSpPr/>
          <p:nvPr/>
        </p:nvSpPr>
        <p:spPr>
          <a:xfrm>
            <a:off x="6210707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506" name="Imagem 505">
            <a:extLst>
              <a:ext uri="{FF2B5EF4-FFF2-40B4-BE49-F238E27FC236}">
                <a16:creationId xmlns:a16="http://schemas.microsoft.com/office/drawing/2014/main" id="{0D1CB187-09D1-17D6-890E-80BF233F2E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7265" y="2532655"/>
            <a:ext cx="176943" cy="176943"/>
          </a:xfrm>
          <a:prstGeom prst="rect">
            <a:avLst/>
          </a:prstGeom>
        </p:spPr>
      </p:pic>
      <p:sp>
        <p:nvSpPr>
          <p:cNvPr id="507" name="Fluxograma: Processo Alternativo 506">
            <a:extLst>
              <a:ext uri="{FF2B5EF4-FFF2-40B4-BE49-F238E27FC236}">
                <a16:creationId xmlns:a16="http://schemas.microsoft.com/office/drawing/2014/main" id="{353749A9-97A0-04B8-831B-B8F666B2ECFF}"/>
              </a:ext>
            </a:extLst>
          </p:cNvPr>
          <p:cNvSpPr/>
          <p:nvPr/>
        </p:nvSpPr>
        <p:spPr>
          <a:xfrm>
            <a:off x="4002896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508" name="Imagem 507">
            <a:extLst>
              <a:ext uri="{FF2B5EF4-FFF2-40B4-BE49-F238E27FC236}">
                <a16:creationId xmlns:a16="http://schemas.microsoft.com/office/drawing/2014/main" id="{4F9B6C00-2C54-5AE6-D4AE-A75D430F15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6960" y="2532655"/>
            <a:ext cx="176943" cy="176943"/>
          </a:xfrm>
          <a:prstGeom prst="rect">
            <a:avLst/>
          </a:prstGeom>
        </p:spPr>
      </p:pic>
      <p:sp>
        <p:nvSpPr>
          <p:cNvPr id="509" name="Retângulo de cantos arredondados 41">
            <a:extLst>
              <a:ext uri="{FF2B5EF4-FFF2-40B4-BE49-F238E27FC236}">
                <a16:creationId xmlns:a16="http://schemas.microsoft.com/office/drawing/2014/main" id="{A45F13A3-F40C-B822-C068-4ACBCC99D613}"/>
              </a:ext>
            </a:extLst>
          </p:cNvPr>
          <p:cNvSpPr/>
          <p:nvPr/>
        </p:nvSpPr>
        <p:spPr>
          <a:xfrm>
            <a:off x="2858026" y="173473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serviço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10" name="Retângulo de cantos arredondados 41">
            <a:extLst>
              <a:ext uri="{FF2B5EF4-FFF2-40B4-BE49-F238E27FC236}">
                <a16:creationId xmlns:a16="http://schemas.microsoft.com/office/drawing/2014/main" id="{A9C51019-1531-6364-27FE-3F06A61E3ADE}"/>
              </a:ext>
            </a:extLst>
          </p:cNvPr>
          <p:cNvSpPr/>
          <p:nvPr/>
        </p:nvSpPr>
        <p:spPr>
          <a:xfrm>
            <a:off x="5079481" y="174335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endereço</a:t>
            </a:r>
          </a:p>
        </p:txBody>
      </p:sp>
      <p:sp>
        <p:nvSpPr>
          <p:cNvPr id="511" name="Retângulo de cantos arredondados 41">
            <a:extLst>
              <a:ext uri="{FF2B5EF4-FFF2-40B4-BE49-F238E27FC236}">
                <a16:creationId xmlns:a16="http://schemas.microsoft.com/office/drawing/2014/main" id="{B673ED61-67AF-DA55-2924-B934371E576B}"/>
              </a:ext>
            </a:extLst>
          </p:cNvPr>
          <p:cNvSpPr/>
          <p:nvPr/>
        </p:nvSpPr>
        <p:spPr>
          <a:xfrm>
            <a:off x="6169870" y="174335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Informar código do vendedor</a:t>
            </a:r>
          </a:p>
        </p:txBody>
      </p:sp>
      <p:cxnSp>
        <p:nvCxnSpPr>
          <p:cNvPr id="64" name="Conector reto 63">
            <a:extLst>
              <a:ext uri="{FF2B5EF4-FFF2-40B4-BE49-F238E27FC236}">
                <a16:creationId xmlns:a16="http://schemas.microsoft.com/office/drawing/2014/main" id="{66DFB379-97B1-92BF-23AC-A80AC8A5CE65}"/>
              </a:ext>
            </a:extLst>
          </p:cNvPr>
          <p:cNvCxnSpPr>
            <a:cxnSpLocks/>
            <a:stCxn id="505" idx="0"/>
          </p:cNvCxnSpPr>
          <p:nvPr/>
        </p:nvCxnSpPr>
        <p:spPr>
          <a:xfrm flipV="1">
            <a:off x="6675107" y="2463357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Conector de Seta Reta 64">
            <a:extLst>
              <a:ext uri="{FF2B5EF4-FFF2-40B4-BE49-F238E27FC236}">
                <a16:creationId xmlns:a16="http://schemas.microsoft.com/office/drawing/2014/main" id="{697DCF46-3B26-323A-A46E-2948F93BAFD5}"/>
              </a:ext>
            </a:extLst>
          </p:cNvPr>
          <p:cNvCxnSpPr>
            <a:cxnSpLocks/>
          </p:cNvCxnSpPr>
          <p:nvPr/>
        </p:nvCxnSpPr>
        <p:spPr>
          <a:xfrm>
            <a:off x="376296" y="2083617"/>
            <a:ext cx="245315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tângulo de cantos arredondados 41">
            <a:extLst>
              <a:ext uri="{FF2B5EF4-FFF2-40B4-BE49-F238E27FC236}">
                <a16:creationId xmlns:a16="http://schemas.microsoft.com/office/drawing/2014/main" id="{938C2AD4-EFF3-9CC6-C429-C0E27E428D11}"/>
              </a:ext>
            </a:extLst>
          </p:cNvPr>
          <p:cNvSpPr/>
          <p:nvPr/>
        </p:nvSpPr>
        <p:spPr>
          <a:xfrm>
            <a:off x="3983807" y="174658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Informar dados da empresa</a:t>
            </a:r>
          </a:p>
        </p:txBody>
      </p:sp>
      <p:cxnSp>
        <p:nvCxnSpPr>
          <p:cNvPr id="67" name="Conector reto 66">
            <a:extLst>
              <a:ext uri="{FF2B5EF4-FFF2-40B4-BE49-F238E27FC236}">
                <a16:creationId xmlns:a16="http://schemas.microsoft.com/office/drawing/2014/main" id="{AA46EE71-D130-44E2-8C4B-E5F9F7651F3F}"/>
              </a:ext>
            </a:extLst>
          </p:cNvPr>
          <p:cNvCxnSpPr>
            <a:cxnSpLocks/>
            <a:stCxn id="507" idx="0"/>
            <a:endCxn id="66" idx="2"/>
          </p:cNvCxnSpPr>
          <p:nvPr/>
        </p:nvCxnSpPr>
        <p:spPr>
          <a:xfrm flipV="1">
            <a:off x="4467296" y="2466585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Conector de Seta Reta 67">
            <a:extLst>
              <a:ext uri="{FF2B5EF4-FFF2-40B4-BE49-F238E27FC236}">
                <a16:creationId xmlns:a16="http://schemas.microsoft.com/office/drawing/2014/main" id="{7768C171-E2F4-E845-0FD5-5F21E1BF916F}"/>
              </a:ext>
            </a:extLst>
          </p:cNvPr>
          <p:cNvCxnSpPr>
            <a:cxnSpLocks/>
            <a:stCxn id="509" idx="3"/>
            <a:endCxn id="66" idx="1"/>
          </p:cNvCxnSpPr>
          <p:nvPr/>
        </p:nvCxnSpPr>
        <p:spPr>
          <a:xfrm>
            <a:off x="3830026" y="2094735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Conector de Seta Reta 68">
            <a:extLst>
              <a:ext uri="{FF2B5EF4-FFF2-40B4-BE49-F238E27FC236}">
                <a16:creationId xmlns:a16="http://schemas.microsoft.com/office/drawing/2014/main" id="{2763D113-F175-B959-A724-2F8A00C50D41}"/>
              </a:ext>
            </a:extLst>
          </p:cNvPr>
          <p:cNvCxnSpPr>
            <a:cxnSpLocks/>
            <a:stCxn id="66" idx="3"/>
            <a:endCxn id="510" idx="1"/>
          </p:cNvCxnSpPr>
          <p:nvPr/>
        </p:nvCxnSpPr>
        <p:spPr>
          <a:xfrm flipV="1">
            <a:off x="4955807" y="2103357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onector de Seta Reta 69">
            <a:extLst>
              <a:ext uri="{FF2B5EF4-FFF2-40B4-BE49-F238E27FC236}">
                <a16:creationId xmlns:a16="http://schemas.microsoft.com/office/drawing/2014/main" id="{2FA13519-D60D-1707-950D-029F04DA561D}"/>
              </a:ext>
            </a:extLst>
          </p:cNvPr>
          <p:cNvCxnSpPr>
            <a:cxnSpLocks/>
            <a:stCxn id="510" idx="3"/>
            <a:endCxn id="511" idx="1"/>
          </p:cNvCxnSpPr>
          <p:nvPr/>
        </p:nvCxnSpPr>
        <p:spPr>
          <a:xfrm>
            <a:off x="6051481" y="2103357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ector reto 73">
            <a:extLst>
              <a:ext uri="{FF2B5EF4-FFF2-40B4-BE49-F238E27FC236}">
                <a16:creationId xmlns:a16="http://schemas.microsoft.com/office/drawing/2014/main" id="{DC823F4E-6EBB-80C5-963E-003AABC8B7F8}"/>
              </a:ext>
            </a:extLst>
          </p:cNvPr>
          <p:cNvCxnSpPr>
            <a:cxnSpLocks/>
            <a:stCxn id="509" idx="2"/>
            <a:endCxn id="503" idx="0"/>
          </p:cNvCxnSpPr>
          <p:nvPr/>
        </p:nvCxnSpPr>
        <p:spPr>
          <a:xfrm>
            <a:off x="3344026" y="245473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8" name="Círculo: Vazio 77">
            <a:extLst>
              <a:ext uri="{FF2B5EF4-FFF2-40B4-BE49-F238E27FC236}">
                <a16:creationId xmlns:a16="http://schemas.microsoft.com/office/drawing/2014/main" id="{FB86A3F4-22ED-2AC5-0126-8F8B173C3BBB}"/>
              </a:ext>
            </a:extLst>
          </p:cNvPr>
          <p:cNvSpPr/>
          <p:nvPr/>
        </p:nvSpPr>
        <p:spPr>
          <a:xfrm>
            <a:off x="91498" y="1931829"/>
            <a:ext cx="299748" cy="303576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79" name="Pentágono 6">
            <a:extLst>
              <a:ext uri="{FF2B5EF4-FFF2-40B4-BE49-F238E27FC236}">
                <a16:creationId xmlns:a16="http://schemas.microsoft.com/office/drawing/2014/main" id="{1D455B6B-89CA-71F8-3624-DAE7E707C75F}"/>
              </a:ext>
            </a:extLst>
          </p:cNvPr>
          <p:cNvSpPr/>
          <p:nvPr/>
        </p:nvSpPr>
        <p:spPr>
          <a:xfrm>
            <a:off x="2857197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81" name="Imagem 80">
            <a:extLst>
              <a:ext uri="{FF2B5EF4-FFF2-40B4-BE49-F238E27FC236}">
                <a16:creationId xmlns:a16="http://schemas.microsoft.com/office/drawing/2014/main" id="{578CC5C7-2D34-9BA1-1B9F-CD34CA05D0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4161" y="1587818"/>
            <a:ext cx="198000" cy="198000"/>
          </a:xfrm>
          <a:prstGeom prst="rect">
            <a:avLst/>
          </a:prstGeom>
        </p:spPr>
      </p:pic>
      <p:sp>
        <p:nvSpPr>
          <p:cNvPr id="82" name="Pentágono 6">
            <a:extLst>
              <a:ext uri="{FF2B5EF4-FFF2-40B4-BE49-F238E27FC236}">
                <a16:creationId xmlns:a16="http://schemas.microsoft.com/office/drawing/2014/main" id="{DFB1A6E0-6ACF-7D3E-1FA3-AAF37F2A9273}"/>
              </a:ext>
            </a:extLst>
          </p:cNvPr>
          <p:cNvSpPr/>
          <p:nvPr/>
        </p:nvSpPr>
        <p:spPr>
          <a:xfrm>
            <a:off x="5106220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83" name="Imagem 82">
            <a:extLst>
              <a:ext uri="{FF2B5EF4-FFF2-40B4-BE49-F238E27FC236}">
                <a16:creationId xmlns:a16="http://schemas.microsoft.com/office/drawing/2014/main" id="{33A4D60D-C44B-8D72-E0C4-6CEEDBC528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43184" y="1587818"/>
            <a:ext cx="198000" cy="198000"/>
          </a:xfrm>
          <a:prstGeom prst="rect">
            <a:avLst/>
          </a:prstGeom>
        </p:spPr>
      </p:pic>
      <p:sp>
        <p:nvSpPr>
          <p:cNvPr id="84" name="Pentágono 6">
            <a:extLst>
              <a:ext uri="{FF2B5EF4-FFF2-40B4-BE49-F238E27FC236}">
                <a16:creationId xmlns:a16="http://schemas.microsoft.com/office/drawing/2014/main" id="{D8C5A729-33BF-A064-C03C-7A752E32D42B}"/>
              </a:ext>
            </a:extLst>
          </p:cNvPr>
          <p:cNvSpPr/>
          <p:nvPr/>
        </p:nvSpPr>
        <p:spPr>
          <a:xfrm>
            <a:off x="6204261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85" name="Imagem 84">
            <a:extLst>
              <a:ext uri="{FF2B5EF4-FFF2-40B4-BE49-F238E27FC236}">
                <a16:creationId xmlns:a16="http://schemas.microsoft.com/office/drawing/2014/main" id="{44AF1229-FAFC-10C7-A36E-1B10E2336C1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3593" y="1587818"/>
            <a:ext cx="198000" cy="198000"/>
          </a:xfrm>
          <a:prstGeom prst="rect">
            <a:avLst/>
          </a:prstGeom>
        </p:spPr>
      </p:pic>
      <p:sp>
        <p:nvSpPr>
          <p:cNvPr id="88" name="Pentágono 6">
            <a:extLst>
              <a:ext uri="{FF2B5EF4-FFF2-40B4-BE49-F238E27FC236}">
                <a16:creationId xmlns:a16="http://schemas.microsoft.com/office/drawing/2014/main" id="{7A3CEBBF-FBB9-3D22-0593-9178FFC5A1E8}"/>
              </a:ext>
            </a:extLst>
          </p:cNvPr>
          <p:cNvSpPr/>
          <p:nvPr/>
        </p:nvSpPr>
        <p:spPr>
          <a:xfrm>
            <a:off x="4009563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92" name="Imagem 91">
            <a:extLst>
              <a:ext uri="{FF2B5EF4-FFF2-40B4-BE49-F238E27FC236}">
                <a16:creationId xmlns:a16="http://schemas.microsoft.com/office/drawing/2014/main" id="{E36DC90B-DCA0-C29D-A027-8DD4BD7DF23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6527" y="1587818"/>
            <a:ext cx="198000" cy="198000"/>
          </a:xfrm>
          <a:prstGeom prst="rect">
            <a:avLst/>
          </a:prstGeom>
        </p:spPr>
      </p:pic>
      <p:sp>
        <p:nvSpPr>
          <p:cNvPr id="97" name="Fluxograma: Processo Alternativo 96">
            <a:extLst>
              <a:ext uri="{FF2B5EF4-FFF2-40B4-BE49-F238E27FC236}">
                <a16:creationId xmlns:a16="http://schemas.microsoft.com/office/drawing/2014/main" id="{ECCEAAEC-1255-9F2B-6DF7-0FE2F01942A5}"/>
              </a:ext>
            </a:extLst>
          </p:cNvPr>
          <p:cNvSpPr/>
          <p:nvPr/>
        </p:nvSpPr>
        <p:spPr>
          <a:xfrm>
            <a:off x="5091923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99" name="Imagem 98">
            <a:extLst>
              <a:ext uri="{FF2B5EF4-FFF2-40B4-BE49-F238E27FC236}">
                <a16:creationId xmlns:a16="http://schemas.microsoft.com/office/drawing/2014/main" id="{AD283910-71D8-F00A-1A48-BFD8BBA61D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8481" y="2532655"/>
            <a:ext cx="176943" cy="176943"/>
          </a:xfrm>
          <a:prstGeom prst="rect">
            <a:avLst/>
          </a:prstGeom>
        </p:spPr>
      </p:pic>
      <p:sp>
        <p:nvSpPr>
          <p:cNvPr id="265" name="CaixaDeTexto 264">
            <a:extLst>
              <a:ext uri="{FF2B5EF4-FFF2-40B4-BE49-F238E27FC236}">
                <a16:creationId xmlns:a16="http://schemas.microsoft.com/office/drawing/2014/main" id="{912A5F59-96E8-AF98-E0E1-945E371DBFD2}"/>
              </a:ext>
            </a:extLst>
          </p:cNvPr>
          <p:cNvSpPr txBox="1"/>
          <p:nvPr/>
        </p:nvSpPr>
        <p:spPr>
          <a:xfrm>
            <a:off x="562889" y="1026966"/>
            <a:ext cx="2056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Etapa Pré-Venda</a:t>
            </a:r>
          </a:p>
        </p:txBody>
      </p:sp>
      <p:sp>
        <p:nvSpPr>
          <p:cNvPr id="22" name="Fluxograma: Processo Alternativo 21">
            <a:extLst>
              <a:ext uri="{FF2B5EF4-FFF2-40B4-BE49-F238E27FC236}">
                <a16:creationId xmlns:a16="http://schemas.microsoft.com/office/drawing/2014/main" id="{32B73847-BBE0-53D0-31EB-FF5F8B68EA55}"/>
              </a:ext>
            </a:extLst>
          </p:cNvPr>
          <p:cNvSpPr/>
          <p:nvPr/>
        </p:nvSpPr>
        <p:spPr>
          <a:xfrm>
            <a:off x="641076" y="253777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23" name="Imagem 22">
            <a:extLst>
              <a:ext uri="{FF2B5EF4-FFF2-40B4-BE49-F238E27FC236}">
                <a16:creationId xmlns:a16="http://schemas.microsoft.com/office/drawing/2014/main" id="{B8AEC324-3E65-6D71-8D4E-1C4B069947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076" y="2537779"/>
            <a:ext cx="176943" cy="176943"/>
          </a:xfrm>
          <a:prstGeom prst="rect">
            <a:avLst/>
          </a:prstGeom>
        </p:spPr>
      </p:pic>
      <p:sp>
        <p:nvSpPr>
          <p:cNvPr id="24" name="Retângulo de cantos arredondados 41">
            <a:extLst>
              <a:ext uri="{FF2B5EF4-FFF2-40B4-BE49-F238E27FC236}">
                <a16:creationId xmlns:a16="http://schemas.microsoft.com/office/drawing/2014/main" id="{D50FD7DE-8DC3-A53D-65E7-82FBF97652D7}"/>
              </a:ext>
            </a:extLst>
          </p:cNvPr>
          <p:cNvSpPr/>
          <p:nvPr/>
        </p:nvSpPr>
        <p:spPr>
          <a:xfrm>
            <a:off x="618010" y="173985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Acessar site soluções digitais 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7627E3B2-FF79-E02C-6C13-C2CF08037366}"/>
              </a:ext>
            </a:extLst>
          </p:cNvPr>
          <p:cNvCxnSpPr>
            <a:cxnSpLocks/>
            <a:stCxn id="24" idx="2"/>
            <a:endCxn id="22" idx="0"/>
          </p:cNvCxnSpPr>
          <p:nvPr/>
        </p:nvCxnSpPr>
        <p:spPr>
          <a:xfrm>
            <a:off x="1104010" y="2459859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Pentágono 6">
            <a:extLst>
              <a:ext uri="{FF2B5EF4-FFF2-40B4-BE49-F238E27FC236}">
                <a16:creationId xmlns:a16="http://schemas.microsoft.com/office/drawing/2014/main" id="{F4EDC635-7374-F61C-3EAE-A88C28199D40}"/>
              </a:ext>
            </a:extLst>
          </p:cNvPr>
          <p:cNvSpPr/>
          <p:nvPr/>
        </p:nvSpPr>
        <p:spPr>
          <a:xfrm>
            <a:off x="617181" y="1592943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32" name="Imagem 31">
            <a:extLst>
              <a:ext uri="{FF2B5EF4-FFF2-40B4-BE49-F238E27FC236}">
                <a16:creationId xmlns:a16="http://schemas.microsoft.com/office/drawing/2014/main" id="{FE3F534D-8BA7-6A4E-73E5-A6627CBACCF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4145" y="1592942"/>
            <a:ext cx="198000" cy="198000"/>
          </a:xfrm>
          <a:prstGeom prst="rect">
            <a:avLst/>
          </a:prstGeom>
        </p:spPr>
      </p:pic>
      <p:cxnSp>
        <p:nvCxnSpPr>
          <p:cNvPr id="460" name="Conector de Seta Reta 459">
            <a:extLst>
              <a:ext uri="{FF2B5EF4-FFF2-40B4-BE49-F238E27FC236}">
                <a16:creationId xmlns:a16="http://schemas.microsoft.com/office/drawing/2014/main" id="{B04A69EF-5655-8225-3B63-137B96201AC1}"/>
              </a:ext>
            </a:extLst>
          </p:cNvPr>
          <p:cNvCxnSpPr>
            <a:cxnSpLocks/>
            <a:stCxn id="24" idx="3"/>
            <a:endCxn id="43" idx="1"/>
          </p:cNvCxnSpPr>
          <p:nvPr/>
        </p:nvCxnSpPr>
        <p:spPr>
          <a:xfrm>
            <a:off x="1590010" y="2099859"/>
            <a:ext cx="149691" cy="503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736017C5-90C3-E5A1-D06C-DDCD335D0419}"/>
              </a:ext>
            </a:extLst>
          </p:cNvPr>
          <p:cNvSpPr txBox="1"/>
          <p:nvPr/>
        </p:nvSpPr>
        <p:spPr>
          <a:xfrm>
            <a:off x="19274" y="60707"/>
            <a:ext cx="10404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MACRO FLUXO AS IS – </a:t>
            </a: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srgbClr val="E23236">
                    <a:lumMod val="50000"/>
                  </a:srgbClr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HUB </a:t>
            </a: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|Registro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de Domínio OU Construtor de Sites</a:t>
            </a:r>
          </a:p>
        </p:txBody>
      </p:sp>
      <p:cxnSp>
        <p:nvCxnSpPr>
          <p:cNvPr id="20" name="Straight Connector 17">
            <a:extLst>
              <a:ext uri="{FF2B5EF4-FFF2-40B4-BE49-F238E27FC236}">
                <a16:creationId xmlns:a16="http://schemas.microsoft.com/office/drawing/2014/main" id="{5B79D181-E945-5842-DF54-19ECE178BB9C}"/>
              </a:ext>
            </a:extLst>
          </p:cNvPr>
          <p:cNvCxnSpPr>
            <a:cxnSpLocks/>
          </p:cNvCxnSpPr>
          <p:nvPr/>
        </p:nvCxnSpPr>
        <p:spPr>
          <a:xfrm>
            <a:off x="128681" y="451670"/>
            <a:ext cx="2401022" cy="10438"/>
          </a:xfrm>
          <a:prstGeom prst="line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Conector de Seta Reta 308">
            <a:extLst>
              <a:ext uri="{FF2B5EF4-FFF2-40B4-BE49-F238E27FC236}">
                <a16:creationId xmlns:a16="http://schemas.microsoft.com/office/drawing/2014/main" id="{07E5928A-EDF8-DE4B-C6AF-A20B2BA5E732}"/>
              </a:ext>
            </a:extLst>
          </p:cNvPr>
          <p:cNvCxnSpPr>
            <a:cxnSpLocks/>
          </p:cNvCxnSpPr>
          <p:nvPr/>
        </p:nvCxnSpPr>
        <p:spPr>
          <a:xfrm flipV="1">
            <a:off x="7156065" y="2108468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8" name="Conector reto 317">
            <a:extLst>
              <a:ext uri="{FF2B5EF4-FFF2-40B4-BE49-F238E27FC236}">
                <a16:creationId xmlns:a16="http://schemas.microsoft.com/office/drawing/2014/main" id="{31893051-5C0C-846D-4CAB-EFB0BAF896D3}"/>
              </a:ext>
            </a:extLst>
          </p:cNvPr>
          <p:cNvCxnSpPr>
            <a:cxnSpLocks/>
            <a:stCxn id="321" idx="2"/>
            <a:endCxn id="330" idx="2"/>
          </p:cNvCxnSpPr>
          <p:nvPr/>
        </p:nvCxnSpPr>
        <p:spPr>
          <a:xfrm flipH="1">
            <a:off x="8886488" y="2470131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9" name="Fluxograma: Processo Alternativo 318">
            <a:extLst>
              <a:ext uri="{FF2B5EF4-FFF2-40B4-BE49-F238E27FC236}">
                <a16:creationId xmlns:a16="http://schemas.microsoft.com/office/drawing/2014/main" id="{E08D48B2-8BF6-21A6-4E18-25A32F4B9C14}"/>
              </a:ext>
            </a:extLst>
          </p:cNvPr>
          <p:cNvSpPr/>
          <p:nvPr/>
        </p:nvSpPr>
        <p:spPr>
          <a:xfrm>
            <a:off x="7319862" y="253738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320" name="Imagem 319">
            <a:extLst>
              <a:ext uri="{FF2B5EF4-FFF2-40B4-BE49-F238E27FC236}">
                <a16:creationId xmlns:a16="http://schemas.microsoft.com/office/drawing/2014/main" id="{8AFCB70D-87FA-2CC0-7D48-369481FDCA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6420" y="2537381"/>
            <a:ext cx="176943" cy="176943"/>
          </a:xfrm>
          <a:prstGeom prst="rect">
            <a:avLst/>
          </a:prstGeom>
        </p:spPr>
      </p:pic>
      <p:sp>
        <p:nvSpPr>
          <p:cNvPr id="321" name="Retângulo de cantos arredondados 41">
            <a:extLst>
              <a:ext uri="{FF2B5EF4-FFF2-40B4-BE49-F238E27FC236}">
                <a16:creationId xmlns:a16="http://schemas.microsoft.com/office/drawing/2014/main" id="{AA929E4F-3AB4-AC6D-0CBD-DDF2213212C9}"/>
              </a:ext>
            </a:extLst>
          </p:cNvPr>
          <p:cNvSpPr/>
          <p:nvPr/>
        </p:nvSpPr>
        <p:spPr>
          <a:xfrm>
            <a:off x="8409646" y="175013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aceite dos termos e condições</a:t>
            </a:r>
          </a:p>
        </p:txBody>
      </p:sp>
      <p:sp>
        <p:nvSpPr>
          <p:cNvPr id="322" name="Retângulo de cantos arredondados 41">
            <a:extLst>
              <a:ext uri="{FF2B5EF4-FFF2-40B4-BE49-F238E27FC236}">
                <a16:creationId xmlns:a16="http://schemas.microsoft.com/office/drawing/2014/main" id="{AE9BB1F0-34CA-DBF4-F5FD-8DCA5B3D530F}"/>
              </a:ext>
            </a:extLst>
          </p:cNvPr>
          <p:cNvSpPr/>
          <p:nvPr/>
        </p:nvSpPr>
        <p:spPr>
          <a:xfrm>
            <a:off x="7279025" y="1748083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método de pagamento</a:t>
            </a:r>
          </a:p>
        </p:txBody>
      </p:sp>
      <p:cxnSp>
        <p:nvCxnSpPr>
          <p:cNvPr id="323" name="Conector reto 322">
            <a:extLst>
              <a:ext uri="{FF2B5EF4-FFF2-40B4-BE49-F238E27FC236}">
                <a16:creationId xmlns:a16="http://schemas.microsoft.com/office/drawing/2014/main" id="{F9CC0FD5-4152-6B7B-85C2-CC1E171C9501}"/>
              </a:ext>
            </a:extLst>
          </p:cNvPr>
          <p:cNvCxnSpPr>
            <a:cxnSpLocks/>
            <a:stCxn id="319" idx="0"/>
          </p:cNvCxnSpPr>
          <p:nvPr/>
        </p:nvCxnSpPr>
        <p:spPr>
          <a:xfrm flipV="1">
            <a:off x="7784262" y="2468083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5" name="Conector de Seta Reta 324">
            <a:extLst>
              <a:ext uri="{FF2B5EF4-FFF2-40B4-BE49-F238E27FC236}">
                <a16:creationId xmlns:a16="http://schemas.microsoft.com/office/drawing/2014/main" id="{DE8A7264-571F-EC70-0126-941A613876D6}"/>
              </a:ext>
            </a:extLst>
          </p:cNvPr>
          <p:cNvCxnSpPr>
            <a:cxnSpLocks/>
            <a:stCxn id="321" idx="3"/>
          </p:cNvCxnSpPr>
          <p:nvPr/>
        </p:nvCxnSpPr>
        <p:spPr>
          <a:xfrm flipV="1">
            <a:off x="9381646" y="2095144"/>
            <a:ext cx="167029" cy="14987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6" name="Pentágono 6">
            <a:extLst>
              <a:ext uri="{FF2B5EF4-FFF2-40B4-BE49-F238E27FC236}">
                <a16:creationId xmlns:a16="http://schemas.microsoft.com/office/drawing/2014/main" id="{939C4034-0651-EDA9-B87C-AF56EADBB961}"/>
              </a:ext>
            </a:extLst>
          </p:cNvPr>
          <p:cNvSpPr/>
          <p:nvPr/>
        </p:nvSpPr>
        <p:spPr>
          <a:xfrm>
            <a:off x="8436385" y="1594593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327" name="Imagem 326">
            <a:extLst>
              <a:ext uri="{FF2B5EF4-FFF2-40B4-BE49-F238E27FC236}">
                <a16:creationId xmlns:a16="http://schemas.microsoft.com/office/drawing/2014/main" id="{AF9CAFB0-A3C7-3230-A21F-53D408A03B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73349" y="1594592"/>
            <a:ext cx="198000" cy="198000"/>
          </a:xfrm>
          <a:prstGeom prst="rect">
            <a:avLst/>
          </a:prstGeom>
        </p:spPr>
      </p:pic>
      <p:sp>
        <p:nvSpPr>
          <p:cNvPr id="328" name="Pentágono 6">
            <a:extLst>
              <a:ext uri="{FF2B5EF4-FFF2-40B4-BE49-F238E27FC236}">
                <a16:creationId xmlns:a16="http://schemas.microsoft.com/office/drawing/2014/main" id="{5D3C6045-CBB6-117F-1C89-7889A26C9E5D}"/>
              </a:ext>
            </a:extLst>
          </p:cNvPr>
          <p:cNvSpPr/>
          <p:nvPr/>
        </p:nvSpPr>
        <p:spPr>
          <a:xfrm>
            <a:off x="7313416" y="1592545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329" name="Imagem 328">
            <a:extLst>
              <a:ext uri="{FF2B5EF4-FFF2-40B4-BE49-F238E27FC236}">
                <a16:creationId xmlns:a16="http://schemas.microsoft.com/office/drawing/2014/main" id="{6D79A968-FCEA-CE8B-C3F8-7899465B38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62748" y="1592544"/>
            <a:ext cx="198000" cy="198000"/>
          </a:xfrm>
          <a:prstGeom prst="rect">
            <a:avLst/>
          </a:prstGeom>
        </p:spPr>
      </p:pic>
      <p:sp>
        <p:nvSpPr>
          <p:cNvPr id="330" name="Fluxograma: Processo Alternativo 329">
            <a:extLst>
              <a:ext uri="{FF2B5EF4-FFF2-40B4-BE49-F238E27FC236}">
                <a16:creationId xmlns:a16="http://schemas.microsoft.com/office/drawing/2014/main" id="{9045142D-471C-E788-0FFB-4F78DF8E73F1}"/>
              </a:ext>
            </a:extLst>
          </p:cNvPr>
          <p:cNvSpPr/>
          <p:nvPr/>
        </p:nvSpPr>
        <p:spPr>
          <a:xfrm>
            <a:off x="8422088" y="253942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331" name="Imagem 330">
            <a:extLst>
              <a:ext uri="{FF2B5EF4-FFF2-40B4-BE49-F238E27FC236}">
                <a16:creationId xmlns:a16="http://schemas.microsoft.com/office/drawing/2014/main" id="{9FF2A3F0-9766-DF1D-52E6-C70F5D2871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38646" y="2539429"/>
            <a:ext cx="176943" cy="176943"/>
          </a:xfrm>
          <a:prstGeom prst="rect">
            <a:avLst/>
          </a:prstGeom>
        </p:spPr>
      </p:pic>
      <p:cxnSp>
        <p:nvCxnSpPr>
          <p:cNvPr id="336" name="Conector de Seta Reta 335">
            <a:extLst>
              <a:ext uri="{FF2B5EF4-FFF2-40B4-BE49-F238E27FC236}">
                <a16:creationId xmlns:a16="http://schemas.microsoft.com/office/drawing/2014/main" id="{0879222A-4A4B-5C01-E933-63D11125D10A}"/>
              </a:ext>
            </a:extLst>
          </p:cNvPr>
          <p:cNvCxnSpPr>
            <a:cxnSpLocks/>
            <a:stCxn id="322" idx="3"/>
          </p:cNvCxnSpPr>
          <p:nvPr/>
        </p:nvCxnSpPr>
        <p:spPr>
          <a:xfrm flipV="1">
            <a:off x="8251025" y="2094735"/>
            <a:ext cx="137155" cy="1334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ector reto 8">
            <a:extLst>
              <a:ext uri="{FF2B5EF4-FFF2-40B4-BE49-F238E27FC236}">
                <a16:creationId xmlns:a16="http://schemas.microsoft.com/office/drawing/2014/main" id="{57A9BC15-2622-6A49-F3EB-325DE434831A}"/>
              </a:ext>
            </a:extLst>
          </p:cNvPr>
          <p:cNvCxnSpPr>
            <a:cxnSpLocks/>
            <a:stCxn id="13" idx="2"/>
            <a:endCxn id="16" idx="2"/>
          </p:cNvCxnSpPr>
          <p:nvPr/>
        </p:nvCxnSpPr>
        <p:spPr>
          <a:xfrm flipH="1">
            <a:off x="11131203" y="2506304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Retângulo de cantos arredondados 41">
            <a:extLst>
              <a:ext uri="{FF2B5EF4-FFF2-40B4-BE49-F238E27FC236}">
                <a16:creationId xmlns:a16="http://schemas.microsoft.com/office/drawing/2014/main" id="{08C53022-DA2C-87CF-10BB-16BE0AAA431B}"/>
              </a:ext>
            </a:extLst>
          </p:cNvPr>
          <p:cNvSpPr/>
          <p:nvPr/>
        </p:nvSpPr>
        <p:spPr>
          <a:xfrm>
            <a:off x="10654361" y="1786304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Disparar comunicação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“pedido em analise”</a:t>
            </a:r>
          </a:p>
        </p:txBody>
      </p:sp>
      <p:sp>
        <p:nvSpPr>
          <p:cNvPr id="14" name="Pentágono 6">
            <a:extLst>
              <a:ext uri="{FF2B5EF4-FFF2-40B4-BE49-F238E27FC236}">
                <a16:creationId xmlns:a16="http://schemas.microsoft.com/office/drawing/2014/main" id="{50A386DD-A495-A450-19FC-EBEC103AEC2D}"/>
              </a:ext>
            </a:extLst>
          </p:cNvPr>
          <p:cNvSpPr/>
          <p:nvPr/>
        </p:nvSpPr>
        <p:spPr>
          <a:xfrm>
            <a:off x="10681100" y="1630766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RPA</a:t>
            </a: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79617DB5-ACE9-E946-0952-62584F08A6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18064" y="1630765"/>
            <a:ext cx="198000" cy="198000"/>
          </a:xfrm>
          <a:prstGeom prst="rect">
            <a:avLst/>
          </a:prstGeom>
        </p:spPr>
      </p:pic>
      <p:sp>
        <p:nvSpPr>
          <p:cNvPr id="16" name="Fluxograma: Processo Alternativo 15">
            <a:extLst>
              <a:ext uri="{FF2B5EF4-FFF2-40B4-BE49-F238E27FC236}">
                <a16:creationId xmlns:a16="http://schemas.microsoft.com/office/drawing/2014/main" id="{0BB99C65-1665-6219-D129-C3AFB7270EB7}"/>
              </a:ext>
            </a:extLst>
          </p:cNvPr>
          <p:cNvSpPr/>
          <p:nvPr/>
        </p:nvSpPr>
        <p:spPr>
          <a:xfrm>
            <a:off x="10666803" y="2575602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7" name="Imagem 16">
            <a:extLst>
              <a:ext uri="{FF2B5EF4-FFF2-40B4-BE49-F238E27FC236}">
                <a16:creationId xmlns:a16="http://schemas.microsoft.com/office/drawing/2014/main" id="{341EF9AA-E3CE-BC35-377A-AD8AA6AB19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83361" y="2575602"/>
            <a:ext cx="176943" cy="176943"/>
          </a:xfrm>
          <a:prstGeom prst="rect">
            <a:avLst/>
          </a:prstGeom>
        </p:spPr>
      </p:pic>
      <p:pic>
        <p:nvPicPr>
          <p:cNvPr id="18" name="Imagem 17" descr="Ícone&#10;&#10;O conteúdo gerado por IA pode estar incorreto.">
            <a:extLst>
              <a:ext uri="{FF2B5EF4-FFF2-40B4-BE49-F238E27FC236}">
                <a16:creationId xmlns:a16="http://schemas.microsoft.com/office/drawing/2014/main" id="{118E911E-C8D0-37CD-5F7D-F7C7B3564B0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269020" y="2312971"/>
            <a:ext cx="295272" cy="295272"/>
          </a:xfrm>
          <a:prstGeom prst="rect">
            <a:avLst/>
          </a:prstGeom>
        </p:spPr>
      </p:pic>
      <p:sp>
        <p:nvSpPr>
          <p:cNvPr id="41" name="Fluxograma: Processo Alternativo 40">
            <a:extLst>
              <a:ext uri="{FF2B5EF4-FFF2-40B4-BE49-F238E27FC236}">
                <a16:creationId xmlns:a16="http://schemas.microsoft.com/office/drawing/2014/main" id="{C40E827F-EB34-6AAC-40EF-045DC2ED6EB3}"/>
              </a:ext>
            </a:extLst>
          </p:cNvPr>
          <p:cNvSpPr/>
          <p:nvPr/>
        </p:nvSpPr>
        <p:spPr>
          <a:xfrm>
            <a:off x="1762767" y="254281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42" name="Imagem 41">
            <a:extLst>
              <a:ext uri="{FF2B5EF4-FFF2-40B4-BE49-F238E27FC236}">
                <a16:creationId xmlns:a16="http://schemas.microsoft.com/office/drawing/2014/main" id="{D5FB83BF-BAB1-F451-9E3C-5E335EAE43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767" y="2542815"/>
            <a:ext cx="176943" cy="176943"/>
          </a:xfrm>
          <a:prstGeom prst="rect">
            <a:avLst/>
          </a:prstGeom>
        </p:spPr>
      </p:pic>
      <p:sp>
        <p:nvSpPr>
          <p:cNvPr id="43" name="Retângulo de cantos arredondados 41">
            <a:extLst>
              <a:ext uri="{FF2B5EF4-FFF2-40B4-BE49-F238E27FC236}">
                <a16:creationId xmlns:a16="http://schemas.microsoft.com/office/drawing/2014/main" id="{ECC5570C-E2AE-C8B1-0984-373883E9ADED}"/>
              </a:ext>
            </a:extLst>
          </p:cNvPr>
          <p:cNvSpPr/>
          <p:nvPr/>
        </p:nvSpPr>
        <p:spPr>
          <a:xfrm>
            <a:off x="1739701" y="174489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Logar espaço reservado Hub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47" name="Conector de Seta Reta 46">
            <a:extLst>
              <a:ext uri="{FF2B5EF4-FFF2-40B4-BE49-F238E27FC236}">
                <a16:creationId xmlns:a16="http://schemas.microsoft.com/office/drawing/2014/main" id="{FE3326F0-23AF-BC6E-E5F2-5FE418BE3E70}"/>
              </a:ext>
            </a:extLst>
          </p:cNvPr>
          <p:cNvCxnSpPr>
            <a:cxnSpLocks/>
            <a:stCxn id="43" idx="3"/>
          </p:cNvCxnSpPr>
          <p:nvPr/>
        </p:nvCxnSpPr>
        <p:spPr>
          <a:xfrm>
            <a:off x="2711701" y="2104895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Conector reto 51">
            <a:extLst>
              <a:ext uri="{FF2B5EF4-FFF2-40B4-BE49-F238E27FC236}">
                <a16:creationId xmlns:a16="http://schemas.microsoft.com/office/drawing/2014/main" id="{141BE535-B2CB-BFC0-1B79-BA26D6128749}"/>
              </a:ext>
            </a:extLst>
          </p:cNvPr>
          <p:cNvCxnSpPr>
            <a:cxnSpLocks/>
            <a:stCxn id="43" idx="2"/>
            <a:endCxn id="41" idx="0"/>
          </p:cNvCxnSpPr>
          <p:nvPr/>
        </p:nvCxnSpPr>
        <p:spPr>
          <a:xfrm>
            <a:off x="2225701" y="246489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3" name="Pentágono 6">
            <a:extLst>
              <a:ext uri="{FF2B5EF4-FFF2-40B4-BE49-F238E27FC236}">
                <a16:creationId xmlns:a16="http://schemas.microsoft.com/office/drawing/2014/main" id="{B38463B6-4CDD-96CE-45A0-880E7EAD1942}"/>
              </a:ext>
            </a:extLst>
          </p:cNvPr>
          <p:cNvSpPr/>
          <p:nvPr/>
        </p:nvSpPr>
        <p:spPr>
          <a:xfrm>
            <a:off x="1738872" y="159797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54" name="Imagem 53">
            <a:extLst>
              <a:ext uri="{FF2B5EF4-FFF2-40B4-BE49-F238E27FC236}">
                <a16:creationId xmlns:a16="http://schemas.microsoft.com/office/drawing/2014/main" id="{3AA4D4D8-0FD9-BD2D-9A30-4E94AE760F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5836" y="1597978"/>
            <a:ext cx="198000" cy="198000"/>
          </a:xfrm>
          <a:prstGeom prst="rect">
            <a:avLst/>
          </a:prstGeom>
        </p:spPr>
      </p:pic>
      <p:sp>
        <p:nvSpPr>
          <p:cNvPr id="58" name="Fluxograma: Processo Alternativo 57">
            <a:extLst>
              <a:ext uri="{FF2B5EF4-FFF2-40B4-BE49-F238E27FC236}">
                <a16:creationId xmlns:a16="http://schemas.microsoft.com/office/drawing/2014/main" id="{59888FB4-CB0C-39B9-5D41-D8A239B16BBD}"/>
              </a:ext>
            </a:extLst>
          </p:cNvPr>
          <p:cNvSpPr/>
          <p:nvPr/>
        </p:nvSpPr>
        <p:spPr>
          <a:xfrm>
            <a:off x="9574427" y="255760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59" name="Imagem 58">
            <a:extLst>
              <a:ext uri="{FF2B5EF4-FFF2-40B4-BE49-F238E27FC236}">
                <a16:creationId xmlns:a16="http://schemas.microsoft.com/office/drawing/2014/main" id="{DC6F918E-60FE-6E96-5116-F116B60306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0985" y="2557605"/>
            <a:ext cx="176943" cy="176943"/>
          </a:xfrm>
          <a:prstGeom prst="rect">
            <a:avLst/>
          </a:prstGeom>
        </p:spPr>
      </p:pic>
      <p:sp>
        <p:nvSpPr>
          <p:cNvPr id="60" name="Retângulo de cantos arredondados 41">
            <a:extLst>
              <a:ext uri="{FF2B5EF4-FFF2-40B4-BE49-F238E27FC236}">
                <a16:creationId xmlns:a16="http://schemas.microsoft.com/office/drawing/2014/main" id="{11950B41-7417-B67D-503C-21A1B3ED0CDD}"/>
              </a:ext>
            </a:extLst>
          </p:cNvPr>
          <p:cNvSpPr/>
          <p:nvPr/>
        </p:nvSpPr>
        <p:spPr>
          <a:xfrm>
            <a:off x="9533590" y="176830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Finalizar pedido</a:t>
            </a:r>
          </a:p>
        </p:txBody>
      </p:sp>
      <p:cxnSp>
        <p:nvCxnSpPr>
          <p:cNvPr id="61" name="Conector reto 60">
            <a:extLst>
              <a:ext uri="{FF2B5EF4-FFF2-40B4-BE49-F238E27FC236}">
                <a16:creationId xmlns:a16="http://schemas.microsoft.com/office/drawing/2014/main" id="{5EEB5F40-0D91-0D22-18F2-567114D26637}"/>
              </a:ext>
            </a:extLst>
          </p:cNvPr>
          <p:cNvCxnSpPr>
            <a:cxnSpLocks/>
            <a:stCxn id="58" idx="0"/>
          </p:cNvCxnSpPr>
          <p:nvPr/>
        </p:nvCxnSpPr>
        <p:spPr>
          <a:xfrm flipV="1">
            <a:off x="10038827" y="2488307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2" name="Pentágono 6">
            <a:extLst>
              <a:ext uri="{FF2B5EF4-FFF2-40B4-BE49-F238E27FC236}">
                <a16:creationId xmlns:a16="http://schemas.microsoft.com/office/drawing/2014/main" id="{97E08885-4875-EFB0-C07B-9A3EB7DE9E46}"/>
              </a:ext>
            </a:extLst>
          </p:cNvPr>
          <p:cNvSpPr/>
          <p:nvPr/>
        </p:nvSpPr>
        <p:spPr>
          <a:xfrm>
            <a:off x="9567981" y="161276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63" name="Imagem 62">
            <a:extLst>
              <a:ext uri="{FF2B5EF4-FFF2-40B4-BE49-F238E27FC236}">
                <a16:creationId xmlns:a16="http://schemas.microsoft.com/office/drawing/2014/main" id="{380F1FDD-4926-5BA1-2590-D21CD490F2B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17313" y="1612768"/>
            <a:ext cx="198000" cy="198000"/>
          </a:xfrm>
          <a:prstGeom prst="rect">
            <a:avLst/>
          </a:prstGeom>
        </p:spPr>
      </p:pic>
      <p:cxnSp>
        <p:nvCxnSpPr>
          <p:cNvPr id="450" name="Conector de Seta Reta 449">
            <a:extLst>
              <a:ext uri="{FF2B5EF4-FFF2-40B4-BE49-F238E27FC236}">
                <a16:creationId xmlns:a16="http://schemas.microsoft.com/office/drawing/2014/main" id="{1A21767C-4678-8DD4-BDC5-EAB81028E1CA}"/>
              </a:ext>
            </a:extLst>
          </p:cNvPr>
          <p:cNvCxnSpPr>
            <a:cxnSpLocks/>
          </p:cNvCxnSpPr>
          <p:nvPr/>
        </p:nvCxnSpPr>
        <p:spPr>
          <a:xfrm flipV="1">
            <a:off x="10519785" y="2133418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0" name="Conector: Angulado 469">
            <a:extLst>
              <a:ext uri="{FF2B5EF4-FFF2-40B4-BE49-F238E27FC236}">
                <a16:creationId xmlns:a16="http://schemas.microsoft.com/office/drawing/2014/main" id="{BB0C021B-9CE0-B203-DCF6-6E63AD633BCE}"/>
              </a:ext>
            </a:extLst>
          </p:cNvPr>
          <p:cNvCxnSpPr>
            <a:cxnSpLocks/>
            <a:stCxn id="13" idx="3"/>
          </p:cNvCxnSpPr>
          <p:nvPr/>
        </p:nvCxnSpPr>
        <p:spPr>
          <a:xfrm flipH="1">
            <a:off x="437468" y="2146304"/>
            <a:ext cx="11188893" cy="2269196"/>
          </a:xfrm>
          <a:prstGeom prst="bentConnector5">
            <a:avLst>
              <a:gd name="adj1" fmla="val -2043"/>
              <a:gd name="adj2" fmla="val 33210"/>
              <a:gd name="adj3" fmla="val 102043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etângulo de cantos arredondados 41">
            <a:extLst>
              <a:ext uri="{FF2B5EF4-FFF2-40B4-BE49-F238E27FC236}">
                <a16:creationId xmlns:a16="http://schemas.microsoft.com/office/drawing/2014/main" id="{69A72D87-1FCB-BEA5-FD9F-770C2BD992B0}"/>
              </a:ext>
            </a:extLst>
          </p:cNvPr>
          <p:cNvSpPr/>
          <p:nvPr/>
        </p:nvSpPr>
        <p:spPr>
          <a:xfrm>
            <a:off x="437468" y="4055500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Checar crédito</a:t>
            </a:r>
          </a:p>
        </p:txBody>
      </p:sp>
      <p:sp>
        <p:nvSpPr>
          <p:cNvPr id="451" name="Pentágono 6">
            <a:extLst>
              <a:ext uri="{FF2B5EF4-FFF2-40B4-BE49-F238E27FC236}">
                <a16:creationId xmlns:a16="http://schemas.microsoft.com/office/drawing/2014/main" id="{03152774-E8A7-B514-ED1E-95CEBEEAF50E}"/>
              </a:ext>
            </a:extLst>
          </p:cNvPr>
          <p:cNvSpPr/>
          <p:nvPr/>
        </p:nvSpPr>
        <p:spPr>
          <a:xfrm>
            <a:off x="447977" y="3896988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Crédito</a:t>
            </a:r>
          </a:p>
        </p:txBody>
      </p:sp>
      <p:pic>
        <p:nvPicPr>
          <p:cNvPr id="464" name="Imagem 463">
            <a:extLst>
              <a:ext uri="{FF2B5EF4-FFF2-40B4-BE49-F238E27FC236}">
                <a16:creationId xmlns:a16="http://schemas.microsoft.com/office/drawing/2014/main" id="{6E2F041C-4437-4DF7-0D1F-3BCBBBFF31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0079" y="3917325"/>
            <a:ext cx="198000" cy="198000"/>
          </a:xfrm>
          <a:prstGeom prst="rect">
            <a:avLst/>
          </a:prstGeom>
        </p:spPr>
      </p:pic>
      <p:sp>
        <p:nvSpPr>
          <p:cNvPr id="465" name="CaixaDeTexto 464">
            <a:extLst>
              <a:ext uri="{FF2B5EF4-FFF2-40B4-BE49-F238E27FC236}">
                <a16:creationId xmlns:a16="http://schemas.microsoft.com/office/drawing/2014/main" id="{A1479E17-73C8-9E0D-861A-D87398C52C81}"/>
              </a:ext>
            </a:extLst>
          </p:cNvPr>
          <p:cNvSpPr txBox="1"/>
          <p:nvPr/>
        </p:nvSpPr>
        <p:spPr>
          <a:xfrm>
            <a:off x="325678" y="3263782"/>
            <a:ext cx="15566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2. Etapa Análise</a:t>
            </a:r>
          </a:p>
        </p:txBody>
      </p:sp>
      <p:sp>
        <p:nvSpPr>
          <p:cNvPr id="467" name="Retângulo de cantos arredondados 41">
            <a:extLst>
              <a:ext uri="{FF2B5EF4-FFF2-40B4-BE49-F238E27FC236}">
                <a16:creationId xmlns:a16="http://schemas.microsoft.com/office/drawing/2014/main" id="{F8A9000B-ED2C-E102-033B-FB446851A3F6}"/>
              </a:ext>
            </a:extLst>
          </p:cNvPr>
          <p:cNvSpPr/>
          <p:nvPr/>
        </p:nvSpPr>
        <p:spPr>
          <a:xfrm>
            <a:off x="7650493" y="3438672"/>
            <a:ext cx="1029253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Receber e interagir com o link</a:t>
            </a:r>
          </a:p>
        </p:txBody>
      </p:sp>
      <p:cxnSp>
        <p:nvCxnSpPr>
          <p:cNvPr id="468" name="Conector de Seta Reta 467">
            <a:extLst>
              <a:ext uri="{FF2B5EF4-FFF2-40B4-BE49-F238E27FC236}">
                <a16:creationId xmlns:a16="http://schemas.microsoft.com/office/drawing/2014/main" id="{3BE9A558-991A-FFAD-E907-6B8F4A2E3F2C}"/>
              </a:ext>
            </a:extLst>
          </p:cNvPr>
          <p:cNvCxnSpPr>
            <a:cxnSpLocks/>
            <a:stCxn id="109" idx="3"/>
          </p:cNvCxnSpPr>
          <p:nvPr/>
        </p:nvCxnSpPr>
        <p:spPr>
          <a:xfrm flipV="1">
            <a:off x="2572807" y="4423149"/>
            <a:ext cx="140911" cy="115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9" name="Conector reto 468">
            <a:extLst>
              <a:ext uri="{FF2B5EF4-FFF2-40B4-BE49-F238E27FC236}">
                <a16:creationId xmlns:a16="http://schemas.microsoft.com/office/drawing/2014/main" id="{B9ABC8C9-F3CA-08A2-686A-54DA5DACBE62}"/>
              </a:ext>
            </a:extLst>
          </p:cNvPr>
          <p:cNvCxnSpPr>
            <a:cxnSpLocks/>
            <a:endCxn id="474" idx="2"/>
          </p:cNvCxnSpPr>
          <p:nvPr/>
        </p:nvCxnSpPr>
        <p:spPr>
          <a:xfrm>
            <a:off x="5935406" y="4158672"/>
            <a:ext cx="4932" cy="536295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1" name="Retângulo de cantos arredondados 41">
            <a:extLst>
              <a:ext uri="{FF2B5EF4-FFF2-40B4-BE49-F238E27FC236}">
                <a16:creationId xmlns:a16="http://schemas.microsoft.com/office/drawing/2014/main" id="{8AB5D9A1-0B9A-6849-3FBB-908F3597531C}"/>
              </a:ext>
            </a:extLst>
          </p:cNvPr>
          <p:cNvSpPr/>
          <p:nvPr/>
        </p:nvSpPr>
        <p:spPr>
          <a:xfrm>
            <a:off x="5445523" y="343127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Comunicar cliente “pedido Aprovado”</a:t>
            </a:r>
          </a:p>
        </p:txBody>
      </p:sp>
      <p:sp>
        <p:nvSpPr>
          <p:cNvPr id="472" name="Pentágono 6">
            <a:extLst>
              <a:ext uri="{FF2B5EF4-FFF2-40B4-BE49-F238E27FC236}">
                <a16:creationId xmlns:a16="http://schemas.microsoft.com/office/drawing/2014/main" id="{C12FB2B2-3612-291B-F058-6FBD051CB037}"/>
              </a:ext>
            </a:extLst>
          </p:cNvPr>
          <p:cNvSpPr/>
          <p:nvPr/>
        </p:nvSpPr>
        <p:spPr>
          <a:xfrm>
            <a:off x="5456033" y="3291179"/>
            <a:ext cx="995018" cy="179579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API</a:t>
            </a:r>
          </a:p>
        </p:txBody>
      </p:sp>
      <p:pic>
        <p:nvPicPr>
          <p:cNvPr id="473" name="Imagem 472">
            <a:extLst>
              <a:ext uri="{FF2B5EF4-FFF2-40B4-BE49-F238E27FC236}">
                <a16:creationId xmlns:a16="http://schemas.microsoft.com/office/drawing/2014/main" id="{1143D866-28DC-0DC6-0D4B-0EB86DA0C6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48134" y="3293096"/>
            <a:ext cx="198000" cy="198000"/>
          </a:xfrm>
          <a:prstGeom prst="rect">
            <a:avLst/>
          </a:prstGeom>
        </p:spPr>
      </p:pic>
      <p:sp>
        <p:nvSpPr>
          <p:cNvPr id="474" name="Fluxograma: Processo Alternativo 473">
            <a:extLst>
              <a:ext uri="{FF2B5EF4-FFF2-40B4-BE49-F238E27FC236}">
                <a16:creationId xmlns:a16="http://schemas.microsoft.com/office/drawing/2014/main" id="{483B3D5E-6227-39C0-E376-14896A4FCD6B}"/>
              </a:ext>
            </a:extLst>
          </p:cNvPr>
          <p:cNvSpPr/>
          <p:nvPr/>
        </p:nvSpPr>
        <p:spPr>
          <a:xfrm>
            <a:off x="5475938" y="449696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475" name="Imagem 474">
            <a:extLst>
              <a:ext uri="{FF2B5EF4-FFF2-40B4-BE49-F238E27FC236}">
                <a16:creationId xmlns:a16="http://schemas.microsoft.com/office/drawing/2014/main" id="{900CBC93-5B60-68C1-4937-1F0061B8F7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4845" y="4516108"/>
            <a:ext cx="176943" cy="176943"/>
          </a:xfrm>
          <a:prstGeom prst="rect">
            <a:avLst/>
          </a:prstGeom>
        </p:spPr>
      </p:pic>
      <p:cxnSp>
        <p:nvCxnSpPr>
          <p:cNvPr id="476" name="Conector de Seta Reta 475">
            <a:extLst>
              <a:ext uri="{FF2B5EF4-FFF2-40B4-BE49-F238E27FC236}">
                <a16:creationId xmlns:a16="http://schemas.microsoft.com/office/drawing/2014/main" id="{5A7A70E8-A3F0-9988-60B6-126BB0276655}"/>
              </a:ext>
            </a:extLst>
          </p:cNvPr>
          <p:cNvCxnSpPr>
            <a:cxnSpLocks/>
            <a:stCxn id="471" idx="3"/>
            <a:endCxn id="477" idx="1"/>
          </p:cNvCxnSpPr>
          <p:nvPr/>
        </p:nvCxnSpPr>
        <p:spPr>
          <a:xfrm flipV="1">
            <a:off x="6417523" y="3789867"/>
            <a:ext cx="135644" cy="140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7" name="Retângulo de cantos arredondados 41">
            <a:extLst>
              <a:ext uri="{FF2B5EF4-FFF2-40B4-BE49-F238E27FC236}">
                <a16:creationId xmlns:a16="http://schemas.microsoft.com/office/drawing/2014/main" id="{16C03977-DA01-787B-5173-ED3D8D9431A7}"/>
              </a:ext>
            </a:extLst>
          </p:cNvPr>
          <p:cNvSpPr/>
          <p:nvPr/>
        </p:nvSpPr>
        <p:spPr>
          <a:xfrm>
            <a:off x="6553167" y="342986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Disparar link de hospedagem</a:t>
            </a:r>
          </a:p>
        </p:txBody>
      </p:sp>
      <p:sp>
        <p:nvSpPr>
          <p:cNvPr id="478" name="Pentágono 6">
            <a:extLst>
              <a:ext uri="{FF2B5EF4-FFF2-40B4-BE49-F238E27FC236}">
                <a16:creationId xmlns:a16="http://schemas.microsoft.com/office/drawing/2014/main" id="{2DDC450D-7C87-E0D6-076E-6215A692EF9C}"/>
              </a:ext>
            </a:extLst>
          </p:cNvPr>
          <p:cNvSpPr/>
          <p:nvPr/>
        </p:nvSpPr>
        <p:spPr>
          <a:xfrm>
            <a:off x="6563676" y="3296417"/>
            <a:ext cx="961491" cy="172937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479" name="Imagem 478">
            <a:extLst>
              <a:ext uri="{FF2B5EF4-FFF2-40B4-BE49-F238E27FC236}">
                <a16:creationId xmlns:a16="http://schemas.microsoft.com/office/drawing/2014/main" id="{4AAE0F31-D0DA-214A-420F-04F0118F68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55778" y="3291692"/>
            <a:ext cx="198000" cy="198000"/>
          </a:xfrm>
          <a:prstGeom prst="rect">
            <a:avLst/>
          </a:prstGeom>
        </p:spPr>
      </p:pic>
      <p:cxnSp>
        <p:nvCxnSpPr>
          <p:cNvPr id="480" name="Conector de Seta Reta 479">
            <a:extLst>
              <a:ext uri="{FF2B5EF4-FFF2-40B4-BE49-F238E27FC236}">
                <a16:creationId xmlns:a16="http://schemas.microsoft.com/office/drawing/2014/main" id="{65A4DE44-7FA2-F018-296E-AB53C776FB60}"/>
              </a:ext>
            </a:extLst>
          </p:cNvPr>
          <p:cNvCxnSpPr>
            <a:cxnSpLocks/>
            <a:stCxn id="477" idx="3"/>
            <a:endCxn id="467" idx="1"/>
          </p:cNvCxnSpPr>
          <p:nvPr/>
        </p:nvCxnSpPr>
        <p:spPr>
          <a:xfrm>
            <a:off x="7525167" y="3789867"/>
            <a:ext cx="125326" cy="880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1" name="Fluxograma: Processo Alternativo 480">
            <a:extLst>
              <a:ext uri="{FF2B5EF4-FFF2-40B4-BE49-F238E27FC236}">
                <a16:creationId xmlns:a16="http://schemas.microsoft.com/office/drawing/2014/main" id="{6023BAC1-1B2B-8616-0ECE-65DC5186AC6B}"/>
              </a:ext>
            </a:extLst>
          </p:cNvPr>
          <p:cNvSpPr/>
          <p:nvPr/>
        </p:nvSpPr>
        <p:spPr>
          <a:xfrm>
            <a:off x="5460573" y="423054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482" name="Imagem 481">
            <a:extLst>
              <a:ext uri="{FF2B5EF4-FFF2-40B4-BE49-F238E27FC236}">
                <a16:creationId xmlns:a16="http://schemas.microsoft.com/office/drawing/2014/main" id="{E8E74D60-315B-8895-971B-9A692AAFB6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4253" y="4226234"/>
            <a:ext cx="176943" cy="176943"/>
          </a:xfrm>
          <a:prstGeom prst="rect">
            <a:avLst/>
          </a:prstGeom>
        </p:spPr>
      </p:pic>
      <p:sp>
        <p:nvSpPr>
          <p:cNvPr id="484" name="Retângulo: Único Canto Arredondado 483">
            <a:extLst>
              <a:ext uri="{FF2B5EF4-FFF2-40B4-BE49-F238E27FC236}">
                <a16:creationId xmlns:a16="http://schemas.microsoft.com/office/drawing/2014/main" id="{29C0F6A6-51E6-EE69-3EB5-99B46339F6FC}"/>
              </a:ext>
            </a:extLst>
          </p:cNvPr>
          <p:cNvSpPr/>
          <p:nvPr/>
        </p:nvSpPr>
        <p:spPr>
          <a:xfrm>
            <a:off x="4243732" y="4474970"/>
            <a:ext cx="947496" cy="190625"/>
          </a:xfrm>
          <a:prstGeom prst="round1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MX" panose="020B0604020202020204" charset="0"/>
              </a:rPr>
              <a:t>1 dia</a:t>
            </a:r>
          </a:p>
        </p:txBody>
      </p:sp>
      <p:pic>
        <p:nvPicPr>
          <p:cNvPr id="485" name="Gráfico 484" descr="Relógio com preenchimento sólido">
            <a:extLst>
              <a:ext uri="{FF2B5EF4-FFF2-40B4-BE49-F238E27FC236}">
                <a16:creationId xmlns:a16="http://schemas.microsoft.com/office/drawing/2014/main" id="{2C5059A2-1B4D-B108-5692-30070E3F46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76188" y="4474969"/>
            <a:ext cx="166334" cy="190625"/>
          </a:xfrm>
          <a:prstGeom prst="rect">
            <a:avLst/>
          </a:prstGeom>
        </p:spPr>
      </p:pic>
      <p:sp>
        <p:nvSpPr>
          <p:cNvPr id="486" name="CaixaDeTexto 485">
            <a:extLst>
              <a:ext uri="{FF2B5EF4-FFF2-40B4-BE49-F238E27FC236}">
                <a16:creationId xmlns:a16="http://schemas.microsoft.com/office/drawing/2014/main" id="{C81723C5-AE0F-9F80-C1E7-CDBF01801910}"/>
              </a:ext>
            </a:extLst>
          </p:cNvPr>
          <p:cNvSpPr txBox="1"/>
          <p:nvPr/>
        </p:nvSpPr>
        <p:spPr>
          <a:xfrm>
            <a:off x="4115431" y="3009429"/>
            <a:ext cx="29954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3. Ativação e Acesso de hospedagem</a:t>
            </a:r>
          </a:p>
        </p:txBody>
      </p:sp>
      <p:pic>
        <p:nvPicPr>
          <p:cNvPr id="487" name="Imagem 486" descr="Ícone&#10;&#10;O conteúdo gerado por IA pode estar incorreto.">
            <a:extLst>
              <a:ext uri="{FF2B5EF4-FFF2-40B4-BE49-F238E27FC236}">
                <a16:creationId xmlns:a16="http://schemas.microsoft.com/office/drawing/2014/main" id="{BE032C08-7279-0418-316B-DBD87293759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86500" y="4553675"/>
            <a:ext cx="295272" cy="295272"/>
          </a:xfrm>
          <a:prstGeom prst="rect">
            <a:avLst/>
          </a:prstGeom>
        </p:spPr>
      </p:pic>
      <p:grpSp>
        <p:nvGrpSpPr>
          <p:cNvPr id="488" name="Agrupar 487">
            <a:extLst>
              <a:ext uri="{FF2B5EF4-FFF2-40B4-BE49-F238E27FC236}">
                <a16:creationId xmlns:a16="http://schemas.microsoft.com/office/drawing/2014/main" id="{B96E2344-5328-5F83-788D-908694574AF0}"/>
              </a:ext>
            </a:extLst>
          </p:cNvPr>
          <p:cNvGrpSpPr/>
          <p:nvPr/>
        </p:nvGrpSpPr>
        <p:grpSpPr>
          <a:xfrm>
            <a:off x="2723374" y="4100223"/>
            <a:ext cx="841976" cy="640594"/>
            <a:chOff x="5942909" y="3750870"/>
            <a:chExt cx="1070397" cy="753917"/>
          </a:xfrm>
        </p:grpSpPr>
        <p:sp>
          <p:nvSpPr>
            <p:cNvPr id="489" name="Losango 488">
              <a:extLst>
                <a:ext uri="{FF2B5EF4-FFF2-40B4-BE49-F238E27FC236}">
                  <a16:creationId xmlns:a16="http://schemas.microsoft.com/office/drawing/2014/main" id="{0F40F94A-43B2-0F96-663B-94854B72DDBE}"/>
                </a:ext>
              </a:extLst>
            </p:cNvPr>
            <p:cNvSpPr/>
            <p:nvPr/>
          </p:nvSpPr>
          <p:spPr>
            <a:xfrm>
              <a:off x="5942909" y="3750870"/>
              <a:ext cx="1070397" cy="753917"/>
            </a:xfrm>
            <a:prstGeom prst="diamond">
              <a:avLst/>
            </a:prstGeom>
            <a:noFill/>
            <a:ln w="3175">
              <a:solidFill>
                <a:srgbClr val="8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67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490" name="CaixaDeTexto 489">
              <a:extLst>
                <a:ext uri="{FF2B5EF4-FFF2-40B4-BE49-F238E27FC236}">
                  <a16:creationId xmlns:a16="http://schemas.microsoft.com/office/drawing/2014/main" id="{7491C82B-F1AC-09E0-8A92-692A73D0B2EF}"/>
                </a:ext>
              </a:extLst>
            </p:cNvPr>
            <p:cNvSpPr txBox="1"/>
            <p:nvPr/>
          </p:nvSpPr>
          <p:spPr>
            <a:xfrm>
              <a:off x="5952402" y="3995385"/>
              <a:ext cx="1045628" cy="2716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9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Aprovado?</a:t>
              </a:r>
            </a:p>
          </p:txBody>
        </p:sp>
      </p:grpSp>
      <p:cxnSp>
        <p:nvCxnSpPr>
          <p:cNvPr id="491" name="Conector: Angulado 490">
            <a:extLst>
              <a:ext uri="{FF2B5EF4-FFF2-40B4-BE49-F238E27FC236}">
                <a16:creationId xmlns:a16="http://schemas.microsoft.com/office/drawing/2014/main" id="{1392AC78-78F6-7856-6860-98860BA9BFCA}"/>
              </a:ext>
            </a:extLst>
          </p:cNvPr>
          <p:cNvCxnSpPr>
            <a:cxnSpLocks/>
            <a:stCxn id="489" idx="0"/>
            <a:endCxn id="268" idx="1"/>
          </p:cNvCxnSpPr>
          <p:nvPr/>
        </p:nvCxnSpPr>
        <p:spPr>
          <a:xfrm rot="5400000" flipH="1" flipV="1">
            <a:off x="3533527" y="3410722"/>
            <a:ext cx="300336" cy="1078667"/>
          </a:xfrm>
          <a:prstGeom prst="bentConnector2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3" name="Conector reto 492">
            <a:extLst>
              <a:ext uri="{FF2B5EF4-FFF2-40B4-BE49-F238E27FC236}">
                <a16:creationId xmlns:a16="http://schemas.microsoft.com/office/drawing/2014/main" id="{06658B37-C741-AFEC-2466-3B8A8B63AEB5}"/>
              </a:ext>
            </a:extLst>
          </p:cNvPr>
          <p:cNvCxnSpPr>
            <a:cxnSpLocks/>
            <a:endCxn id="80" idx="2"/>
          </p:cNvCxnSpPr>
          <p:nvPr/>
        </p:nvCxnSpPr>
        <p:spPr>
          <a:xfrm flipH="1">
            <a:off x="4691804" y="576108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3" name="Retângulo de cantos arredondados 41">
            <a:extLst>
              <a:ext uri="{FF2B5EF4-FFF2-40B4-BE49-F238E27FC236}">
                <a16:creationId xmlns:a16="http://schemas.microsoft.com/office/drawing/2014/main" id="{8453840F-C7C6-19AD-FC8C-9084B9C9117A}"/>
              </a:ext>
            </a:extLst>
          </p:cNvPr>
          <p:cNvSpPr/>
          <p:nvPr/>
        </p:nvSpPr>
        <p:spPr>
          <a:xfrm>
            <a:off x="4212354" y="503368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Comunicar cliente “pedido Reprovado”</a:t>
            </a:r>
          </a:p>
        </p:txBody>
      </p:sp>
      <p:sp>
        <p:nvSpPr>
          <p:cNvPr id="75" name="Pentágono 6">
            <a:extLst>
              <a:ext uri="{FF2B5EF4-FFF2-40B4-BE49-F238E27FC236}">
                <a16:creationId xmlns:a16="http://schemas.microsoft.com/office/drawing/2014/main" id="{31FBB85A-1072-C930-9F0A-7971BD96883B}"/>
              </a:ext>
            </a:extLst>
          </p:cNvPr>
          <p:cNvSpPr/>
          <p:nvPr/>
        </p:nvSpPr>
        <p:spPr>
          <a:xfrm>
            <a:off x="4222863" y="4875169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76" name="Imagem 75">
            <a:extLst>
              <a:ext uri="{FF2B5EF4-FFF2-40B4-BE49-F238E27FC236}">
                <a16:creationId xmlns:a16="http://schemas.microsoft.com/office/drawing/2014/main" id="{9A603DD8-E075-F757-759F-B1A31730AB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4965" y="4895506"/>
            <a:ext cx="198000" cy="198000"/>
          </a:xfrm>
          <a:prstGeom prst="rect">
            <a:avLst/>
          </a:prstGeom>
        </p:spPr>
      </p:pic>
      <p:cxnSp>
        <p:nvCxnSpPr>
          <p:cNvPr id="77" name="Conector de Seta Reta 76">
            <a:extLst>
              <a:ext uri="{FF2B5EF4-FFF2-40B4-BE49-F238E27FC236}">
                <a16:creationId xmlns:a16="http://schemas.microsoft.com/office/drawing/2014/main" id="{273B2D98-DFFD-4F63-EAE2-70468E8F22E0}"/>
              </a:ext>
            </a:extLst>
          </p:cNvPr>
          <p:cNvCxnSpPr>
            <a:cxnSpLocks/>
            <a:stCxn id="257" idx="3"/>
            <a:endCxn id="89" idx="2"/>
          </p:cNvCxnSpPr>
          <p:nvPr/>
        </p:nvCxnSpPr>
        <p:spPr>
          <a:xfrm>
            <a:off x="6331532" y="5390937"/>
            <a:ext cx="230599" cy="7531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Fluxograma: Processo Alternativo 79">
            <a:extLst>
              <a:ext uri="{FF2B5EF4-FFF2-40B4-BE49-F238E27FC236}">
                <a16:creationId xmlns:a16="http://schemas.microsoft.com/office/drawing/2014/main" id="{A5BDD915-F6E4-A0E1-5447-51750F101707}"/>
              </a:ext>
            </a:extLst>
          </p:cNvPr>
          <p:cNvSpPr/>
          <p:nvPr/>
        </p:nvSpPr>
        <p:spPr>
          <a:xfrm>
            <a:off x="4227404" y="583295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86" name="Imagem 85">
            <a:extLst>
              <a:ext uri="{FF2B5EF4-FFF2-40B4-BE49-F238E27FC236}">
                <a16:creationId xmlns:a16="http://schemas.microsoft.com/office/drawing/2014/main" id="{61FA8DFA-8050-B74C-7391-708E5717DA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41084" y="5828644"/>
            <a:ext cx="176943" cy="176943"/>
          </a:xfrm>
          <a:prstGeom prst="rect">
            <a:avLst/>
          </a:prstGeom>
        </p:spPr>
      </p:pic>
      <p:cxnSp>
        <p:nvCxnSpPr>
          <p:cNvPr id="87" name="Conector: Angulado 86">
            <a:extLst>
              <a:ext uri="{FF2B5EF4-FFF2-40B4-BE49-F238E27FC236}">
                <a16:creationId xmlns:a16="http://schemas.microsoft.com/office/drawing/2014/main" id="{FD4BC0F8-654B-AB6D-6087-4D90D344228D}"/>
              </a:ext>
            </a:extLst>
          </p:cNvPr>
          <p:cNvCxnSpPr>
            <a:cxnSpLocks/>
            <a:stCxn id="489" idx="2"/>
            <a:endCxn id="73" idx="1"/>
          </p:cNvCxnSpPr>
          <p:nvPr/>
        </p:nvCxnSpPr>
        <p:spPr>
          <a:xfrm rot="16200000" flipH="1">
            <a:off x="3351926" y="4533253"/>
            <a:ext cx="652864" cy="1067992"/>
          </a:xfrm>
          <a:prstGeom prst="bentConnector2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Círculo: Vazio 88">
            <a:extLst>
              <a:ext uri="{FF2B5EF4-FFF2-40B4-BE49-F238E27FC236}">
                <a16:creationId xmlns:a16="http://schemas.microsoft.com/office/drawing/2014/main" id="{C820F484-0F71-C229-0AB6-BCDDB1462E82}"/>
              </a:ext>
            </a:extLst>
          </p:cNvPr>
          <p:cNvSpPr/>
          <p:nvPr/>
        </p:nvSpPr>
        <p:spPr>
          <a:xfrm>
            <a:off x="6562131" y="5247268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90" name="Conector reto 89">
            <a:extLst>
              <a:ext uri="{FF2B5EF4-FFF2-40B4-BE49-F238E27FC236}">
                <a16:creationId xmlns:a16="http://schemas.microsoft.com/office/drawing/2014/main" id="{66744750-B91D-3F18-15F6-DA913B08F8E3}"/>
              </a:ext>
            </a:extLst>
          </p:cNvPr>
          <p:cNvCxnSpPr>
            <a:cxnSpLocks/>
            <a:endCxn id="91" idx="2"/>
          </p:cNvCxnSpPr>
          <p:nvPr/>
        </p:nvCxnSpPr>
        <p:spPr>
          <a:xfrm flipH="1">
            <a:off x="4669821" y="6021534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1" name="Fluxograma: Processo Alternativo 90">
            <a:extLst>
              <a:ext uri="{FF2B5EF4-FFF2-40B4-BE49-F238E27FC236}">
                <a16:creationId xmlns:a16="http://schemas.microsoft.com/office/drawing/2014/main" id="{A5DEFCA7-1583-B372-214E-5E33FD27DB77}"/>
              </a:ext>
            </a:extLst>
          </p:cNvPr>
          <p:cNvSpPr/>
          <p:nvPr/>
        </p:nvSpPr>
        <p:spPr>
          <a:xfrm>
            <a:off x="4205421" y="609340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93" name="Imagem 92">
            <a:extLst>
              <a:ext uri="{FF2B5EF4-FFF2-40B4-BE49-F238E27FC236}">
                <a16:creationId xmlns:a16="http://schemas.microsoft.com/office/drawing/2014/main" id="{DAC0A7BE-3F4A-3D59-C6C1-2F3CDE1A3E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101" y="6089096"/>
            <a:ext cx="176943" cy="176943"/>
          </a:xfrm>
          <a:prstGeom prst="rect">
            <a:avLst/>
          </a:prstGeom>
        </p:spPr>
      </p:pic>
      <p:sp>
        <p:nvSpPr>
          <p:cNvPr id="94" name="CaixaDeTexto 93">
            <a:extLst>
              <a:ext uri="{FF2B5EF4-FFF2-40B4-BE49-F238E27FC236}">
                <a16:creationId xmlns:a16="http://schemas.microsoft.com/office/drawing/2014/main" id="{4FC92994-52DC-1C19-A7F3-C45A0ED50A13}"/>
              </a:ext>
            </a:extLst>
          </p:cNvPr>
          <p:cNvSpPr txBox="1"/>
          <p:nvPr/>
        </p:nvSpPr>
        <p:spPr>
          <a:xfrm>
            <a:off x="3317953" y="5320109"/>
            <a:ext cx="451778" cy="2152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Não</a:t>
            </a:r>
          </a:p>
        </p:txBody>
      </p:sp>
      <p:sp>
        <p:nvSpPr>
          <p:cNvPr id="95" name="CaixaDeTexto 94">
            <a:extLst>
              <a:ext uri="{FF2B5EF4-FFF2-40B4-BE49-F238E27FC236}">
                <a16:creationId xmlns:a16="http://schemas.microsoft.com/office/drawing/2014/main" id="{8F733046-2621-820F-2303-D642644A31E8}"/>
              </a:ext>
            </a:extLst>
          </p:cNvPr>
          <p:cNvSpPr txBox="1"/>
          <p:nvPr/>
        </p:nvSpPr>
        <p:spPr>
          <a:xfrm>
            <a:off x="3321632" y="3625397"/>
            <a:ext cx="451778" cy="2152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Sim</a:t>
            </a:r>
          </a:p>
        </p:txBody>
      </p:sp>
      <p:pic>
        <p:nvPicPr>
          <p:cNvPr id="96" name="Imagem 95" descr="Ícone&#10;&#10;O conteúdo gerado por IA pode estar incorreto.">
            <a:extLst>
              <a:ext uri="{FF2B5EF4-FFF2-40B4-BE49-F238E27FC236}">
                <a16:creationId xmlns:a16="http://schemas.microsoft.com/office/drawing/2014/main" id="{859226F6-39C7-F2CF-8069-6BD547C2631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3598" y="5517216"/>
            <a:ext cx="295272" cy="295272"/>
          </a:xfrm>
          <a:prstGeom prst="rect">
            <a:avLst/>
          </a:prstGeom>
        </p:spPr>
      </p:pic>
      <p:pic>
        <p:nvPicPr>
          <p:cNvPr id="98" name="Imagem 97" descr="Ícone&#10;&#10;O conteúdo gerado por IA pode estar incorreto.">
            <a:extLst>
              <a:ext uri="{FF2B5EF4-FFF2-40B4-BE49-F238E27FC236}">
                <a16:creationId xmlns:a16="http://schemas.microsoft.com/office/drawing/2014/main" id="{91A40324-5ECE-E1A3-989E-A8BA277B999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4934" y="3885678"/>
            <a:ext cx="295272" cy="295272"/>
          </a:xfrm>
          <a:prstGeom prst="rect">
            <a:avLst/>
          </a:prstGeom>
        </p:spPr>
      </p:pic>
      <p:cxnSp>
        <p:nvCxnSpPr>
          <p:cNvPr id="100" name="Conector reto 99">
            <a:extLst>
              <a:ext uri="{FF2B5EF4-FFF2-40B4-BE49-F238E27FC236}">
                <a16:creationId xmlns:a16="http://schemas.microsoft.com/office/drawing/2014/main" id="{AB8914C3-DFC7-0CF8-DA20-DDE2483F602C}"/>
              </a:ext>
            </a:extLst>
          </p:cNvPr>
          <p:cNvCxnSpPr>
            <a:cxnSpLocks/>
            <a:endCxn id="101" idx="2"/>
          </p:cNvCxnSpPr>
          <p:nvPr/>
        </p:nvCxnSpPr>
        <p:spPr>
          <a:xfrm flipH="1">
            <a:off x="7024184" y="416510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1" name="Fluxograma: Processo Alternativo 100">
            <a:extLst>
              <a:ext uri="{FF2B5EF4-FFF2-40B4-BE49-F238E27FC236}">
                <a16:creationId xmlns:a16="http://schemas.microsoft.com/office/drawing/2014/main" id="{B746BF7E-AFD0-71C5-3F31-02D5894702BC}"/>
              </a:ext>
            </a:extLst>
          </p:cNvPr>
          <p:cNvSpPr/>
          <p:nvPr/>
        </p:nvSpPr>
        <p:spPr>
          <a:xfrm>
            <a:off x="6559784" y="423697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02" name="Imagem 101">
            <a:extLst>
              <a:ext uri="{FF2B5EF4-FFF2-40B4-BE49-F238E27FC236}">
                <a16:creationId xmlns:a16="http://schemas.microsoft.com/office/drawing/2014/main" id="{6F965C48-1E6C-23DB-50D1-7C28F1E3C3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3464" y="4232664"/>
            <a:ext cx="176943" cy="176943"/>
          </a:xfrm>
          <a:prstGeom prst="rect">
            <a:avLst/>
          </a:prstGeom>
        </p:spPr>
      </p:pic>
      <p:cxnSp>
        <p:nvCxnSpPr>
          <p:cNvPr id="103" name="Conector reto 102">
            <a:extLst>
              <a:ext uri="{FF2B5EF4-FFF2-40B4-BE49-F238E27FC236}">
                <a16:creationId xmlns:a16="http://schemas.microsoft.com/office/drawing/2014/main" id="{0FBB3B42-C617-386A-8D58-23B44AF494A3}"/>
              </a:ext>
            </a:extLst>
          </p:cNvPr>
          <p:cNvCxnSpPr>
            <a:cxnSpLocks/>
            <a:endCxn id="104" idx="2"/>
          </p:cNvCxnSpPr>
          <p:nvPr/>
        </p:nvCxnSpPr>
        <p:spPr>
          <a:xfrm flipH="1">
            <a:off x="8139241" y="417791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4" name="Fluxograma: Processo Alternativo 103">
            <a:extLst>
              <a:ext uri="{FF2B5EF4-FFF2-40B4-BE49-F238E27FC236}">
                <a16:creationId xmlns:a16="http://schemas.microsoft.com/office/drawing/2014/main" id="{C26C3F87-01D3-5D5A-9C71-5E5D202E5CB2}"/>
              </a:ext>
            </a:extLst>
          </p:cNvPr>
          <p:cNvSpPr/>
          <p:nvPr/>
        </p:nvSpPr>
        <p:spPr>
          <a:xfrm>
            <a:off x="7674841" y="424978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05" name="Imagem 104">
            <a:extLst>
              <a:ext uri="{FF2B5EF4-FFF2-40B4-BE49-F238E27FC236}">
                <a16:creationId xmlns:a16="http://schemas.microsoft.com/office/drawing/2014/main" id="{2C465C0F-C935-E08A-C423-3BC6F110C3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88521" y="4245474"/>
            <a:ext cx="176943" cy="176943"/>
          </a:xfrm>
          <a:prstGeom prst="rect">
            <a:avLst/>
          </a:prstGeom>
        </p:spPr>
      </p:pic>
      <p:pic>
        <p:nvPicPr>
          <p:cNvPr id="106" name="Imagem 105" descr="Ícone&#10;&#10;O conteúdo gerado por IA pode estar incorreto.">
            <a:extLst>
              <a:ext uri="{FF2B5EF4-FFF2-40B4-BE49-F238E27FC236}">
                <a16:creationId xmlns:a16="http://schemas.microsoft.com/office/drawing/2014/main" id="{5BE77FE9-E260-8755-7A76-F4BB87EE37F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68603" y="3930962"/>
            <a:ext cx="295272" cy="295272"/>
          </a:xfrm>
          <a:prstGeom prst="rect">
            <a:avLst/>
          </a:prstGeom>
        </p:spPr>
      </p:pic>
      <p:sp>
        <p:nvSpPr>
          <p:cNvPr id="107" name="Pentágono 6">
            <a:extLst>
              <a:ext uri="{FF2B5EF4-FFF2-40B4-BE49-F238E27FC236}">
                <a16:creationId xmlns:a16="http://schemas.microsoft.com/office/drawing/2014/main" id="{2D3D5319-68B4-4F08-FF19-C6D959BB2129}"/>
              </a:ext>
            </a:extLst>
          </p:cNvPr>
          <p:cNvSpPr/>
          <p:nvPr/>
        </p:nvSpPr>
        <p:spPr>
          <a:xfrm>
            <a:off x="7609263" y="3294040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 </a:t>
            </a:r>
          </a:p>
        </p:txBody>
      </p:sp>
      <p:pic>
        <p:nvPicPr>
          <p:cNvPr id="108" name="Imagem 107">
            <a:extLst>
              <a:ext uri="{FF2B5EF4-FFF2-40B4-BE49-F238E27FC236}">
                <a16:creationId xmlns:a16="http://schemas.microsoft.com/office/drawing/2014/main" id="{FA207030-2C99-E727-E84E-12B10D5CB9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548" y="3295347"/>
            <a:ext cx="198000" cy="198000"/>
          </a:xfrm>
          <a:prstGeom prst="rect">
            <a:avLst/>
          </a:prstGeom>
        </p:spPr>
      </p:pic>
      <p:sp>
        <p:nvSpPr>
          <p:cNvPr id="109" name="Retângulo de cantos arredondados 41">
            <a:extLst>
              <a:ext uri="{FF2B5EF4-FFF2-40B4-BE49-F238E27FC236}">
                <a16:creationId xmlns:a16="http://schemas.microsoft.com/office/drawing/2014/main" id="{FCF3202E-52F7-7F53-6848-F45DF29C0FEC}"/>
              </a:ext>
            </a:extLst>
          </p:cNvPr>
          <p:cNvSpPr/>
          <p:nvPr/>
        </p:nvSpPr>
        <p:spPr>
          <a:xfrm>
            <a:off x="1600807" y="406430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Avaliar documentos</a:t>
            </a:r>
          </a:p>
        </p:txBody>
      </p:sp>
      <p:sp>
        <p:nvSpPr>
          <p:cNvPr id="110" name="Pentágono 6">
            <a:extLst>
              <a:ext uri="{FF2B5EF4-FFF2-40B4-BE49-F238E27FC236}">
                <a16:creationId xmlns:a16="http://schemas.microsoft.com/office/drawing/2014/main" id="{55308F02-F5D9-DB1A-69A5-79A704A2B4EF}"/>
              </a:ext>
            </a:extLst>
          </p:cNvPr>
          <p:cNvSpPr/>
          <p:nvPr/>
        </p:nvSpPr>
        <p:spPr>
          <a:xfrm>
            <a:off x="1611316" y="3905793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Antifraude</a:t>
            </a:r>
          </a:p>
        </p:txBody>
      </p:sp>
      <p:pic>
        <p:nvPicPr>
          <p:cNvPr id="111" name="Imagem 110">
            <a:extLst>
              <a:ext uri="{FF2B5EF4-FFF2-40B4-BE49-F238E27FC236}">
                <a16:creationId xmlns:a16="http://schemas.microsoft.com/office/drawing/2014/main" id="{F68C1B26-815A-E089-034A-1920A233DB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3418" y="3926130"/>
            <a:ext cx="198000" cy="198000"/>
          </a:xfrm>
          <a:prstGeom prst="rect">
            <a:avLst/>
          </a:prstGeom>
        </p:spPr>
      </p:pic>
      <p:pic>
        <p:nvPicPr>
          <p:cNvPr id="112" name="Imagem 111" descr="Ícone&#10;&#10;O conteúdo gerado por IA pode estar incorreto.">
            <a:extLst>
              <a:ext uri="{FF2B5EF4-FFF2-40B4-BE49-F238E27FC236}">
                <a16:creationId xmlns:a16="http://schemas.microsoft.com/office/drawing/2014/main" id="{B0C08F0F-61D2-3F2C-5470-0869AC16656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49839" y="4562480"/>
            <a:ext cx="295272" cy="295272"/>
          </a:xfrm>
          <a:prstGeom prst="rect">
            <a:avLst/>
          </a:prstGeom>
        </p:spPr>
      </p:pic>
      <p:cxnSp>
        <p:nvCxnSpPr>
          <p:cNvPr id="113" name="Conector de Seta Reta 112">
            <a:extLst>
              <a:ext uri="{FF2B5EF4-FFF2-40B4-BE49-F238E27FC236}">
                <a16:creationId xmlns:a16="http://schemas.microsoft.com/office/drawing/2014/main" id="{8DE80321-D066-DAA9-B5E6-4D04E19E7EBD}"/>
              </a:ext>
            </a:extLst>
          </p:cNvPr>
          <p:cNvCxnSpPr>
            <a:cxnSpLocks/>
            <a:stCxn id="57" idx="3"/>
            <a:endCxn id="109" idx="1"/>
          </p:cNvCxnSpPr>
          <p:nvPr/>
        </p:nvCxnSpPr>
        <p:spPr>
          <a:xfrm>
            <a:off x="1409468" y="4415500"/>
            <a:ext cx="191339" cy="880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4" name="Retângulo: Cantos Arredondados 113">
            <a:extLst>
              <a:ext uri="{FF2B5EF4-FFF2-40B4-BE49-F238E27FC236}">
                <a16:creationId xmlns:a16="http://schemas.microsoft.com/office/drawing/2014/main" id="{9CF29E47-6FCE-383C-EB01-748728CBE5F3}"/>
              </a:ext>
            </a:extLst>
          </p:cNvPr>
          <p:cNvSpPr/>
          <p:nvPr/>
        </p:nvSpPr>
        <p:spPr>
          <a:xfrm>
            <a:off x="9815313" y="4942730"/>
            <a:ext cx="2191895" cy="628603"/>
          </a:xfrm>
          <a:prstGeom prst="roundRect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t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Pré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venda: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 dia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Análise de documentação: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Automático 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Ativação e Acesso de hospedagem: 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 dia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SLA TOTAL: 2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dias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115" name="Retângulo: Único Canto Arredondado 114">
            <a:extLst>
              <a:ext uri="{FF2B5EF4-FFF2-40B4-BE49-F238E27FC236}">
                <a16:creationId xmlns:a16="http://schemas.microsoft.com/office/drawing/2014/main" id="{81311E71-0CE9-7C81-0C01-AEC0E5B81387}"/>
              </a:ext>
            </a:extLst>
          </p:cNvPr>
          <p:cNvSpPr/>
          <p:nvPr/>
        </p:nvSpPr>
        <p:spPr>
          <a:xfrm>
            <a:off x="10094269" y="5921552"/>
            <a:ext cx="863235" cy="224537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SLA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</a:t>
            </a:r>
          </a:p>
        </p:txBody>
      </p:sp>
      <p:sp>
        <p:nvSpPr>
          <p:cNvPr id="116" name="Fluxograma: Processo Alternativo 115">
            <a:extLst>
              <a:ext uri="{FF2B5EF4-FFF2-40B4-BE49-F238E27FC236}">
                <a16:creationId xmlns:a16="http://schemas.microsoft.com/office/drawing/2014/main" id="{C03F4F8F-A554-0168-BB44-B9AAC4C10141}"/>
              </a:ext>
            </a:extLst>
          </p:cNvPr>
          <p:cNvSpPr/>
          <p:nvPr/>
        </p:nvSpPr>
        <p:spPr>
          <a:xfrm>
            <a:off x="10073527" y="5668320"/>
            <a:ext cx="928800" cy="2232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117" name="Imagem 116">
            <a:extLst>
              <a:ext uri="{FF2B5EF4-FFF2-40B4-BE49-F238E27FC236}">
                <a16:creationId xmlns:a16="http://schemas.microsoft.com/office/drawing/2014/main" id="{E21973F4-7FA1-5741-F8FF-D7AD05E19B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71337" y="5697542"/>
            <a:ext cx="176943" cy="202783"/>
          </a:xfrm>
          <a:prstGeom prst="rect">
            <a:avLst/>
          </a:prstGeom>
        </p:spPr>
      </p:pic>
      <p:sp>
        <p:nvSpPr>
          <p:cNvPr id="118" name="CaixaDeTexto 117">
            <a:extLst>
              <a:ext uri="{FF2B5EF4-FFF2-40B4-BE49-F238E27FC236}">
                <a16:creationId xmlns:a16="http://schemas.microsoft.com/office/drawing/2014/main" id="{5175AF41-DE3E-423C-8C17-1C1DC643FDA4}"/>
              </a:ext>
            </a:extLst>
          </p:cNvPr>
          <p:cNvSpPr txBox="1"/>
          <p:nvPr/>
        </p:nvSpPr>
        <p:spPr>
          <a:xfrm>
            <a:off x="10541645" y="5700170"/>
            <a:ext cx="138262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Sistema</a:t>
            </a:r>
          </a:p>
        </p:txBody>
      </p:sp>
      <p:sp>
        <p:nvSpPr>
          <p:cNvPr id="119" name="CaixaDeTexto 118">
            <a:extLst>
              <a:ext uri="{FF2B5EF4-FFF2-40B4-BE49-F238E27FC236}">
                <a16:creationId xmlns:a16="http://schemas.microsoft.com/office/drawing/2014/main" id="{B6E4AAD2-5555-EB25-EC71-CF547C54D9D9}"/>
              </a:ext>
            </a:extLst>
          </p:cNvPr>
          <p:cNvSpPr txBox="1"/>
          <p:nvPr/>
        </p:nvSpPr>
        <p:spPr>
          <a:xfrm>
            <a:off x="10736467" y="6228690"/>
            <a:ext cx="148570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Setor Responsável</a:t>
            </a:r>
          </a:p>
        </p:txBody>
      </p:sp>
      <p:sp>
        <p:nvSpPr>
          <p:cNvPr id="120" name="Pentágono 6">
            <a:extLst>
              <a:ext uri="{FF2B5EF4-FFF2-40B4-BE49-F238E27FC236}">
                <a16:creationId xmlns:a16="http://schemas.microsoft.com/office/drawing/2014/main" id="{53FA5DF0-345D-B9F3-EC45-3FF28ABB6BD5}"/>
              </a:ext>
            </a:extLst>
          </p:cNvPr>
          <p:cNvSpPr/>
          <p:nvPr/>
        </p:nvSpPr>
        <p:spPr>
          <a:xfrm>
            <a:off x="10090318" y="6223988"/>
            <a:ext cx="928871" cy="2232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121" name="Imagem 120">
            <a:extLst>
              <a:ext uri="{FF2B5EF4-FFF2-40B4-BE49-F238E27FC236}">
                <a16:creationId xmlns:a16="http://schemas.microsoft.com/office/drawing/2014/main" id="{F4E302FC-C80A-A6EA-C323-BFD3EFB43F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15988" y="6236980"/>
            <a:ext cx="151633" cy="173777"/>
          </a:xfrm>
          <a:prstGeom prst="rect">
            <a:avLst/>
          </a:prstGeom>
        </p:spPr>
      </p:pic>
      <p:pic>
        <p:nvPicPr>
          <p:cNvPr id="122" name="Gráfico 121" descr="Relógio com preenchimento sólido">
            <a:extLst>
              <a:ext uri="{FF2B5EF4-FFF2-40B4-BE49-F238E27FC236}">
                <a16:creationId xmlns:a16="http://schemas.microsoft.com/office/drawing/2014/main" id="{B75EA8F4-37BD-45CD-64CE-923DFF23B76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28295" y="5926370"/>
            <a:ext cx="166334" cy="190625"/>
          </a:xfrm>
          <a:prstGeom prst="rect">
            <a:avLst/>
          </a:prstGeom>
        </p:spPr>
      </p:pic>
      <p:sp>
        <p:nvSpPr>
          <p:cNvPr id="123" name="CaixaDeTexto 122">
            <a:extLst>
              <a:ext uri="{FF2B5EF4-FFF2-40B4-BE49-F238E27FC236}">
                <a16:creationId xmlns:a16="http://schemas.microsoft.com/office/drawing/2014/main" id="{208B3C0B-EF61-9C76-7906-9D402D22E8BD}"/>
              </a:ext>
            </a:extLst>
          </p:cNvPr>
          <p:cNvSpPr txBox="1"/>
          <p:nvPr/>
        </p:nvSpPr>
        <p:spPr>
          <a:xfrm>
            <a:off x="10892401" y="5935948"/>
            <a:ext cx="119014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Tempo da Tratativa</a:t>
            </a:r>
          </a:p>
        </p:txBody>
      </p:sp>
      <p:sp>
        <p:nvSpPr>
          <p:cNvPr id="126" name="Retângulo: Único Canto Arredondado 125">
            <a:extLst>
              <a:ext uri="{FF2B5EF4-FFF2-40B4-BE49-F238E27FC236}">
                <a16:creationId xmlns:a16="http://schemas.microsoft.com/office/drawing/2014/main" id="{44E5C421-7E45-357A-435E-A615C6CAD014}"/>
              </a:ext>
            </a:extLst>
          </p:cNvPr>
          <p:cNvSpPr/>
          <p:nvPr/>
        </p:nvSpPr>
        <p:spPr>
          <a:xfrm>
            <a:off x="447977" y="3623137"/>
            <a:ext cx="2195121" cy="204764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MX" panose="020B0604020202020204" charset="0"/>
              </a:rPr>
              <a:t>Automático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AMX" panose="020B0604020202020204" charset="0"/>
            </a:endParaRPr>
          </a:p>
        </p:txBody>
      </p:sp>
      <p:pic>
        <p:nvPicPr>
          <p:cNvPr id="127" name="Gráfico 126" descr="Relógio com preenchimento sólido">
            <a:extLst>
              <a:ext uri="{FF2B5EF4-FFF2-40B4-BE49-F238E27FC236}">
                <a16:creationId xmlns:a16="http://schemas.microsoft.com/office/drawing/2014/main" id="{99EA5E00-8568-D3B2-EB7F-CA23E089259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0945" y="3638089"/>
            <a:ext cx="160478" cy="183914"/>
          </a:xfrm>
          <a:prstGeom prst="rect">
            <a:avLst/>
          </a:prstGeom>
        </p:spPr>
      </p:pic>
      <p:cxnSp>
        <p:nvCxnSpPr>
          <p:cNvPr id="256" name="Conector reto 255">
            <a:extLst>
              <a:ext uri="{FF2B5EF4-FFF2-40B4-BE49-F238E27FC236}">
                <a16:creationId xmlns:a16="http://schemas.microsoft.com/office/drawing/2014/main" id="{E2EE47B0-DAB6-1227-85D2-6829DA93122F}"/>
              </a:ext>
            </a:extLst>
          </p:cNvPr>
          <p:cNvCxnSpPr>
            <a:cxnSpLocks/>
            <a:stCxn id="257" idx="2"/>
            <a:endCxn id="260" idx="2"/>
          </p:cNvCxnSpPr>
          <p:nvPr/>
        </p:nvCxnSpPr>
        <p:spPr>
          <a:xfrm flipH="1">
            <a:off x="5836374" y="5750937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7" name="Retângulo de cantos arredondados 41">
            <a:extLst>
              <a:ext uri="{FF2B5EF4-FFF2-40B4-BE49-F238E27FC236}">
                <a16:creationId xmlns:a16="http://schemas.microsoft.com/office/drawing/2014/main" id="{1AD9BD3B-5B72-8719-25AE-5AEDF386227A}"/>
              </a:ext>
            </a:extLst>
          </p:cNvPr>
          <p:cNvSpPr/>
          <p:nvPr/>
        </p:nvSpPr>
        <p:spPr>
          <a:xfrm>
            <a:off x="5359532" y="503093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Disponibilizar status na área logada Hub</a:t>
            </a:r>
          </a:p>
        </p:txBody>
      </p:sp>
      <p:sp>
        <p:nvSpPr>
          <p:cNvPr id="258" name="Pentágono 6">
            <a:extLst>
              <a:ext uri="{FF2B5EF4-FFF2-40B4-BE49-F238E27FC236}">
                <a16:creationId xmlns:a16="http://schemas.microsoft.com/office/drawing/2014/main" id="{F766C67E-560A-94CB-1EC8-341E387D61A3}"/>
              </a:ext>
            </a:extLst>
          </p:cNvPr>
          <p:cNvSpPr/>
          <p:nvPr/>
        </p:nvSpPr>
        <p:spPr>
          <a:xfrm>
            <a:off x="5386271" y="487539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59" name="Imagem 258">
            <a:extLst>
              <a:ext uri="{FF2B5EF4-FFF2-40B4-BE49-F238E27FC236}">
                <a16:creationId xmlns:a16="http://schemas.microsoft.com/office/drawing/2014/main" id="{8CBFBC1F-2B77-CCC9-3418-ACE1B19B0B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23235" y="4875398"/>
            <a:ext cx="198000" cy="198000"/>
          </a:xfrm>
          <a:prstGeom prst="rect">
            <a:avLst/>
          </a:prstGeom>
        </p:spPr>
      </p:pic>
      <p:sp>
        <p:nvSpPr>
          <p:cNvPr id="260" name="Fluxograma: Processo Alternativo 259">
            <a:extLst>
              <a:ext uri="{FF2B5EF4-FFF2-40B4-BE49-F238E27FC236}">
                <a16:creationId xmlns:a16="http://schemas.microsoft.com/office/drawing/2014/main" id="{5F4AE86B-AD60-1A11-8630-1FF978FB5475}"/>
              </a:ext>
            </a:extLst>
          </p:cNvPr>
          <p:cNvSpPr/>
          <p:nvPr/>
        </p:nvSpPr>
        <p:spPr>
          <a:xfrm>
            <a:off x="5371974" y="582023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261" name="Imagem 260">
            <a:extLst>
              <a:ext uri="{FF2B5EF4-FFF2-40B4-BE49-F238E27FC236}">
                <a16:creationId xmlns:a16="http://schemas.microsoft.com/office/drawing/2014/main" id="{58F1A74D-2C1B-4752-D3FC-2C4D49DBB8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8532" y="5820235"/>
            <a:ext cx="176943" cy="176943"/>
          </a:xfrm>
          <a:prstGeom prst="rect">
            <a:avLst/>
          </a:prstGeom>
        </p:spPr>
      </p:pic>
      <p:pic>
        <p:nvPicPr>
          <p:cNvPr id="262" name="Imagem 261" descr="Ícone&#10;&#10;O conteúdo gerado por IA pode estar incorreto.">
            <a:extLst>
              <a:ext uri="{FF2B5EF4-FFF2-40B4-BE49-F238E27FC236}">
                <a16:creationId xmlns:a16="http://schemas.microsoft.com/office/drawing/2014/main" id="{698154A7-D264-6A63-D2F7-9D60E2527B9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91" y="5557604"/>
            <a:ext cx="295272" cy="295272"/>
          </a:xfrm>
          <a:prstGeom prst="rect">
            <a:avLst/>
          </a:prstGeom>
        </p:spPr>
      </p:pic>
      <p:cxnSp>
        <p:nvCxnSpPr>
          <p:cNvPr id="263" name="Conector de Seta Reta 262">
            <a:extLst>
              <a:ext uri="{FF2B5EF4-FFF2-40B4-BE49-F238E27FC236}">
                <a16:creationId xmlns:a16="http://schemas.microsoft.com/office/drawing/2014/main" id="{D329557C-2EFD-BC33-E290-C22B2962D15F}"/>
              </a:ext>
            </a:extLst>
          </p:cNvPr>
          <p:cNvCxnSpPr>
            <a:cxnSpLocks/>
            <a:stCxn id="73" idx="3"/>
            <a:endCxn id="257" idx="1"/>
          </p:cNvCxnSpPr>
          <p:nvPr/>
        </p:nvCxnSpPr>
        <p:spPr>
          <a:xfrm flipV="1">
            <a:off x="5184354" y="5390937"/>
            <a:ext cx="175178" cy="274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4" name="Google Shape;914;g1e5bc5d4dfe_0_1532">
            <a:extLst>
              <a:ext uri="{FF2B5EF4-FFF2-40B4-BE49-F238E27FC236}">
                <a16:creationId xmlns:a16="http://schemas.microsoft.com/office/drawing/2014/main" id="{D26D0904-E17B-3CBB-793F-08FFD0B74957}"/>
              </a:ext>
            </a:extLst>
          </p:cNvPr>
          <p:cNvSpPr/>
          <p:nvPr/>
        </p:nvSpPr>
        <p:spPr>
          <a:xfrm>
            <a:off x="357011" y="4899508"/>
            <a:ext cx="2215796" cy="307777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Para pedido redirecionado para N2 necessário aguardar o prazo de  avaliação de 3 dias (úteis)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sp>
        <p:nvSpPr>
          <p:cNvPr id="266" name="Google Shape;914;g1e5bc5d4dfe_0_1532">
            <a:extLst>
              <a:ext uri="{FF2B5EF4-FFF2-40B4-BE49-F238E27FC236}">
                <a16:creationId xmlns:a16="http://schemas.microsoft.com/office/drawing/2014/main" id="{3664C5DB-DC15-EBC5-E4CE-9A57474D1F62}"/>
              </a:ext>
            </a:extLst>
          </p:cNvPr>
          <p:cNvSpPr/>
          <p:nvPr/>
        </p:nvSpPr>
        <p:spPr>
          <a:xfrm>
            <a:off x="6169870" y="2738270"/>
            <a:ext cx="1085175" cy="272749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O campo do código é opcional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cxnSp>
        <p:nvCxnSpPr>
          <p:cNvPr id="267" name="Conector reto 266">
            <a:extLst>
              <a:ext uri="{FF2B5EF4-FFF2-40B4-BE49-F238E27FC236}">
                <a16:creationId xmlns:a16="http://schemas.microsoft.com/office/drawing/2014/main" id="{42F2AC4B-C5E9-B991-15D0-88D755179296}"/>
              </a:ext>
            </a:extLst>
          </p:cNvPr>
          <p:cNvCxnSpPr>
            <a:cxnSpLocks/>
            <a:endCxn id="272" idx="2"/>
          </p:cNvCxnSpPr>
          <p:nvPr/>
        </p:nvCxnSpPr>
        <p:spPr>
          <a:xfrm flipH="1">
            <a:off x="4702479" y="4167288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8" name="Retângulo de cantos arredondados 41">
            <a:extLst>
              <a:ext uri="{FF2B5EF4-FFF2-40B4-BE49-F238E27FC236}">
                <a16:creationId xmlns:a16="http://schemas.microsoft.com/office/drawing/2014/main" id="{87FAF48A-316E-BDC4-3DF0-A387CEB0C602}"/>
              </a:ext>
            </a:extLst>
          </p:cNvPr>
          <p:cNvSpPr/>
          <p:nvPr/>
        </p:nvSpPr>
        <p:spPr>
          <a:xfrm>
            <a:off x="4223029" y="343988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Criar faturamento</a:t>
            </a:r>
          </a:p>
        </p:txBody>
      </p:sp>
      <p:sp>
        <p:nvSpPr>
          <p:cNvPr id="269" name="Pentágono 6">
            <a:extLst>
              <a:ext uri="{FF2B5EF4-FFF2-40B4-BE49-F238E27FC236}">
                <a16:creationId xmlns:a16="http://schemas.microsoft.com/office/drawing/2014/main" id="{189FC601-4A04-D0CE-4682-AEE79D43DCCE}"/>
              </a:ext>
            </a:extLst>
          </p:cNvPr>
          <p:cNvSpPr/>
          <p:nvPr/>
        </p:nvSpPr>
        <p:spPr>
          <a:xfrm>
            <a:off x="4233538" y="3281375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API</a:t>
            </a:r>
          </a:p>
        </p:txBody>
      </p:sp>
      <p:pic>
        <p:nvPicPr>
          <p:cNvPr id="270" name="Imagem 269">
            <a:extLst>
              <a:ext uri="{FF2B5EF4-FFF2-40B4-BE49-F238E27FC236}">
                <a16:creationId xmlns:a16="http://schemas.microsoft.com/office/drawing/2014/main" id="{C3F096AB-F4D6-F4A7-E2B1-BBC1FE6008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4527" y="3284900"/>
            <a:ext cx="198000" cy="198000"/>
          </a:xfrm>
          <a:prstGeom prst="rect">
            <a:avLst/>
          </a:prstGeom>
        </p:spPr>
      </p:pic>
      <p:cxnSp>
        <p:nvCxnSpPr>
          <p:cNvPr id="271" name="Conector de Seta Reta 270">
            <a:extLst>
              <a:ext uri="{FF2B5EF4-FFF2-40B4-BE49-F238E27FC236}">
                <a16:creationId xmlns:a16="http://schemas.microsoft.com/office/drawing/2014/main" id="{4BD8BB3D-19A2-C8AE-A19C-63211C736D4F}"/>
              </a:ext>
            </a:extLst>
          </p:cNvPr>
          <p:cNvCxnSpPr>
            <a:cxnSpLocks/>
            <a:stCxn id="268" idx="3"/>
          </p:cNvCxnSpPr>
          <p:nvPr/>
        </p:nvCxnSpPr>
        <p:spPr>
          <a:xfrm flipV="1">
            <a:off x="5195029" y="3798483"/>
            <a:ext cx="249944" cy="140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2" name="Fluxograma: Processo Alternativo 271">
            <a:extLst>
              <a:ext uri="{FF2B5EF4-FFF2-40B4-BE49-F238E27FC236}">
                <a16:creationId xmlns:a16="http://schemas.microsoft.com/office/drawing/2014/main" id="{8641C74F-1D3A-7057-6730-9FE7D2AA8598}"/>
              </a:ext>
            </a:extLst>
          </p:cNvPr>
          <p:cNvSpPr/>
          <p:nvPr/>
        </p:nvSpPr>
        <p:spPr>
          <a:xfrm>
            <a:off x="4238079" y="4239160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Odin</a:t>
            </a:r>
          </a:p>
        </p:txBody>
      </p:sp>
      <p:pic>
        <p:nvPicPr>
          <p:cNvPr id="273" name="Imagem 272">
            <a:extLst>
              <a:ext uri="{FF2B5EF4-FFF2-40B4-BE49-F238E27FC236}">
                <a16:creationId xmlns:a16="http://schemas.microsoft.com/office/drawing/2014/main" id="{26515840-61F1-1F23-A09E-CDB42A9E26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1759" y="4234850"/>
            <a:ext cx="176943" cy="176943"/>
          </a:xfrm>
          <a:prstGeom prst="rect">
            <a:avLst/>
          </a:prstGeom>
        </p:spPr>
      </p:pic>
      <p:pic>
        <p:nvPicPr>
          <p:cNvPr id="277" name="Imagem 276" descr="Ícone&#10;&#10;O conteúdo gerado por IA pode estar incorreto.">
            <a:extLst>
              <a:ext uri="{FF2B5EF4-FFF2-40B4-BE49-F238E27FC236}">
                <a16:creationId xmlns:a16="http://schemas.microsoft.com/office/drawing/2014/main" id="{4FF7225B-4E4C-CC3E-E40E-E8489BDD39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2440" y="3894294"/>
            <a:ext cx="295272" cy="295272"/>
          </a:xfrm>
          <a:prstGeom prst="rect">
            <a:avLst/>
          </a:prstGeom>
        </p:spPr>
      </p:pic>
      <p:cxnSp>
        <p:nvCxnSpPr>
          <p:cNvPr id="278" name="Conector reto 277">
            <a:extLst>
              <a:ext uri="{FF2B5EF4-FFF2-40B4-BE49-F238E27FC236}">
                <a16:creationId xmlns:a16="http://schemas.microsoft.com/office/drawing/2014/main" id="{FB8B60DE-4AC8-B918-3352-EAE786F00E90}"/>
              </a:ext>
            </a:extLst>
          </p:cNvPr>
          <p:cNvCxnSpPr>
            <a:cxnSpLocks/>
            <a:stCxn id="279" idx="2"/>
          </p:cNvCxnSpPr>
          <p:nvPr/>
        </p:nvCxnSpPr>
        <p:spPr>
          <a:xfrm flipV="1">
            <a:off x="9293751" y="4168195"/>
            <a:ext cx="3767" cy="30853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9" name="Fluxograma: Processo Alternativo 278">
            <a:extLst>
              <a:ext uri="{FF2B5EF4-FFF2-40B4-BE49-F238E27FC236}">
                <a16:creationId xmlns:a16="http://schemas.microsoft.com/office/drawing/2014/main" id="{E4A36B67-7519-163E-CF73-E4DF39777CB0}"/>
              </a:ext>
            </a:extLst>
          </p:cNvPr>
          <p:cNvSpPr/>
          <p:nvPr/>
        </p:nvSpPr>
        <p:spPr>
          <a:xfrm>
            <a:off x="8829351" y="4237492"/>
            <a:ext cx="928800" cy="239233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do cliente</a:t>
            </a:r>
          </a:p>
        </p:txBody>
      </p:sp>
      <p:pic>
        <p:nvPicPr>
          <p:cNvPr id="280" name="Imagem 279">
            <a:extLst>
              <a:ext uri="{FF2B5EF4-FFF2-40B4-BE49-F238E27FC236}">
                <a16:creationId xmlns:a16="http://schemas.microsoft.com/office/drawing/2014/main" id="{C2FBD901-01CD-5E6C-BD42-952DDCB74E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50374" y="4278133"/>
            <a:ext cx="176943" cy="176943"/>
          </a:xfrm>
          <a:prstGeom prst="rect">
            <a:avLst/>
          </a:prstGeom>
        </p:spPr>
      </p:pic>
      <p:sp>
        <p:nvSpPr>
          <p:cNvPr id="281" name="Retângulo de cantos arredondados 41">
            <a:extLst>
              <a:ext uri="{FF2B5EF4-FFF2-40B4-BE49-F238E27FC236}">
                <a16:creationId xmlns:a16="http://schemas.microsoft.com/office/drawing/2014/main" id="{ADBE240C-D2FA-E886-6252-6850E2935071}"/>
              </a:ext>
            </a:extLst>
          </p:cNvPr>
          <p:cNvSpPr/>
          <p:nvPr/>
        </p:nvSpPr>
        <p:spPr>
          <a:xfrm>
            <a:off x="8788514" y="344819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Ativar serviço via espaço logado</a:t>
            </a:r>
          </a:p>
        </p:txBody>
      </p:sp>
      <p:sp>
        <p:nvSpPr>
          <p:cNvPr id="283" name="Pentágono 6">
            <a:extLst>
              <a:ext uri="{FF2B5EF4-FFF2-40B4-BE49-F238E27FC236}">
                <a16:creationId xmlns:a16="http://schemas.microsoft.com/office/drawing/2014/main" id="{0FCA9DBD-4674-28B6-3CC8-B64AEF5FD772}"/>
              </a:ext>
            </a:extLst>
          </p:cNvPr>
          <p:cNvSpPr/>
          <p:nvPr/>
        </p:nvSpPr>
        <p:spPr>
          <a:xfrm>
            <a:off x="8822905" y="329265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284" name="Imagem 283">
            <a:extLst>
              <a:ext uri="{FF2B5EF4-FFF2-40B4-BE49-F238E27FC236}">
                <a16:creationId xmlns:a16="http://schemas.microsoft.com/office/drawing/2014/main" id="{6443B170-10BF-8F5D-A890-865E5E7410E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72237" y="3292656"/>
            <a:ext cx="198000" cy="198000"/>
          </a:xfrm>
          <a:prstGeom prst="rect">
            <a:avLst/>
          </a:prstGeom>
        </p:spPr>
      </p:pic>
      <p:sp>
        <p:nvSpPr>
          <p:cNvPr id="285" name="Retângulo de cantos arredondados 41">
            <a:extLst>
              <a:ext uri="{FF2B5EF4-FFF2-40B4-BE49-F238E27FC236}">
                <a16:creationId xmlns:a16="http://schemas.microsoft.com/office/drawing/2014/main" id="{E6B97D59-ED72-751A-116F-B6D0F99D0040}"/>
              </a:ext>
            </a:extLst>
          </p:cNvPr>
          <p:cNvSpPr/>
          <p:nvPr/>
        </p:nvSpPr>
        <p:spPr>
          <a:xfrm>
            <a:off x="9877248" y="344671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Hospedar serviço</a:t>
            </a:r>
          </a:p>
        </p:txBody>
      </p:sp>
      <p:sp>
        <p:nvSpPr>
          <p:cNvPr id="286" name="Pentágono 6">
            <a:extLst>
              <a:ext uri="{FF2B5EF4-FFF2-40B4-BE49-F238E27FC236}">
                <a16:creationId xmlns:a16="http://schemas.microsoft.com/office/drawing/2014/main" id="{4E109FE7-22FA-3C66-922F-D44A722ABD9E}"/>
              </a:ext>
            </a:extLst>
          </p:cNvPr>
          <p:cNvSpPr/>
          <p:nvPr/>
        </p:nvSpPr>
        <p:spPr>
          <a:xfrm>
            <a:off x="9911639" y="3284830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287" name="Imagem 286">
            <a:extLst>
              <a:ext uri="{FF2B5EF4-FFF2-40B4-BE49-F238E27FC236}">
                <a16:creationId xmlns:a16="http://schemas.microsoft.com/office/drawing/2014/main" id="{EC5F106C-E7DB-011D-06BD-4F24943281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60971" y="3284829"/>
            <a:ext cx="198000" cy="198000"/>
          </a:xfrm>
          <a:prstGeom prst="rect">
            <a:avLst/>
          </a:prstGeom>
        </p:spPr>
      </p:pic>
      <p:pic>
        <p:nvPicPr>
          <p:cNvPr id="288" name="Imagem 287" descr="Ícone&#10;&#10;O conteúdo gerado por IA pode estar incorreto.">
            <a:extLst>
              <a:ext uri="{FF2B5EF4-FFF2-40B4-BE49-F238E27FC236}">
                <a16:creationId xmlns:a16="http://schemas.microsoft.com/office/drawing/2014/main" id="{3D651266-EF8E-1B70-7ADE-7699D8C84EA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65674" y="3866002"/>
            <a:ext cx="295272" cy="295272"/>
          </a:xfrm>
          <a:prstGeom prst="rect">
            <a:avLst/>
          </a:prstGeom>
        </p:spPr>
      </p:pic>
      <p:cxnSp>
        <p:nvCxnSpPr>
          <p:cNvPr id="289" name="Conector reto 288">
            <a:extLst>
              <a:ext uri="{FF2B5EF4-FFF2-40B4-BE49-F238E27FC236}">
                <a16:creationId xmlns:a16="http://schemas.microsoft.com/office/drawing/2014/main" id="{A6301157-5E3E-8478-6BB7-4D66146E67C6}"/>
              </a:ext>
            </a:extLst>
          </p:cNvPr>
          <p:cNvCxnSpPr>
            <a:cxnSpLocks/>
            <a:endCxn id="290" idx="2"/>
          </p:cNvCxnSpPr>
          <p:nvPr/>
        </p:nvCxnSpPr>
        <p:spPr>
          <a:xfrm flipH="1">
            <a:off x="10399750" y="4177402"/>
            <a:ext cx="26080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0" name="Fluxograma: Processo Alternativo 289">
            <a:extLst>
              <a:ext uri="{FF2B5EF4-FFF2-40B4-BE49-F238E27FC236}">
                <a16:creationId xmlns:a16="http://schemas.microsoft.com/office/drawing/2014/main" id="{96CEDDEC-D500-B7F7-BE62-89D4A9BF40F4}"/>
              </a:ext>
            </a:extLst>
          </p:cNvPr>
          <p:cNvSpPr/>
          <p:nvPr/>
        </p:nvSpPr>
        <p:spPr>
          <a:xfrm>
            <a:off x="9935350" y="4246700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HUB</a:t>
            </a:r>
          </a:p>
        </p:txBody>
      </p:sp>
      <p:pic>
        <p:nvPicPr>
          <p:cNvPr id="291" name="Imagem 290">
            <a:extLst>
              <a:ext uri="{FF2B5EF4-FFF2-40B4-BE49-F238E27FC236}">
                <a16:creationId xmlns:a16="http://schemas.microsoft.com/office/drawing/2014/main" id="{58B4CA89-AAB7-9427-A1AF-48A3D12DA3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51908" y="4246700"/>
            <a:ext cx="176943" cy="176943"/>
          </a:xfrm>
          <a:prstGeom prst="rect">
            <a:avLst/>
          </a:prstGeom>
        </p:spPr>
      </p:pic>
      <p:cxnSp>
        <p:nvCxnSpPr>
          <p:cNvPr id="292" name="Conector de Seta Reta 291">
            <a:extLst>
              <a:ext uri="{FF2B5EF4-FFF2-40B4-BE49-F238E27FC236}">
                <a16:creationId xmlns:a16="http://schemas.microsoft.com/office/drawing/2014/main" id="{766005BB-9739-460A-B601-9FA26D2C4418}"/>
              </a:ext>
            </a:extLst>
          </p:cNvPr>
          <p:cNvCxnSpPr>
            <a:cxnSpLocks/>
            <a:stCxn id="285" idx="3"/>
            <a:endCxn id="293" idx="2"/>
          </p:cNvCxnSpPr>
          <p:nvPr/>
        </p:nvCxnSpPr>
        <p:spPr>
          <a:xfrm flipV="1">
            <a:off x="10849248" y="3805263"/>
            <a:ext cx="345255" cy="145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3" name="Círculo: Vazio 292">
            <a:extLst>
              <a:ext uri="{FF2B5EF4-FFF2-40B4-BE49-F238E27FC236}">
                <a16:creationId xmlns:a16="http://schemas.microsoft.com/office/drawing/2014/main" id="{D9308308-A8EF-17A5-6A1E-C5017E255F40}"/>
              </a:ext>
            </a:extLst>
          </p:cNvPr>
          <p:cNvSpPr/>
          <p:nvPr/>
        </p:nvSpPr>
        <p:spPr>
          <a:xfrm>
            <a:off x="11194503" y="3654063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94" name="Google Shape;914;g1e5bc5d4dfe_0_1532">
            <a:extLst>
              <a:ext uri="{FF2B5EF4-FFF2-40B4-BE49-F238E27FC236}">
                <a16:creationId xmlns:a16="http://schemas.microsoft.com/office/drawing/2014/main" id="{277806AD-3B4B-D28A-A7A3-0942BE0F38D1}"/>
              </a:ext>
            </a:extLst>
          </p:cNvPr>
          <p:cNvSpPr/>
          <p:nvPr/>
        </p:nvSpPr>
        <p:spPr>
          <a:xfrm>
            <a:off x="7664210" y="4566778"/>
            <a:ext cx="2103912" cy="566423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ativação do serviço é realizada após a interação do cliente com o link enviado ao e-mail,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Necessário criação  de acesso ao APP </a:t>
            </a:r>
            <a:r>
              <a:rPr kumimoji="0" lang="pt-BR" sz="7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starbem</a:t>
            </a: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sp>
        <p:nvSpPr>
          <p:cNvPr id="295" name="Retângulo: Único Canto Arredondado 294">
            <a:extLst>
              <a:ext uri="{FF2B5EF4-FFF2-40B4-BE49-F238E27FC236}">
                <a16:creationId xmlns:a16="http://schemas.microsoft.com/office/drawing/2014/main" id="{B008ABC9-20D1-64C8-FD22-6203BA8F1FCC}"/>
              </a:ext>
            </a:extLst>
          </p:cNvPr>
          <p:cNvSpPr/>
          <p:nvPr/>
        </p:nvSpPr>
        <p:spPr>
          <a:xfrm>
            <a:off x="9923822" y="4485343"/>
            <a:ext cx="923868" cy="180251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Automático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296" name="Gráfico 295" descr="Relógio com preenchimento sólido">
            <a:extLst>
              <a:ext uri="{FF2B5EF4-FFF2-40B4-BE49-F238E27FC236}">
                <a16:creationId xmlns:a16="http://schemas.microsoft.com/office/drawing/2014/main" id="{A1208AF2-BBED-0AE6-1EC0-A51FFD77CD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24417" y="4496967"/>
            <a:ext cx="166334" cy="190625"/>
          </a:xfrm>
          <a:prstGeom prst="rect">
            <a:avLst/>
          </a:prstGeom>
        </p:spPr>
      </p:pic>
      <p:cxnSp>
        <p:nvCxnSpPr>
          <p:cNvPr id="297" name="Conector de Seta Reta 296">
            <a:extLst>
              <a:ext uri="{FF2B5EF4-FFF2-40B4-BE49-F238E27FC236}">
                <a16:creationId xmlns:a16="http://schemas.microsoft.com/office/drawing/2014/main" id="{3B6074CC-2E01-7391-79B0-A2EE3BDCF4AF}"/>
              </a:ext>
            </a:extLst>
          </p:cNvPr>
          <p:cNvCxnSpPr>
            <a:cxnSpLocks/>
            <a:stCxn id="281" idx="3"/>
            <a:endCxn id="285" idx="1"/>
          </p:cNvCxnSpPr>
          <p:nvPr/>
        </p:nvCxnSpPr>
        <p:spPr>
          <a:xfrm flipV="1">
            <a:off x="9760514" y="3806718"/>
            <a:ext cx="116734" cy="1477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Conector de Seta Reta 297">
            <a:extLst>
              <a:ext uri="{FF2B5EF4-FFF2-40B4-BE49-F238E27FC236}">
                <a16:creationId xmlns:a16="http://schemas.microsoft.com/office/drawing/2014/main" id="{B83067E0-56B2-7712-7C02-A62374BEE28D}"/>
              </a:ext>
            </a:extLst>
          </p:cNvPr>
          <p:cNvCxnSpPr>
            <a:cxnSpLocks/>
            <a:stCxn id="467" idx="3"/>
            <a:endCxn id="281" idx="1"/>
          </p:cNvCxnSpPr>
          <p:nvPr/>
        </p:nvCxnSpPr>
        <p:spPr>
          <a:xfrm>
            <a:off x="8679746" y="3798672"/>
            <a:ext cx="108768" cy="9523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9" name="Imagem 298">
            <a:extLst>
              <a:ext uri="{FF2B5EF4-FFF2-40B4-BE49-F238E27FC236}">
                <a16:creationId xmlns:a16="http://schemas.microsoft.com/office/drawing/2014/main" id="{9D86989A-FCD8-0011-2567-95E25CE0016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7550878" y="4518672"/>
            <a:ext cx="190173" cy="190173"/>
          </a:xfrm>
          <a:prstGeom prst="rect">
            <a:avLst/>
          </a:prstGeom>
        </p:spPr>
      </p:pic>
      <p:pic>
        <p:nvPicPr>
          <p:cNvPr id="300" name="Imagem 299">
            <a:extLst>
              <a:ext uri="{FF2B5EF4-FFF2-40B4-BE49-F238E27FC236}">
                <a16:creationId xmlns:a16="http://schemas.microsoft.com/office/drawing/2014/main" id="{CD4AE5D2-AA13-A8B8-582A-808A858A915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6107342" y="2683151"/>
            <a:ext cx="190173" cy="190173"/>
          </a:xfrm>
          <a:prstGeom prst="rect">
            <a:avLst/>
          </a:prstGeom>
        </p:spPr>
      </p:pic>
      <p:pic>
        <p:nvPicPr>
          <p:cNvPr id="301" name="Imagem 300">
            <a:extLst>
              <a:ext uri="{FF2B5EF4-FFF2-40B4-BE49-F238E27FC236}">
                <a16:creationId xmlns:a16="http://schemas.microsoft.com/office/drawing/2014/main" id="{D4828458-53DF-8EC5-0FAB-1D0BCDEECEC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281209" y="4838925"/>
            <a:ext cx="190173" cy="190173"/>
          </a:xfrm>
          <a:prstGeom prst="rect">
            <a:avLst/>
          </a:prstGeom>
        </p:spPr>
      </p:pic>
      <p:pic>
        <p:nvPicPr>
          <p:cNvPr id="302" name="Gráfico 301" descr="Relógio com preenchimento sólido">
            <a:extLst>
              <a:ext uri="{FF2B5EF4-FFF2-40B4-BE49-F238E27FC236}">
                <a16:creationId xmlns:a16="http://schemas.microsoft.com/office/drawing/2014/main" id="{5472EA8F-A3E1-1D7A-7FA4-E60319D42B7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91642" y="5050630"/>
            <a:ext cx="166334" cy="19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19004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6C02AB-3856-CE2D-89D8-654E465D02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6B1E22E6-E6C5-41FB-D17D-C73F5798D490}"/>
              </a:ext>
            </a:extLst>
          </p:cNvPr>
          <p:cNvSpPr/>
          <p:nvPr/>
        </p:nvSpPr>
        <p:spPr>
          <a:xfrm>
            <a:off x="8743726" y="147657"/>
            <a:ext cx="3429000" cy="7915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+mn-cs"/>
            </a:endParaRPr>
          </a:p>
        </p:txBody>
      </p:sp>
      <p:pic>
        <p:nvPicPr>
          <p:cNvPr id="49" name="Imagem 48" descr="Logotipo&#10;&#10;O conteúdo gerado por IA pode estar incorreto.">
            <a:extLst>
              <a:ext uri="{FF2B5EF4-FFF2-40B4-BE49-F238E27FC236}">
                <a16:creationId xmlns:a16="http://schemas.microsoft.com/office/drawing/2014/main" id="{9E975424-1442-F6A9-8517-6BAEF2D8DF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9980152" y="-602772"/>
            <a:ext cx="2257641" cy="1457533"/>
          </a:xfrm>
          <a:prstGeom prst="rect">
            <a:avLst/>
          </a:prstGeom>
        </p:spPr>
      </p:pic>
      <p:sp>
        <p:nvSpPr>
          <p:cNvPr id="53" name="Retângulo: Único Canto Arredondado 52">
            <a:extLst>
              <a:ext uri="{FF2B5EF4-FFF2-40B4-BE49-F238E27FC236}">
                <a16:creationId xmlns:a16="http://schemas.microsoft.com/office/drawing/2014/main" id="{429A2B41-2C68-55B8-9753-17B8BB8F135D}"/>
              </a:ext>
            </a:extLst>
          </p:cNvPr>
          <p:cNvSpPr/>
          <p:nvPr/>
        </p:nvSpPr>
        <p:spPr>
          <a:xfrm>
            <a:off x="509001" y="3511836"/>
            <a:ext cx="2325779" cy="246373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MX" panose="020B0604020202020204" charset="0"/>
              </a:rPr>
              <a:t>3 dias úteis  (EC)</a:t>
            </a:r>
          </a:p>
        </p:txBody>
      </p:sp>
      <p:pic>
        <p:nvPicPr>
          <p:cNvPr id="54" name="Gráfico 53" descr="Relógio com preenchimento sólido">
            <a:extLst>
              <a:ext uri="{FF2B5EF4-FFF2-40B4-BE49-F238E27FC236}">
                <a16:creationId xmlns:a16="http://schemas.microsoft.com/office/drawing/2014/main" id="{457CEF33-C754-6706-CC34-EED49965238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4086" y="3569099"/>
            <a:ext cx="166334" cy="190625"/>
          </a:xfrm>
          <a:prstGeom prst="rect">
            <a:avLst/>
          </a:prstGeom>
        </p:spPr>
      </p:pic>
      <p:sp>
        <p:nvSpPr>
          <p:cNvPr id="44" name="Retângulo de cantos arredondados 41">
            <a:extLst>
              <a:ext uri="{FF2B5EF4-FFF2-40B4-BE49-F238E27FC236}">
                <a16:creationId xmlns:a16="http://schemas.microsoft.com/office/drawing/2014/main" id="{CDA6FF9D-05E8-BCCF-44C8-14CFACE55B8E}"/>
              </a:ext>
            </a:extLst>
          </p:cNvPr>
          <p:cNvSpPr/>
          <p:nvPr/>
        </p:nvSpPr>
        <p:spPr>
          <a:xfrm>
            <a:off x="509001" y="4001326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documento e registrar assinatura </a:t>
            </a:r>
          </a:p>
        </p:txBody>
      </p:sp>
      <p:sp>
        <p:nvSpPr>
          <p:cNvPr id="50" name="Pentágono 6">
            <a:extLst>
              <a:ext uri="{FF2B5EF4-FFF2-40B4-BE49-F238E27FC236}">
                <a16:creationId xmlns:a16="http://schemas.microsoft.com/office/drawing/2014/main" id="{688535F1-3CF1-F2AF-97EC-0B0B1D3C9127}"/>
              </a:ext>
            </a:extLst>
          </p:cNvPr>
          <p:cNvSpPr/>
          <p:nvPr/>
        </p:nvSpPr>
        <p:spPr>
          <a:xfrm>
            <a:off x="519510" y="3842814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EC e CSOL</a:t>
            </a:r>
          </a:p>
        </p:txBody>
      </p:sp>
      <p:pic>
        <p:nvPicPr>
          <p:cNvPr id="51" name="Imagem 50">
            <a:extLst>
              <a:ext uri="{FF2B5EF4-FFF2-40B4-BE49-F238E27FC236}">
                <a16:creationId xmlns:a16="http://schemas.microsoft.com/office/drawing/2014/main" id="{283BBF7B-0953-ABE7-4750-816B86B23B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612" y="3863151"/>
            <a:ext cx="198000" cy="198000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479D6336-547A-E6F9-B5C1-4F66BCFD2B08}"/>
              </a:ext>
            </a:extLst>
          </p:cNvPr>
          <p:cNvSpPr txBox="1"/>
          <p:nvPr/>
        </p:nvSpPr>
        <p:spPr>
          <a:xfrm>
            <a:off x="298092" y="3180913"/>
            <a:ext cx="39626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2. Etapa Análise de Documentação e Input</a:t>
            </a:r>
          </a:p>
        </p:txBody>
      </p:sp>
      <p:sp>
        <p:nvSpPr>
          <p:cNvPr id="363" name="Retângulo de cantos arredondados 41">
            <a:extLst>
              <a:ext uri="{FF2B5EF4-FFF2-40B4-BE49-F238E27FC236}">
                <a16:creationId xmlns:a16="http://schemas.microsoft.com/office/drawing/2014/main" id="{75E2D162-3A69-4941-0E28-D22DD0F305F6}"/>
              </a:ext>
            </a:extLst>
          </p:cNvPr>
          <p:cNvSpPr/>
          <p:nvPr/>
        </p:nvSpPr>
        <p:spPr>
          <a:xfrm>
            <a:off x="4111805" y="4004122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Gerar circuito</a:t>
            </a:r>
          </a:p>
        </p:txBody>
      </p:sp>
      <p:sp>
        <p:nvSpPr>
          <p:cNvPr id="374" name="Pentágono 6">
            <a:extLst>
              <a:ext uri="{FF2B5EF4-FFF2-40B4-BE49-F238E27FC236}">
                <a16:creationId xmlns:a16="http://schemas.microsoft.com/office/drawing/2014/main" id="{3C71D681-D53C-0A9D-0ED2-2C8CE96D7C44}"/>
              </a:ext>
            </a:extLst>
          </p:cNvPr>
          <p:cNvSpPr/>
          <p:nvPr/>
        </p:nvSpPr>
        <p:spPr>
          <a:xfrm>
            <a:off x="4122314" y="3845610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Técn. instalação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375" name="Imagem 374">
            <a:extLst>
              <a:ext uri="{FF2B5EF4-FFF2-40B4-BE49-F238E27FC236}">
                <a16:creationId xmlns:a16="http://schemas.microsoft.com/office/drawing/2014/main" id="{371A2E24-6F90-78FA-8667-84E484FE7B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4416" y="3865947"/>
            <a:ext cx="198000" cy="198000"/>
          </a:xfrm>
          <a:prstGeom prst="rect">
            <a:avLst/>
          </a:prstGeom>
        </p:spPr>
      </p:pic>
      <p:sp>
        <p:nvSpPr>
          <p:cNvPr id="492" name="Retângulo: Único Canto Arredondado 491">
            <a:extLst>
              <a:ext uri="{FF2B5EF4-FFF2-40B4-BE49-F238E27FC236}">
                <a16:creationId xmlns:a16="http://schemas.microsoft.com/office/drawing/2014/main" id="{36F38604-682B-03A7-6452-CAFF8DA8FBE2}"/>
              </a:ext>
            </a:extLst>
          </p:cNvPr>
          <p:cNvSpPr/>
          <p:nvPr/>
        </p:nvSpPr>
        <p:spPr>
          <a:xfrm>
            <a:off x="1003339" y="1267389"/>
            <a:ext cx="5396632" cy="183772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1 dia útil (Vendas)</a:t>
            </a:r>
          </a:p>
        </p:txBody>
      </p:sp>
      <p:pic>
        <p:nvPicPr>
          <p:cNvPr id="495" name="Gráfico 494" descr="Relógio com preenchimento sólido">
            <a:extLst>
              <a:ext uri="{FF2B5EF4-FFF2-40B4-BE49-F238E27FC236}">
                <a16:creationId xmlns:a16="http://schemas.microsoft.com/office/drawing/2014/main" id="{6F83288E-F7AE-3528-96DF-DA2BB827C9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98685" y="1260536"/>
            <a:ext cx="166334" cy="190625"/>
          </a:xfrm>
          <a:prstGeom prst="rect">
            <a:avLst/>
          </a:prstGeom>
        </p:spPr>
      </p:pic>
      <p:cxnSp>
        <p:nvCxnSpPr>
          <p:cNvPr id="502" name="Conector reto 501">
            <a:extLst>
              <a:ext uri="{FF2B5EF4-FFF2-40B4-BE49-F238E27FC236}">
                <a16:creationId xmlns:a16="http://schemas.microsoft.com/office/drawing/2014/main" id="{23CEA231-FA4C-26FA-A839-9AE63B73C6B8}"/>
              </a:ext>
            </a:extLst>
          </p:cNvPr>
          <p:cNvCxnSpPr>
            <a:cxnSpLocks/>
            <a:stCxn id="510" idx="2"/>
          </p:cNvCxnSpPr>
          <p:nvPr/>
        </p:nvCxnSpPr>
        <p:spPr>
          <a:xfrm flipH="1">
            <a:off x="5969875" y="2387368"/>
            <a:ext cx="13725" cy="403273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3" name="Fluxograma: Processo Alternativo 502">
            <a:extLst>
              <a:ext uri="{FF2B5EF4-FFF2-40B4-BE49-F238E27FC236}">
                <a16:creationId xmlns:a16="http://schemas.microsoft.com/office/drawing/2014/main" id="{6B7082F1-723E-1D80-F9CD-F85A0DED58B9}"/>
              </a:ext>
            </a:extLst>
          </p:cNvPr>
          <p:cNvSpPr/>
          <p:nvPr/>
        </p:nvSpPr>
        <p:spPr>
          <a:xfrm>
            <a:off x="2186028" y="245666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504" name="Imagem 503">
            <a:extLst>
              <a:ext uri="{FF2B5EF4-FFF2-40B4-BE49-F238E27FC236}">
                <a16:creationId xmlns:a16="http://schemas.microsoft.com/office/drawing/2014/main" id="{515ED4E6-BE46-8A49-72E3-DDFA08493F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6028" y="2456666"/>
            <a:ext cx="176943" cy="176943"/>
          </a:xfrm>
          <a:prstGeom prst="rect">
            <a:avLst/>
          </a:prstGeom>
        </p:spPr>
      </p:pic>
      <p:sp>
        <p:nvSpPr>
          <p:cNvPr id="505" name="Fluxograma: Processo Alternativo 504">
            <a:extLst>
              <a:ext uri="{FF2B5EF4-FFF2-40B4-BE49-F238E27FC236}">
                <a16:creationId xmlns:a16="http://schemas.microsoft.com/office/drawing/2014/main" id="{4A4D485C-F312-5C41-0E77-9B0D598A8AC3}"/>
              </a:ext>
            </a:extLst>
          </p:cNvPr>
          <p:cNvSpPr/>
          <p:nvPr/>
        </p:nvSpPr>
        <p:spPr>
          <a:xfrm>
            <a:off x="6628826" y="245666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ITP</a:t>
            </a:r>
          </a:p>
        </p:txBody>
      </p:sp>
      <p:pic>
        <p:nvPicPr>
          <p:cNvPr id="506" name="Imagem 505">
            <a:extLst>
              <a:ext uri="{FF2B5EF4-FFF2-40B4-BE49-F238E27FC236}">
                <a16:creationId xmlns:a16="http://schemas.microsoft.com/office/drawing/2014/main" id="{BE3D6EAF-AF57-C08F-D5AE-77AA7A2EF5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45384" y="2456666"/>
            <a:ext cx="176943" cy="176943"/>
          </a:xfrm>
          <a:prstGeom prst="rect">
            <a:avLst/>
          </a:prstGeom>
        </p:spPr>
      </p:pic>
      <p:sp>
        <p:nvSpPr>
          <p:cNvPr id="507" name="Fluxograma: Processo Alternativo 506">
            <a:extLst>
              <a:ext uri="{FF2B5EF4-FFF2-40B4-BE49-F238E27FC236}">
                <a16:creationId xmlns:a16="http://schemas.microsoft.com/office/drawing/2014/main" id="{B846AC34-5DF3-D3F7-B997-BE42119A98C3}"/>
              </a:ext>
            </a:extLst>
          </p:cNvPr>
          <p:cNvSpPr/>
          <p:nvPr/>
        </p:nvSpPr>
        <p:spPr>
          <a:xfrm>
            <a:off x="3307832" y="245666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508" name="Imagem 507">
            <a:extLst>
              <a:ext uri="{FF2B5EF4-FFF2-40B4-BE49-F238E27FC236}">
                <a16:creationId xmlns:a16="http://schemas.microsoft.com/office/drawing/2014/main" id="{D2B15349-B2E0-9417-D76D-8E8798FC3A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1896" y="2456666"/>
            <a:ext cx="176943" cy="176943"/>
          </a:xfrm>
          <a:prstGeom prst="rect">
            <a:avLst/>
          </a:prstGeom>
        </p:spPr>
      </p:pic>
      <p:sp>
        <p:nvSpPr>
          <p:cNvPr id="509" name="Retângulo de cantos arredondados 41">
            <a:extLst>
              <a:ext uri="{FF2B5EF4-FFF2-40B4-BE49-F238E27FC236}">
                <a16:creationId xmlns:a16="http://schemas.microsoft.com/office/drawing/2014/main" id="{BCA6659F-7A9D-B70B-0711-D07E2C020A5A}"/>
              </a:ext>
            </a:extLst>
          </p:cNvPr>
          <p:cNvSpPr/>
          <p:nvPr/>
        </p:nvSpPr>
        <p:spPr>
          <a:xfrm>
            <a:off x="2162962" y="1658746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Criar oportunidade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10" name="Retângulo de cantos arredondados 41">
            <a:extLst>
              <a:ext uri="{FF2B5EF4-FFF2-40B4-BE49-F238E27FC236}">
                <a16:creationId xmlns:a16="http://schemas.microsoft.com/office/drawing/2014/main" id="{18A402F1-F2A5-706D-FD2A-0BDE9AF40486}"/>
              </a:ext>
            </a:extLst>
          </p:cNvPr>
          <p:cNvSpPr/>
          <p:nvPr/>
        </p:nvSpPr>
        <p:spPr>
          <a:xfrm>
            <a:off x="5497600" y="166736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Gerar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Documentos enviar link assinatura eletrônica</a:t>
            </a:r>
          </a:p>
        </p:txBody>
      </p:sp>
      <p:sp>
        <p:nvSpPr>
          <p:cNvPr id="511" name="Retângulo de cantos arredondados 41">
            <a:extLst>
              <a:ext uri="{FF2B5EF4-FFF2-40B4-BE49-F238E27FC236}">
                <a16:creationId xmlns:a16="http://schemas.microsoft.com/office/drawing/2014/main" id="{4BC1E266-4FD2-2A47-ABCA-926642E99E5F}"/>
              </a:ext>
            </a:extLst>
          </p:cNvPr>
          <p:cNvSpPr/>
          <p:nvPr/>
        </p:nvSpPr>
        <p:spPr>
          <a:xfrm>
            <a:off x="6587989" y="166736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Abrir OI anexar documentos</a:t>
            </a:r>
          </a:p>
        </p:txBody>
      </p:sp>
      <p:cxnSp>
        <p:nvCxnSpPr>
          <p:cNvPr id="64" name="Conector reto 63">
            <a:extLst>
              <a:ext uri="{FF2B5EF4-FFF2-40B4-BE49-F238E27FC236}">
                <a16:creationId xmlns:a16="http://schemas.microsoft.com/office/drawing/2014/main" id="{1629D60E-1D01-E795-C3E4-65734C66DD3F}"/>
              </a:ext>
            </a:extLst>
          </p:cNvPr>
          <p:cNvCxnSpPr>
            <a:cxnSpLocks/>
            <a:stCxn id="505" idx="0"/>
          </p:cNvCxnSpPr>
          <p:nvPr/>
        </p:nvCxnSpPr>
        <p:spPr>
          <a:xfrm flipV="1">
            <a:off x="7093226" y="2387368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Conector de Seta Reta 64">
            <a:extLst>
              <a:ext uri="{FF2B5EF4-FFF2-40B4-BE49-F238E27FC236}">
                <a16:creationId xmlns:a16="http://schemas.microsoft.com/office/drawing/2014/main" id="{1A31A79C-E8DE-60AC-4E5C-DB0938E08673}"/>
              </a:ext>
            </a:extLst>
          </p:cNvPr>
          <p:cNvCxnSpPr>
            <a:cxnSpLocks/>
            <a:stCxn id="78" idx="6"/>
          </p:cNvCxnSpPr>
          <p:nvPr/>
        </p:nvCxnSpPr>
        <p:spPr>
          <a:xfrm>
            <a:off x="784696" y="2016759"/>
            <a:ext cx="245315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tângulo de cantos arredondados 41">
            <a:extLst>
              <a:ext uri="{FF2B5EF4-FFF2-40B4-BE49-F238E27FC236}">
                <a16:creationId xmlns:a16="http://schemas.microsoft.com/office/drawing/2014/main" id="{F01DC265-3CC9-74A4-2B1C-9C6190E9C8A6}"/>
              </a:ext>
            </a:extLst>
          </p:cNvPr>
          <p:cNvSpPr/>
          <p:nvPr/>
        </p:nvSpPr>
        <p:spPr>
          <a:xfrm>
            <a:off x="3288743" y="1670596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Checar crédito</a:t>
            </a:r>
          </a:p>
        </p:txBody>
      </p:sp>
      <p:cxnSp>
        <p:nvCxnSpPr>
          <p:cNvPr id="67" name="Conector reto 66">
            <a:extLst>
              <a:ext uri="{FF2B5EF4-FFF2-40B4-BE49-F238E27FC236}">
                <a16:creationId xmlns:a16="http://schemas.microsoft.com/office/drawing/2014/main" id="{59EDA967-8876-38EF-6329-82D556D281FC}"/>
              </a:ext>
            </a:extLst>
          </p:cNvPr>
          <p:cNvCxnSpPr>
            <a:cxnSpLocks/>
            <a:stCxn id="507" idx="0"/>
            <a:endCxn id="66" idx="2"/>
          </p:cNvCxnSpPr>
          <p:nvPr/>
        </p:nvCxnSpPr>
        <p:spPr>
          <a:xfrm flipV="1">
            <a:off x="3772232" y="2390596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Conector de Seta Reta 67">
            <a:extLst>
              <a:ext uri="{FF2B5EF4-FFF2-40B4-BE49-F238E27FC236}">
                <a16:creationId xmlns:a16="http://schemas.microsoft.com/office/drawing/2014/main" id="{54AB7F99-3578-BE83-F2DD-13BB26F54F5E}"/>
              </a:ext>
            </a:extLst>
          </p:cNvPr>
          <p:cNvCxnSpPr>
            <a:cxnSpLocks/>
            <a:stCxn id="509" idx="3"/>
            <a:endCxn id="66" idx="1"/>
          </p:cNvCxnSpPr>
          <p:nvPr/>
        </p:nvCxnSpPr>
        <p:spPr>
          <a:xfrm>
            <a:off x="3134962" y="2018746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onector de Seta Reta 69">
            <a:extLst>
              <a:ext uri="{FF2B5EF4-FFF2-40B4-BE49-F238E27FC236}">
                <a16:creationId xmlns:a16="http://schemas.microsoft.com/office/drawing/2014/main" id="{F7FEF4AB-6145-E276-17A3-F1BB03427942}"/>
              </a:ext>
            </a:extLst>
          </p:cNvPr>
          <p:cNvCxnSpPr>
            <a:cxnSpLocks/>
            <a:stCxn id="510" idx="3"/>
            <a:endCxn id="511" idx="1"/>
          </p:cNvCxnSpPr>
          <p:nvPr/>
        </p:nvCxnSpPr>
        <p:spPr>
          <a:xfrm>
            <a:off x="6469600" y="2027368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ector reto 73">
            <a:extLst>
              <a:ext uri="{FF2B5EF4-FFF2-40B4-BE49-F238E27FC236}">
                <a16:creationId xmlns:a16="http://schemas.microsoft.com/office/drawing/2014/main" id="{0A5F4B90-A749-C13E-0BEF-A68096392D84}"/>
              </a:ext>
            </a:extLst>
          </p:cNvPr>
          <p:cNvCxnSpPr>
            <a:cxnSpLocks/>
            <a:stCxn id="509" idx="2"/>
            <a:endCxn id="503" idx="0"/>
          </p:cNvCxnSpPr>
          <p:nvPr/>
        </p:nvCxnSpPr>
        <p:spPr>
          <a:xfrm>
            <a:off x="2648962" y="2378746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8" name="Círculo: Vazio 77">
            <a:extLst>
              <a:ext uri="{FF2B5EF4-FFF2-40B4-BE49-F238E27FC236}">
                <a16:creationId xmlns:a16="http://schemas.microsoft.com/office/drawing/2014/main" id="{63A97254-84B2-8D9C-3609-CE837F62CDCD}"/>
              </a:ext>
            </a:extLst>
          </p:cNvPr>
          <p:cNvSpPr/>
          <p:nvPr/>
        </p:nvSpPr>
        <p:spPr>
          <a:xfrm>
            <a:off x="484948" y="1864971"/>
            <a:ext cx="299748" cy="303576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79" name="Pentágono 6">
            <a:extLst>
              <a:ext uri="{FF2B5EF4-FFF2-40B4-BE49-F238E27FC236}">
                <a16:creationId xmlns:a16="http://schemas.microsoft.com/office/drawing/2014/main" id="{4B22C117-C7CA-F127-A57B-8412E5F8B48E}"/>
              </a:ext>
            </a:extLst>
          </p:cNvPr>
          <p:cNvSpPr/>
          <p:nvPr/>
        </p:nvSpPr>
        <p:spPr>
          <a:xfrm>
            <a:off x="2162133" y="1511830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81" name="Imagem 80">
            <a:extLst>
              <a:ext uri="{FF2B5EF4-FFF2-40B4-BE49-F238E27FC236}">
                <a16:creationId xmlns:a16="http://schemas.microsoft.com/office/drawing/2014/main" id="{6DF466B1-B97F-0FC0-41B4-8F4523B564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9097" y="1511829"/>
            <a:ext cx="198000" cy="198000"/>
          </a:xfrm>
          <a:prstGeom prst="rect">
            <a:avLst/>
          </a:prstGeom>
        </p:spPr>
      </p:pic>
      <p:sp>
        <p:nvSpPr>
          <p:cNvPr id="82" name="Pentágono 6">
            <a:extLst>
              <a:ext uri="{FF2B5EF4-FFF2-40B4-BE49-F238E27FC236}">
                <a16:creationId xmlns:a16="http://schemas.microsoft.com/office/drawing/2014/main" id="{47221652-6F48-B440-75F4-6B7A03C4DBCD}"/>
              </a:ext>
            </a:extLst>
          </p:cNvPr>
          <p:cNvSpPr/>
          <p:nvPr/>
        </p:nvSpPr>
        <p:spPr>
          <a:xfrm>
            <a:off x="5524339" y="1517838"/>
            <a:ext cx="1054912" cy="191991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 E CSOL</a:t>
            </a:r>
          </a:p>
        </p:txBody>
      </p:sp>
      <p:pic>
        <p:nvPicPr>
          <p:cNvPr id="83" name="Imagem 82">
            <a:extLst>
              <a:ext uri="{FF2B5EF4-FFF2-40B4-BE49-F238E27FC236}">
                <a16:creationId xmlns:a16="http://schemas.microsoft.com/office/drawing/2014/main" id="{D98AC81C-C829-C71C-8FDF-1CB479ED65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5646" y="1511829"/>
            <a:ext cx="198000" cy="198000"/>
          </a:xfrm>
          <a:prstGeom prst="rect">
            <a:avLst/>
          </a:prstGeom>
        </p:spPr>
      </p:pic>
      <p:sp>
        <p:nvSpPr>
          <p:cNvPr id="84" name="Pentágono 6">
            <a:extLst>
              <a:ext uri="{FF2B5EF4-FFF2-40B4-BE49-F238E27FC236}">
                <a16:creationId xmlns:a16="http://schemas.microsoft.com/office/drawing/2014/main" id="{D65508CA-527E-B02E-372F-22F629C07581}"/>
              </a:ext>
            </a:extLst>
          </p:cNvPr>
          <p:cNvSpPr/>
          <p:nvPr/>
        </p:nvSpPr>
        <p:spPr>
          <a:xfrm>
            <a:off x="6622380" y="1511829"/>
            <a:ext cx="1093106" cy="198001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 e CSOL</a:t>
            </a:r>
          </a:p>
        </p:txBody>
      </p:sp>
      <p:pic>
        <p:nvPicPr>
          <p:cNvPr id="85" name="Imagem 84">
            <a:extLst>
              <a:ext uri="{FF2B5EF4-FFF2-40B4-BE49-F238E27FC236}">
                <a16:creationId xmlns:a16="http://schemas.microsoft.com/office/drawing/2014/main" id="{DF84C025-40A5-D58D-40F9-3D7A04DD2D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104" y="1511829"/>
            <a:ext cx="198000" cy="198000"/>
          </a:xfrm>
          <a:prstGeom prst="rect">
            <a:avLst/>
          </a:prstGeom>
        </p:spPr>
      </p:pic>
      <p:sp>
        <p:nvSpPr>
          <p:cNvPr id="88" name="Pentágono 6">
            <a:extLst>
              <a:ext uri="{FF2B5EF4-FFF2-40B4-BE49-F238E27FC236}">
                <a16:creationId xmlns:a16="http://schemas.microsoft.com/office/drawing/2014/main" id="{E0553EF8-7A0E-2C9A-7512-924041874F62}"/>
              </a:ext>
            </a:extLst>
          </p:cNvPr>
          <p:cNvSpPr/>
          <p:nvPr/>
        </p:nvSpPr>
        <p:spPr>
          <a:xfrm>
            <a:off x="3314499" y="1511830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92" name="Imagem 91">
            <a:extLst>
              <a:ext uri="{FF2B5EF4-FFF2-40B4-BE49-F238E27FC236}">
                <a16:creationId xmlns:a16="http://schemas.microsoft.com/office/drawing/2014/main" id="{4CAACB17-5065-6DE9-4979-F843E592AB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1463" y="1511829"/>
            <a:ext cx="198000" cy="198000"/>
          </a:xfrm>
          <a:prstGeom prst="rect">
            <a:avLst/>
          </a:prstGeom>
        </p:spPr>
      </p:pic>
      <p:sp>
        <p:nvSpPr>
          <p:cNvPr id="97" name="Fluxograma: Processo Alternativo 96">
            <a:extLst>
              <a:ext uri="{FF2B5EF4-FFF2-40B4-BE49-F238E27FC236}">
                <a16:creationId xmlns:a16="http://schemas.microsoft.com/office/drawing/2014/main" id="{7738EAC3-D09F-68DF-8208-99AAEAECCA5A}"/>
              </a:ext>
            </a:extLst>
          </p:cNvPr>
          <p:cNvSpPr/>
          <p:nvPr/>
        </p:nvSpPr>
        <p:spPr>
          <a:xfrm>
            <a:off x="5482610" y="245666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99" name="Imagem 98">
            <a:extLst>
              <a:ext uri="{FF2B5EF4-FFF2-40B4-BE49-F238E27FC236}">
                <a16:creationId xmlns:a16="http://schemas.microsoft.com/office/drawing/2014/main" id="{7B8B30AC-561E-B717-8A99-60759D35F1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9168" y="2456666"/>
            <a:ext cx="176943" cy="176943"/>
          </a:xfrm>
          <a:prstGeom prst="rect">
            <a:avLst/>
          </a:prstGeom>
        </p:spPr>
      </p:pic>
      <p:sp>
        <p:nvSpPr>
          <p:cNvPr id="100" name="Fluxograma: Processo Alternativo 99">
            <a:extLst>
              <a:ext uri="{FF2B5EF4-FFF2-40B4-BE49-F238E27FC236}">
                <a16:creationId xmlns:a16="http://schemas.microsoft.com/office/drawing/2014/main" id="{668FB150-EB46-A158-F9D0-DEAD0770E8BB}"/>
              </a:ext>
            </a:extLst>
          </p:cNvPr>
          <p:cNvSpPr/>
          <p:nvPr/>
        </p:nvSpPr>
        <p:spPr>
          <a:xfrm>
            <a:off x="5526793" y="272134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Docsugn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103" name="Imagem 102">
            <a:extLst>
              <a:ext uri="{FF2B5EF4-FFF2-40B4-BE49-F238E27FC236}">
                <a16:creationId xmlns:a16="http://schemas.microsoft.com/office/drawing/2014/main" id="{90867666-70B2-EAE3-EDB2-8D7F5C2F41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30090" y="2756861"/>
            <a:ext cx="176943" cy="176943"/>
          </a:xfrm>
          <a:prstGeom prst="rect">
            <a:avLst/>
          </a:prstGeom>
        </p:spPr>
      </p:pic>
      <p:cxnSp>
        <p:nvCxnSpPr>
          <p:cNvPr id="260" name="Conector: Angulado 259">
            <a:extLst>
              <a:ext uri="{FF2B5EF4-FFF2-40B4-BE49-F238E27FC236}">
                <a16:creationId xmlns:a16="http://schemas.microsoft.com/office/drawing/2014/main" id="{9C1CDCE9-AFD5-3014-1D1D-4EE86EC9BA0F}"/>
              </a:ext>
            </a:extLst>
          </p:cNvPr>
          <p:cNvCxnSpPr>
            <a:cxnSpLocks/>
            <a:stCxn id="511" idx="3"/>
            <a:endCxn id="44" idx="1"/>
          </p:cNvCxnSpPr>
          <p:nvPr/>
        </p:nvCxnSpPr>
        <p:spPr>
          <a:xfrm flipH="1">
            <a:off x="509001" y="2027368"/>
            <a:ext cx="7050988" cy="2333958"/>
          </a:xfrm>
          <a:prstGeom prst="bentConnector5">
            <a:avLst>
              <a:gd name="adj1" fmla="val -3242"/>
              <a:gd name="adj2" fmla="val 50000"/>
              <a:gd name="adj3" fmla="val 103242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5" name="CaixaDeTexto 264">
            <a:extLst>
              <a:ext uri="{FF2B5EF4-FFF2-40B4-BE49-F238E27FC236}">
                <a16:creationId xmlns:a16="http://schemas.microsoft.com/office/drawing/2014/main" id="{2010B98D-8C41-F7D2-43A0-EFF307001EAC}"/>
              </a:ext>
            </a:extLst>
          </p:cNvPr>
          <p:cNvSpPr txBox="1"/>
          <p:nvPr/>
        </p:nvSpPr>
        <p:spPr>
          <a:xfrm>
            <a:off x="452905" y="956498"/>
            <a:ext cx="2056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Etapa Pré-Venda</a:t>
            </a:r>
          </a:p>
        </p:txBody>
      </p:sp>
      <p:sp>
        <p:nvSpPr>
          <p:cNvPr id="22" name="Fluxograma: Processo Alternativo 21">
            <a:extLst>
              <a:ext uri="{FF2B5EF4-FFF2-40B4-BE49-F238E27FC236}">
                <a16:creationId xmlns:a16="http://schemas.microsoft.com/office/drawing/2014/main" id="{5A165058-89B4-E7FA-D7FF-BCB1770ADAEA}"/>
              </a:ext>
            </a:extLst>
          </p:cNvPr>
          <p:cNvSpPr/>
          <p:nvPr/>
        </p:nvSpPr>
        <p:spPr>
          <a:xfrm>
            <a:off x="1049476" y="247092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23" name="Imagem 22">
            <a:extLst>
              <a:ext uri="{FF2B5EF4-FFF2-40B4-BE49-F238E27FC236}">
                <a16:creationId xmlns:a16="http://schemas.microsoft.com/office/drawing/2014/main" id="{7116637E-CA11-E0F6-FD6E-473445152C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9476" y="2470921"/>
            <a:ext cx="176943" cy="176943"/>
          </a:xfrm>
          <a:prstGeom prst="rect">
            <a:avLst/>
          </a:prstGeom>
        </p:spPr>
      </p:pic>
      <p:sp>
        <p:nvSpPr>
          <p:cNvPr id="24" name="Retângulo de cantos arredondados 41">
            <a:extLst>
              <a:ext uri="{FF2B5EF4-FFF2-40B4-BE49-F238E27FC236}">
                <a16:creationId xmlns:a16="http://schemas.microsoft.com/office/drawing/2014/main" id="{F421CEB7-F0F3-8654-5184-C47F43D844A2}"/>
              </a:ext>
            </a:extLst>
          </p:cNvPr>
          <p:cNvSpPr/>
          <p:nvPr/>
        </p:nvSpPr>
        <p:spPr>
          <a:xfrm>
            <a:off x="1026410" y="167300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Negociar venda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997C552D-F0CD-423A-2F5A-3331AAC199A6}"/>
              </a:ext>
            </a:extLst>
          </p:cNvPr>
          <p:cNvCxnSpPr>
            <a:cxnSpLocks/>
            <a:stCxn id="24" idx="2"/>
            <a:endCxn id="22" idx="0"/>
          </p:cNvCxnSpPr>
          <p:nvPr/>
        </p:nvCxnSpPr>
        <p:spPr>
          <a:xfrm>
            <a:off x="1512410" y="2393001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Pentágono 6">
            <a:extLst>
              <a:ext uri="{FF2B5EF4-FFF2-40B4-BE49-F238E27FC236}">
                <a16:creationId xmlns:a16="http://schemas.microsoft.com/office/drawing/2014/main" id="{601A4CFE-493B-B615-CDD4-0B8E7247AE71}"/>
              </a:ext>
            </a:extLst>
          </p:cNvPr>
          <p:cNvSpPr/>
          <p:nvPr/>
        </p:nvSpPr>
        <p:spPr>
          <a:xfrm>
            <a:off x="1025581" y="1526085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 e CSOL</a:t>
            </a:r>
          </a:p>
        </p:txBody>
      </p:sp>
      <p:pic>
        <p:nvPicPr>
          <p:cNvPr id="32" name="Imagem 31">
            <a:extLst>
              <a:ext uri="{FF2B5EF4-FFF2-40B4-BE49-F238E27FC236}">
                <a16:creationId xmlns:a16="http://schemas.microsoft.com/office/drawing/2014/main" id="{272AEAC3-CB9F-A6BA-6382-AA11667C8D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2545" y="1526084"/>
            <a:ext cx="198000" cy="198000"/>
          </a:xfrm>
          <a:prstGeom prst="rect">
            <a:avLst/>
          </a:prstGeom>
        </p:spPr>
      </p:pic>
      <p:cxnSp>
        <p:nvCxnSpPr>
          <p:cNvPr id="33" name="Conector de Seta Reta 32">
            <a:extLst>
              <a:ext uri="{FF2B5EF4-FFF2-40B4-BE49-F238E27FC236}">
                <a16:creationId xmlns:a16="http://schemas.microsoft.com/office/drawing/2014/main" id="{79B1E56A-CF6A-3720-028A-9790198E2F2B}"/>
              </a:ext>
            </a:extLst>
          </p:cNvPr>
          <p:cNvCxnSpPr>
            <a:cxnSpLocks/>
            <a:stCxn id="44" idx="3"/>
            <a:endCxn id="46" idx="1"/>
          </p:cNvCxnSpPr>
          <p:nvPr/>
        </p:nvCxnSpPr>
        <p:spPr>
          <a:xfrm>
            <a:off x="1481001" y="4361326"/>
            <a:ext cx="237171" cy="589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0" name="Conector de Seta Reta 459">
            <a:extLst>
              <a:ext uri="{FF2B5EF4-FFF2-40B4-BE49-F238E27FC236}">
                <a16:creationId xmlns:a16="http://schemas.microsoft.com/office/drawing/2014/main" id="{905B35EC-BF43-7DDA-BD8F-B19382AE09E4}"/>
              </a:ext>
            </a:extLst>
          </p:cNvPr>
          <p:cNvCxnSpPr>
            <a:cxnSpLocks/>
            <a:stCxn id="24" idx="3"/>
            <a:endCxn id="509" idx="1"/>
          </p:cNvCxnSpPr>
          <p:nvPr/>
        </p:nvCxnSpPr>
        <p:spPr>
          <a:xfrm flipV="1">
            <a:off x="1998410" y="2018746"/>
            <a:ext cx="164552" cy="1425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7">
            <a:extLst>
              <a:ext uri="{FF2B5EF4-FFF2-40B4-BE49-F238E27FC236}">
                <a16:creationId xmlns:a16="http://schemas.microsoft.com/office/drawing/2014/main" id="{734FD4B8-7D73-7810-1360-79F11CDD4BE3}"/>
              </a:ext>
            </a:extLst>
          </p:cNvPr>
          <p:cNvCxnSpPr>
            <a:cxnSpLocks/>
          </p:cNvCxnSpPr>
          <p:nvPr/>
        </p:nvCxnSpPr>
        <p:spPr>
          <a:xfrm>
            <a:off x="128681" y="451670"/>
            <a:ext cx="2401022" cy="10438"/>
          </a:xfrm>
          <a:prstGeom prst="line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Retângulo de cantos arredondados 41">
            <a:extLst>
              <a:ext uri="{FF2B5EF4-FFF2-40B4-BE49-F238E27FC236}">
                <a16:creationId xmlns:a16="http://schemas.microsoft.com/office/drawing/2014/main" id="{3478B60C-B9D3-80A3-576D-C94462B71FFB}"/>
              </a:ext>
            </a:extLst>
          </p:cNvPr>
          <p:cNvSpPr/>
          <p:nvPr/>
        </p:nvSpPr>
        <p:spPr>
          <a:xfrm>
            <a:off x="1718172" y="400722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Criar domínio e relacionar na OI</a:t>
            </a:r>
          </a:p>
        </p:txBody>
      </p:sp>
      <p:sp>
        <p:nvSpPr>
          <p:cNvPr id="48" name="Pentágono 6">
            <a:extLst>
              <a:ext uri="{FF2B5EF4-FFF2-40B4-BE49-F238E27FC236}">
                <a16:creationId xmlns:a16="http://schemas.microsoft.com/office/drawing/2014/main" id="{4263D75C-8F2C-A828-19DB-20118F8C6A33}"/>
              </a:ext>
            </a:extLst>
          </p:cNvPr>
          <p:cNvSpPr/>
          <p:nvPr/>
        </p:nvSpPr>
        <p:spPr>
          <a:xfrm>
            <a:off x="1728681" y="3848709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EC E CSOL</a:t>
            </a:r>
          </a:p>
        </p:txBody>
      </p:sp>
      <p:pic>
        <p:nvPicPr>
          <p:cNvPr id="55" name="Imagem 54">
            <a:extLst>
              <a:ext uri="{FF2B5EF4-FFF2-40B4-BE49-F238E27FC236}">
                <a16:creationId xmlns:a16="http://schemas.microsoft.com/office/drawing/2014/main" id="{9A2B46DC-D7FA-A83D-DEA0-D77C6F9A90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20783" y="3869046"/>
            <a:ext cx="198000" cy="198000"/>
          </a:xfrm>
          <a:prstGeom prst="rect">
            <a:avLst/>
          </a:prstGeom>
        </p:spPr>
      </p:pic>
      <p:cxnSp>
        <p:nvCxnSpPr>
          <p:cNvPr id="449" name="Conector de Seta Reta 448">
            <a:extLst>
              <a:ext uri="{FF2B5EF4-FFF2-40B4-BE49-F238E27FC236}">
                <a16:creationId xmlns:a16="http://schemas.microsoft.com/office/drawing/2014/main" id="{18D49CCF-9724-6A13-5226-DBFF6FC88DE7}"/>
              </a:ext>
            </a:extLst>
          </p:cNvPr>
          <p:cNvCxnSpPr>
            <a:cxnSpLocks/>
            <a:stCxn id="46" idx="3"/>
            <a:endCxn id="363" idx="1"/>
          </p:cNvCxnSpPr>
          <p:nvPr/>
        </p:nvCxnSpPr>
        <p:spPr>
          <a:xfrm flipV="1">
            <a:off x="2690172" y="4364122"/>
            <a:ext cx="1421633" cy="3099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Conector reto 118">
            <a:extLst>
              <a:ext uri="{FF2B5EF4-FFF2-40B4-BE49-F238E27FC236}">
                <a16:creationId xmlns:a16="http://schemas.microsoft.com/office/drawing/2014/main" id="{69CFCB0D-C35B-25B4-0DEB-9FD0C477EEF2}"/>
              </a:ext>
            </a:extLst>
          </p:cNvPr>
          <p:cNvCxnSpPr>
            <a:cxnSpLocks/>
            <a:endCxn id="120" idx="2"/>
          </p:cNvCxnSpPr>
          <p:nvPr/>
        </p:nvCxnSpPr>
        <p:spPr>
          <a:xfrm>
            <a:off x="4616317" y="4711164"/>
            <a:ext cx="4932" cy="536295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0" name="Fluxograma: Processo Alternativo 119">
            <a:extLst>
              <a:ext uri="{FF2B5EF4-FFF2-40B4-BE49-F238E27FC236}">
                <a16:creationId xmlns:a16="http://schemas.microsoft.com/office/drawing/2014/main" id="{F98F3260-CD39-9DD9-AE03-75C8FB9496D5}"/>
              </a:ext>
            </a:extLst>
          </p:cNvPr>
          <p:cNvSpPr/>
          <p:nvPr/>
        </p:nvSpPr>
        <p:spPr>
          <a:xfrm>
            <a:off x="4156849" y="504945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Star 21</a:t>
            </a:r>
          </a:p>
        </p:txBody>
      </p:sp>
      <p:sp>
        <p:nvSpPr>
          <p:cNvPr id="121" name="Fluxograma: Processo Alternativo 120">
            <a:extLst>
              <a:ext uri="{FF2B5EF4-FFF2-40B4-BE49-F238E27FC236}">
                <a16:creationId xmlns:a16="http://schemas.microsoft.com/office/drawing/2014/main" id="{D4520D02-D9B2-D487-C370-EE83AA45860E}"/>
              </a:ext>
            </a:extLst>
          </p:cNvPr>
          <p:cNvSpPr/>
          <p:nvPr/>
        </p:nvSpPr>
        <p:spPr>
          <a:xfrm>
            <a:off x="4151917" y="480287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SD</a:t>
            </a:r>
          </a:p>
        </p:txBody>
      </p:sp>
      <p:pic>
        <p:nvPicPr>
          <p:cNvPr id="122" name="Imagem 121">
            <a:extLst>
              <a:ext uri="{FF2B5EF4-FFF2-40B4-BE49-F238E27FC236}">
                <a16:creationId xmlns:a16="http://schemas.microsoft.com/office/drawing/2014/main" id="{BE6F0D1C-3A16-5BD6-768D-1100902068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2856" y="4809988"/>
            <a:ext cx="176943" cy="176943"/>
          </a:xfrm>
          <a:prstGeom prst="rect">
            <a:avLst/>
          </a:prstGeom>
        </p:spPr>
      </p:pic>
      <p:pic>
        <p:nvPicPr>
          <p:cNvPr id="123" name="Imagem 122">
            <a:extLst>
              <a:ext uri="{FF2B5EF4-FFF2-40B4-BE49-F238E27FC236}">
                <a16:creationId xmlns:a16="http://schemas.microsoft.com/office/drawing/2014/main" id="{58AEDDC3-9CD4-8787-1F7C-CCF2598251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5756" y="5068600"/>
            <a:ext cx="176943" cy="176943"/>
          </a:xfrm>
          <a:prstGeom prst="rect">
            <a:avLst/>
          </a:prstGeom>
        </p:spPr>
      </p:pic>
      <p:sp>
        <p:nvSpPr>
          <p:cNvPr id="126" name="Retângulo: Único Canto Arredondado 125">
            <a:extLst>
              <a:ext uri="{FF2B5EF4-FFF2-40B4-BE49-F238E27FC236}">
                <a16:creationId xmlns:a16="http://schemas.microsoft.com/office/drawing/2014/main" id="{72A515AF-72EA-D152-DCE2-D7ED9F258941}"/>
              </a:ext>
            </a:extLst>
          </p:cNvPr>
          <p:cNvSpPr/>
          <p:nvPr/>
        </p:nvSpPr>
        <p:spPr>
          <a:xfrm>
            <a:off x="4158640" y="5306692"/>
            <a:ext cx="2170640" cy="198000"/>
          </a:xfrm>
          <a:prstGeom prst="round1Rect">
            <a:avLst/>
          </a:prstGeom>
          <a:solidFill>
            <a:srgbClr val="ED1C24">
              <a:alpha val="9804"/>
            </a:srgbClr>
          </a:solidFill>
          <a:ln w="19050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 Sistema de atendimento Mesa Cloud</a:t>
            </a:r>
          </a:p>
        </p:txBody>
      </p:sp>
      <p:sp>
        <p:nvSpPr>
          <p:cNvPr id="256" name="Retângulo de cantos arredondados 41">
            <a:extLst>
              <a:ext uri="{FF2B5EF4-FFF2-40B4-BE49-F238E27FC236}">
                <a16:creationId xmlns:a16="http://schemas.microsoft.com/office/drawing/2014/main" id="{48AE0FB3-783A-3B1F-0A98-BEFCF93E68BE}"/>
              </a:ext>
            </a:extLst>
          </p:cNvPr>
          <p:cNvSpPr/>
          <p:nvPr/>
        </p:nvSpPr>
        <p:spPr>
          <a:xfrm>
            <a:off x="5308400" y="400020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Aprovisionar serviço</a:t>
            </a:r>
          </a:p>
        </p:txBody>
      </p:sp>
      <p:sp>
        <p:nvSpPr>
          <p:cNvPr id="257" name="Pentágono 6">
            <a:extLst>
              <a:ext uri="{FF2B5EF4-FFF2-40B4-BE49-F238E27FC236}">
                <a16:creationId xmlns:a16="http://schemas.microsoft.com/office/drawing/2014/main" id="{FBF4D3C3-4DBF-AB6E-B2A5-90674BDFD6A3}"/>
              </a:ext>
            </a:extLst>
          </p:cNvPr>
          <p:cNvSpPr/>
          <p:nvPr/>
        </p:nvSpPr>
        <p:spPr>
          <a:xfrm>
            <a:off x="5318909" y="3841695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Técn. instalação</a:t>
            </a:r>
          </a:p>
        </p:txBody>
      </p:sp>
      <p:pic>
        <p:nvPicPr>
          <p:cNvPr id="258" name="Imagem 257">
            <a:extLst>
              <a:ext uri="{FF2B5EF4-FFF2-40B4-BE49-F238E27FC236}">
                <a16:creationId xmlns:a16="http://schemas.microsoft.com/office/drawing/2014/main" id="{8848D409-0EED-12BB-629E-B9B9AF91B1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9745" y="3862032"/>
            <a:ext cx="198000" cy="198000"/>
          </a:xfrm>
          <a:prstGeom prst="rect">
            <a:avLst/>
          </a:prstGeom>
        </p:spPr>
      </p:pic>
      <p:cxnSp>
        <p:nvCxnSpPr>
          <p:cNvPr id="259" name="Conector reto 258">
            <a:extLst>
              <a:ext uri="{FF2B5EF4-FFF2-40B4-BE49-F238E27FC236}">
                <a16:creationId xmlns:a16="http://schemas.microsoft.com/office/drawing/2014/main" id="{D9544C14-B95A-B765-615B-0975C7FCAB87}"/>
              </a:ext>
            </a:extLst>
          </p:cNvPr>
          <p:cNvCxnSpPr>
            <a:cxnSpLocks/>
            <a:endCxn id="262" idx="2"/>
          </p:cNvCxnSpPr>
          <p:nvPr/>
        </p:nvCxnSpPr>
        <p:spPr>
          <a:xfrm>
            <a:off x="5812912" y="4707249"/>
            <a:ext cx="0" cy="289715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2" name="Fluxograma: Processo Alternativo 261">
            <a:extLst>
              <a:ext uri="{FF2B5EF4-FFF2-40B4-BE49-F238E27FC236}">
                <a16:creationId xmlns:a16="http://schemas.microsoft.com/office/drawing/2014/main" id="{AE3A539B-673A-2205-C31F-46EBACE7FF91}"/>
              </a:ext>
            </a:extLst>
          </p:cNvPr>
          <p:cNvSpPr/>
          <p:nvPr/>
        </p:nvSpPr>
        <p:spPr>
          <a:xfrm>
            <a:off x="5348512" y="479896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SGP</a:t>
            </a:r>
          </a:p>
        </p:txBody>
      </p:sp>
      <p:pic>
        <p:nvPicPr>
          <p:cNvPr id="263" name="Imagem 262">
            <a:extLst>
              <a:ext uri="{FF2B5EF4-FFF2-40B4-BE49-F238E27FC236}">
                <a16:creationId xmlns:a16="http://schemas.microsoft.com/office/drawing/2014/main" id="{6AC1E4C1-D269-BB1F-E963-493FF5D231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9451" y="4806073"/>
            <a:ext cx="176943" cy="176943"/>
          </a:xfrm>
          <a:prstGeom prst="rect">
            <a:avLst/>
          </a:prstGeom>
        </p:spPr>
      </p:pic>
      <p:cxnSp>
        <p:nvCxnSpPr>
          <p:cNvPr id="266" name="Conector de Seta Reta 265">
            <a:extLst>
              <a:ext uri="{FF2B5EF4-FFF2-40B4-BE49-F238E27FC236}">
                <a16:creationId xmlns:a16="http://schemas.microsoft.com/office/drawing/2014/main" id="{66440960-347B-1A1F-0BB4-6DFC4C6B640C}"/>
              </a:ext>
            </a:extLst>
          </p:cNvPr>
          <p:cNvCxnSpPr>
            <a:cxnSpLocks/>
            <a:stCxn id="363" idx="3"/>
            <a:endCxn id="256" idx="1"/>
          </p:cNvCxnSpPr>
          <p:nvPr/>
        </p:nvCxnSpPr>
        <p:spPr>
          <a:xfrm flipV="1">
            <a:off x="5083805" y="4360207"/>
            <a:ext cx="224595" cy="391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4" name="Retângulo: Único Canto Arredondado 273">
            <a:extLst>
              <a:ext uri="{FF2B5EF4-FFF2-40B4-BE49-F238E27FC236}">
                <a16:creationId xmlns:a16="http://schemas.microsoft.com/office/drawing/2014/main" id="{281293EB-28DD-63AD-DF75-1ADF8C411D1A}"/>
              </a:ext>
            </a:extLst>
          </p:cNvPr>
          <p:cNvSpPr/>
          <p:nvPr/>
        </p:nvSpPr>
        <p:spPr>
          <a:xfrm>
            <a:off x="4120448" y="3517823"/>
            <a:ext cx="2251436" cy="220551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1 dia útil</a:t>
            </a:r>
            <a:endParaRPr kumimoji="0" lang="pt-BR" sz="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275" name="Gráfico 274" descr="Relógio com preenchimento sólido">
            <a:extLst>
              <a:ext uri="{FF2B5EF4-FFF2-40B4-BE49-F238E27FC236}">
                <a16:creationId xmlns:a16="http://schemas.microsoft.com/office/drawing/2014/main" id="{CC68FFC4-522E-687F-7FF7-DD7894CA06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13416" y="3549504"/>
            <a:ext cx="166334" cy="190625"/>
          </a:xfrm>
          <a:prstGeom prst="rect">
            <a:avLst/>
          </a:prstGeom>
        </p:spPr>
      </p:pic>
      <p:sp>
        <p:nvSpPr>
          <p:cNvPr id="276" name="CaixaDeTexto 275">
            <a:extLst>
              <a:ext uri="{FF2B5EF4-FFF2-40B4-BE49-F238E27FC236}">
                <a16:creationId xmlns:a16="http://schemas.microsoft.com/office/drawing/2014/main" id="{3C87F2D4-B358-CBDE-F949-7DCD87026714}"/>
              </a:ext>
            </a:extLst>
          </p:cNvPr>
          <p:cNvSpPr txBox="1"/>
          <p:nvPr/>
        </p:nvSpPr>
        <p:spPr>
          <a:xfrm>
            <a:off x="4034495" y="3201943"/>
            <a:ext cx="29954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3. Tecnica e instalação</a:t>
            </a:r>
          </a:p>
        </p:txBody>
      </p:sp>
      <p:cxnSp>
        <p:nvCxnSpPr>
          <p:cNvPr id="281" name="Conector de Seta Reta 280">
            <a:extLst>
              <a:ext uri="{FF2B5EF4-FFF2-40B4-BE49-F238E27FC236}">
                <a16:creationId xmlns:a16="http://schemas.microsoft.com/office/drawing/2014/main" id="{74D9628B-7EB0-6089-794E-D5657DF9B735}"/>
              </a:ext>
            </a:extLst>
          </p:cNvPr>
          <p:cNvCxnSpPr>
            <a:cxnSpLocks/>
            <a:stCxn id="256" idx="3"/>
            <a:endCxn id="282" idx="2"/>
          </p:cNvCxnSpPr>
          <p:nvPr/>
        </p:nvCxnSpPr>
        <p:spPr>
          <a:xfrm>
            <a:off x="6280400" y="4360207"/>
            <a:ext cx="304055" cy="1683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2" name="Círculo: Vazio 281">
            <a:extLst>
              <a:ext uri="{FF2B5EF4-FFF2-40B4-BE49-F238E27FC236}">
                <a16:creationId xmlns:a16="http://schemas.microsoft.com/office/drawing/2014/main" id="{61B3119B-AFDB-0DF9-BACA-1E2833D7C810}"/>
              </a:ext>
            </a:extLst>
          </p:cNvPr>
          <p:cNvSpPr/>
          <p:nvPr/>
        </p:nvSpPr>
        <p:spPr>
          <a:xfrm>
            <a:off x="6584455" y="4210690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85" name="Retângulo: Único Canto Arredondado 284">
            <a:extLst>
              <a:ext uri="{FF2B5EF4-FFF2-40B4-BE49-F238E27FC236}">
                <a16:creationId xmlns:a16="http://schemas.microsoft.com/office/drawing/2014/main" id="{85E60DFA-BBA9-0055-F298-69BA05BBCA33}"/>
              </a:ext>
            </a:extLst>
          </p:cNvPr>
          <p:cNvSpPr/>
          <p:nvPr/>
        </p:nvSpPr>
        <p:spPr>
          <a:xfrm>
            <a:off x="9780766" y="4817324"/>
            <a:ext cx="863235" cy="224537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SLA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</a:t>
            </a:r>
          </a:p>
        </p:txBody>
      </p:sp>
      <p:sp>
        <p:nvSpPr>
          <p:cNvPr id="287" name="Fluxograma: Processo Alternativo 286">
            <a:extLst>
              <a:ext uri="{FF2B5EF4-FFF2-40B4-BE49-F238E27FC236}">
                <a16:creationId xmlns:a16="http://schemas.microsoft.com/office/drawing/2014/main" id="{24C12C4A-F6D2-A6D1-D00B-E911978DC75F}"/>
              </a:ext>
            </a:extLst>
          </p:cNvPr>
          <p:cNvSpPr/>
          <p:nvPr/>
        </p:nvSpPr>
        <p:spPr>
          <a:xfrm>
            <a:off x="9760024" y="4564092"/>
            <a:ext cx="928800" cy="2232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288" name="Imagem 287">
            <a:extLst>
              <a:ext uri="{FF2B5EF4-FFF2-40B4-BE49-F238E27FC236}">
                <a16:creationId xmlns:a16="http://schemas.microsoft.com/office/drawing/2014/main" id="{17E1A4D7-0AC9-FD00-FB57-A40F3785B7C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57834" y="4593314"/>
            <a:ext cx="176943" cy="202783"/>
          </a:xfrm>
          <a:prstGeom prst="rect">
            <a:avLst/>
          </a:prstGeom>
        </p:spPr>
      </p:pic>
      <p:sp>
        <p:nvSpPr>
          <p:cNvPr id="289" name="CaixaDeTexto 288">
            <a:extLst>
              <a:ext uri="{FF2B5EF4-FFF2-40B4-BE49-F238E27FC236}">
                <a16:creationId xmlns:a16="http://schemas.microsoft.com/office/drawing/2014/main" id="{8BCEFB24-90B4-AC53-DD4A-F03168A7BED9}"/>
              </a:ext>
            </a:extLst>
          </p:cNvPr>
          <p:cNvSpPr txBox="1"/>
          <p:nvPr/>
        </p:nvSpPr>
        <p:spPr>
          <a:xfrm>
            <a:off x="10228142" y="4595942"/>
            <a:ext cx="138262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Sistema</a:t>
            </a:r>
          </a:p>
        </p:txBody>
      </p:sp>
      <p:sp>
        <p:nvSpPr>
          <p:cNvPr id="290" name="CaixaDeTexto 289">
            <a:extLst>
              <a:ext uri="{FF2B5EF4-FFF2-40B4-BE49-F238E27FC236}">
                <a16:creationId xmlns:a16="http://schemas.microsoft.com/office/drawing/2014/main" id="{375B2361-0403-B349-331B-B55A83E3A3D2}"/>
              </a:ext>
            </a:extLst>
          </p:cNvPr>
          <p:cNvSpPr txBox="1"/>
          <p:nvPr/>
        </p:nvSpPr>
        <p:spPr>
          <a:xfrm>
            <a:off x="10422964" y="5124462"/>
            <a:ext cx="148570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Setor Responsável</a:t>
            </a:r>
          </a:p>
        </p:txBody>
      </p:sp>
      <p:sp>
        <p:nvSpPr>
          <p:cNvPr id="291" name="Pentágono 6">
            <a:extLst>
              <a:ext uri="{FF2B5EF4-FFF2-40B4-BE49-F238E27FC236}">
                <a16:creationId xmlns:a16="http://schemas.microsoft.com/office/drawing/2014/main" id="{D0A7B615-65AA-F516-A153-017C0B640FD4}"/>
              </a:ext>
            </a:extLst>
          </p:cNvPr>
          <p:cNvSpPr/>
          <p:nvPr/>
        </p:nvSpPr>
        <p:spPr>
          <a:xfrm>
            <a:off x="9776815" y="5119760"/>
            <a:ext cx="928871" cy="2232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292" name="Imagem 291">
            <a:extLst>
              <a:ext uri="{FF2B5EF4-FFF2-40B4-BE49-F238E27FC236}">
                <a16:creationId xmlns:a16="http://schemas.microsoft.com/office/drawing/2014/main" id="{56FECB73-3FDE-D17D-006C-9BDA7A85BF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02485" y="5132752"/>
            <a:ext cx="151633" cy="173777"/>
          </a:xfrm>
          <a:prstGeom prst="rect">
            <a:avLst/>
          </a:prstGeom>
        </p:spPr>
      </p:pic>
      <p:pic>
        <p:nvPicPr>
          <p:cNvPr id="293" name="Gráfico 292" descr="Relógio com preenchimento sólido">
            <a:extLst>
              <a:ext uri="{FF2B5EF4-FFF2-40B4-BE49-F238E27FC236}">
                <a16:creationId xmlns:a16="http://schemas.microsoft.com/office/drawing/2014/main" id="{0F09F673-9437-A3F5-D246-ECE51D7B732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14792" y="4822142"/>
            <a:ext cx="166334" cy="190625"/>
          </a:xfrm>
          <a:prstGeom prst="rect">
            <a:avLst/>
          </a:prstGeom>
        </p:spPr>
      </p:pic>
      <p:sp>
        <p:nvSpPr>
          <p:cNvPr id="294" name="CaixaDeTexto 293">
            <a:extLst>
              <a:ext uri="{FF2B5EF4-FFF2-40B4-BE49-F238E27FC236}">
                <a16:creationId xmlns:a16="http://schemas.microsoft.com/office/drawing/2014/main" id="{64C9D7A1-E055-08BD-4C12-162C3CD44036}"/>
              </a:ext>
            </a:extLst>
          </p:cNvPr>
          <p:cNvSpPr txBox="1"/>
          <p:nvPr/>
        </p:nvSpPr>
        <p:spPr>
          <a:xfrm>
            <a:off x="10578898" y="4831720"/>
            <a:ext cx="119014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Tempo da Tratativa</a:t>
            </a:r>
          </a:p>
        </p:txBody>
      </p:sp>
      <p:sp>
        <p:nvSpPr>
          <p:cNvPr id="4" name="Fluxograma: Processo Alternativo 3">
            <a:extLst>
              <a:ext uri="{FF2B5EF4-FFF2-40B4-BE49-F238E27FC236}">
                <a16:creationId xmlns:a16="http://schemas.microsoft.com/office/drawing/2014/main" id="{9319A7FB-E3D5-4E8E-5833-309EF7630E3D}"/>
              </a:ext>
            </a:extLst>
          </p:cNvPr>
          <p:cNvSpPr/>
          <p:nvPr/>
        </p:nvSpPr>
        <p:spPr>
          <a:xfrm>
            <a:off x="4415357" y="2465162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B0A37C3E-70F6-BF7F-E12E-0049E1D891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5357" y="2465162"/>
            <a:ext cx="176943" cy="176943"/>
          </a:xfrm>
          <a:prstGeom prst="rect">
            <a:avLst/>
          </a:prstGeom>
        </p:spPr>
      </p:pic>
      <p:sp>
        <p:nvSpPr>
          <p:cNvPr id="6" name="Retângulo de cantos arredondados 41">
            <a:extLst>
              <a:ext uri="{FF2B5EF4-FFF2-40B4-BE49-F238E27FC236}">
                <a16:creationId xmlns:a16="http://schemas.microsoft.com/office/drawing/2014/main" id="{307AC52C-416F-B07C-DAA2-75E57FB52C56}"/>
              </a:ext>
            </a:extLst>
          </p:cNvPr>
          <p:cNvSpPr/>
          <p:nvPr/>
        </p:nvSpPr>
        <p:spPr>
          <a:xfrm>
            <a:off x="4392291" y="1667242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documento</a:t>
            </a:r>
            <a:endParaRPr kumimoji="0" lang="pt-BR" sz="825" b="0" i="0" u="none" strike="noStrike" kern="1200" cap="none" spc="0" normalizeH="0" baseline="0" noProof="0" dirty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7" name="Conector de Seta Reta 6">
            <a:extLst>
              <a:ext uri="{FF2B5EF4-FFF2-40B4-BE49-F238E27FC236}">
                <a16:creationId xmlns:a16="http://schemas.microsoft.com/office/drawing/2014/main" id="{916B308C-8595-7BF8-6175-4A68FB3D7DF2}"/>
              </a:ext>
            </a:extLst>
          </p:cNvPr>
          <p:cNvCxnSpPr>
            <a:cxnSpLocks/>
            <a:stCxn id="6" idx="3"/>
            <a:endCxn id="510" idx="1"/>
          </p:cNvCxnSpPr>
          <p:nvPr/>
        </p:nvCxnSpPr>
        <p:spPr>
          <a:xfrm>
            <a:off x="5364291" y="2027242"/>
            <a:ext cx="133309" cy="12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1A75ED72-7A77-AA64-E63C-FFDDE66CE9A8}"/>
              </a:ext>
            </a:extLst>
          </p:cNvPr>
          <p:cNvCxnSpPr>
            <a:cxnSpLocks/>
            <a:stCxn id="6" idx="2"/>
            <a:endCxn id="4" idx="0"/>
          </p:cNvCxnSpPr>
          <p:nvPr/>
        </p:nvCxnSpPr>
        <p:spPr>
          <a:xfrm>
            <a:off x="4878291" y="2387242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Pentágono 6">
            <a:extLst>
              <a:ext uri="{FF2B5EF4-FFF2-40B4-BE49-F238E27FC236}">
                <a16:creationId xmlns:a16="http://schemas.microsoft.com/office/drawing/2014/main" id="{7C34AAB2-B859-3526-1052-379DA9BC5E34}"/>
              </a:ext>
            </a:extLst>
          </p:cNvPr>
          <p:cNvSpPr/>
          <p:nvPr/>
        </p:nvSpPr>
        <p:spPr>
          <a:xfrm>
            <a:off x="4309876" y="1510211"/>
            <a:ext cx="1111802" cy="208115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Antifraude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4BBD7400-99DA-383E-5122-50842CB6DE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6357" y="1508032"/>
            <a:ext cx="198000" cy="198000"/>
          </a:xfrm>
          <a:prstGeom prst="rect">
            <a:avLst/>
          </a:prstGeom>
        </p:spPr>
      </p:pic>
      <p:cxnSp>
        <p:nvCxnSpPr>
          <p:cNvPr id="14" name="Conector de Seta Reta 13">
            <a:extLst>
              <a:ext uri="{FF2B5EF4-FFF2-40B4-BE49-F238E27FC236}">
                <a16:creationId xmlns:a16="http://schemas.microsoft.com/office/drawing/2014/main" id="{904179D7-0B19-41E3-0244-99A915DD7C83}"/>
              </a:ext>
            </a:extLst>
          </p:cNvPr>
          <p:cNvCxnSpPr>
            <a:cxnSpLocks/>
            <a:stCxn id="66" idx="3"/>
            <a:endCxn id="6" idx="1"/>
          </p:cNvCxnSpPr>
          <p:nvPr/>
        </p:nvCxnSpPr>
        <p:spPr>
          <a:xfrm flipV="1">
            <a:off x="4260743" y="2027242"/>
            <a:ext cx="131548" cy="335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tângulo: Único Canto Arredondado 17">
            <a:extLst>
              <a:ext uri="{FF2B5EF4-FFF2-40B4-BE49-F238E27FC236}">
                <a16:creationId xmlns:a16="http://schemas.microsoft.com/office/drawing/2014/main" id="{BEFCB184-50E1-8712-3871-77941066C3A3}"/>
              </a:ext>
            </a:extLst>
          </p:cNvPr>
          <p:cNvSpPr/>
          <p:nvPr/>
        </p:nvSpPr>
        <p:spPr>
          <a:xfrm>
            <a:off x="3351463" y="2761926"/>
            <a:ext cx="1980158" cy="190078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2 dias (manual)</a:t>
            </a:r>
          </a:p>
        </p:txBody>
      </p:sp>
      <p:pic>
        <p:nvPicPr>
          <p:cNvPr id="19" name="Gráfico 18" descr="Relógio com preenchimento sólido">
            <a:extLst>
              <a:ext uri="{FF2B5EF4-FFF2-40B4-BE49-F238E27FC236}">
                <a16:creationId xmlns:a16="http://schemas.microsoft.com/office/drawing/2014/main" id="{4864476B-DC70-C71D-233B-C6EF8CC7531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83129" y="2783177"/>
            <a:ext cx="166334" cy="190625"/>
          </a:xfrm>
          <a:prstGeom prst="rect">
            <a:avLst/>
          </a:prstGeom>
        </p:spPr>
      </p:pic>
      <p:sp>
        <p:nvSpPr>
          <p:cNvPr id="2" name="Google Shape;914;g1e5bc5d4dfe_0_1532">
            <a:extLst>
              <a:ext uri="{FF2B5EF4-FFF2-40B4-BE49-F238E27FC236}">
                <a16:creationId xmlns:a16="http://schemas.microsoft.com/office/drawing/2014/main" id="{A994A465-5E19-1C4A-7549-723501EA6958}"/>
              </a:ext>
            </a:extLst>
          </p:cNvPr>
          <p:cNvSpPr/>
          <p:nvPr/>
        </p:nvSpPr>
        <p:spPr>
          <a:xfrm>
            <a:off x="8075168" y="1330016"/>
            <a:ext cx="3648276" cy="838531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Ponto importante – </a:t>
            </a:r>
            <a:r>
              <a:rPr kumimoji="0" lang="pt-BR" sz="700" b="1" i="0" u="sng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Pré</a:t>
            </a:r>
            <a:r>
              <a:rPr kumimoji="0" lang="pt-BR" sz="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Venda (CSOL)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Atuar em conjunto com o executivo de venda na identificação das necessidades técnicas dos clientes;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Validar a viabilidade técnica das soluções propostas (para fixa e acima de 10 endereços)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Sugerir soluções técnicas adequadas ao perfil e segmento do cliente;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Participar de reuniões técnicas iniciais para levantar requisitos e esclarecer dúvidas prévias do cliente.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579EB182-12AC-9FF4-975C-73949B5FD1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8077589" y="1228275"/>
            <a:ext cx="190173" cy="190173"/>
          </a:xfrm>
          <a:prstGeom prst="rect">
            <a:avLst/>
          </a:prstGeom>
        </p:spPr>
      </p:pic>
      <p:sp>
        <p:nvSpPr>
          <p:cNvPr id="15" name="Google Shape;914;g1e5bc5d4dfe_0_1532">
            <a:extLst>
              <a:ext uri="{FF2B5EF4-FFF2-40B4-BE49-F238E27FC236}">
                <a16:creationId xmlns:a16="http://schemas.microsoft.com/office/drawing/2014/main" id="{5EF63F1C-4DF6-413E-797F-CA2C68C4E230}"/>
              </a:ext>
            </a:extLst>
          </p:cNvPr>
          <p:cNvSpPr/>
          <p:nvPr/>
        </p:nvSpPr>
        <p:spPr>
          <a:xfrm>
            <a:off x="8051253" y="2288370"/>
            <a:ext cx="3677843" cy="634721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Ponto importante – Análise de Documento e input (CSOL)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Suportar o time especialista de contrato (EC) nas duvidas durante a solicitação do pedido;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Ajustes de documentos conforme as orientações do EC e os reenvia para nova análise;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O  PMO  informa ao Consultor de Soluções  sobre a aprovação, pendência ou reprovação da documentação.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pic>
        <p:nvPicPr>
          <p:cNvPr id="16" name="Imagem 15">
            <a:extLst>
              <a:ext uri="{FF2B5EF4-FFF2-40B4-BE49-F238E27FC236}">
                <a16:creationId xmlns:a16="http://schemas.microsoft.com/office/drawing/2014/main" id="{C748F3BD-B449-C529-F741-81AE9418A1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8084523" y="2175769"/>
            <a:ext cx="190173" cy="190173"/>
          </a:xfrm>
          <a:prstGeom prst="rect">
            <a:avLst/>
          </a:prstGeom>
        </p:spPr>
      </p:pic>
      <p:sp>
        <p:nvSpPr>
          <p:cNvPr id="17" name="Google Shape;914;g1e5bc5d4dfe_0_1532">
            <a:extLst>
              <a:ext uri="{FF2B5EF4-FFF2-40B4-BE49-F238E27FC236}">
                <a16:creationId xmlns:a16="http://schemas.microsoft.com/office/drawing/2014/main" id="{42B043BF-BD72-CDCE-51D8-1BC9D7EDEDA0}"/>
              </a:ext>
            </a:extLst>
          </p:cNvPr>
          <p:cNvSpPr/>
          <p:nvPr/>
        </p:nvSpPr>
        <p:spPr>
          <a:xfrm>
            <a:off x="8040863" y="3048547"/>
            <a:ext cx="3726580" cy="459217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Ponto importante – Tecnica e instalação (CSOL)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Acompanhar os pedidos na esteira de produção e ativação (delivery);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Suportar o time delivery até ativação do serviço.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pic>
        <p:nvPicPr>
          <p:cNvPr id="21" name="Imagem 20">
            <a:extLst>
              <a:ext uri="{FF2B5EF4-FFF2-40B4-BE49-F238E27FC236}">
                <a16:creationId xmlns:a16="http://schemas.microsoft.com/office/drawing/2014/main" id="{16F2C002-4FD4-D354-245A-677FE451713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8074132" y="2935946"/>
            <a:ext cx="190173" cy="190173"/>
          </a:xfrm>
          <a:prstGeom prst="rect">
            <a:avLst/>
          </a:prstGeom>
        </p:spPr>
      </p:pic>
      <p:pic>
        <p:nvPicPr>
          <p:cNvPr id="25" name="Gráfico 24" descr="Relógio com preenchimento sólido">
            <a:extLst>
              <a:ext uri="{FF2B5EF4-FFF2-40B4-BE49-F238E27FC236}">
                <a16:creationId xmlns:a16="http://schemas.microsoft.com/office/drawing/2014/main" id="{3701CB52-3539-4235-5EF3-DBEB6D75D14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560834" y="5504692"/>
            <a:ext cx="166334" cy="190625"/>
          </a:xfrm>
          <a:prstGeom prst="rect">
            <a:avLst/>
          </a:prstGeom>
        </p:spPr>
      </p:pic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EC379B0C-F1CC-DDAB-8519-6E9B7B87FC70}"/>
              </a:ext>
            </a:extLst>
          </p:cNvPr>
          <p:cNvSpPr/>
          <p:nvPr/>
        </p:nvSpPr>
        <p:spPr>
          <a:xfrm>
            <a:off x="9780766" y="5474212"/>
            <a:ext cx="1888308" cy="692902"/>
          </a:xfrm>
          <a:prstGeom prst="roundRect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t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Pré</a:t>
            </a: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venda: 1 dia útil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Análise de documentação: 3 dias úteis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Tecnica e instalação: 2 dias úteis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SLA TOTAL:  5 dias úteis</a:t>
            </a:r>
          </a:p>
        </p:txBody>
      </p: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B5A0E517-FF04-0DDF-BEA1-172C322DDE4D}"/>
              </a:ext>
            </a:extLst>
          </p:cNvPr>
          <p:cNvCxnSpPr>
            <a:cxnSpLocks/>
            <a:endCxn id="30" idx="2"/>
          </p:cNvCxnSpPr>
          <p:nvPr/>
        </p:nvCxnSpPr>
        <p:spPr>
          <a:xfrm>
            <a:off x="1015891" y="4745734"/>
            <a:ext cx="4932" cy="536295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Fluxograma: Processo Alternativo 29">
            <a:extLst>
              <a:ext uri="{FF2B5EF4-FFF2-40B4-BE49-F238E27FC236}">
                <a16:creationId xmlns:a16="http://schemas.microsoft.com/office/drawing/2014/main" id="{CAAE2680-84C2-9E9E-2843-62B8BF4B4C60}"/>
              </a:ext>
            </a:extLst>
          </p:cNvPr>
          <p:cNvSpPr/>
          <p:nvPr/>
        </p:nvSpPr>
        <p:spPr>
          <a:xfrm>
            <a:off x="556423" y="508402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GUC</a:t>
            </a:r>
          </a:p>
        </p:txBody>
      </p:sp>
      <p:pic>
        <p:nvPicPr>
          <p:cNvPr id="31" name="Imagem 30">
            <a:extLst>
              <a:ext uri="{FF2B5EF4-FFF2-40B4-BE49-F238E27FC236}">
                <a16:creationId xmlns:a16="http://schemas.microsoft.com/office/drawing/2014/main" id="{15ADA7FB-0B7A-241E-1A9B-9E3152765D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330" y="5103170"/>
            <a:ext cx="176943" cy="176943"/>
          </a:xfrm>
          <a:prstGeom prst="rect">
            <a:avLst/>
          </a:prstGeom>
        </p:spPr>
      </p:pic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8900DC00-8C25-D420-84C5-17869312BC9C}"/>
              </a:ext>
            </a:extLst>
          </p:cNvPr>
          <p:cNvCxnSpPr>
            <a:cxnSpLocks/>
            <a:stCxn id="30" idx="2"/>
            <a:endCxn id="35" idx="2"/>
          </p:cNvCxnSpPr>
          <p:nvPr/>
        </p:nvCxnSpPr>
        <p:spPr>
          <a:xfrm flipH="1">
            <a:off x="996890" y="5282029"/>
            <a:ext cx="23933" cy="47090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5" name="Fluxograma: Processo Alternativo 34">
            <a:extLst>
              <a:ext uri="{FF2B5EF4-FFF2-40B4-BE49-F238E27FC236}">
                <a16:creationId xmlns:a16="http://schemas.microsoft.com/office/drawing/2014/main" id="{2CA54463-992D-8D41-38FA-425203EBB4A4}"/>
              </a:ext>
            </a:extLst>
          </p:cNvPr>
          <p:cNvSpPr/>
          <p:nvPr/>
        </p:nvSpPr>
        <p:spPr>
          <a:xfrm>
            <a:off x="532490" y="555493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CNL</a:t>
            </a:r>
          </a:p>
        </p:txBody>
      </p:sp>
      <p:sp>
        <p:nvSpPr>
          <p:cNvPr id="36" name="Fluxograma: Processo Alternativo 35">
            <a:extLst>
              <a:ext uri="{FF2B5EF4-FFF2-40B4-BE49-F238E27FC236}">
                <a16:creationId xmlns:a16="http://schemas.microsoft.com/office/drawing/2014/main" id="{C9E31FA7-0A4D-61D7-4AAA-901AAE1C9456}"/>
              </a:ext>
            </a:extLst>
          </p:cNvPr>
          <p:cNvSpPr/>
          <p:nvPr/>
        </p:nvSpPr>
        <p:spPr>
          <a:xfrm>
            <a:off x="536517" y="5348396"/>
            <a:ext cx="928800" cy="152066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ITP</a:t>
            </a:r>
          </a:p>
        </p:txBody>
      </p:sp>
      <p:pic>
        <p:nvPicPr>
          <p:cNvPr id="37" name="Imagem 36">
            <a:extLst>
              <a:ext uri="{FF2B5EF4-FFF2-40B4-BE49-F238E27FC236}">
                <a16:creationId xmlns:a16="http://schemas.microsoft.com/office/drawing/2014/main" id="{757DFB79-08A7-C504-2789-4243F27FDE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517" y="5334287"/>
            <a:ext cx="176943" cy="176943"/>
          </a:xfrm>
          <a:prstGeom prst="rect">
            <a:avLst/>
          </a:prstGeom>
        </p:spPr>
      </p:pic>
      <p:pic>
        <p:nvPicPr>
          <p:cNvPr id="38" name="Imagem 37">
            <a:extLst>
              <a:ext uri="{FF2B5EF4-FFF2-40B4-BE49-F238E27FC236}">
                <a16:creationId xmlns:a16="http://schemas.microsoft.com/office/drawing/2014/main" id="{D1545F89-8B1A-5C8E-2E80-5C592E74416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1397" y="5574078"/>
            <a:ext cx="176943" cy="176943"/>
          </a:xfrm>
          <a:prstGeom prst="rect">
            <a:avLst/>
          </a:prstGeom>
        </p:spPr>
      </p:pic>
      <p:sp>
        <p:nvSpPr>
          <p:cNvPr id="39" name="Fluxograma: Processo Alternativo 38">
            <a:extLst>
              <a:ext uri="{FF2B5EF4-FFF2-40B4-BE49-F238E27FC236}">
                <a16:creationId xmlns:a16="http://schemas.microsoft.com/office/drawing/2014/main" id="{8E58DB65-06ED-4F7F-2A1D-F7245DDCE09E}"/>
              </a:ext>
            </a:extLst>
          </p:cNvPr>
          <p:cNvSpPr/>
          <p:nvPr/>
        </p:nvSpPr>
        <p:spPr>
          <a:xfrm>
            <a:off x="541058" y="481760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solução digital</a:t>
            </a:r>
          </a:p>
        </p:txBody>
      </p:sp>
      <p:pic>
        <p:nvPicPr>
          <p:cNvPr id="40" name="Imagem 39">
            <a:extLst>
              <a:ext uri="{FF2B5EF4-FFF2-40B4-BE49-F238E27FC236}">
                <a16:creationId xmlns:a16="http://schemas.microsoft.com/office/drawing/2014/main" id="{B6A693D5-D1AC-AB0C-0A10-1C7F9347F8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3" y="4823315"/>
            <a:ext cx="176943" cy="176943"/>
          </a:xfrm>
          <a:prstGeom prst="rect">
            <a:avLst/>
          </a:prstGeom>
        </p:spPr>
      </p:pic>
      <p:cxnSp>
        <p:nvCxnSpPr>
          <p:cNvPr id="41" name="Conector reto 40">
            <a:extLst>
              <a:ext uri="{FF2B5EF4-FFF2-40B4-BE49-F238E27FC236}">
                <a16:creationId xmlns:a16="http://schemas.microsoft.com/office/drawing/2014/main" id="{85F95853-D148-6A9B-3C03-646440C27A0F}"/>
              </a:ext>
            </a:extLst>
          </p:cNvPr>
          <p:cNvCxnSpPr>
            <a:cxnSpLocks/>
            <a:endCxn id="453" idx="2"/>
          </p:cNvCxnSpPr>
          <p:nvPr/>
        </p:nvCxnSpPr>
        <p:spPr>
          <a:xfrm flipH="1">
            <a:off x="2162133" y="4727092"/>
            <a:ext cx="32862" cy="1262879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Fluxograma: Processo Alternativo 41">
            <a:extLst>
              <a:ext uri="{FF2B5EF4-FFF2-40B4-BE49-F238E27FC236}">
                <a16:creationId xmlns:a16="http://schemas.microsoft.com/office/drawing/2014/main" id="{AF0F42FE-FF71-5603-6C37-89CAF7C0A8B9}"/>
              </a:ext>
            </a:extLst>
          </p:cNvPr>
          <p:cNvSpPr/>
          <p:nvPr/>
        </p:nvSpPr>
        <p:spPr>
          <a:xfrm>
            <a:off x="1735527" y="506538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de controle cloud</a:t>
            </a:r>
          </a:p>
        </p:txBody>
      </p:sp>
      <p:pic>
        <p:nvPicPr>
          <p:cNvPr id="43" name="Imagem 42">
            <a:extLst>
              <a:ext uri="{FF2B5EF4-FFF2-40B4-BE49-F238E27FC236}">
                <a16:creationId xmlns:a16="http://schemas.microsoft.com/office/drawing/2014/main" id="{F9596589-086D-262A-1985-5DDFE288AD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34434" y="5084528"/>
            <a:ext cx="176943" cy="176943"/>
          </a:xfrm>
          <a:prstGeom prst="rect">
            <a:avLst/>
          </a:prstGeom>
        </p:spPr>
      </p:pic>
      <p:sp>
        <p:nvSpPr>
          <p:cNvPr id="52" name="Fluxograma: Processo Alternativo 51">
            <a:extLst>
              <a:ext uri="{FF2B5EF4-FFF2-40B4-BE49-F238E27FC236}">
                <a16:creationId xmlns:a16="http://schemas.microsoft.com/office/drawing/2014/main" id="{CD46A196-D06F-2D0F-09B4-B15B45C9CF23}"/>
              </a:ext>
            </a:extLst>
          </p:cNvPr>
          <p:cNvSpPr/>
          <p:nvPr/>
        </p:nvSpPr>
        <p:spPr>
          <a:xfrm>
            <a:off x="1711594" y="553629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GUC</a:t>
            </a:r>
          </a:p>
        </p:txBody>
      </p:sp>
      <p:sp>
        <p:nvSpPr>
          <p:cNvPr id="60" name="Fluxograma: Processo Alternativo 59">
            <a:extLst>
              <a:ext uri="{FF2B5EF4-FFF2-40B4-BE49-F238E27FC236}">
                <a16:creationId xmlns:a16="http://schemas.microsoft.com/office/drawing/2014/main" id="{EAFB4F15-47C7-A7ED-2DEB-6F6FA7977AEE}"/>
              </a:ext>
            </a:extLst>
          </p:cNvPr>
          <p:cNvSpPr/>
          <p:nvPr/>
        </p:nvSpPr>
        <p:spPr>
          <a:xfrm>
            <a:off x="1715621" y="5329754"/>
            <a:ext cx="928800" cy="152066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ITP</a:t>
            </a:r>
          </a:p>
        </p:txBody>
      </p:sp>
      <p:pic>
        <p:nvPicPr>
          <p:cNvPr id="63" name="Imagem 62">
            <a:extLst>
              <a:ext uri="{FF2B5EF4-FFF2-40B4-BE49-F238E27FC236}">
                <a16:creationId xmlns:a16="http://schemas.microsoft.com/office/drawing/2014/main" id="{88225ABE-CB41-BBEC-9F42-2C44F5BDA04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15621" y="5315645"/>
            <a:ext cx="176943" cy="176943"/>
          </a:xfrm>
          <a:prstGeom prst="rect">
            <a:avLst/>
          </a:prstGeom>
        </p:spPr>
      </p:pic>
      <p:pic>
        <p:nvPicPr>
          <p:cNvPr id="450" name="Imagem 449">
            <a:extLst>
              <a:ext uri="{FF2B5EF4-FFF2-40B4-BE49-F238E27FC236}">
                <a16:creationId xmlns:a16="http://schemas.microsoft.com/office/drawing/2014/main" id="{629BA2BB-E1AD-C57B-4FC8-48E4EE128B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10501" y="5555436"/>
            <a:ext cx="176943" cy="176943"/>
          </a:xfrm>
          <a:prstGeom prst="rect">
            <a:avLst/>
          </a:prstGeom>
        </p:spPr>
      </p:pic>
      <p:sp>
        <p:nvSpPr>
          <p:cNvPr id="451" name="Fluxograma: Processo Alternativo 450">
            <a:extLst>
              <a:ext uri="{FF2B5EF4-FFF2-40B4-BE49-F238E27FC236}">
                <a16:creationId xmlns:a16="http://schemas.microsoft.com/office/drawing/2014/main" id="{3ECD2428-E140-3914-D8BF-C3173E603E9C}"/>
              </a:ext>
            </a:extLst>
          </p:cNvPr>
          <p:cNvSpPr/>
          <p:nvPr/>
        </p:nvSpPr>
        <p:spPr>
          <a:xfrm>
            <a:off x="1720162" y="479896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solução digital</a:t>
            </a:r>
          </a:p>
        </p:txBody>
      </p:sp>
      <p:pic>
        <p:nvPicPr>
          <p:cNvPr id="452" name="Imagem 451">
            <a:extLst>
              <a:ext uri="{FF2B5EF4-FFF2-40B4-BE49-F238E27FC236}">
                <a16:creationId xmlns:a16="http://schemas.microsoft.com/office/drawing/2014/main" id="{71B9886F-B17C-D4F1-9687-1E14612A1C7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91127" y="4804673"/>
            <a:ext cx="176943" cy="176943"/>
          </a:xfrm>
          <a:prstGeom prst="rect">
            <a:avLst/>
          </a:prstGeom>
        </p:spPr>
      </p:pic>
      <p:sp>
        <p:nvSpPr>
          <p:cNvPr id="453" name="Fluxograma: Processo Alternativo 452">
            <a:extLst>
              <a:ext uri="{FF2B5EF4-FFF2-40B4-BE49-F238E27FC236}">
                <a16:creationId xmlns:a16="http://schemas.microsoft.com/office/drawing/2014/main" id="{2C17094F-C1B1-38B2-EF1A-65FF6EAAFA9C}"/>
              </a:ext>
            </a:extLst>
          </p:cNvPr>
          <p:cNvSpPr/>
          <p:nvPr/>
        </p:nvSpPr>
        <p:spPr>
          <a:xfrm>
            <a:off x="1697733" y="579197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ODIN</a:t>
            </a:r>
          </a:p>
        </p:txBody>
      </p:sp>
      <p:pic>
        <p:nvPicPr>
          <p:cNvPr id="454" name="Imagem 453">
            <a:extLst>
              <a:ext uri="{FF2B5EF4-FFF2-40B4-BE49-F238E27FC236}">
                <a16:creationId xmlns:a16="http://schemas.microsoft.com/office/drawing/2014/main" id="{A0FD28C0-1DBB-2ED4-271D-98041A32E33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96640" y="5811112"/>
            <a:ext cx="176943" cy="176943"/>
          </a:xfrm>
          <a:prstGeom prst="rect">
            <a:avLst/>
          </a:prstGeom>
        </p:spPr>
      </p:pic>
      <p:sp>
        <p:nvSpPr>
          <p:cNvPr id="45" name="CaixaDeTexto 44">
            <a:extLst>
              <a:ext uri="{FF2B5EF4-FFF2-40B4-BE49-F238E27FC236}">
                <a16:creationId xmlns:a16="http://schemas.microsoft.com/office/drawing/2014/main" id="{2C726704-0B82-A472-8F57-7C4FD20CDF8A}"/>
              </a:ext>
            </a:extLst>
          </p:cNvPr>
          <p:cNvSpPr txBox="1"/>
          <p:nvPr/>
        </p:nvSpPr>
        <p:spPr>
          <a:xfrm>
            <a:off x="19274" y="60707"/>
            <a:ext cx="10404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MACRO FLUXO AS IS –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E23236">
                    <a:lumMod val="50000"/>
                  </a:srgbClr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RADAR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|Registro de Domínio OU Construtor de Sites</a:t>
            </a:r>
          </a:p>
        </p:txBody>
      </p:sp>
    </p:spTree>
    <p:extLst>
      <p:ext uri="{BB962C8B-B14F-4D97-AF65-F5344CB8AC3E}">
        <p14:creationId xmlns:p14="http://schemas.microsoft.com/office/powerpoint/2010/main" val="134604972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4ABBA298-7FD8-3B3B-5B2E-B353E19F7484}"/>
              </a:ext>
            </a:extLst>
          </p:cNvPr>
          <p:cNvSpPr txBox="1"/>
          <p:nvPr/>
        </p:nvSpPr>
        <p:spPr>
          <a:xfrm>
            <a:off x="3048000" y="2946496"/>
            <a:ext cx="6096000" cy="9650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ts val="1700"/>
              </a:lnSpc>
              <a:buNone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Válido para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PJ: Celular PME e Internet PME.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</a:p>
          <a:p>
            <a:pPr algn="l" rtl="0" fontAlgn="base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Clientes </a:t>
            </a:r>
            <a:r>
              <a:rPr lang="pt-BR" sz="1800" b="1" i="1" dirty="0">
                <a:solidFill>
                  <a:srgbClr val="000000"/>
                </a:solidFill>
                <a:effectLst/>
                <a:latin typeface="AMX" pitchFamily="2" charset="0"/>
              </a:rPr>
              <a:t>prospect </a:t>
            </a: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ou da base.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</a:p>
          <a:p>
            <a:pPr algn="l" rtl="0" fontAlgn="base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Canais de venda: Top PME, Inside Sales e Field Sales.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8987889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30509A-BEDA-3A13-DF05-63BDB0DF8E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Homem sentado em frente a mesa com computador&#10;&#10;O conteúdo gerado por IA pode estar incorreto.">
            <a:extLst>
              <a:ext uri="{FF2B5EF4-FFF2-40B4-BE49-F238E27FC236}">
                <a16:creationId xmlns:a16="http://schemas.microsoft.com/office/drawing/2014/main" id="{5D822D6E-A8B1-63E8-F826-CED8C34350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19"/>
          <a:stretch/>
        </p:blipFill>
        <p:spPr>
          <a:xfrm>
            <a:off x="-132144" y="-47476"/>
            <a:ext cx="8156309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11FB6A58-3D5F-F314-F6C9-CB046813D83A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00B505A7-8DA1-A04F-EEEB-2867147DFA64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HOSPEDAGEM DE SITE</a:t>
            </a:r>
          </a:p>
        </p:txBody>
      </p: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6F88CA8F-C52B-EA6E-D692-B275D81ABE19}"/>
              </a:ext>
            </a:extLst>
          </p:cNvPr>
          <p:cNvGrpSpPr/>
          <p:nvPr/>
        </p:nvGrpSpPr>
        <p:grpSpPr>
          <a:xfrm>
            <a:off x="345621" y="216615"/>
            <a:ext cx="11173796" cy="307777"/>
            <a:chOff x="345621" y="216615"/>
            <a:chExt cx="11173796" cy="307777"/>
          </a:xfrm>
        </p:grpSpPr>
        <p:pic>
          <p:nvPicPr>
            <p:cNvPr id="32" name="Gráfico 31">
              <a:extLst>
                <a:ext uri="{FF2B5EF4-FFF2-40B4-BE49-F238E27FC236}">
                  <a16:creationId xmlns:a16="http://schemas.microsoft.com/office/drawing/2014/main" id="{86273F36-997A-3C07-7086-041A8157C36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33" name="CaixaDeTexto 32">
              <a:extLst>
                <a:ext uri="{FF2B5EF4-FFF2-40B4-BE49-F238E27FC236}">
                  <a16:creationId xmlns:a16="http://schemas.microsoft.com/office/drawing/2014/main" id="{814AC970-6302-C829-2C47-B1A413806ECD}"/>
                </a:ext>
              </a:extLst>
            </p:cNvPr>
            <p:cNvSpPr txBox="1"/>
            <p:nvPr/>
          </p:nvSpPr>
          <p:spPr>
            <a:xfrm>
              <a:off x="5223062" y="216615"/>
              <a:ext cx="176041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SOLUÇÕES DIGITAIS</a:t>
              </a:r>
            </a:p>
          </p:txBody>
        </p:sp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66BFE99B-D2AC-46B1-CBDA-A39B3D6098DF}"/>
                </a:ext>
              </a:extLst>
            </p:cNvPr>
            <p:cNvSpPr/>
            <p:nvPr/>
          </p:nvSpPr>
          <p:spPr>
            <a:xfrm>
              <a:off x="10835380" y="299189"/>
              <a:ext cx="128379" cy="201835"/>
            </a:xfrm>
            <a:custGeom>
              <a:avLst/>
              <a:gdLst/>
              <a:ahLst/>
              <a:cxnLst/>
              <a:rect l="l" t="t" r="r" b="b"/>
              <a:pathLst>
                <a:path w="266573" h="419100">
                  <a:moveTo>
                    <a:pt x="266573" y="104648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33223" y="0"/>
                  </a:lnTo>
                  <a:cubicBezTo>
                    <a:pt x="59563" y="0"/>
                    <a:pt x="0" y="59690"/>
                    <a:pt x="0" y="133350"/>
                  </a:cubicBezTo>
                  <a:lnTo>
                    <a:pt x="0" y="285877"/>
                  </a:lnTo>
                  <a:cubicBezTo>
                    <a:pt x="0" y="359537"/>
                    <a:pt x="59690" y="419100"/>
                    <a:pt x="133223" y="419100"/>
                  </a:cubicBezTo>
                  <a:lnTo>
                    <a:pt x="237871" y="419100"/>
                  </a:lnTo>
                  <a:cubicBezTo>
                    <a:pt x="253619" y="419100"/>
                    <a:pt x="266446" y="406273"/>
                    <a:pt x="266446" y="390525"/>
                  </a:cubicBezTo>
                  <a:lnTo>
                    <a:pt x="266446" y="314452"/>
                  </a:lnTo>
                  <a:cubicBezTo>
                    <a:pt x="266446" y="298704"/>
                    <a:pt x="253619" y="285877"/>
                    <a:pt x="237871" y="285877"/>
                  </a:cubicBezTo>
                  <a:lnTo>
                    <a:pt x="161798" y="285877"/>
                  </a:lnTo>
                  <a:cubicBezTo>
                    <a:pt x="146050" y="285877"/>
                    <a:pt x="133223" y="273050"/>
                    <a:pt x="133223" y="257302"/>
                  </a:cubicBezTo>
                  <a:lnTo>
                    <a:pt x="133223" y="161798"/>
                  </a:lnTo>
                  <a:cubicBezTo>
                    <a:pt x="133223" y="146050"/>
                    <a:pt x="146050" y="133223"/>
                    <a:pt x="161798" y="133223"/>
                  </a:cubicBezTo>
                  <a:lnTo>
                    <a:pt x="237871" y="133223"/>
                  </a:lnTo>
                  <a:cubicBezTo>
                    <a:pt x="253619" y="133223"/>
                    <a:pt x="266446" y="120396"/>
                    <a:pt x="266446" y="10464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5" name="Freeform 7">
              <a:extLst>
                <a:ext uri="{FF2B5EF4-FFF2-40B4-BE49-F238E27FC236}">
                  <a16:creationId xmlns:a16="http://schemas.microsoft.com/office/drawing/2014/main" id="{DD718596-DB6D-B70B-4776-3B221E026BC7}"/>
                </a:ext>
              </a:extLst>
            </p:cNvPr>
            <p:cNvSpPr/>
            <p:nvPr/>
          </p:nvSpPr>
          <p:spPr>
            <a:xfrm>
              <a:off x="10771160" y="234969"/>
              <a:ext cx="128379" cy="128379"/>
            </a:xfrm>
            <a:custGeom>
              <a:avLst/>
              <a:gdLst/>
              <a:ahLst/>
              <a:cxnLst/>
              <a:rect l="l" t="t" r="r" b="b"/>
              <a:pathLst>
                <a:path w="266573" h="266573">
                  <a:moveTo>
                    <a:pt x="266573" y="120142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61925" y="0"/>
                  </a:lnTo>
                  <a:cubicBezTo>
                    <a:pt x="146177" y="0"/>
                    <a:pt x="133350" y="12827"/>
                    <a:pt x="133350" y="28575"/>
                  </a:cubicBezTo>
                  <a:lnTo>
                    <a:pt x="133350" y="104648"/>
                  </a:lnTo>
                  <a:cubicBezTo>
                    <a:pt x="133350" y="120396"/>
                    <a:pt x="120523" y="133223"/>
                    <a:pt x="104775" y="133223"/>
                  </a:cubicBezTo>
                  <a:lnTo>
                    <a:pt x="28575" y="133223"/>
                  </a:lnTo>
                  <a:cubicBezTo>
                    <a:pt x="12827" y="133223"/>
                    <a:pt x="0" y="146050"/>
                    <a:pt x="0" y="161925"/>
                  </a:cubicBezTo>
                  <a:lnTo>
                    <a:pt x="0" y="237998"/>
                  </a:lnTo>
                  <a:cubicBezTo>
                    <a:pt x="0" y="253746"/>
                    <a:pt x="12827" y="266573"/>
                    <a:pt x="28575" y="266573"/>
                  </a:cubicBezTo>
                  <a:lnTo>
                    <a:pt x="120142" y="266573"/>
                  </a:lnTo>
                  <a:cubicBezTo>
                    <a:pt x="120142" y="185801"/>
                    <a:pt x="185801" y="120142"/>
                    <a:pt x="266573" y="120142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15C06566-66A9-7B5C-12FA-B26799BA1DC6}"/>
                </a:ext>
              </a:extLst>
            </p:cNvPr>
            <p:cNvSpPr/>
            <p:nvPr/>
          </p:nvSpPr>
          <p:spPr>
            <a:xfrm>
              <a:off x="1101972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BD8976E4-C11C-3B5E-F653-52564EE2DD3A}"/>
                </a:ext>
              </a:extLst>
            </p:cNvPr>
            <p:cNvSpPr/>
            <p:nvPr/>
          </p:nvSpPr>
          <p:spPr>
            <a:xfrm>
              <a:off x="11066144" y="299067"/>
              <a:ext cx="40061" cy="52966"/>
            </a:xfrm>
            <a:custGeom>
              <a:avLst/>
              <a:gdLst/>
              <a:ahLst/>
              <a:cxnLst/>
              <a:rect l="l" t="t" r="r" b="b"/>
              <a:pathLst>
                <a:path w="83185" h="109982">
                  <a:moveTo>
                    <a:pt x="41656" y="19050"/>
                  </a:moveTo>
                  <a:lnTo>
                    <a:pt x="21463" y="19050"/>
                  </a:lnTo>
                  <a:lnTo>
                    <a:pt x="21463" y="48133"/>
                  </a:lnTo>
                  <a:lnTo>
                    <a:pt x="41656" y="48133"/>
                  </a:lnTo>
                  <a:cubicBezTo>
                    <a:pt x="51054" y="48133"/>
                    <a:pt x="57277" y="42164"/>
                    <a:pt x="57277" y="33655"/>
                  </a:cubicBezTo>
                  <a:cubicBezTo>
                    <a:pt x="57277" y="25146"/>
                    <a:pt x="51054" y="19177"/>
                    <a:pt x="41656" y="19177"/>
                  </a:cubicBezTo>
                  <a:moveTo>
                    <a:pt x="58293" y="109982"/>
                  </a:moveTo>
                  <a:lnTo>
                    <a:pt x="36830" y="66167"/>
                  </a:lnTo>
                  <a:lnTo>
                    <a:pt x="21463" y="6616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43053" y="0"/>
                  </a:lnTo>
                  <a:cubicBezTo>
                    <a:pt x="65405" y="0"/>
                    <a:pt x="78740" y="15240"/>
                    <a:pt x="78740" y="33655"/>
                  </a:cubicBezTo>
                  <a:cubicBezTo>
                    <a:pt x="78740" y="49149"/>
                    <a:pt x="69342" y="58674"/>
                    <a:pt x="58674" y="62611"/>
                  </a:cubicBezTo>
                  <a:lnTo>
                    <a:pt x="83185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5E177C01-A006-BCCB-9789-F0248FE0FEF8}"/>
                </a:ext>
              </a:extLst>
            </p:cNvPr>
            <p:cNvSpPr/>
            <p:nvPr/>
          </p:nvSpPr>
          <p:spPr>
            <a:xfrm>
              <a:off x="11114768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5B3B4C00-9A19-2D14-7031-9365AA536B5A}"/>
                </a:ext>
              </a:extLst>
            </p:cNvPr>
            <p:cNvSpPr/>
            <p:nvPr/>
          </p:nvSpPr>
          <p:spPr>
            <a:xfrm>
              <a:off x="11159784" y="299067"/>
              <a:ext cx="10336" cy="52966"/>
            </a:xfrm>
            <a:custGeom>
              <a:avLst/>
              <a:gdLst/>
              <a:ahLst/>
              <a:cxnLst/>
              <a:rect l="l" t="t" r="r" b="b"/>
              <a:pathLst>
                <a:path w="21463" h="109982">
                  <a:moveTo>
                    <a:pt x="0" y="0"/>
                  </a:moveTo>
                  <a:lnTo>
                    <a:pt x="21463" y="0"/>
                  </a:lnTo>
                  <a:lnTo>
                    <a:pt x="21463" y="109982"/>
                  </a:lnTo>
                  <a:lnTo>
                    <a:pt x="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0" name="Freeform 12">
              <a:extLst>
                <a:ext uri="{FF2B5EF4-FFF2-40B4-BE49-F238E27FC236}">
                  <a16:creationId xmlns:a16="http://schemas.microsoft.com/office/drawing/2014/main" id="{1B83C20E-AEAA-A62A-AE82-4221738FACC3}"/>
                </a:ext>
              </a:extLst>
            </p:cNvPr>
            <p:cNvSpPr/>
            <p:nvPr/>
          </p:nvSpPr>
          <p:spPr>
            <a:xfrm>
              <a:off x="11182475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1" name="Freeform 13">
              <a:extLst>
                <a:ext uri="{FF2B5EF4-FFF2-40B4-BE49-F238E27FC236}">
                  <a16:creationId xmlns:a16="http://schemas.microsoft.com/office/drawing/2014/main" id="{1EDED388-D365-F25B-404A-A3C5243FE5E6}"/>
                </a:ext>
              </a:extLst>
            </p:cNvPr>
            <p:cNvSpPr/>
            <p:nvPr/>
          </p:nvSpPr>
          <p:spPr>
            <a:xfrm>
              <a:off x="11229569" y="299067"/>
              <a:ext cx="46728" cy="52966"/>
            </a:xfrm>
            <a:custGeom>
              <a:avLst/>
              <a:gdLst/>
              <a:ahLst/>
              <a:cxnLst/>
              <a:rect l="l" t="t" r="r" b="b"/>
              <a:pathLst>
                <a:path w="97028" h="109982">
                  <a:moveTo>
                    <a:pt x="49022" y="32385"/>
                  </a:moveTo>
                  <a:lnTo>
                    <a:pt x="35179" y="72390"/>
                  </a:lnTo>
                  <a:lnTo>
                    <a:pt x="62484" y="72390"/>
                  </a:lnTo>
                  <a:close/>
                  <a:moveTo>
                    <a:pt x="74676" y="109982"/>
                  </a:moveTo>
                  <a:lnTo>
                    <a:pt x="68199" y="90551"/>
                  </a:lnTo>
                  <a:lnTo>
                    <a:pt x="29083" y="90551"/>
                  </a:lnTo>
                  <a:lnTo>
                    <a:pt x="22479" y="109982"/>
                  </a:lnTo>
                  <a:lnTo>
                    <a:pt x="0" y="109982"/>
                  </a:lnTo>
                  <a:lnTo>
                    <a:pt x="40005" y="0"/>
                  </a:lnTo>
                  <a:lnTo>
                    <a:pt x="56896" y="0"/>
                  </a:lnTo>
                  <a:lnTo>
                    <a:pt x="9702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2" name="Freeform 14">
              <a:extLst>
                <a:ext uri="{FF2B5EF4-FFF2-40B4-BE49-F238E27FC236}">
                  <a16:creationId xmlns:a16="http://schemas.microsoft.com/office/drawing/2014/main" id="{3F2083F5-24FF-F8CB-1C80-86BA9A3F9E61}"/>
                </a:ext>
              </a:extLst>
            </p:cNvPr>
            <p:cNvSpPr/>
            <p:nvPr/>
          </p:nvSpPr>
          <p:spPr>
            <a:xfrm>
              <a:off x="11282842" y="299067"/>
              <a:ext cx="47951" cy="52966"/>
            </a:xfrm>
            <a:custGeom>
              <a:avLst/>
              <a:gdLst/>
              <a:ahLst/>
              <a:cxnLst/>
              <a:rect l="l" t="t" r="r" b="b"/>
              <a:pathLst>
                <a:path w="99568" h="109982">
                  <a:moveTo>
                    <a:pt x="78105" y="109982"/>
                  </a:moveTo>
                  <a:lnTo>
                    <a:pt x="78105" y="45847"/>
                  </a:lnTo>
                  <a:lnTo>
                    <a:pt x="57150" y="87503"/>
                  </a:lnTo>
                  <a:lnTo>
                    <a:pt x="42672" y="87503"/>
                  </a:lnTo>
                  <a:lnTo>
                    <a:pt x="21463" y="4584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21209" y="0"/>
                  </a:lnTo>
                  <a:lnTo>
                    <a:pt x="49911" y="59436"/>
                  </a:lnTo>
                  <a:lnTo>
                    <a:pt x="78486" y="0"/>
                  </a:lnTo>
                  <a:lnTo>
                    <a:pt x="99568" y="0"/>
                  </a:lnTo>
                  <a:lnTo>
                    <a:pt x="9956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3" name="Freeform 15">
              <a:extLst>
                <a:ext uri="{FF2B5EF4-FFF2-40B4-BE49-F238E27FC236}">
                  <a16:creationId xmlns:a16="http://schemas.microsoft.com/office/drawing/2014/main" id="{26607905-95DA-318D-3AEC-27051FBE0386}"/>
                </a:ext>
              </a:extLst>
            </p:cNvPr>
            <p:cNvSpPr/>
            <p:nvPr/>
          </p:nvSpPr>
          <p:spPr>
            <a:xfrm>
              <a:off x="11343147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4" name="Freeform 16">
              <a:extLst>
                <a:ext uri="{FF2B5EF4-FFF2-40B4-BE49-F238E27FC236}">
                  <a16:creationId xmlns:a16="http://schemas.microsoft.com/office/drawing/2014/main" id="{E2922E95-9ABC-8633-D8B7-552D70BFAD7D}"/>
                </a:ext>
              </a:extLst>
            </p:cNvPr>
            <p:cNvSpPr/>
            <p:nvPr/>
          </p:nvSpPr>
          <p:spPr>
            <a:xfrm>
              <a:off x="11388163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5" name="Freeform 17">
              <a:extLst>
                <a:ext uri="{FF2B5EF4-FFF2-40B4-BE49-F238E27FC236}">
                  <a16:creationId xmlns:a16="http://schemas.microsoft.com/office/drawing/2014/main" id="{0E1787E0-001C-544F-4A86-12E9F9CA9E18}"/>
                </a:ext>
              </a:extLst>
            </p:cNvPr>
            <p:cNvSpPr/>
            <p:nvPr/>
          </p:nvSpPr>
          <p:spPr>
            <a:xfrm>
              <a:off x="1143715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6" name="Freeform 18">
              <a:extLst>
                <a:ext uri="{FF2B5EF4-FFF2-40B4-BE49-F238E27FC236}">
                  <a16:creationId xmlns:a16="http://schemas.microsoft.com/office/drawing/2014/main" id="{3BA69367-055D-DD88-9E23-495726483CF0}"/>
                </a:ext>
              </a:extLst>
            </p:cNvPr>
            <p:cNvSpPr/>
            <p:nvPr/>
          </p:nvSpPr>
          <p:spPr>
            <a:xfrm>
              <a:off x="11480273" y="298578"/>
              <a:ext cx="39144" cy="53823"/>
            </a:xfrm>
            <a:custGeom>
              <a:avLst/>
              <a:gdLst/>
              <a:ahLst/>
              <a:cxnLst/>
              <a:rect l="l" t="t" r="r" b="b"/>
              <a:pathLst>
                <a:path w="81280" h="111760">
                  <a:moveTo>
                    <a:pt x="54356" y="25019"/>
                  </a:moveTo>
                  <a:cubicBezTo>
                    <a:pt x="51308" y="21463"/>
                    <a:pt x="46482" y="19177"/>
                    <a:pt x="40640" y="19177"/>
                  </a:cubicBezTo>
                  <a:cubicBezTo>
                    <a:pt x="34798" y="19177"/>
                    <a:pt x="29972" y="21463"/>
                    <a:pt x="26797" y="25019"/>
                  </a:cubicBezTo>
                  <a:cubicBezTo>
                    <a:pt x="22733" y="29591"/>
                    <a:pt x="21590" y="34925"/>
                    <a:pt x="21590" y="55880"/>
                  </a:cubicBezTo>
                  <a:cubicBezTo>
                    <a:pt x="21590" y="76835"/>
                    <a:pt x="22860" y="82042"/>
                    <a:pt x="26797" y="86614"/>
                  </a:cubicBezTo>
                  <a:cubicBezTo>
                    <a:pt x="30099" y="90170"/>
                    <a:pt x="34798" y="92583"/>
                    <a:pt x="40640" y="92583"/>
                  </a:cubicBezTo>
                  <a:cubicBezTo>
                    <a:pt x="46482" y="92583"/>
                    <a:pt x="51308" y="90170"/>
                    <a:pt x="54356" y="86614"/>
                  </a:cubicBezTo>
                  <a:cubicBezTo>
                    <a:pt x="58420" y="82042"/>
                    <a:pt x="59817" y="76835"/>
                    <a:pt x="59817" y="55880"/>
                  </a:cubicBezTo>
                  <a:cubicBezTo>
                    <a:pt x="59817" y="34925"/>
                    <a:pt x="58420" y="29591"/>
                    <a:pt x="54356" y="25019"/>
                  </a:cubicBezTo>
                  <a:moveTo>
                    <a:pt x="69977" y="100203"/>
                  </a:moveTo>
                  <a:cubicBezTo>
                    <a:pt x="62611" y="107569"/>
                    <a:pt x="53340" y="111760"/>
                    <a:pt x="40640" y="111760"/>
                  </a:cubicBezTo>
                  <a:cubicBezTo>
                    <a:pt x="27940" y="111760"/>
                    <a:pt x="18542" y="107569"/>
                    <a:pt x="11176" y="100203"/>
                  </a:cubicBezTo>
                  <a:cubicBezTo>
                    <a:pt x="254" y="89281"/>
                    <a:pt x="0" y="76835"/>
                    <a:pt x="0" y="55880"/>
                  </a:cubicBezTo>
                  <a:cubicBezTo>
                    <a:pt x="0" y="34925"/>
                    <a:pt x="127" y="22479"/>
                    <a:pt x="11176" y="11557"/>
                  </a:cubicBezTo>
                  <a:cubicBezTo>
                    <a:pt x="18542" y="4191"/>
                    <a:pt x="28067" y="0"/>
                    <a:pt x="40640" y="0"/>
                  </a:cubicBezTo>
                  <a:cubicBezTo>
                    <a:pt x="53213" y="0"/>
                    <a:pt x="62611" y="4191"/>
                    <a:pt x="69977" y="11557"/>
                  </a:cubicBezTo>
                  <a:cubicBezTo>
                    <a:pt x="80899" y="22479"/>
                    <a:pt x="81280" y="34925"/>
                    <a:pt x="81280" y="55880"/>
                  </a:cubicBezTo>
                  <a:cubicBezTo>
                    <a:pt x="81280" y="76835"/>
                    <a:pt x="81026" y="89281"/>
                    <a:pt x="69977" y="100203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8" name="Freeform 19">
              <a:extLst>
                <a:ext uri="{FF2B5EF4-FFF2-40B4-BE49-F238E27FC236}">
                  <a16:creationId xmlns:a16="http://schemas.microsoft.com/office/drawing/2014/main" id="{520BA2F7-37B6-0C07-2912-ED75212F0B60}"/>
                </a:ext>
              </a:extLst>
            </p:cNvPr>
            <p:cNvSpPr/>
            <p:nvPr/>
          </p:nvSpPr>
          <p:spPr>
            <a:xfrm>
              <a:off x="11022903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9" name="Freeform 20">
              <a:extLst>
                <a:ext uri="{FF2B5EF4-FFF2-40B4-BE49-F238E27FC236}">
                  <a16:creationId xmlns:a16="http://schemas.microsoft.com/office/drawing/2014/main" id="{E24A7C4F-1168-ED71-B02C-F025AF1E5B6E}"/>
                </a:ext>
              </a:extLst>
            </p:cNvPr>
            <p:cNvSpPr/>
            <p:nvPr/>
          </p:nvSpPr>
          <p:spPr>
            <a:xfrm>
              <a:off x="11079294" y="370504"/>
              <a:ext cx="48624" cy="66911"/>
            </a:xfrm>
            <a:custGeom>
              <a:avLst/>
              <a:gdLst/>
              <a:ahLst/>
              <a:cxnLst/>
              <a:rect l="l" t="t" r="r" b="b"/>
              <a:pathLst>
                <a:path w="100965" h="138938">
                  <a:moveTo>
                    <a:pt x="67564" y="31115"/>
                  </a:moveTo>
                  <a:cubicBezTo>
                    <a:pt x="63754" y="26670"/>
                    <a:pt x="57785" y="23876"/>
                    <a:pt x="50546" y="23876"/>
                  </a:cubicBezTo>
                  <a:cubicBezTo>
                    <a:pt x="43307" y="23876"/>
                    <a:pt x="37338" y="26797"/>
                    <a:pt x="33274" y="31115"/>
                  </a:cubicBezTo>
                  <a:cubicBezTo>
                    <a:pt x="28321" y="36830"/>
                    <a:pt x="26797" y="43434"/>
                    <a:pt x="26797" y="69469"/>
                  </a:cubicBezTo>
                  <a:cubicBezTo>
                    <a:pt x="26797" y="95504"/>
                    <a:pt x="28321" y="101854"/>
                    <a:pt x="33274" y="107696"/>
                  </a:cubicBezTo>
                  <a:cubicBezTo>
                    <a:pt x="37338" y="112141"/>
                    <a:pt x="43307" y="115189"/>
                    <a:pt x="50546" y="115189"/>
                  </a:cubicBezTo>
                  <a:cubicBezTo>
                    <a:pt x="57785" y="115189"/>
                    <a:pt x="63754" y="112141"/>
                    <a:pt x="67564" y="107696"/>
                  </a:cubicBezTo>
                  <a:cubicBezTo>
                    <a:pt x="72517" y="101981"/>
                    <a:pt x="74295" y="95631"/>
                    <a:pt x="74295" y="69469"/>
                  </a:cubicBezTo>
                  <a:cubicBezTo>
                    <a:pt x="74295" y="43307"/>
                    <a:pt x="72517" y="36830"/>
                    <a:pt x="67564" y="31115"/>
                  </a:cubicBezTo>
                  <a:moveTo>
                    <a:pt x="86995" y="124587"/>
                  </a:moveTo>
                  <a:cubicBezTo>
                    <a:pt x="77851" y="133731"/>
                    <a:pt x="66294" y="138938"/>
                    <a:pt x="50546" y="138938"/>
                  </a:cubicBezTo>
                  <a:cubicBezTo>
                    <a:pt x="34798" y="138938"/>
                    <a:pt x="23114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2987" y="5207"/>
                    <a:pt x="34798" y="0"/>
                    <a:pt x="50546" y="0"/>
                  </a:cubicBezTo>
                  <a:cubicBezTo>
                    <a:pt x="66294" y="0"/>
                    <a:pt x="77851" y="5207"/>
                    <a:pt x="86995" y="14351"/>
                  </a:cubicBezTo>
                  <a:cubicBezTo>
                    <a:pt x="100584" y="27940"/>
                    <a:pt x="100965" y="43307"/>
                    <a:pt x="100965" y="69469"/>
                  </a:cubicBezTo>
                  <a:cubicBezTo>
                    <a:pt x="100965" y="95631"/>
                    <a:pt x="100584" y="110871"/>
                    <a:pt x="86995" y="124587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1" name="Freeform 21">
              <a:extLst>
                <a:ext uri="{FF2B5EF4-FFF2-40B4-BE49-F238E27FC236}">
                  <a16:creationId xmlns:a16="http://schemas.microsoft.com/office/drawing/2014/main" id="{C187F69E-CE0E-DD68-2E41-1B3246BF8C3D}"/>
                </a:ext>
              </a:extLst>
            </p:cNvPr>
            <p:cNvSpPr/>
            <p:nvPr/>
          </p:nvSpPr>
          <p:spPr>
            <a:xfrm>
              <a:off x="11141007" y="371055"/>
              <a:ext cx="59572" cy="65810"/>
            </a:xfrm>
            <a:custGeom>
              <a:avLst/>
              <a:gdLst/>
              <a:ahLst/>
              <a:cxnLst/>
              <a:rect l="l" t="t" r="r" b="b"/>
              <a:pathLst>
                <a:path w="123698" h="136652">
                  <a:moveTo>
                    <a:pt x="97028" y="136652"/>
                  </a:moveTo>
                  <a:lnTo>
                    <a:pt x="97028" y="57023"/>
                  </a:lnTo>
                  <a:lnTo>
                    <a:pt x="70993" y="108839"/>
                  </a:lnTo>
                  <a:lnTo>
                    <a:pt x="52959" y="108839"/>
                  </a:lnTo>
                  <a:lnTo>
                    <a:pt x="26670" y="57023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26289" y="0"/>
                  </a:lnTo>
                  <a:lnTo>
                    <a:pt x="61976" y="73914"/>
                  </a:lnTo>
                  <a:lnTo>
                    <a:pt x="97409" y="0"/>
                  </a:lnTo>
                  <a:lnTo>
                    <a:pt x="123698" y="0"/>
                  </a:lnTo>
                  <a:lnTo>
                    <a:pt x="12369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2" name="Freeform 22">
              <a:extLst>
                <a:ext uri="{FF2B5EF4-FFF2-40B4-BE49-F238E27FC236}">
                  <a16:creationId xmlns:a16="http://schemas.microsoft.com/office/drawing/2014/main" id="{E3CB8175-D675-7DE9-6F81-D55F22B389B7}"/>
                </a:ext>
              </a:extLst>
            </p:cNvPr>
            <p:cNvSpPr/>
            <p:nvPr/>
          </p:nvSpPr>
          <p:spPr>
            <a:xfrm>
              <a:off x="11215930" y="371055"/>
              <a:ext cx="43303" cy="65810"/>
            </a:xfrm>
            <a:custGeom>
              <a:avLst/>
              <a:gdLst/>
              <a:ahLst/>
              <a:cxnLst/>
              <a:rect l="l" t="t" r="r" b="b"/>
              <a:pathLst>
                <a:path w="89916" h="136652">
                  <a:moveTo>
                    <a:pt x="0" y="136652"/>
                  </a:moveTo>
                  <a:lnTo>
                    <a:pt x="0" y="0"/>
                  </a:lnTo>
                  <a:lnTo>
                    <a:pt x="89916" y="0"/>
                  </a:lnTo>
                  <a:lnTo>
                    <a:pt x="89916" y="23749"/>
                  </a:lnTo>
                  <a:lnTo>
                    <a:pt x="26670" y="23749"/>
                  </a:lnTo>
                  <a:lnTo>
                    <a:pt x="26670" y="55753"/>
                  </a:lnTo>
                  <a:lnTo>
                    <a:pt x="80518" y="55753"/>
                  </a:lnTo>
                  <a:lnTo>
                    <a:pt x="80518" y="79502"/>
                  </a:lnTo>
                  <a:lnTo>
                    <a:pt x="26670" y="79502"/>
                  </a:lnTo>
                  <a:lnTo>
                    <a:pt x="26670" y="112649"/>
                  </a:lnTo>
                  <a:lnTo>
                    <a:pt x="89916" y="112649"/>
                  </a:lnTo>
                  <a:lnTo>
                    <a:pt x="89916" y="136398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3" name="Freeform 23">
              <a:extLst>
                <a:ext uri="{FF2B5EF4-FFF2-40B4-BE49-F238E27FC236}">
                  <a16:creationId xmlns:a16="http://schemas.microsoft.com/office/drawing/2014/main" id="{0E667AD9-C409-12E6-008B-8F93997A059C}"/>
                </a:ext>
              </a:extLst>
            </p:cNvPr>
            <p:cNvSpPr/>
            <p:nvPr/>
          </p:nvSpPr>
          <p:spPr>
            <a:xfrm>
              <a:off x="11271832" y="371055"/>
              <a:ext cx="49786" cy="65810"/>
            </a:xfrm>
            <a:custGeom>
              <a:avLst/>
              <a:gdLst/>
              <a:ahLst/>
              <a:cxnLst/>
              <a:rect l="l" t="t" r="r" b="b"/>
              <a:pathLst>
                <a:path w="103378" h="136652">
                  <a:moveTo>
                    <a:pt x="51816" y="23876"/>
                  </a:moveTo>
                  <a:lnTo>
                    <a:pt x="26670" y="23876"/>
                  </a:lnTo>
                  <a:lnTo>
                    <a:pt x="26670" y="59944"/>
                  </a:lnTo>
                  <a:lnTo>
                    <a:pt x="51816" y="59944"/>
                  </a:lnTo>
                  <a:cubicBezTo>
                    <a:pt x="63500" y="59944"/>
                    <a:pt x="71247" y="52451"/>
                    <a:pt x="71247" y="41910"/>
                  </a:cubicBezTo>
                  <a:cubicBezTo>
                    <a:pt x="71247" y="31369"/>
                    <a:pt x="63627" y="23876"/>
                    <a:pt x="51816" y="23876"/>
                  </a:cubicBezTo>
                  <a:moveTo>
                    <a:pt x="72517" y="136652"/>
                  </a:moveTo>
                  <a:lnTo>
                    <a:pt x="45847" y="82169"/>
                  </a:lnTo>
                  <a:lnTo>
                    <a:pt x="26670" y="82169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53467" y="0"/>
                  </a:lnTo>
                  <a:cubicBezTo>
                    <a:pt x="81280" y="0"/>
                    <a:pt x="97790" y="18923"/>
                    <a:pt x="97790" y="41783"/>
                  </a:cubicBezTo>
                  <a:cubicBezTo>
                    <a:pt x="97790" y="60960"/>
                    <a:pt x="86106" y="72898"/>
                    <a:pt x="72898" y="77724"/>
                  </a:cubicBezTo>
                  <a:lnTo>
                    <a:pt x="10337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4" name="Freeform 24">
              <a:extLst>
                <a:ext uri="{FF2B5EF4-FFF2-40B4-BE49-F238E27FC236}">
                  <a16:creationId xmlns:a16="http://schemas.microsoft.com/office/drawing/2014/main" id="{89C5EB03-7F6F-2AB7-9C67-4D3BCEE09A2E}"/>
                </a:ext>
              </a:extLst>
            </p:cNvPr>
            <p:cNvSpPr/>
            <p:nvPr/>
          </p:nvSpPr>
          <p:spPr>
            <a:xfrm>
              <a:off x="11329997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5" name="Freeform 25">
              <a:extLst>
                <a:ext uri="{FF2B5EF4-FFF2-40B4-BE49-F238E27FC236}">
                  <a16:creationId xmlns:a16="http://schemas.microsoft.com/office/drawing/2014/main" id="{18064239-F787-D42E-65B8-A0BC72FA4A7E}"/>
                </a:ext>
              </a:extLst>
            </p:cNvPr>
            <p:cNvSpPr/>
            <p:nvPr/>
          </p:nvSpPr>
          <p:spPr>
            <a:xfrm>
              <a:off x="11389569" y="371055"/>
              <a:ext cx="12844" cy="65810"/>
            </a:xfrm>
            <a:custGeom>
              <a:avLst/>
              <a:gdLst/>
              <a:ahLst/>
              <a:cxnLst/>
              <a:rect l="l" t="t" r="r" b="b"/>
              <a:pathLst>
                <a:path w="26670" h="136652">
                  <a:moveTo>
                    <a:pt x="0" y="0"/>
                  </a:moveTo>
                  <a:lnTo>
                    <a:pt x="26670" y="0"/>
                  </a:lnTo>
                  <a:lnTo>
                    <a:pt x="26670" y="136652"/>
                  </a:lnTo>
                  <a:lnTo>
                    <a:pt x="0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6" name="Freeform 26">
              <a:extLst>
                <a:ext uri="{FF2B5EF4-FFF2-40B4-BE49-F238E27FC236}">
                  <a16:creationId xmlns:a16="http://schemas.microsoft.com/office/drawing/2014/main" id="{EAACFB6C-4C7F-7DFE-E9DC-44C6A7D65389}"/>
                </a:ext>
              </a:extLst>
            </p:cNvPr>
            <p:cNvSpPr/>
            <p:nvPr/>
          </p:nvSpPr>
          <p:spPr>
            <a:xfrm>
              <a:off x="11410548" y="370993"/>
              <a:ext cx="58043" cy="65810"/>
            </a:xfrm>
            <a:custGeom>
              <a:avLst/>
              <a:gdLst/>
              <a:ahLst/>
              <a:cxnLst/>
              <a:rect l="l" t="t" r="r" b="b"/>
              <a:pathLst>
                <a:path w="120523" h="136652">
                  <a:moveTo>
                    <a:pt x="60706" y="40386"/>
                  </a:moveTo>
                  <a:lnTo>
                    <a:pt x="43434" y="90043"/>
                  </a:lnTo>
                  <a:lnTo>
                    <a:pt x="77343" y="90043"/>
                  </a:lnTo>
                  <a:close/>
                  <a:moveTo>
                    <a:pt x="92583" y="136652"/>
                  </a:moveTo>
                  <a:lnTo>
                    <a:pt x="84582" y="112522"/>
                  </a:lnTo>
                  <a:lnTo>
                    <a:pt x="36068" y="112522"/>
                  </a:lnTo>
                  <a:lnTo>
                    <a:pt x="27813" y="136652"/>
                  </a:lnTo>
                  <a:lnTo>
                    <a:pt x="0" y="136652"/>
                  </a:lnTo>
                  <a:lnTo>
                    <a:pt x="49657" y="0"/>
                  </a:lnTo>
                  <a:lnTo>
                    <a:pt x="70612" y="0"/>
                  </a:lnTo>
                  <a:lnTo>
                    <a:pt x="120523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7" name="Freeform 27">
              <a:extLst>
                <a:ext uri="{FF2B5EF4-FFF2-40B4-BE49-F238E27FC236}">
                  <a16:creationId xmlns:a16="http://schemas.microsoft.com/office/drawing/2014/main" id="{15E1DC96-3236-1154-4F15-0EE9EC8EC67F}"/>
                </a:ext>
              </a:extLst>
            </p:cNvPr>
            <p:cNvSpPr/>
            <p:nvPr/>
          </p:nvSpPr>
          <p:spPr>
            <a:xfrm>
              <a:off x="11476664" y="371055"/>
              <a:ext cx="42691" cy="65810"/>
            </a:xfrm>
            <a:custGeom>
              <a:avLst/>
              <a:gdLst/>
              <a:ahLst/>
              <a:cxnLst/>
              <a:rect l="l" t="t" r="r" b="b"/>
              <a:pathLst>
                <a:path w="88646" h="136652">
                  <a:moveTo>
                    <a:pt x="0" y="136652"/>
                  </a:moveTo>
                  <a:lnTo>
                    <a:pt x="0" y="0"/>
                  </a:lnTo>
                  <a:lnTo>
                    <a:pt x="26670" y="0"/>
                  </a:lnTo>
                  <a:lnTo>
                    <a:pt x="26670" y="112776"/>
                  </a:lnTo>
                  <a:lnTo>
                    <a:pt x="88646" y="112776"/>
                  </a:lnTo>
                  <a:lnTo>
                    <a:pt x="88646" y="136525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2" name="Group 6">
            <a:extLst>
              <a:ext uri="{FF2B5EF4-FFF2-40B4-BE49-F238E27FC236}">
                <a16:creationId xmlns:a16="http://schemas.microsoft.com/office/drawing/2014/main" id="{104346A5-304B-C610-F06E-6A5213B677D3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58D11BA6-A494-4AAA-00C5-BC552201E2C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BA3D03A0-3FD6-6E5B-EA14-6A0AD654468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B4510C1D-8915-EE07-F927-EB8C184AD9CC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F37763C6-F644-DC4C-4F7F-8B0A6546F9A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71854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821B92-E755-34AE-AB2B-2541954A5D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Mulher em frente a computador&#10;&#10;O conteúdo gerado por IA pode estar incorreto.">
            <a:extLst>
              <a:ext uri="{FF2B5EF4-FFF2-40B4-BE49-F238E27FC236}">
                <a16:creationId xmlns:a16="http://schemas.microsoft.com/office/drawing/2014/main" id="{4EF911F4-D3E6-6777-AA72-51EE3123A7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58" r="1059"/>
          <a:stretch/>
        </p:blipFill>
        <p:spPr>
          <a:xfrm>
            <a:off x="206486" y="783727"/>
            <a:ext cx="5892162" cy="5857658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FB1AD67A-0B0E-537E-20A2-38F3F04AAF59}"/>
              </a:ext>
            </a:extLst>
          </p:cNvPr>
          <p:cNvSpPr txBox="1"/>
          <p:nvPr/>
        </p:nvSpPr>
        <p:spPr>
          <a:xfrm>
            <a:off x="6412530" y="2950081"/>
            <a:ext cx="47371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Pensado para clientes que já possuam um site desenvolvido ou que desejem criar um com total liberdade utilizando programadores ou plataformas externas, a Claro empresas oferece o serviço </a:t>
            </a:r>
          </a:p>
          <a:p>
            <a:r>
              <a:rPr lang="pt-BR" sz="2000" dirty="0"/>
              <a:t>de Hospedagem de Site.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33D636F3-88C1-F1F1-9DDF-F5DA2A25D93A}"/>
              </a:ext>
            </a:extLst>
          </p:cNvPr>
          <p:cNvSpPr/>
          <p:nvPr/>
        </p:nvSpPr>
        <p:spPr>
          <a:xfrm>
            <a:off x="5183110" y="1242607"/>
            <a:ext cx="5129934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HOSPEDAGEM DE SITE</a:t>
            </a:r>
          </a:p>
        </p:txBody>
      </p:sp>
    </p:spTree>
    <p:extLst>
      <p:ext uri="{BB962C8B-B14F-4D97-AF65-F5344CB8AC3E}">
        <p14:creationId xmlns:p14="http://schemas.microsoft.com/office/powerpoint/2010/main" val="2110224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0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40586-D34C-732D-6693-B37D04F58F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Mulher em frente a computador&#10;&#10;O conteúdo gerado por IA pode estar incorreto.">
            <a:extLst>
              <a:ext uri="{FF2B5EF4-FFF2-40B4-BE49-F238E27FC236}">
                <a16:creationId xmlns:a16="http://schemas.microsoft.com/office/drawing/2014/main" id="{BA63D016-C40D-BFCD-D6D9-9066356DB3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58" r="1059"/>
          <a:stretch/>
        </p:blipFill>
        <p:spPr>
          <a:xfrm>
            <a:off x="206485" y="783726"/>
            <a:ext cx="5911667" cy="5877049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9A245569-6EC4-9B42-3CC1-58A5868B1744}"/>
              </a:ext>
            </a:extLst>
          </p:cNvPr>
          <p:cNvSpPr txBox="1"/>
          <p:nvPr/>
        </p:nvSpPr>
        <p:spPr>
          <a:xfrm>
            <a:off x="6412529" y="2950081"/>
            <a:ext cx="501618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>
                <a:solidFill>
                  <a:srgbClr val="000000"/>
                </a:solidFill>
              </a:rPr>
              <a:t>A solução funciona como um espaço locado para publicar um website. Nos serviços </a:t>
            </a:r>
          </a:p>
          <a:p>
            <a:r>
              <a:rPr lang="pt-BR" sz="2000" dirty="0">
                <a:solidFill>
                  <a:srgbClr val="000000"/>
                </a:solidFill>
              </a:rPr>
              <a:t>da Claro empresas, o cliente tem acesso </a:t>
            </a:r>
          </a:p>
          <a:p>
            <a:r>
              <a:rPr lang="pt-BR" sz="2000" dirty="0">
                <a:solidFill>
                  <a:srgbClr val="000000"/>
                </a:solidFill>
              </a:rPr>
              <a:t>a ferramenta web do Painel de Controle, que disponibiliza uma série de aplicativos para administrar seus ambientes. </a:t>
            </a:r>
            <a:endParaRPr lang="pt-BR" sz="2000" dirty="0"/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56C065A5-4AFE-12B5-26D7-B8994E054371}"/>
              </a:ext>
            </a:extLst>
          </p:cNvPr>
          <p:cNvSpPr/>
          <p:nvPr/>
        </p:nvSpPr>
        <p:spPr>
          <a:xfrm>
            <a:off x="5183110" y="1242607"/>
            <a:ext cx="5129934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HOSPEDAGEM DE SITE</a:t>
            </a:r>
          </a:p>
        </p:txBody>
      </p:sp>
    </p:spTree>
    <p:extLst>
      <p:ext uri="{BB962C8B-B14F-4D97-AF65-F5344CB8AC3E}">
        <p14:creationId xmlns:p14="http://schemas.microsoft.com/office/powerpoint/2010/main" val="1959505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7A7F0F-21BF-25D4-1453-CAA1CDF632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 descr="Pessoas sentadas ao redor de uma mesa&#10;&#10;O conteúdo gerado por IA pode estar incorreto.">
            <a:extLst>
              <a:ext uri="{FF2B5EF4-FFF2-40B4-BE49-F238E27FC236}">
                <a16:creationId xmlns:a16="http://schemas.microsoft.com/office/drawing/2014/main" id="{19C4CC9F-3A82-25A4-51F7-33E6E6AF9B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55" r="18760" b="3774"/>
          <a:stretch/>
        </p:blipFill>
        <p:spPr>
          <a:xfrm>
            <a:off x="6033663" y="756199"/>
            <a:ext cx="5954985" cy="5886648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A5895260-A483-4B13-6904-9B5A334E7BB4}"/>
              </a:ext>
            </a:extLst>
          </p:cNvPr>
          <p:cNvSpPr txBox="1"/>
          <p:nvPr/>
        </p:nvSpPr>
        <p:spPr>
          <a:xfrm>
            <a:off x="576581" y="2159882"/>
            <a:ext cx="469130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pt-BR" sz="2000" dirty="0"/>
              <a:t>O serviço de hospedagem de sites </a:t>
            </a:r>
          </a:p>
          <a:p>
            <a:pPr fontAlgn="base"/>
            <a:r>
              <a:rPr lang="pt-BR" sz="2000" dirty="0"/>
              <a:t>Claro empresas possui alto desempenho </a:t>
            </a:r>
          </a:p>
          <a:p>
            <a:pPr fontAlgn="base"/>
            <a:r>
              <a:rPr lang="pt-BR" sz="2000" dirty="0"/>
              <a:t>e confiabilidade. Além disso, disponibiliza acesso ao Painel de Controle com aplicativos que permitem que seja possível desenhar </a:t>
            </a:r>
          </a:p>
          <a:p>
            <a:pPr fontAlgn="base"/>
            <a:r>
              <a:rPr lang="pt-BR" sz="2000" dirty="0"/>
              <a:t>e manter o site da empresa, gerenciar arquivos, ajustar configurações de segurança, e também oferece uma conta de e-mail para comunicação </a:t>
            </a:r>
          </a:p>
          <a:p>
            <a:pPr fontAlgn="base"/>
            <a:r>
              <a:rPr lang="pt-BR" sz="2000" dirty="0"/>
              <a:t>com os clientes. 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ABB2B2FB-3448-7852-5F43-0C63B7394C24}"/>
              </a:ext>
            </a:extLst>
          </p:cNvPr>
          <p:cNvSpPr/>
          <p:nvPr/>
        </p:nvSpPr>
        <p:spPr>
          <a:xfrm>
            <a:off x="2120610" y="1102402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HOSPEDAGEM DE SITE</a:t>
            </a:r>
          </a:p>
        </p:txBody>
      </p:sp>
    </p:spTree>
    <p:extLst>
      <p:ext uri="{BB962C8B-B14F-4D97-AF65-F5344CB8AC3E}">
        <p14:creationId xmlns:p14="http://schemas.microsoft.com/office/powerpoint/2010/main" val="679594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73103-F347-41DA-EF6D-F2C6154A99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2C144D22-AEC4-4768-43AC-01266BDEC8BA}"/>
              </a:ext>
            </a:extLst>
          </p:cNvPr>
          <p:cNvSpPr/>
          <p:nvPr/>
        </p:nvSpPr>
        <p:spPr>
          <a:xfrm>
            <a:off x="667446" y="2192140"/>
            <a:ext cx="3486558" cy="3303639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4A624CAA-C423-F576-6F4F-6637E93F796D}"/>
              </a:ext>
            </a:extLst>
          </p:cNvPr>
          <p:cNvSpPr txBox="1"/>
          <p:nvPr/>
        </p:nvSpPr>
        <p:spPr>
          <a:xfrm>
            <a:off x="418123" y="1011557"/>
            <a:ext cx="108194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pt-BR" sz="2000" dirty="0"/>
              <a:t>Ao optar por hospedar seu site com a Claro empresas o cliente deverá selecionar um plano adequado às necessidades do seu negócio, confira as opções disponíveis para contratação: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BC9AC01E-85F1-11FF-5EAF-85C7FB59B352}"/>
              </a:ext>
            </a:extLst>
          </p:cNvPr>
          <p:cNvSpPr txBox="1"/>
          <p:nvPr/>
        </p:nvSpPr>
        <p:spPr>
          <a:xfrm>
            <a:off x="833282" y="2434214"/>
            <a:ext cx="3154885" cy="2523768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pt-BR" b="1" dirty="0">
                <a:solidFill>
                  <a:schemeClr val="bg1"/>
                </a:solidFill>
              </a:rPr>
              <a:t>Plano Pessoal</a:t>
            </a:r>
          </a:p>
          <a:p>
            <a:pPr algn="ctr"/>
            <a:endParaRPr lang="pt-BR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Domínio grátis*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5 contas de e-mail de 10GB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200GB de espaço na web Instalador de </a:t>
            </a:r>
            <a:r>
              <a:rPr lang="pt-BR" dirty="0" err="1">
                <a:solidFill>
                  <a:schemeClr val="bg1"/>
                </a:solidFill>
              </a:rPr>
              <a:t>WordPress</a:t>
            </a:r>
            <a:endParaRPr lang="pt-BR" dirty="0">
              <a:solidFill>
                <a:schemeClr val="bg1"/>
              </a:solidFill>
            </a:endParaRPr>
          </a:p>
          <a:p>
            <a:pPr algn="ctr"/>
            <a:endParaRPr lang="pt-BR" dirty="0">
              <a:solidFill>
                <a:schemeClr val="bg1"/>
              </a:solidFill>
            </a:endParaRPr>
          </a:p>
          <a:p>
            <a:r>
              <a:rPr lang="pt-BR" sz="1600" dirty="0">
                <a:solidFill>
                  <a:schemeClr val="bg1">
                    <a:lumMod val="95000"/>
                  </a:schemeClr>
                </a:solidFill>
              </a:rPr>
              <a:t>*O domínio grátis está sujeito a condições específicas do plano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7CF2CAA7-42E4-83A9-9CB1-F578CDF2251B}"/>
              </a:ext>
            </a:extLst>
          </p:cNvPr>
          <p:cNvSpPr/>
          <p:nvPr/>
        </p:nvSpPr>
        <p:spPr>
          <a:xfrm>
            <a:off x="4294137" y="2192140"/>
            <a:ext cx="3486558" cy="3303639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01095BE4-A4EE-F93B-D944-23B27C5F4F25}"/>
              </a:ext>
            </a:extLst>
          </p:cNvPr>
          <p:cNvSpPr/>
          <p:nvPr/>
        </p:nvSpPr>
        <p:spPr>
          <a:xfrm>
            <a:off x="7920240" y="2192140"/>
            <a:ext cx="3486558" cy="3303639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DD4690B3-D4A7-29CC-C3F5-7F037BD57F65}"/>
              </a:ext>
            </a:extLst>
          </p:cNvPr>
          <p:cNvSpPr txBox="1"/>
          <p:nvPr/>
        </p:nvSpPr>
        <p:spPr>
          <a:xfrm>
            <a:off x="4445671" y="2434214"/>
            <a:ext cx="3183490" cy="2585323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pt-BR" b="1" dirty="0">
                <a:solidFill>
                  <a:schemeClr val="bg1"/>
                </a:solidFill>
              </a:rPr>
              <a:t>Plano Profissional </a:t>
            </a:r>
          </a:p>
          <a:p>
            <a:pPr algn="ctr"/>
            <a:endParaRPr lang="pt-BR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150GB de espaço na web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10 contas de e-mail de 10GB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Instalador de </a:t>
            </a:r>
            <a:r>
              <a:rPr lang="pt-BR" dirty="0" err="1">
                <a:solidFill>
                  <a:schemeClr val="bg1"/>
                </a:solidFill>
              </a:rPr>
              <a:t>WordPress</a:t>
            </a:r>
            <a:r>
              <a:rPr lang="pt-BR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ASP e ASP.NET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Suporte para SQL Server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FTP anônimo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3A8BC244-CAE2-3A67-7E7E-B0AD6182AD0B}"/>
              </a:ext>
            </a:extLst>
          </p:cNvPr>
          <p:cNvSpPr txBox="1"/>
          <p:nvPr/>
        </p:nvSpPr>
        <p:spPr>
          <a:xfrm>
            <a:off x="8071049" y="2434214"/>
            <a:ext cx="3191284" cy="286232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pt-BR" b="1" dirty="0">
                <a:solidFill>
                  <a:schemeClr val="bg1"/>
                </a:solidFill>
              </a:rPr>
              <a:t>Plano Empresarial </a:t>
            </a:r>
          </a:p>
          <a:p>
            <a:pPr algn="ctr"/>
            <a:endParaRPr lang="pt-BR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300GB de espaço na web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20 contas de e-mail de 10GB Instalador de </a:t>
            </a:r>
            <a:r>
              <a:rPr lang="pt-BR" dirty="0" err="1">
                <a:solidFill>
                  <a:schemeClr val="bg1"/>
                </a:solidFill>
              </a:rPr>
              <a:t>WordPress</a:t>
            </a:r>
            <a:r>
              <a:rPr lang="pt-BR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SSL Administrador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ASP e ASP.NET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Suporte para SQL Server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FTP anônimo</a:t>
            </a:r>
          </a:p>
        </p:txBody>
      </p:sp>
      <p:sp>
        <p:nvSpPr>
          <p:cNvPr id="25" name="Retângulo 24">
            <a:extLst>
              <a:ext uri="{FF2B5EF4-FFF2-40B4-BE49-F238E27FC236}">
                <a16:creationId xmlns:a16="http://schemas.microsoft.com/office/drawing/2014/main" id="{F9776FC8-061C-1FD1-D76C-5B549FA03702}"/>
              </a:ext>
            </a:extLst>
          </p:cNvPr>
          <p:cNvSpPr/>
          <p:nvPr/>
        </p:nvSpPr>
        <p:spPr>
          <a:xfrm>
            <a:off x="418122" y="1975479"/>
            <a:ext cx="11218065" cy="3716594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675440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3" grpId="0"/>
      <p:bldP spid="6" grpId="0"/>
      <p:bldP spid="19" grpId="0" animBg="1"/>
      <p:bldP spid="21" grpId="0" animBg="1"/>
      <p:bldP spid="23" grpId="0"/>
      <p:bldP spid="24" grpId="0"/>
      <p:bldP spid="25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aixaDeTexto 19">
            <a:extLst>
              <a:ext uri="{FF2B5EF4-FFF2-40B4-BE49-F238E27FC236}">
                <a16:creationId xmlns:a16="http://schemas.microsoft.com/office/drawing/2014/main" id="{4C3B59A4-A2BA-297D-C037-0D326B9A4AB7}"/>
              </a:ext>
            </a:extLst>
          </p:cNvPr>
          <p:cNvSpPr txBox="1"/>
          <p:nvPr/>
        </p:nvSpPr>
        <p:spPr>
          <a:xfrm>
            <a:off x="634469" y="4137107"/>
            <a:ext cx="105951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pt-BR" sz="2000" b="0" i="0" dirty="0">
                <a:solidFill>
                  <a:schemeClr val="bg1"/>
                </a:solidFill>
                <a:effectLst/>
              </a:rPr>
              <a:t>Todos os planos incluem e-mail com o domínio escolhido (</a:t>
            </a:r>
            <a:r>
              <a:rPr lang="pt-BR" sz="2000" b="0" i="0" u="sng" dirty="0">
                <a:solidFill>
                  <a:srgbClr val="FFC000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contato@suaempresa.com.br</a:t>
            </a:r>
            <a:r>
              <a:rPr lang="pt-BR" sz="2000" b="0" i="0" dirty="0">
                <a:solidFill>
                  <a:schemeClr val="bg1"/>
                </a:solidFill>
                <a:effectLst/>
              </a:rPr>
              <a:t>)</a:t>
            </a:r>
          </a:p>
          <a:p>
            <a:pPr algn="ctr" rtl="0"/>
            <a:r>
              <a:rPr lang="pt-BR" sz="2000" b="0" i="0" dirty="0">
                <a:solidFill>
                  <a:schemeClr val="bg1"/>
                </a:solidFill>
                <a:effectLst/>
              </a:rPr>
              <a:t>e cada conta inclui 1GB de espaço de armazenamento. O e-mail pode ser acessado através </a:t>
            </a:r>
          </a:p>
          <a:p>
            <a:pPr algn="ctr" rtl="0"/>
            <a:r>
              <a:rPr lang="pt-BR" sz="2000" b="0" i="0" dirty="0">
                <a:solidFill>
                  <a:schemeClr val="bg1"/>
                </a:solidFill>
                <a:effectLst/>
              </a:rPr>
              <a:t>de webmail, seja a partir de desktop ou dispositivos móveis.</a:t>
            </a:r>
            <a:endParaRPr lang="pt-BR" sz="2000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53037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AC88C-7051-C8AF-A0DC-F75B738F8A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FEEFA115-A50D-AE28-5D8E-F751247AD1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144"/>
          <a:stretch/>
        </p:blipFill>
        <p:spPr>
          <a:xfrm>
            <a:off x="-111760" y="-15922"/>
            <a:ext cx="8665514" cy="688984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D34E8454-32DA-AE70-CD68-5D87516B50AF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2B341DCD-B55D-86DB-1D82-D2A5486CFBF9}"/>
              </a:ext>
            </a:extLst>
          </p:cNvPr>
          <p:cNvSpPr txBox="1"/>
          <p:nvPr/>
        </p:nvSpPr>
        <p:spPr>
          <a:xfrm>
            <a:off x="7155283" y="3178529"/>
            <a:ext cx="32846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SITE PRONTO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AF68C519-EF87-7F47-B21E-88E9D8784B9D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CA6AA63C-785D-4129-0585-175C73A7DCC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218A2E41-F397-DF90-92E9-86929DE48C0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47429AEF-1F96-3A85-7AD8-459B4AA2A75F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F7117283-F047-160B-A5E0-230F88BBC69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40790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8B632F-EE2F-2ABB-7D6A-7B0687E8D3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 descr="Homem em frente a computador&#10;&#10;O conteúdo gerado por IA pode estar incorreto.">
            <a:extLst>
              <a:ext uri="{FF2B5EF4-FFF2-40B4-BE49-F238E27FC236}">
                <a16:creationId xmlns:a16="http://schemas.microsoft.com/office/drawing/2014/main" id="{7A11925A-92C0-E94F-9155-EB7C891C2B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67" r="14980"/>
          <a:stretch/>
        </p:blipFill>
        <p:spPr>
          <a:xfrm>
            <a:off x="206486" y="770034"/>
            <a:ext cx="5805074" cy="5771080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D724FF6B-89CA-E8CC-841F-87FBC7301192}"/>
              </a:ext>
            </a:extLst>
          </p:cNvPr>
          <p:cNvSpPr txBox="1"/>
          <p:nvPr/>
        </p:nvSpPr>
        <p:spPr>
          <a:xfrm>
            <a:off x="6361826" y="2599850"/>
            <a:ext cx="501618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pt-BR" sz="2000" dirty="0"/>
              <a:t>Com a solução Site Pronto seu cliente só precisará fornecer algumas informações sobre a empresa para que nossos técnicos criem o seu endereço na internet do zero. Além disso, com o site criado, ele também não precisará se preocupar com atualizações e manutenções e poderá focar na qualidade dos seus negócios.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960355CD-A9AE-F90B-D842-94F2E1BBD9DD}"/>
              </a:ext>
            </a:extLst>
          </p:cNvPr>
          <p:cNvSpPr/>
          <p:nvPr/>
        </p:nvSpPr>
        <p:spPr>
          <a:xfrm>
            <a:off x="5183111" y="1242607"/>
            <a:ext cx="3486558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SITE PRONTO</a:t>
            </a:r>
          </a:p>
        </p:txBody>
      </p:sp>
    </p:spTree>
    <p:extLst>
      <p:ext uri="{BB962C8B-B14F-4D97-AF65-F5344CB8AC3E}">
        <p14:creationId xmlns:p14="http://schemas.microsoft.com/office/powerpoint/2010/main" val="29158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0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D09CD1-3CE5-0FEE-BDD9-0B372D91C1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565DC94D-CCAC-2EE5-12D6-1E97168A719F}"/>
              </a:ext>
            </a:extLst>
          </p:cNvPr>
          <p:cNvCxnSpPr>
            <a:cxnSpLocks/>
          </p:cNvCxnSpPr>
          <p:nvPr/>
        </p:nvCxnSpPr>
        <p:spPr>
          <a:xfrm flipH="1">
            <a:off x="2676023" y="3799718"/>
            <a:ext cx="6389319" cy="0"/>
          </a:xfrm>
          <a:prstGeom prst="line">
            <a:avLst/>
          </a:prstGeom>
          <a:ln w="254000">
            <a:gradFill flip="none" rotWithShape="1">
              <a:gsLst>
                <a:gs pos="0">
                  <a:srgbClr val="742424"/>
                </a:gs>
                <a:gs pos="48000">
                  <a:srgbClr val="742424"/>
                </a:gs>
                <a:gs pos="100000">
                  <a:srgbClr val="D2CDCD"/>
                </a:gs>
              </a:gsLst>
              <a:path path="circle">
                <a:fillToRect l="100000" t="100000"/>
              </a:path>
              <a:tileRect r="-100000" b="-10000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45245EA1-CAA1-0098-587A-C570FDCD2212}"/>
              </a:ext>
            </a:extLst>
          </p:cNvPr>
          <p:cNvSpPr/>
          <p:nvPr/>
        </p:nvSpPr>
        <p:spPr>
          <a:xfrm>
            <a:off x="4435791" y="1844649"/>
            <a:ext cx="3354029" cy="389106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6AD85A03-2F45-E593-0FDB-4379C522111C}"/>
              </a:ext>
            </a:extLst>
          </p:cNvPr>
          <p:cNvSpPr txBox="1"/>
          <p:nvPr/>
        </p:nvSpPr>
        <p:spPr>
          <a:xfrm>
            <a:off x="936673" y="953642"/>
            <a:ext cx="10538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pt-BR" sz="2400" dirty="0"/>
              <a:t>Com a ferramenta </a:t>
            </a:r>
            <a:r>
              <a:rPr lang="pt-BR" sz="2400" b="1" dirty="0"/>
              <a:t>seu cliente </a:t>
            </a:r>
            <a:r>
              <a:rPr lang="pt-BR" sz="2400" b="1" dirty="0">
                <a:solidFill>
                  <a:srgbClr val="FF0000"/>
                </a:solidFill>
              </a:rPr>
              <a:t>terá</a:t>
            </a:r>
            <a:r>
              <a:rPr lang="pt-BR" sz="2400" b="1" dirty="0"/>
              <a:t> um site exclusivo </a:t>
            </a:r>
            <a:r>
              <a:rPr lang="pt-BR" sz="2400" dirty="0"/>
              <a:t>em apenas três passos: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8230A1C1-3031-658E-A6E7-3DE94180FFB6}"/>
              </a:ext>
            </a:extLst>
          </p:cNvPr>
          <p:cNvSpPr/>
          <p:nvPr/>
        </p:nvSpPr>
        <p:spPr>
          <a:xfrm>
            <a:off x="441222" y="1858297"/>
            <a:ext cx="3354029" cy="389106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61FEE5B1-20CB-2221-F09E-901B0C314235}"/>
              </a:ext>
            </a:extLst>
          </p:cNvPr>
          <p:cNvSpPr txBox="1"/>
          <p:nvPr/>
        </p:nvSpPr>
        <p:spPr>
          <a:xfrm>
            <a:off x="609254" y="1906892"/>
            <a:ext cx="2890684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400" b="1" dirty="0">
                <a:solidFill>
                  <a:schemeClr val="bg1"/>
                </a:solidFill>
              </a:rPr>
              <a:t>Passo 1: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Depois de contratar o serviço, o cliente deve escolher o domínio do site. Se ele ainda não tem nenhum, é possível registrar um novo sem pagar a mais por isso.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501F3902-3164-A05B-C99C-BF185599096C}"/>
              </a:ext>
            </a:extLst>
          </p:cNvPr>
          <p:cNvSpPr txBox="1"/>
          <p:nvPr/>
        </p:nvSpPr>
        <p:spPr>
          <a:xfrm>
            <a:off x="4497949" y="2354882"/>
            <a:ext cx="319609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400" b="1" dirty="0">
                <a:solidFill>
                  <a:schemeClr val="bg1"/>
                </a:solidFill>
              </a:rPr>
              <a:t>Passo 2: 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O cliente vai receber um formulário com algumas perguntas para que nós possamos entender 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a empresa. 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0937B7F2-46E1-7A79-6867-184DB2D483DB}"/>
              </a:ext>
            </a:extLst>
          </p:cNvPr>
          <p:cNvSpPr/>
          <p:nvPr/>
        </p:nvSpPr>
        <p:spPr>
          <a:xfrm>
            <a:off x="8430360" y="1844649"/>
            <a:ext cx="3354029" cy="389106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1988889B-A1FA-4016-86DF-9368859A272D}"/>
              </a:ext>
            </a:extLst>
          </p:cNvPr>
          <p:cNvSpPr txBox="1"/>
          <p:nvPr/>
        </p:nvSpPr>
        <p:spPr>
          <a:xfrm>
            <a:off x="8624469" y="2354882"/>
            <a:ext cx="296581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400" b="1" dirty="0">
                <a:solidFill>
                  <a:schemeClr val="bg1"/>
                </a:solidFill>
              </a:rPr>
              <a:t>Passo 3: 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Em alguns dias o cliente receberá o site para analisar se está tudo certo. É possível ainda pedir ajustes antes de aprovar tudo. </a:t>
            </a:r>
          </a:p>
        </p:txBody>
      </p:sp>
    </p:spTree>
    <p:extLst>
      <p:ext uri="{BB962C8B-B14F-4D97-AF65-F5344CB8AC3E}">
        <p14:creationId xmlns:p14="http://schemas.microsoft.com/office/powerpoint/2010/main" val="2172462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3" grpId="0"/>
      <p:bldP spid="4" grpId="0" animBg="1"/>
      <p:bldP spid="6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E5F965-26BC-0600-9F02-6CAFFAE2A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aixaDeTexto 11">
            <a:extLst>
              <a:ext uri="{FF2B5EF4-FFF2-40B4-BE49-F238E27FC236}">
                <a16:creationId xmlns:a16="http://schemas.microsoft.com/office/drawing/2014/main" id="{5FAB1771-966B-1C48-53AF-C57D894D3801}"/>
              </a:ext>
            </a:extLst>
          </p:cNvPr>
          <p:cNvSpPr txBox="1"/>
          <p:nvPr/>
        </p:nvSpPr>
        <p:spPr>
          <a:xfrm>
            <a:off x="798448" y="4068034"/>
            <a:ext cx="105951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dirty="0">
                <a:solidFill>
                  <a:schemeClr val="bg1"/>
                </a:solidFill>
              </a:rPr>
              <a:t>No período de um mês, o cliente terá direito a 3 alterações mensais em seu site para manter </a:t>
            </a:r>
          </a:p>
          <a:p>
            <a:pPr algn="ctr"/>
            <a:r>
              <a:rPr lang="pt-BR" sz="2000" dirty="0">
                <a:solidFill>
                  <a:schemeClr val="bg1"/>
                </a:solidFill>
              </a:rPr>
              <a:t>o seu espaço na internet atualizado, mas poderá contratar alterações adicionais ligando na nossa Central de Atendimento. Além disso, o cliente tem acesso livre ao Painel de Controle </a:t>
            </a:r>
          </a:p>
          <a:p>
            <a:pPr algn="ctr"/>
            <a:r>
              <a:rPr lang="pt-BR" sz="2000" dirty="0">
                <a:solidFill>
                  <a:schemeClr val="bg1"/>
                </a:solidFill>
              </a:rPr>
              <a:t>do Presença Web e pode realizar sozinho todas as alterações que desejar.</a:t>
            </a:r>
          </a:p>
        </p:txBody>
      </p:sp>
    </p:spTree>
    <p:extLst>
      <p:ext uri="{BB962C8B-B14F-4D97-AF65-F5344CB8AC3E}">
        <p14:creationId xmlns:p14="http://schemas.microsoft.com/office/powerpoint/2010/main" val="149494397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79A18B-81A6-B859-4462-C06436BD0A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4EF8CC98-F737-F3CA-7019-9DE44680B1F3}"/>
              </a:ext>
            </a:extLst>
          </p:cNvPr>
          <p:cNvSpPr/>
          <p:nvPr/>
        </p:nvSpPr>
        <p:spPr>
          <a:xfrm>
            <a:off x="689158" y="1492956"/>
            <a:ext cx="10860821" cy="1416296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DC832017-BA02-1931-9B2B-5F0133C6596A}"/>
              </a:ext>
            </a:extLst>
          </p:cNvPr>
          <p:cNvSpPr txBox="1"/>
          <p:nvPr/>
        </p:nvSpPr>
        <p:spPr>
          <a:xfrm>
            <a:off x="1171015" y="749267"/>
            <a:ext cx="9849970" cy="58477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pt-BR" sz="3200" dirty="0">
                <a:solidFill>
                  <a:srgbClr val="C00000"/>
                </a:solidFill>
                <a:latin typeface="AMX Black" pitchFamily="2" charset="0"/>
              </a:rPr>
              <a:t>Recapitulando...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85658E9C-FE51-670F-4511-FFA5E8F31C12}"/>
              </a:ext>
            </a:extLst>
          </p:cNvPr>
          <p:cNvSpPr txBox="1"/>
          <p:nvPr/>
        </p:nvSpPr>
        <p:spPr>
          <a:xfrm>
            <a:off x="950465" y="1679470"/>
            <a:ext cx="994907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pt-BR" sz="2000" b="1" dirty="0">
                <a:solidFill>
                  <a:schemeClr val="bg1"/>
                </a:solidFill>
              </a:rPr>
              <a:t>Construtor de site </a:t>
            </a:r>
            <a:r>
              <a:rPr lang="pt-BR" sz="2000" dirty="0">
                <a:solidFill>
                  <a:schemeClr val="bg1"/>
                </a:solidFill>
              </a:rPr>
              <a:t>– É a solução ideal para quem deseja criar um site de forma prática </a:t>
            </a:r>
          </a:p>
          <a:p>
            <a:pPr lvl="0"/>
            <a:r>
              <a:rPr lang="pt-BR" sz="2000" dirty="0">
                <a:solidFill>
                  <a:schemeClr val="bg1"/>
                </a:solidFill>
              </a:rPr>
              <a:t>e intuitiva, sem precisar de conhecimentos técnicos. Com essa ferramenta, é possível escolher modelos prontos, personalizar conteúdos e publicar o site rapidamente. </a:t>
            </a:r>
          </a:p>
        </p:txBody>
      </p:sp>
      <p:sp>
        <p:nvSpPr>
          <p:cNvPr id="22" name="Retângulo: Cantos Arredondados 21">
            <a:extLst>
              <a:ext uri="{FF2B5EF4-FFF2-40B4-BE49-F238E27FC236}">
                <a16:creationId xmlns:a16="http://schemas.microsoft.com/office/drawing/2014/main" id="{A9408905-C1B7-C8E6-9ABC-563AC68CEFEC}"/>
              </a:ext>
            </a:extLst>
          </p:cNvPr>
          <p:cNvSpPr/>
          <p:nvPr/>
        </p:nvSpPr>
        <p:spPr>
          <a:xfrm>
            <a:off x="689158" y="3013437"/>
            <a:ext cx="10860821" cy="1416296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735ACAFE-F9C3-35A4-6CBD-40E59CF70654}"/>
              </a:ext>
            </a:extLst>
          </p:cNvPr>
          <p:cNvSpPr txBox="1"/>
          <p:nvPr/>
        </p:nvSpPr>
        <p:spPr>
          <a:xfrm>
            <a:off x="905796" y="3045187"/>
            <a:ext cx="1042754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pt-BR" sz="2000" b="1" dirty="0">
                <a:solidFill>
                  <a:schemeClr val="bg1"/>
                </a:solidFill>
              </a:rPr>
              <a:t>Hospedagem de site </a:t>
            </a:r>
            <a:r>
              <a:rPr lang="pt-BR" sz="2000" dirty="0">
                <a:solidFill>
                  <a:schemeClr val="bg1"/>
                </a:solidFill>
              </a:rPr>
              <a:t>– É indicado para clientes que já possuam um site desenvolvido </a:t>
            </a:r>
          </a:p>
          <a:p>
            <a:pPr lvl="0"/>
            <a:r>
              <a:rPr lang="pt-BR" sz="2000" dirty="0">
                <a:solidFill>
                  <a:schemeClr val="bg1"/>
                </a:solidFill>
              </a:rPr>
              <a:t>ou que desejem criar um com total liberdade, utilizando programadores ou plataformas externas. Essa solução garante que o site fique online com segurança, desempenho </a:t>
            </a:r>
          </a:p>
          <a:p>
            <a:pPr lvl="0"/>
            <a:r>
              <a:rPr lang="pt-BR" sz="2000" dirty="0">
                <a:solidFill>
                  <a:schemeClr val="bg1"/>
                </a:solidFill>
              </a:rPr>
              <a:t>e suporte especializado.</a:t>
            </a:r>
          </a:p>
        </p:txBody>
      </p:sp>
      <p:sp>
        <p:nvSpPr>
          <p:cNvPr id="24" name="Retângulo: Cantos Arredondados 23">
            <a:extLst>
              <a:ext uri="{FF2B5EF4-FFF2-40B4-BE49-F238E27FC236}">
                <a16:creationId xmlns:a16="http://schemas.microsoft.com/office/drawing/2014/main" id="{002E5D2E-AEBC-726B-170F-222E77D4BC1C}"/>
              </a:ext>
            </a:extLst>
          </p:cNvPr>
          <p:cNvSpPr/>
          <p:nvPr/>
        </p:nvSpPr>
        <p:spPr>
          <a:xfrm>
            <a:off x="689158" y="4533918"/>
            <a:ext cx="10860821" cy="1416296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69509A00-3E26-0B83-788F-71A43A145A74}"/>
              </a:ext>
            </a:extLst>
          </p:cNvPr>
          <p:cNvSpPr txBox="1"/>
          <p:nvPr/>
        </p:nvSpPr>
        <p:spPr>
          <a:xfrm>
            <a:off x="931474" y="4580346"/>
            <a:ext cx="1010724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pt-BR" sz="2000" b="1" dirty="0">
                <a:solidFill>
                  <a:schemeClr val="bg1"/>
                </a:solidFill>
              </a:rPr>
              <a:t>Site pronto </a:t>
            </a:r>
            <a:r>
              <a:rPr lang="pt-BR" sz="2000" dirty="0">
                <a:solidFill>
                  <a:schemeClr val="bg1"/>
                </a:solidFill>
              </a:rPr>
              <a:t>– É a melhor opção para quem quer um site profissional sem precisar se preocupar com a criação e manutenção. Com essa solução, uma equipe especializada desenvolve o site sob medida para o negócio, garantindo um design moderno, otimização </a:t>
            </a:r>
          </a:p>
          <a:p>
            <a:pPr lvl="0"/>
            <a:r>
              <a:rPr lang="pt-BR" sz="2000" dirty="0">
                <a:solidFill>
                  <a:schemeClr val="bg1"/>
                </a:solidFill>
              </a:rPr>
              <a:t>e suporte contínuo.</a:t>
            </a:r>
          </a:p>
        </p:txBody>
      </p:sp>
    </p:spTree>
    <p:extLst>
      <p:ext uri="{BB962C8B-B14F-4D97-AF65-F5344CB8AC3E}">
        <p14:creationId xmlns:p14="http://schemas.microsoft.com/office/powerpoint/2010/main" val="2526500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2" grpId="0" animBg="1"/>
      <p:bldP spid="24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58E501-9EA3-B897-4285-BB571299CE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ABD50609-A60D-CFC2-E246-C245C37AF3B2}"/>
              </a:ext>
            </a:extLst>
          </p:cNvPr>
          <p:cNvSpPr txBox="1"/>
          <p:nvPr/>
        </p:nvSpPr>
        <p:spPr>
          <a:xfrm>
            <a:off x="4363850" y="4708237"/>
            <a:ext cx="3464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Alguma dúvida?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00679F1B-9D11-D9F8-FD3A-CA38B3E15B0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525EBF42-9F2E-3073-B231-8438B5AF0A3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0A4719C5-ED6F-AFB9-592A-C8B5BF35667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DBDA852B-3FAD-F064-6F0F-D80A498E6307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6994696D-80E6-D354-5188-B9ADF62BAB9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34623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EA1928-0E1C-055E-B155-C07253AC48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AF41E3A-F0CA-CE01-AEB3-37FF6EBC5F88}"/>
              </a:ext>
            </a:extLst>
          </p:cNvPr>
          <p:cNvSpPr/>
          <p:nvPr/>
        </p:nvSpPr>
        <p:spPr>
          <a:xfrm>
            <a:off x="8829040" y="0"/>
            <a:ext cx="3362960" cy="296917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C5D28F8-B2BF-4664-9D5E-975D11FA860E}"/>
              </a:ext>
            </a:extLst>
          </p:cNvPr>
          <p:cNvSpPr txBox="1"/>
          <p:nvPr/>
        </p:nvSpPr>
        <p:spPr>
          <a:xfrm>
            <a:off x="127310" y="2515205"/>
            <a:ext cx="54997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b="1" err="1">
                <a:solidFill>
                  <a:srgbClr val="880000"/>
                </a:solidFill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Processo</a:t>
            </a:r>
            <a:r>
              <a:rPr lang="en-US" sz="2500" b="1">
                <a:solidFill>
                  <a:srgbClr val="880000"/>
                </a:solidFill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 cadastro da </a:t>
            </a:r>
            <a:r>
              <a:rPr lang="en-US" sz="2500" b="1" err="1">
                <a:solidFill>
                  <a:srgbClr val="880000"/>
                </a:solidFill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venda</a:t>
            </a:r>
            <a:r>
              <a:rPr lang="en-US" sz="2500" b="1">
                <a:solidFill>
                  <a:srgbClr val="880000"/>
                </a:solidFill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 Radar, Solar e Hub</a:t>
            </a:r>
          </a:p>
          <a:p>
            <a:endParaRPr lang="en-US" sz="1400" b="1">
              <a:solidFill>
                <a:srgbClr val="880000"/>
              </a:solidFill>
              <a:latin typeface="AMX" panose="020B0604020202020204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pt-BR" sz="2000" b="1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X" panose="020B0604020202020204"/>
                <a:ea typeface="Open Sans" panose="020B0606030504020204" pitchFamily="34" charset="0"/>
                <a:cs typeface="Open Sans" panose="020B0606030504020204" pitchFamily="34" charset="0"/>
              </a:rPr>
              <a:t>Site Pronto</a:t>
            </a:r>
            <a:endParaRPr lang="en-US" sz="2000" b="1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X" panose="020B0604020202020204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41F77B8-5F97-9FDE-8963-CD49351E57C3}"/>
              </a:ext>
            </a:extLst>
          </p:cNvPr>
          <p:cNvSpPr/>
          <p:nvPr/>
        </p:nvSpPr>
        <p:spPr>
          <a:xfrm>
            <a:off x="10063162" y="5454764"/>
            <a:ext cx="847725" cy="847725"/>
          </a:xfrm>
          <a:prstGeom prst="rect">
            <a:avLst/>
          </a:prstGeom>
          <a:noFill/>
          <a:ln w="25400">
            <a:solidFill>
              <a:srgbClr val="880000">
                <a:alpha val="3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8A55328-8F21-1C35-8989-80E1A3ABB6A4}"/>
              </a:ext>
            </a:extLst>
          </p:cNvPr>
          <p:cNvSpPr/>
          <p:nvPr/>
        </p:nvSpPr>
        <p:spPr>
          <a:xfrm>
            <a:off x="540639" y="2936558"/>
            <a:ext cx="1887415" cy="9537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62A81B4-161E-D8F7-947C-DE92C39927F5}"/>
              </a:ext>
            </a:extLst>
          </p:cNvPr>
          <p:cNvSpPr/>
          <p:nvPr/>
        </p:nvSpPr>
        <p:spPr>
          <a:xfrm>
            <a:off x="-1" y="5236029"/>
            <a:ext cx="6096001" cy="1508793"/>
          </a:xfrm>
          <a:prstGeom prst="rect">
            <a:avLst/>
          </a:prstGeom>
          <a:gradFill flip="none" rotWithShape="1">
            <a:gsLst>
              <a:gs pos="0">
                <a:srgbClr val="880000">
                  <a:shade val="30000"/>
                  <a:satMod val="115000"/>
                </a:srgbClr>
              </a:gs>
              <a:gs pos="50000">
                <a:srgbClr val="880000">
                  <a:shade val="67500"/>
                  <a:satMod val="115000"/>
                </a:srgbClr>
              </a:gs>
              <a:gs pos="100000">
                <a:srgbClr val="880000">
                  <a:shade val="100000"/>
                  <a:satMod val="115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em 5" descr="Logotipo&#10;&#10;O conteúdo gerado por IA pode estar incorreto.">
            <a:extLst>
              <a:ext uri="{FF2B5EF4-FFF2-40B4-BE49-F238E27FC236}">
                <a16:creationId xmlns:a16="http://schemas.microsoft.com/office/drawing/2014/main" id="{3EB03694-EEF8-759A-67B2-CE2C58D770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0" y="-735869"/>
            <a:ext cx="2708074" cy="1748332"/>
          </a:xfrm>
          <a:prstGeom prst="rect">
            <a:avLst/>
          </a:prstGeom>
        </p:spPr>
      </p:pic>
      <p:sp>
        <p:nvSpPr>
          <p:cNvPr id="8" name="Rectangle 30">
            <a:extLst>
              <a:ext uri="{FF2B5EF4-FFF2-40B4-BE49-F238E27FC236}">
                <a16:creationId xmlns:a16="http://schemas.microsoft.com/office/drawing/2014/main" id="{7DC5E0EF-9D2E-512A-274C-95E762B30A27}"/>
              </a:ext>
            </a:extLst>
          </p:cNvPr>
          <p:cNvSpPr/>
          <p:nvPr/>
        </p:nvSpPr>
        <p:spPr>
          <a:xfrm>
            <a:off x="5311427" y="1248524"/>
            <a:ext cx="847725" cy="847725"/>
          </a:xfrm>
          <a:prstGeom prst="rect">
            <a:avLst/>
          </a:prstGeom>
          <a:noFill/>
          <a:ln w="25400">
            <a:solidFill>
              <a:srgbClr val="880000">
                <a:alpha val="3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Espaço Reservado para Imagem 6" descr="Homem com violão na mão&#10;&#10;O conteúdo gerado por IA pode estar incorreto.">
            <a:extLst>
              <a:ext uri="{FF2B5EF4-FFF2-40B4-BE49-F238E27FC236}">
                <a16:creationId xmlns:a16="http://schemas.microsoft.com/office/drawing/2014/main" id="{3BCD1505-D5A7-D587-53D2-D3F29855441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91" t="1549" r="26195" b="-1549"/>
          <a:stretch>
            <a:fillRect/>
          </a:stretch>
        </p:blipFill>
        <p:spPr>
          <a:xfrm>
            <a:off x="5627033" y="1770524"/>
            <a:ext cx="4886325" cy="5178426"/>
          </a:xfrm>
        </p:spPr>
      </p:pic>
      <p:sp>
        <p:nvSpPr>
          <p:cNvPr id="4" name="TextBox 21">
            <a:extLst>
              <a:ext uri="{FF2B5EF4-FFF2-40B4-BE49-F238E27FC236}">
                <a16:creationId xmlns:a16="http://schemas.microsoft.com/office/drawing/2014/main" id="{BA5D9393-4414-2624-72E9-5BDFF1C88406}"/>
              </a:ext>
            </a:extLst>
          </p:cNvPr>
          <p:cNvSpPr txBox="1"/>
          <p:nvPr/>
        </p:nvSpPr>
        <p:spPr>
          <a:xfrm>
            <a:off x="10509762" y="6504698"/>
            <a:ext cx="18198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X"/>
                <a:sym typeface="Arial"/>
              </a:rPr>
              <a:t>Fevereiro/2026</a:t>
            </a:r>
            <a:endParaRPr lang="en-US" sz="1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X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1E00380A-27F1-C45A-6C4B-973A74AB1655}"/>
              </a:ext>
            </a:extLst>
          </p:cNvPr>
          <p:cNvSpPr/>
          <p:nvPr/>
        </p:nvSpPr>
        <p:spPr>
          <a:xfrm>
            <a:off x="2708074" y="1621971"/>
            <a:ext cx="8743697" cy="296917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Obs. Avaliar o encadeamento deste tópico</a:t>
            </a:r>
          </a:p>
        </p:txBody>
      </p:sp>
    </p:spTree>
    <p:extLst>
      <p:ext uri="{BB962C8B-B14F-4D97-AF65-F5344CB8AC3E}">
        <p14:creationId xmlns:p14="http://schemas.microsoft.com/office/powerpoint/2010/main" val="327089552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D92E29-50A1-9624-2416-D557259B0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Retângulo 325">
            <a:extLst>
              <a:ext uri="{FF2B5EF4-FFF2-40B4-BE49-F238E27FC236}">
                <a16:creationId xmlns:a16="http://schemas.microsoft.com/office/drawing/2014/main" id="{14678131-711F-56B7-3A03-2C2DEE31D938}"/>
              </a:ext>
            </a:extLst>
          </p:cNvPr>
          <p:cNvSpPr/>
          <p:nvPr/>
        </p:nvSpPr>
        <p:spPr>
          <a:xfrm>
            <a:off x="-1087119" y="4241713"/>
            <a:ext cx="8977408" cy="1678457"/>
          </a:xfrm>
          <a:prstGeom prst="rect">
            <a:avLst/>
          </a:prstGeom>
          <a:solidFill>
            <a:srgbClr val="FBE3D6">
              <a:alpha val="30196"/>
            </a:srgbClr>
          </a:solidFill>
          <a:ln w="6350">
            <a:solidFill>
              <a:srgbClr val="88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Jornada Serviço Avançado</a:t>
            </a:r>
          </a:p>
        </p:txBody>
      </p:sp>
      <p:cxnSp>
        <p:nvCxnSpPr>
          <p:cNvPr id="490" name="Conector reto 489">
            <a:extLst>
              <a:ext uri="{FF2B5EF4-FFF2-40B4-BE49-F238E27FC236}">
                <a16:creationId xmlns:a16="http://schemas.microsoft.com/office/drawing/2014/main" id="{A4BEF3DE-74FD-5400-7EEB-2038BF44A246}"/>
              </a:ext>
            </a:extLst>
          </p:cNvPr>
          <p:cNvCxnSpPr>
            <a:cxnSpLocks/>
            <a:stCxn id="488" idx="2"/>
            <a:endCxn id="44" idx="2"/>
          </p:cNvCxnSpPr>
          <p:nvPr/>
        </p:nvCxnSpPr>
        <p:spPr>
          <a:xfrm flipV="1">
            <a:off x="10104075" y="2052086"/>
            <a:ext cx="5346" cy="26804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Retângulo 9">
            <a:extLst>
              <a:ext uri="{FF2B5EF4-FFF2-40B4-BE49-F238E27FC236}">
                <a16:creationId xmlns:a16="http://schemas.microsoft.com/office/drawing/2014/main" id="{48D2D7CD-5B78-92FA-D6EF-4D25AA8DE795}"/>
              </a:ext>
            </a:extLst>
          </p:cNvPr>
          <p:cNvSpPr/>
          <p:nvPr/>
        </p:nvSpPr>
        <p:spPr>
          <a:xfrm>
            <a:off x="8743726" y="147657"/>
            <a:ext cx="3429000" cy="7915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+mn-cs"/>
            </a:endParaRPr>
          </a:p>
        </p:txBody>
      </p:sp>
      <p:pic>
        <p:nvPicPr>
          <p:cNvPr id="49" name="Imagem 48" descr="Logotipo&#10;&#10;O conteúdo gerado por IA pode estar incorreto.">
            <a:extLst>
              <a:ext uri="{FF2B5EF4-FFF2-40B4-BE49-F238E27FC236}">
                <a16:creationId xmlns:a16="http://schemas.microsoft.com/office/drawing/2014/main" id="{97BD9B95-799B-B87F-874D-8290562832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9980152" y="-602772"/>
            <a:ext cx="2257641" cy="1457533"/>
          </a:xfrm>
          <a:prstGeom prst="rect">
            <a:avLst/>
          </a:prstGeom>
        </p:spPr>
      </p:pic>
      <p:sp>
        <p:nvSpPr>
          <p:cNvPr id="44" name="Retângulo de cantos arredondados 41">
            <a:extLst>
              <a:ext uri="{FF2B5EF4-FFF2-40B4-BE49-F238E27FC236}">
                <a16:creationId xmlns:a16="http://schemas.microsoft.com/office/drawing/2014/main" id="{05910D44-F9B3-5ECA-8F3E-D26E7396498E}"/>
              </a:ext>
            </a:extLst>
          </p:cNvPr>
          <p:cNvSpPr/>
          <p:nvPr/>
        </p:nvSpPr>
        <p:spPr>
          <a:xfrm>
            <a:off x="9623421" y="1332086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forma de pagamento</a:t>
            </a:r>
          </a:p>
        </p:txBody>
      </p:sp>
      <p:sp>
        <p:nvSpPr>
          <p:cNvPr id="50" name="Pentágono 6">
            <a:extLst>
              <a:ext uri="{FF2B5EF4-FFF2-40B4-BE49-F238E27FC236}">
                <a16:creationId xmlns:a16="http://schemas.microsoft.com/office/drawing/2014/main" id="{FE7ECE4D-DB1D-25A3-A4FF-DA322895A4A2}"/>
              </a:ext>
            </a:extLst>
          </p:cNvPr>
          <p:cNvSpPr/>
          <p:nvPr/>
        </p:nvSpPr>
        <p:spPr>
          <a:xfrm>
            <a:off x="9633930" y="1173574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Vendas</a:t>
            </a:r>
          </a:p>
        </p:txBody>
      </p:sp>
      <p:pic>
        <p:nvPicPr>
          <p:cNvPr id="51" name="Imagem 50">
            <a:extLst>
              <a:ext uri="{FF2B5EF4-FFF2-40B4-BE49-F238E27FC236}">
                <a16:creationId xmlns:a16="http://schemas.microsoft.com/office/drawing/2014/main" id="{E031E74F-25A8-0AB0-DA90-3DD44FFDE0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6032" y="1193911"/>
            <a:ext cx="198000" cy="198000"/>
          </a:xfrm>
          <a:prstGeom prst="rect">
            <a:avLst/>
          </a:prstGeom>
        </p:spPr>
      </p:pic>
      <p:sp>
        <p:nvSpPr>
          <p:cNvPr id="376" name="Retângulo de cantos arredondados 41">
            <a:extLst>
              <a:ext uri="{FF2B5EF4-FFF2-40B4-BE49-F238E27FC236}">
                <a16:creationId xmlns:a16="http://schemas.microsoft.com/office/drawing/2014/main" id="{61FE50C3-4B0C-FA90-0ABC-D7D6F29AFF3D}"/>
              </a:ext>
            </a:extLst>
          </p:cNvPr>
          <p:cNvSpPr/>
          <p:nvPr/>
        </p:nvSpPr>
        <p:spPr>
          <a:xfrm>
            <a:off x="4213281" y="2886575"/>
            <a:ext cx="1054436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informações e dados do cliente</a:t>
            </a:r>
          </a:p>
        </p:txBody>
      </p:sp>
      <p:sp>
        <p:nvSpPr>
          <p:cNvPr id="503" name="Fluxograma: Processo Alternativo 502">
            <a:extLst>
              <a:ext uri="{FF2B5EF4-FFF2-40B4-BE49-F238E27FC236}">
                <a16:creationId xmlns:a16="http://schemas.microsoft.com/office/drawing/2014/main" id="{4BB9F4E5-9266-D65D-2815-8995F8EEBBB5}"/>
              </a:ext>
            </a:extLst>
          </p:cNvPr>
          <p:cNvSpPr/>
          <p:nvPr/>
        </p:nvSpPr>
        <p:spPr>
          <a:xfrm>
            <a:off x="4102187" y="211712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504" name="Imagem 503">
            <a:extLst>
              <a:ext uri="{FF2B5EF4-FFF2-40B4-BE49-F238E27FC236}">
                <a16:creationId xmlns:a16="http://schemas.microsoft.com/office/drawing/2014/main" id="{505344A5-54F2-8D28-2EAC-5F64E4FA88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2187" y="2117125"/>
            <a:ext cx="176943" cy="176943"/>
          </a:xfrm>
          <a:prstGeom prst="rect">
            <a:avLst/>
          </a:prstGeom>
        </p:spPr>
      </p:pic>
      <p:sp>
        <p:nvSpPr>
          <p:cNvPr id="505" name="Fluxograma: Processo Alternativo 504">
            <a:extLst>
              <a:ext uri="{FF2B5EF4-FFF2-40B4-BE49-F238E27FC236}">
                <a16:creationId xmlns:a16="http://schemas.microsoft.com/office/drawing/2014/main" id="{09EBFFD0-5802-8515-23C2-13106D54E11A}"/>
              </a:ext>
            </a:extLst>
          </p:cNvPr>
          <p:cNvSpPr/>
          <p:nvPr/>
        </p:nvSpPr>
        <p:spPr>
          <a:xfrm>
            <a:off x="7457188" y="2106228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506" name="Imagem 505">
            <a:extLst>
              <a:ext uri="{FF2B5EF4-FFF2-40B4-BE49-F238E27FC236}">
                <a16:creationId xmlns:a16="http://schemas.microsoft.com/office/drawing/2014/main" id="{CADEFCE4-9113-50F5-D29E-409CF18455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3746" y="2106228"/>
            <a:ext cx="176943" cy="176943"/>
          </a:xfrm>
          <a:prstGeom prst="rect">
            <a:avLst/>
          </a:prstGeom>
        </p:spPr>
      </p:pic>
      <p:sp>
        <p:nvSpPr>
          <p:cNvPr id="507" name="Fluxograma: Processo Alternativo 506">
            <a:extLst>
              <a:ext uri="{FF2B5EF4-FFF2-40B4-BE49-F238E27FC236}">
                <a16:creationId xmlns:a16="http://schemas.microsoft.com/office/drawing/2014/main" id="{7F9BCE84-140F-F405-75EB-C150B2E7AB35}"/>
              </a:ext>
            </a:extLst>
          </p:cNvPr>
          <p:cNvSpPr/>
          <p:nvPr/>
        </p:nvSpPr>
        <p:spPr>
          <a:xfrm>
            <a:off x="5227266" y="2106228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508" name="Imagem 507">
            <a:extLst>
              <a:ext uri="{FF2B5EF4-FFF2-40B4-BE49-F238E27FC236}">
                <a16:creationId xmlns:a16="http://schemas.microsoft.com/office/drawing/2014/main" id="{7AD91BF9-A605-0DD0-5159-073A44644D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1330" y="2106228"/>
            <a:ext cx="176943" cy="176943"/>
          </a:xfrm>
          <a:prstGeom prst="rect">
            <a:avLst/>
          </a:prstGeom>
        </p:spPr>
      </p:pic>
      <p:sp>
        <p:nvSpPr>
          <p:cNvPr id="509" name="Retângulo de cantos arredondados 41">
            <a:extLst>
              <a:ext uri="{FF2B5EF4-FFF2-40B4-BE49-F238E27FC236}">
                <a16:creationId xmlns:a16="http://schemas.microsoft.com/office/drawing/2014/main" id="{1A24A69F-290E-D904-065A-74CFED78E040}"/>
              </a:ext>
            </a:extLst>
          </p:cNvPr>
          <p:cNvSpPr/>
          <p:nvPr/>
        </p:nvSpPr>
        <p:spPr>
          <a:xfrm>
            <a:off x="4079121" y="131920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Consultar </a:t>
            </a:r>
            <a:r>
              <a:rPr kumimoji="0" lang="pt-BR" sz="900" b="0" i="0" u="none" strike="noStrike" kern="1200" cap="none" spc="0" normalizeH="0" baseline="0" noProof="0" err="1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pré</a:t>
            </a:r>
            <a:r>
              <a:rPr kumimoji="0" lang="pt-BR" sz="900" b="0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checagem crédito</a:t>
            </a:r>
            <a:endParaRPr kumimoji="0" lang="pt-BR" sz="825" b="0" i="0" u="none" strike="noStrike" kern="1200" cap="none" spc="0" normalizeH="0" baseline="0" noProof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11" name="Retângulo de cantos arredondados 41">
            <a:extLst>
              <a:ext uri="{FF2B5EF4-FFF2-40B4-BE49-F238E27FC236}">
                <a16:creationId xmlns:a16="http://schemas.microsoft.com/office/drawing/2014/main" id="{7A5D226C-1C8A-2296-6D66-B2657D165EF3}"/>
              </a:ext>
            </a:extLst>
          </p:cNvPr>
          <p:cNvSpPr/>
          <p:nvPr/>
        </p:nvSpPr>
        <p:spPr>
          <a:xfrm>
            <a:off x="7416351" y="1316930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o envio da biometria</a:t>
            </a:r>
          </a:p>
        </p:txBody>
      </p:sp>
      <p:cxnSp>
        <p:nvCxnSpPr>
          <p:cNvPr id="64" name="Conector reto 63">
            <a:extLst>
              <a:ext uri="{FF2B5EF4-FFF2-40B4-BE49-F238E27FC236}">
                <a16:creationId xmlns:a16="http://schemas.microsoft.com/office/drawing/2014/main" id="{A79658F6-6079-4C6B-75D7-3590D5D81E72}"/>
              </a:ext>
            </a:extLst>
          </p:cNvPr>
          <p:cNvCxnSpPr>
            <a:cxnSpLocks/>
            <a:stCxn id="505" idx="0"/>
          </p:cNvCxnSpPr>
          <p:nvPr/>
        </p:nvCxnSpPr>
        <p:spPr>
          <a:xfrm flipV="1">
            <a:off x="7921588" y="2036930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6" name="Retângulo de cantos arredondados 41">
            <a:extLst>
              <a:ext uri="{FF2B5EF4-FFF2-40B4-BE49-F238E27FC236}">
                <a16:creationId xmlns:a16="http://schemas.microsoft.com/office/drawing/2014/main" id="{06B59CBC-1D54-A76D-28C0-23B6479F8F19}"/>
              </a:ext>
            </a:extLst>
          </p:cNvPr>
          <p:cNvSpPr/>
          <p:nvPr/>
        </p:nvSpPr>
        <p:spPr>
          <a:xfrm>
            <a:off x="5208177" y="132015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dados da venda </a:t>
            </a:r>
          </a:p>
        </p:txBody>
      </p:sp>
      <p:cxnSp>
        <p:nvCxnSpPr>
          <p:cNvPr id="67" name="Conector reto 66">
            <a:extLst>
              <a:ext uri="{FF2B5EF4-FFF2-40B4-BE49-F238E27FC236}">
                <a16:creationId xmlns:a16="http://schemas.microsoft.com/office/drawing/2014/main" id="{E888C801-915B-E12E-94A5-6082A2FC38B8}"/>
              </a:ext>
            </a:extLst>
          </p:cNvPr>
          <p:cNvCxnSpPr>
            <a:cxnSpLocks/>
            <a:stCxn id="507" idx="0"/>
            <a:endCxn id="66" idx="2"/>
          </p:cNvCxnSpPr>
          <p:nvPr/>
        </p:nvCxnSpPr>
        <p:spPr>
          <a:xfrm flipV="1">
            <a:off x="5691666" y="2040158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Conector de Seta Reta 68">
            <a:extLst>
              <a:ext uri="{FF2B5EF4-FFF2-40B4-BE49-F238E27FC236}">
                <a16:creationId xmlns:a16="http://schemas.microsoft.com/office/drawing/2014/main" id="{0C28E987-FF5C-2FE9-B3E7-969CAAD1E572}"/>
              </a:ext>
            </a:extLst>
          </p:cNvPr>
          <p:cNvCxnSpPr>
            <a:cxnSpLocks/>
            <a:stCxn id="66" idx="3"/>
            <a:endCxn id="62" idx="1"/>
          </p:cNvCxnSpPr>
          <p:nvPr/>
        </p:nvCxnSpPr>
        <p:spPr>
          <a:xfrm>
            <a:off x="6180177" y="1680158"/>
            <a:ext cx="137011" cy="10297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onector de Seta Reta 69">
            <a:extLst>
              <a:ext uri="{FF2B5EF4-FFF2-40B4-BE49-F238E27FC236}">
                <a16:creationId xmlns:a16="http://schemas.microsoft.com/office/drawing/2014/main" id="{BB652F6C-82F1-56D5-166B-3CEB0DD06B68}"/>
              </a:ext>
            </a:extLst>
          </p:cNvPr>
          <p:cNvCxnSpPr>
            <a:cxnSpLocks/>
            <a:endCxn id="511" idx="1"/>
          </p:cNvCxnSpPr>
          <p:nvPr/>
        </p:nvCxnSpPr>
        <p:spPr>
          <a:xfrm>
            <a:off x="7297962" y="1676930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ector reto 73">
            <a:extLst>
              <a:ext uri="{FF2B5EF4-FFF2-40B4-BE49-F238E27FC236}">
                <a16:creationId xmlns:a16="http://schemas.microsoft.com/office/drawing/2014/main" id="{D13C3794-9F03-F92C-FE2D-7628E612A188}"/>
              </a:ext>
            </a:extLst>
          </p:cNvPr>
          <p:cNvCxnSpPr>
            <a:cxnSpLocks/>
            <a:stCxn id="509" idx="2"/>
            <a:endCxn id="503" idx="0"/>
          </p:cNvCxnSpPr>
          <p:nvPr/>
        </p:nvCxnSpPr>
        <p:spPr>
          <a:xfrm>
            <a:off x="4565121" y="203920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9" name="Pentágono 6">
            <a:extLst>
              <a:ext uri="{FF2B5EF4-FFF2-40B4-BE49-F238E27FC236}">
                <a16:creationId xmlns:a16="http://schemas.microsoft.com/office/drawing/2014/main" id="{330598EE-2F8B-BB15-23C3-F911B8778F71}"/>
              </a:ext>
            </a:extLst>
          </p:cNvPr>
          <p:cNvSpPr/>
          <p:nvPr/>
        </p:nvSpPr>
        <p:spPr>
          <a:xfrm>
            <a:off x="4078292" y="117228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81" name="Imagem 80">
            <a:extLst>
              <a:ext uri="{FF2B5EF4-FFF2-40B4-BE49-F238E27FC236}">
                <a16:creationId xmlns:a16="http://schemas.microsoft.com/office/drawing/2014/main" id="{1E0DDD4D-B8CE-3B4C-70FA-56576D86A7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5256" y="1172288"/>
            <a:ext cx="198000" cy="198000"/>
          </a:xfrm>
          <a:prstGeom prst="rect">
            <a:avLst/>
          </a:prstGeom>
        </p:spPr>
      </p:pic>
      <p:sp>
        <p:nvSpPr>
          <p:cNvPr id="84" name="Pentágono 6">
            <a:extLst>
              <a:ext uri="{FF2B5EF4-FFF2-40B4-BE49-F238E27FC236}">
                <a16:creationId xmlns:a16="http://schemas.microsoft.com/office/drawing/2014/main" id="{1F72BF40-F147-8CE3-2285-FA015A623E03}"/>
              </a:ext>
            </a:extLst>
          </p:cNvPr>
          <p:cNvSpPr/>
          <p:nvPr/>
        </p:nvSpPr>
        <p:spPr>
          <a:xfrm>
            <a:off x="7450742" y="1161392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85" name="Imagem 84">
            <a:extLst>
              <a:ext uri="{FF2B5EF4-FFF2-40B4-BE49-F238E27FC236}">
                <a16:creationId xmlns:a16="http://schemas.microsoft.com/office/drawing/2014/main" id="{4BCCD245-1F8F-1582-BD11-7E06EFE2CA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0074" y="1161391"/>
            <a:ext cx="198000" cy="198000"/>
          </a:xfrm>
          <a:prstGeom prst="rect">
            <a:avLst/>
          </a:prstGeom>
        </p:spPr>
      </p:pic>
      <p:sp>
        <p:nvSpPr>
          <p:cNvPr id="88" name="Pentágono 6">
            <a:extLst>
              <a:ext uri="{FF2B5EF4-FFF2-40B4-BE49-F238E27FC236}">
                <a16:creationId xmlns:a16="http://schemas.microsoft.com/office/drawing/2014/main" id="{EAA8A4D9-25EA-007A-42AE-E17E309E7F2D}"/>
              </a:ext>
            </a:extLst>
          </p:cNvPr>
          <p:cNvSpPr/>
          <p:nvPr/>
        </p:nvSpPr>
        <p:spPr>
          <a:xfrm>
            <a:off x="5233933" y="1161392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92" name="Imagem 91">
            <a:extLst>
              <a:ext uri="{FF2B5EF4-FFF2-40B4-BE49-F238E27FC236}">
                <a16:creationId xmlns:a16="http://schemas.microsoft.com/office/drawing/2014/main" id="{337B4808-EEF1-AA69-DCCD-1F31F5B6DD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0897" y="1161391"/>
            <a:ext cx="198000" cy="198000"/>
          </a:xfrm>
          <a:prstGeom prst="rect">
            <a:avLst/>
          </a:prstGeom>
        </p:spPr>
      </p:pic>
      <p:sp>
        <p:nvSpPr>
          <p:cNvPr id="22" name="Fluxograma: Processo Alternativo 21">
            <a:extLst>
              <a:ext uri="{FF2B5EF4-FFF2-40B4-BE49-F238E27FC236}">
                <a16:creationId xmlns:a16="http://schemas.microsoft.com/office/drawing/2014/main" id="{3628876D-41AB-F13D-7ED5-877EAB41593D}"/>
              </a:ext>
            </a:extLst>
          </p:cNvPr>
          <p:cNvSpPr/>
          <p:nvPr/>
        </p:nvSpPr>
        <p:spPr>
          <a:xfrm>
            <a:off x="1862171" y="212224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23" name="Imagem 22">
            <a:extLst>
              <a:ext uri="{FF2B5EF4-FFF2-40B4-BE49-F238E27FC236}">
                <a16:creationId xmlns:a16="http://schemas.microsoft.com/office/drawing/2014/main" id="{0CFF8BD1-5377-3D16-D6AB-3F3C33F2B9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62171" y="2122249"/>
            <a:ext cx="176943" cy="176943"/>
          </a:xfrm>
          <a:prstGeom prst="rect">
            <a:avLst/>
          </a:prstGeom>
        </p:spPr>
      </p:pic>
      <p:sp>
        <p:nvSpPr>
          <p:cNvPr id="24" name="Retângulo de cantos arredondados 41">
            <a:extLst>
              <a:ext uri="{FF2B5EF4-FFF2-40B4-BE49-F238E27FC236}">
                <a16:creationId xmlns:a16="http://schemas.microsoft.com/office/drawing/2014/main" id="{0ADE6053-775A-AB03-DBE5-BF443D309AB4}"/>
              </a:ext>
            </a:extLst>
          </p:cNvPr>
          <p:cNvSpPr/>
          <p:nvPr/>
        </p:nvSpPr>
        <p:spPr>
          <a:xfrm>
            <a:off x="1839105" y="132432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dados cadastrais</a:t>
            </a:r>
            <a:endParaRPr kumimoji="0" lang="pt-BR" sz="825" b="0" i="0" u="none" strike="noStrike" kern="1200" cap="none" spc="0" normalizeH="0" baseline="0" noProof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91DA0C65-FBC1-1C98-F017-3E9B3D42F3D0}"/>
              </a:ext>
            </a:extLst>
          </p:cNvPr>
          <p:cNvCxnSpPr>
            <a:cxnSpLocks/>
            <a:stCxn id="24" idx="2"/>
            <a:endCxn id="22" idx="0"/>
          </p:cNvCxnSpPr>
          <p:nvPr/>
        </p:nvCxnSpPr>
        <p:spPr>
          <a:xfrm>
            <a:off x="2325105" y="2044329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Pentágono 6">
            <a:extLst>
              <a:ext uri="{FF2B5EF4-FFF2-40B4-BE49-F238E27FC236}">
                <a16:creationId xmlns:a16="http://schemas.microsoft.com/office/drawing/2014/main" id="{F13CBA4C-1C25-DEFA-A139-A48CA869565F}"/>
              </a:ext>
            </a:extLst>
          </p:cNvPr>
          <p:cNvSpPr/>
          <p:nvPr/>
        </p:nvSpPr>
        <p:spPr>
          <a:xfrm>
            <a:off x="1838276" y="1177413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32" name="Imagem 31">
            <a:extLst>
              <a:ext uri="{FF2B5EF4-FFF2-40B4-BE49-F238E27FC236}">
                <a16:creationId xmlns:a16="http://schemas.microsoft.com/office/drawing/2014/main" id="{915E520F-70AF-3893-8CDF-47957845FD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40" y="1177412"/>
            <a:ext cx="198000" cy="198000"/>
          </a:xfrm>
          <a:prstGeom prst="rect">
            <a:avLst/>
          </a:prstGeom>
        </p:spPr>
      </p:pic>
      <p:cxnSp>
        <p:nvCxnSpPr>
          <p:cNvPr id="460" name="Conector de Seta Reta 459">
            <a:extLst>
              <a:ext uri="{FF2B5EF4-FFF2-40B4-BE49-F238E27FC236}">
                <a16:creationId xmlns:a16="http://schemas.microsoft.com/office/drawing/2014/main" id="{B492F2A9-705D-4D6A-C39D-BE166744372B}"/>
              </a:ext>
            </a:extLst>
          </p:cNvPr>
          <p:cNvCxnSpPr>
            <a:cxnSpLocks/>
            <a:stCxn id="24" idx="3"/>
            <a:endCxn id="43" idx="1"/>
          </p:cNvCxnSpPr>
          <p:nvPr/>
        </p:nvCxnSpPr>
        <p:spPr>
          <a:xfrm>
            <a:off x="2811105" y="1684329"/>
            <a:ext cx="149691" cy="503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7">
            <a:extLst>
              <a:ext uri="{FF2B5EF4-FFF2-40B4-BE49-F238E27FC236}">
                <a16:creationId xmlns:a16="http://schemas.microsoft.com/office/drawing/2014/main" id="{10E882F0-6DD2-10FB-F281-605CA1EC09D9}"/>
              </a:ext>
            </a:extLst>
          </p:cNvPr>
          <p:cNvCxnSpPr>
            <a:cxnSpLocks/>
          </p:cNvCxnSpPr>
          <p:nvPr/>
        </p:nvCxnSpPr>
        <p:spPr>
          <a:xfrm>
            <a:off x="128681" y="451670"/>
            <a:ext cx="2401022" cy="10438"/>
          </a:xfrm>
          <a:prstGeom prst="line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9" name="Conector de Seta Reta 448">
            <a:extLst>
              <a:ext uri="{FF2B5EF4-FFF2-40B4-BE49-F238E27FC236}">
                <a16:creationId xmlns:a16="http://schemas.microsoft.com/office/drawing/2014/main" id="{CD3D2892-EEE1-1529-F754-104099B61E31}"/>
              </a:ext>
            </a:extLst>
          </p:cNvPr>
          <p:cNvCxnSpPr>
            <a:cxnSpLocks/>
            <a:endCxn id="461" idx="1"/>
          </p:cNvCxnSpPr>
          <p:nvPr/>
        </p:nvCxnSpPr>
        <p:spPr>
          <a:xfrm flipV="1">
            <a:off x="2819274" y="3244609"/>
            <a:ext cx="195080" cy="140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1" name="Retângulo de cantos arredondados 41">
            <a:extLst>
              <a:ext uri="{FF2B5EF4-FFF2-40B4-BE49-F238E27FC236}">
                <a16:creationId xmlns:a16="http://schemas.microsoft.com/office/drawing/2014/main" id="{2DC7301C-8DFB-C521-2354-31232944DACC}"/>
              </a:ext>
            </a:extLst>
          </p:cNvPr>
          <p:cNvSpPr/>
          <p:nvPr/>
        </p:nvSpPr>
        <p:spPr>
          <a:xfrm>
            <a:off x="3014354" y="288460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pendencias financeiras</a:t>
            </a:r>
          </a:p>
        </p:txBody>
      </p:sp>
      <p:sp>
        <p:nvSpPr>
          <p:cNvPr id="462" name="Pentágono 6">
            <a:extLst>
              <a:ext uri="{FF2B5EF4-FFF2-40B4-BE49-F238E27FC236}">
                <a16:creationId xmlns:a16="http://schemas.microsoft.com/office/drawing/2014/main" id="{2C090DB9-7D85-19A1-B157-78ED7F7C1D59}"/>
              </a:ext>
            </a:extLst>
          </p:cNvPr>
          <p:cNvSpPr/>
          <p:nvPr/>
        </p:nvSpPr>
        <p:spPr>
          <a:xfrm>
            <a:off x="3024863" y="2735241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Crédito</a:t>
            </a:r>
          </a:p>
        </p:txBody>
      </p:sp>
      <p:pic>
        <p:nvPicPr>
          <p:cNvPr id="483" name="Imagem 482">
            <a:extLst>
              <a:ext uri="{FF2B5EF4-FFF2-40B4-BE49-F238E27FC236}">
                <a16:creationId xmlns:a16="http://schemas.microsoft.com/office/drawing/2014/main" id="{ADCC1200-C624-18A0-2DF0-B3189B3E9E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6965" y="2737290"/>
            <a:ext cx="198000" cy="198000"/>
          </a:xfrm>
          <a:prstGeom prst="rect">
            <a:avLst/>
          </a:prstGeom>
        </p:spPr>
      </p:pic>
      <p:cxnSp>
        <p:nvCxnSpPr>
          <p:cNvPr id="497" name="Conector de Seta Reta 496">
            <a:extLst>
              <a:ext uri="{FF2B5EF4-FFF2-40B4-BE49-F238E27FC236}">
                <a16:creationId xmlns:a16="http://schemas.microsoft.com/office/drawing/2014/main" id="{575D4E3E-081C-556E-1799-A169D5A4E30D}"/>
              </a:ext>
            </a:extLst>
          </p:cNvPr>
          <p:cNvCxnSpPr>
            <a:cxnSpLocks/>
            <a:stCxn id="461" idx="3"/>
            <a:endCxn id="376" idx="1"/>
          </p:cNvCxnSpPr>
          <p:nvPr/>
        </p:nvCxnSpPr>
        <p:spPr>
          <a:xfrm>
            <a:off x="3986354" y="3244609"/>
            <a:ext cx="226927" cy="196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5" name="Conector: Angulado 354">
            <a:extLst>
              <a:ext uri="{FF2B5EF4-FFF2-40B4-BE49-F238E27FC236}">
                <a16:creationId xmlns:a16="http://schemas.microsoft.com/office/drawing/2014/main" id="{3148855E-048D-A55B-43C7-4F6DF38830D4}"/>
              </a:ext>
            </a:extLst>
          </p:cNvPr>
          <p:cNvCxnSpPr>
            <a:cxnSpLocks/>
            <a:stCxn id="2" idx="3"/>
            <a:endCxn id="475" idx="1"/>
          </p:cNvCxnSpPr>
          <p:nvPr/>
        </p:nvCxnSpPr>
        <p:spPr>
          <a:xfrm flipH="1">
            <a:off x="702253" y="1700891"/>
            <a:ext cx="11056507" cy="1499770"/>
          </a:xfrm>
          <a:prstGeom prst="bentConnector5">
            <a:avLst>
              <a:gd name="adj1" fmla="val -2068"/>
              <a:gd name="adj2" fmla="val 46613"/>
              <a:gd name="adj3" fmla="val 102068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5" name="Conector reto 394">
            <a:extLst>
              <a:ext uri="{FF2B5EF4-FFF2-40B4-BE49-F238E27FC236}">
                <a16:creationId xmlns:a16="http://schemas.microsoft.com/office/drawing/2014/main" id="{58D5CFDC-2108-5CB8-5D81-29C69EEF6418}"/>
              </a:ext>
            </a:extLst>
          </p:cNvPr>
          <p:cNvCxnSpPr>
            <a:cxnSpLocks/>
            <a:endCxn id="398" idx="2"/>
          </p:cNvCxnSpPr>
          <p:nvPr/>
        </p:nvCxnSpPr>
        <p:spPr>
          <a:xfrm flipH="1">
            <a:off x="3485371" y="3619844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98" name="Fluxograma: Processo Alternativo 397">
            <a:extLst>
              <a:ext uri="{FF2B5EF4-FFF2-40B4-BE49-F238E27FC236}">
                <a16:creationId xmlns:a16="http://schemas.microsoft.com/office/drawing/2014/main" id="{35EF79B5-0676-2426-EB26-E5400BEFCCE3}"/>
              </a:ext>
            </a:extLst>
          </p:cNvPr>
          <p:cNvSpPr/>
          <p:nvPr/>
        </p:nvSpPr>
        <p:spPr>
          <a:xfrm>
            <a:off x="3020971" y="369171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PCO</a:t>
            </a:r>
          </a:p>
        </p:txBody>
      </p:sp>
      <p:pic>
        <p:nvPicPr>
          <p:cNvPr id="399" name="Imagem 398">
            <a:extLst>
              <a:ext uri="{FF2B5EF4-FFF2-40B4-BE49-F238E27FC236}">
                <a16:creationId xmlns:a16="http://schemas.microsoft.com/office/drawing/2014/main" id="{919D2CEF-4A72-6242-5BF8-0BE2DB144D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4651" y="3687406"/>
            <a:ext cx="176943" cy="176943"/>
          </a:xfrm>
          <a:prstGeom prst="rect">
            <a:avLst/>
          </a:prstGeom>
        </p:spPr>
      </p:pic>
      <p:cxnSp>
        <p:nvCxnSpPr>
          <p:cNvPr id="400" name="Conector reto 399">
            <a:extLst>
              <a:ext uri="{FF2B5EF4-FFF2-40B4-BE49-F238E27FC236}">
                <a16:creationId xmlns:a16="http://schemas.microsoft.com/office/drawing/2014/main" id="{1F2EF6B3-4206-A872-7263-8AE0AA906095}"/>
              </a:ext>
            </a:extLst>
          </p:cNvPr>
          <p:cNvCxnSpPr>
            <a:cxnSpLocks/>
            <a:endCxn id="403" idx="2"/>
          </p:cNvCxnSpPr>
          <p:nvPr/>
        </p:nvCxnSpPr>
        <p:spPr>
          <a:xfrm flipH="1">
            <a:off x="4702028" y="3625815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03" name="Fluxograma: Processo Alternativo 402">
            <a:extLst>
              <a:ext uri="{FF2B5EF4-FFF2-40B4-BE49-F238E27FC236}">
                <a16:creationId xmlns:a16="http://schemas.microsoft.com/office/drawing/2014/main" id="{83F1FB87-2785-6833-0D86-2A0439064343}"/>
              </a:ext>
            </a:extLst>
          </p:cNvPr>
          <p:cNvSpPr/>
          <p:nvPr/>
        </p:nvSpPr>
        <p:spPr>
          <a:xfrm>
            <a:off x="4237628" y="369768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PCO</a:t>
            </a:r>
          </a:p>
        </p:txBody>
      </p:sp>
      <p:pic>
        <p:nvPicPr>
          <p:cNvPr id="404" name="Imagem 403">
            <a:extLst>
              <a:ext uri="{FF2B5EF4-FFF2-40B4-BE49-F238E27FC236}">
                <a16:creationId xmlns:a16="http://schemas.microsoft.com/office/drawing/2014/main" id="{496EF04B-BEA5-F1CB-1F37-C1642F5989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1308" y="3693377"/>
            <a:ext cx="176943" cy="176943"/>
          </a:xfrm>
          <a:prstGeom prst="rect">
            <a:avLst/>
          </a:prstGeom>
        </p:spPr>
      </p:pic>
      <p:sp>
        <p:nvSpPr>
          <p:cNvPr id="407" name="Pentágono 6">
            <a:extLst>
              <a:ext uri="{FF2B5EF4-FFF2-40B4-BE49-F238E27FC236}">
                <a16:creationId xmlns:a16="http://schemas.microsoft.com/office/drawing/2014/main" id="{FF655590-0648-976E-43CD-82DC189B97FB}"/>
              </a:ext>
            </a:extLst>
          </p:cNvPr>
          <p:cNvSpPr/>
          <p:nvPr/>
        </p:nvSpPr>
        <p:spPr>
          <a:xfrm>
            <a:off x="4172050" y="2741943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Antifraude </a:t>
            </a:r>
          </a:p>
        </p:txBody>
      </p:sp>
      <p:pic>
        <p:nvPicPr>
          <p:cNvPr id="408" name="Imagem 407">
            <a:extLst>
              <a:ext uri="{FF2B5EF4-FFF2-40B4-BE49-F238E27FC236}">
                <a16:creationId xmlns:a16="http://schemas.microsoft.com/office/drawing/2014/main" id="{9E270C96-CE61-D266-EE32-7637D9ACCF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3335" y="2743250"/>
            <a:ext cx="198000" cy="198000"/>
          </a:xfrm>
          <a:prstGeom prst="rect">
            <a:avLst/>
          </a:prstGeom>
        </p:spPr>
      </p:pic>
      <p:sp>
        <p:nvSpPr>
          <p:cNvPr id="2" name="Retângulo de cantos arredondados 41">
            <a:extLst>
              <a:ext uri="{FF2B5EF4-FFF2-40B4-BE49-F238E27FC236}">
                <a16:creationId xmlns:a16="http://schemas.microsoft.com/office/drawing/2014/main" id="{7159FC98-30A6-E371-7537-C7EC151B2EE4}"/>
              </a:ext>
            </a:extLst>
          </p:cNvPr>
          <p:cNvSpPr/>
          <p:nvPr/>
        </p:nvSpPr>
        <p:spPr>
          <a:xfrm>
            <a:off x="10786760" y="134089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Gerar documentos e enviar o link de assinatura</a:t>
            </a:r>
          </a:p>
        </p:txBody>
      </p:sp>
      <p:sp>
        <p:nvSpPr>
          <p:cNvPr id="3" name="Pentágono 6">
            <a:extLst>
              <a:ext uri="{FF2B5EF4-FFF2-40B4-BE49-F238E27FC236}">
                <a16:creationId xmlns:a16="http://schemas.microsoft.com/office/drawing/2014/main" id="{82D72515-20E9-259A-677C-6E71FCD089BB}"/>
              </a:ext>
            </a:extLst>
          </p:cNvPr>
          <p:cNvSpPr/>
          <p:nvPr/>
        </p:nvSpPr>
        <p:spPr>
          <a:xfrm>
            <a:off x="10797269" y="1182379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Vendas</a:t>
            </a: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CC2F2886-B6AD-8863-943F-63D03B96CD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9371" y="1202716"/>
            <a:ext cx="198000" cy="198000"/>
          </a:xfrm>
          <a:prstGeom prst="rect">
            <a:avLst/>
          </a:prstGeom>
        </p:spPr>
      </p:pic>
      <p:cxnSp>
        <p:nvCxnSpPr>
          <p:cNvPr id="6" name="Conector de Seta Reta 5">
            <a:extLst>
              <a:ext uri="{FF2B5EF4-FFF2-40B4-BE49-F238E27FC236}">
                <a16:creationId xmlns:a16="http://schemas.microsoft.com/office/drawing/2014/main" id="{EADDA252-E757-0EF1-3DE9-05D9B7CA43FE}"/>
              </a:ext>
            </a:extLst>
          </p:cNvPr>
          <p:cNvCxnSpPr>
            <a:cxnSpLocks/>
            <a:stCxn id="44" idx="3"/>
            <a:endCxn id="2" idx="1"/>
          </p:cNvCxnSpPr>
          <p:nvPr/>
        </p:nvCxnSpPr>
        <p:spPr>
          <a:xfrm>
            <a:off x="10595421" y="1692086"/>
            <a:ext cx="191339" cy="880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Fluxograma: Processo Alternativo 40">
            <a:extLst>
              <a:ext uri="{FF2B5EF4-FFF2-40B4-BE49-F238E27FC236}">
                <a16:creationId xmlns:a16="http://schemas.microsoft.com/office/drawing/2014/main" id="{3344E1CF-26EF-466F-0BC4-240802A9B5E4}"/>
              </a:ext>
            </a:extLst>
          </p:cNvPr>
          <p:cNvSpPr/>
          <p:nvPr/>
        </p:nvSpPr>
        <p:spPr>
          <a:xfrm>
            <a:off x="2983862" y="212728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2" name="Imagem 41">
            <a:extLst>
              <a:ext uri="{FF2B5EF4-FFF2-40B4-BE49-F238E27FC236}">
                <a16:creationId xmlns:a16="http://schemas.microsoft.com/office/drawing/2014/main" id="{A014D455-1196-36D7-6960-46939CB99C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83862" y="2127285"/>
            <a:ext cx="176943" cy="176943"/>
          </a:xfrm>
          <a:prstGeom prst="rect">
            <a:avLst/>
          </a:prstGeom>
        </p:spPr>
      </p:pic>
      <p:sp>
        <p:nvSpPr>
          <p:cNvPr id="43" name="Retângulo de cantos arredondados 41">
            <a:extLst>
              <a:ext uri="{FF2B5EF4-FFF2-40B4-BE49-F238E27FC236}">
                <a16:creationId xmlns:a16="http://schemas.microsoft.com/office/drawing/2014/main" id="{8F147D0A-4A0F-155B-0B15-8F385F00D569}"/>
              </a:ext>
            </a:extLst>
          </p:cNvPr>
          <p:cNvSpPr/>
          <p:nvPr/>
        </p:nvSpPr>
        <p:spPr>
          <a:xfrm>
            <a:off x="2960796" y="132936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informações do endereço</a:t>
            </a:r>
            <a:endParaRPr kumimoji="0" lang="pt-BR" sz="825" b="0" i="0" u="none" strike="noStrike" kern="1200" cap="none" spc="0" normalizeH="0" baseline="0" noProof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47" name="Conector de Seta Reta 46">
            <a:extLst>
              <a:ext uri="{FF2B5EF4-FFF2-40B4-BE49-F238E27FC236}">
                <a16:creationId xmlns:a16="http://schemas.microsoft.com/office/drawing/2014/main" id="{C57ECB29-BF1E-2DC8-6975-142E24E60821}"/>
              </a:ext>
            </a:extLst>
          </p:cNvPr>
          <p:cNvCxnSpPr>
            <a:cxnSpLocks/>
            <a:stCxn id="43" idx="3"/>
          </p:cNvCxnSpPr>
          <p:nvPr/>
        </p:nvCxnSpPr>
        <p:spPr>
          <a:xfrm>
            <a:off x="3932796" y="1689365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Conector reto 51">
            <a:extLst>
              <a:ext uri="{FF2B5EF4-FFF2-40B4-BE49-F238E27FC236}">
                <a16:creationId xmlns:a16="http://schemas.microsoft.com/office/drawing/2014/main" id="{CDC719A9-545B-25E3-964E-7744D068C7F2}"/>
              </a:ext>
            </a:extLst>
          </p:cNvPr>
          <p:cNvCxnSpPr>
            <a:cxnSpLocks/>
            <a:stCxn id="43" idx="2"/>
            <a:endCxn id="41" idx="0"/>
          </p:cNvCxnSpPr>
          <p:nvPr/>
        </p:nvCxnSpPr>
        <p:spPr>
          <a:xfrm>
            <a:off x="3446796" y="204936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3" name="Pentágono 6">
            <a:extLst>
              <a:ext uri="{FF2B5EF4-FFF2-40B4-BE49-F238E27FC236}">
                <a16:creationId xmlns:a16="http://schemas.microsoft.com/office/drawing/2014/main" id="{0BB696B2-87CE-BDC7-96C5-75849C48E462}"/>
              </a:ext>
            </a:extLst>
          </p:cNvPr>
          <p:cNvSpPr/>
          <p:nvPr/>
        </p:nvSpPr>
        <p:spPr>
          <a:xfrm>
            <a:off x="2959967" y="118244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54" name="Imagem 53">
            <a:extLst>
              <a:ext uri="{FF2B5EF4-FFF2-40B4-BE49-F238E27FC236}">
                <a16:creationId xmlns:a16="http://schemas.microsoft.com/office/drawing/2014/main" id="{0FE8A5E6-6A2E-F929-EA22-4767F5D9D0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6931" y="1182448"/>
            <a:ext cx="198000" cy="198000"/>
          </a:xfrm>
          <a:prstGeom prst="rect">
            <a:avLst/>
          </a:prstGeom>
        </p:spPr>
      </p:pic>
      <p:cxnSp>
        <p:nvCxnSpPr>
          <p:cNvPr id="19" name="Conector de Seta Reta 18">
            <a:extLst>
              <a:ext uri="{FF2B5EF4-FFF2-40B4-BE49-F238E27FC236}">
                <a16:creationId xmlns:a16="http://schemas.microsoft.com/office/drawing/2014/main" id="{69492EE7-D6A9-8F6C-4A8B-DAA3C6011AED}"/>
              </a:ext>
            </a:extLst>
          </p:cNvPr>
          <p:cNvCxnSpPr>
            <a:cxnSpLocks/>
          </p:cNvCxnSpPr>
          <p:nvPr/>
        </p:nvCxnSpPr>
        <p:spPr>
          <a:xfrm>
            <a:off x="486101" y="1667689"/>
            <a:ext cx="245315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Círculo: Vazio 56">
            <a:extLst>
              <a:ext uri="{FF2B5EF4-FFF2-40B4-BE49-F238E27FC236}">
                <a16:creationId xmlns:a16="http://schemas.microsoft.com/office/drawing/2014/main" id="{F5408463-1F5F-0712-8742-811F7C67E32D}"/>
              </a:ext>
            </a:extLst>
          </p:cNvPr>
          <p:cNvSpPr/>
          <p:nvPr/>
        </p:nvSpPr>
        <p:spPr>
          <a:xfrm>
            <a:off x="201303" y="1515901"/>
            <a:ext cx="299748" cy="303576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451" name="Fluxograma: Processo Alternativo 450">
            <a:extLst>
              <a:ext uri="{FF2B5EF4-FFF2-40B4-BE49-F238E27FC236}">
                <a16:creationId xmlns:a16="http://schemas.microsoft.com/office/drawing/2014/main" id="{F322EA4F-296E-713D-D79B-F0FED60B5B2D}"/>
              </a:ext>
            </a:extLst>
          </p:cNvPr>
          <p:cNvSpPr/>
          <p:nvPr/>
        </p:nvSpPr>
        <p:spPr>
          <a:xfrm>
            <a:off x="750881" y="212185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52" name="Imagem 451">
            <a:extLst>
              <a:ext uri="{FF2B5EF4-FFF2-40B4-BE49-F238E27FC236}">
                <a16:creationId xmlns:a16="http://schemas.microsoft.com/office/drawing/2014/main" id="{EE8B24B1-DEB2-5F52-064C-D8982B34A1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881" y="2121851"/>
            <a:ext cx="176943" cy="176943"/>
          </a:xfrm>
          <a:prstGeom prst="rect">
            <a:avLst/>
          </a:prstGeom>
        </p:spPr>
      </p:pic>
      <p:sp>
        <p:nvSpPr>
          <p:cNvPr id="453" name="Retângulo de cantos arredondados 41">
            <a:extLst>
              <a:ext uri="{FF2B5EF4-FFF2-40B4-BE49-F238E27FC236}">
                <a16:creationId xmlns:a16="http://schemas.microsoft.com/office/drawing/2014/main" id="{5ECB02AA-C0CA-9F5E-D30C-8436FFE07125}"/>
              </a:ext>
            </a:extLst>
          </p:cNvPr>
          <p:cNvSpPr/>
          <p:nvPr/>
        </p:nvSpPr>
        <p:spPr>
          <a:xfrm>
            <a:off x="727815" y="132393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negociação</a:t>
            </a:r>
            <a:endParaRPr kumimoji="0" lang="pt-BR" sz="825" b="0" i="0" u="none" strike="noStrike" kern="1200" cap="none" spc="0" normalizeH="0" baseline="0" noProof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454" name="Conector reto 453">
            <a:extLst>
              <a:ext uri="{FF2B5EF4-FFF2-40B4-BE49-F238E27FC236}">
                <a16:creationId xmlns:a16="http://schemas.microsoft.com/office/drawing/2014/main" id="{12B26146-5C8E-F292-ACD0-C854E85D6D29}"/>
              </a:ext>
            </a:extLst>
          </p:cNvPr>
          <p:cNvCxnSpPr>
            <a:cxnSpLocks/>
            <a:stCxn id="453" idx="2"/>
            <a:endCxn id="451" idx="0"/>
          </p:cNvCxnSpPr>
          <p:nvPr/>
        </p:nvCxnSpPr>
        <p:spPr>
          <a:xfrm>
            <a:off x="1213815" y="2043931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5" name="Pentágono 6">
            <a:extLst>
              <a:ext uri="{FF2B5EF4-FFF2-40B4-BE49-F238E27FC236}">
                <a16:creationId xmlns:a16="http://schemas.microsoft.com/office/drawing/2014/main" id="{5A91EE3C-1A26-04E8-22B9-94339E1CF45A}"/>
              </a:ext>
            </a:extLst>
          </p:cNvPr>
          <p:cNvSpPr/>
          <p:nvPr/>
        </p:nvSpPr>
        <p:spPr>
          <a:xfrm>
            <a:off x="726986" y="1177015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456" name="Imagem 455">
            <a:extLst>
              <a:ext uri="{FF2B5EF4-FFF2-40B4-BE49-F238E27FC236}">
                <a16:creationId xmlns:a16="http://schemas.microsoft.com/office/drawing/2014/main" id="{6F52AB65-767B-07D2-7DD1-6BEE4E5533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950" y="1177014"/>
            <a:ext cx="198000" cy="198000"/>
          </a:xfrm>
          <a:prstGeom prst="rect">
            <a:avLst/>
          </a:prstGeom>
        </p:spPr>
      </p:pic>
      <p:cxnSp>
        <p:nvCxnSpPr>
          <p:cNvPr id="457" name="Conector de Seta Reta 456">
            <a:extLst>
              <a:ext uri="{FF2B5EF4-FFF2-40B4-BE49-F238E27FC236}">
                <a16:creationId xmlns:a16="http://schemas.microsoft.com/office/drawing/2014/main" id="{FD0CB365-7A8F-1191-B328-55578CF38E11}"/>
              </a:ext>
            </a:extLst>
          </p:cNvPr>
          <p:cNvCxnSpPr>
            <a:cxnSpLocks/>
            <a:stCxn id="453" idx="3"/>
          </p:cNvCxnSpPr>
          <p:nvPr/>
        </p:nvCxnSpPr>
        <p:spPr>
          <a:xfrm>
            <a:off x="1699815" y="1683931"/>
            <a:ext cx="149691" cy="503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3" name="Conector de Seta Reta 462">
            <a:extLst>
              <a:ext uri="{FF2B5EF4-FFF2-40B4-BE49-F238E27FC236}">
                <a16:creationId xmlns:a16="http://schemas.microsoft.com/office/drawing/2014/main" id="{60B6E7E9-A375-5213-8A01-924BE73A49E8}"/>
              </a:ext>
            </a:extLst>
          </p:cNvPr>
          <p:cNvCxnSpPr>
            <a:cxnSpLocks/>
          </p:cNvCxnSpPr>
          <p:nvPr/>
        </p:nvCxnSpPr>
        <p:spPr>
          <a:xfrm flipV="1">
            <a:off x="5070769" y="1691830"/>
            <a:ext cx="140911" cy="115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8" name="Fluxograma: Processo Alternativo 487">
            <a:extLst>
              <a:ext uri="{FF2B5EF4-FFF2-40B4-BE49-F238E27FC236}">
                <a16:creationId xmlns:a16="http://schemas.microsoft.com/office/drawing/2014/main" id="{7476A91B-7A4E-A53B-8971-743BDAB69B5C}"/>
              </a:ext>
            </a:extLst>
          </p:cNvPr>
          <p:cNvSpPr/>
          <p:nvPr/>
        </p:nvSpPr>
        <p:spPr>
          <a:xfrm>
            <a:off x="9639675" y="212212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89" name="Imagem 488">
            <a:extLst>
              <a:ext uri="{FF2B5EF4-FFF2-40B4-BE49-F238E27FC236}">
                <a16:creationId xmlns:a16="http://schemas.microsoft.com/office/drawing/2014/main" id="{D8758A47-E0F6-82F7-5D80-83B0C6EC0F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96556" y="2145033"/>
            <a:ext cx="176943" cy="176943"/>
          </a:xfrm>
          <a:prstGeom prst="rect">
            <a:avLst/>
          </a:prstGeom>
        </p:spPr>
      </p:pic>
      <p:cxnSp>
        <p:nvCxnSpPr>
          <p:cNvPr id="75" name="Conector reto 74">
            <a:extLst>
              <a:ext uri="{FF2B5EF4-FFF2-40B4-BE49-F238E27FC236}">
                <a16:creationId xmlns:a16="http://schemas.microsoft.com/office/drawing/2014/main" id="{5C5B57E8-4D00-8E73-5CCA-8A6C5E149E3B}"/>
              </a:ext>
            </a:extLst>
          </p:cNvPr>
          <p:cNvCxnSpPr>
            <a:cxnSpLocks/>
            <a:stCxn id="76" idx="2"/>
          </p:cNvCxnSpPr>
          <p:nvPr/>
        </p:nvCxnSpPr>
        <p:spPr>
          <a:xfrm flipV="1">
            <a:off x="11251256" y="2075604"/>
            <a:ext cx="5346" cy="26804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6" name="Fluxograma: Processo Alternativo 75">
            <a:extLst>
              <a:ext uri="{FF2B5EF4-FFF2-40B4-BE49-F238E27FC236}">
                <a16:creationId xmlns:a16="http://schemas.microsoft.com/office/drawing/2014/main" id="{7FA26777-5203-4BE6-9CD6-D884DF0EB9FE}"/>
              </a:ext>
            </a:extLst>
          </p:cNvPr>
          <p:cNvSpPr/>
          <p:nvPr/>
        </p:nvSpPr>
        <p:spPr>
          <a:xfrm>
            <a:off x="10786856" y="214564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77" name="Imagem 76">
            <a:extLst>
              <a:ext uri="{FF2B5EF4-FFF2-40B4-BE49-F238E27FC236}">
                <a16:creationId xmlns:a16="http://schemas.microsoft.com/office/drawing/2014/main" id="{367157E6-FDA0-0538-94B9-5B14BBB249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43737" y="2168551"/>
            <a:ext cx="176943" cy="176943"/>
          </a:xfrm>
          <a:prstGeom prst="rect">
            <a:avLst/>
          </a:prstGeom>
        </p:spPr>
      </p:pic>
      <p:cxnSp>
        <p:nvCxnSpPr>
          <p:cNvPr id="98" name="Conector reto 97">
            <a:extLst>
              <a:ext uri="{FF2B5EF4-FFF2-40B4-BE49-F238E27FC236}">
                <a16:creationId xmlns:a16="http://schemas.microsoft.com/office/drawing/2014/main" id="{3B6086A6-B3DD-68F3-FC03-A76789146C8B}"/>
              </a:ext>
            </a:extLst>
          </p:cNvPr>
          <p:cNvCxnSpPr>
            <a:cxnSpLocks/>
            <a:endCxn id="106" idx="2"/>
          </p:cNvCxnSpPr>
          <p:nvPr/>
        </p:nvCxnSpPr>
        <p:spPr>
          <a:xfrm flipH="1">
            <a:off x="2331111" y="362542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0" name="Retângulo de cantos arredondados 41">
            <a:extLst>
              <a:ext uri="{FF2B5EF4-FFF2-40B4-BE49-F238E27FC236}">
                <a16:creationId xmlns:a16="http://schemas.microsoft.com/office/drawing/2014/main" id="{ADC4E837-1870-178B-640C-0B713618E74D}"/>
              </a:ext>
            </a:extLst>
          </p:cNvPr>
          <p:cNvSpPr/>
          <p:nvPr/>
        </p:nvSpPr>
        <p:spPr>
          <a:xfrm>
            <a:off x="1851661" y="289802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input</a:t>
            </a:r>
          </a:p>
        </p:txBody>
      </p:sp>
      <p:sp>
        <p:nvSpPr>
          <p:cNvPr id="101" name="Pentágono 6">
            <a:extLst>
              <a:ext uri="{FF2B5EF4-FFF2-40B4-BE49-F238E27FC236}">
                <a16:creationId xmlns:a16="http://schemas.microsoft.com/office/drawing/2014/main" id="{15D4C8AE-389D-8266-EB51-B48165CC3243}"/>
              </a:ext>
            </a:extLst>
          </p:cNvPr>
          <p:cNvSpPr/>
          <p:nvPr/>
        </p:nvSpPr>
        <p:spPr>
          <a:xfrm>
            <a:off x="1862171" y="2735241"/>
            <a:ext cx="970500" cy="202268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RPA</a:t>
            </a:r>
          </a:p>
        </p:txBody>
      </p:sp>
      <p:pic>
        <p:nvPicPr>
          <p:cNvPr id="102" name="Imagem 101">
            <a:extLst>
              <a:ext uri="{FF2B5EF4-FFF2-40B4-BE49-F238E27FC236}">
                <a16:creationId xmlns:a16="http://schemas.microsoft.com/office/drawing/2014/main" id="{42E8938E-8AE1-DCE8-D2CF-6B03F568B1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4272" y="2759846"/>
            <a:ext cx="198000" cy="198000"/>
          </a:xfrm>
          <a:prstGeom prst="rect">
            <a:avLst/>
          </a:prstGeom>
        </p:spPr>
      </p:pic>
      <p:sp>
        <p:nvSpPr>
          <p:cNvPr id="106" name="Fluxograma: Processo Alternativo 105">
            <a:extLst>
              <a:ext uri="{FF2B5EF4-FFF2-40B4-BE49-F238E27FC236}">
                <a16:creationId xmlns:a16="http://schemas.microsoft.com/office/drawing/2014/main" id="{1DC75B24-815E-4205-7BE9-399E62FADE55}"/>
              </a:ext>
            </a:extLst>
          </p:cNvPr>
          <p:cNvSpPr/>
          <p:nvPr/>
        </p:nvSpPr>
        <p:spPr>
          <a:xfrm>
            <a:off x="1866711" y="369729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107" name="Imagem 106">
            <a:extLst>
              <a:ext uri="{FF2B5EF4-FFF2-40B4-BE49-F238E27FC236}">
                <a16:creationId xmlns:a16="http://schemas.microsoft.com/office/drawing/2014/main" id="{A780787F-1A73-5891-576C-1F01757EDB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0391" y="3692984"/>
            <a:ext cx="176943" cy="176943"/>
          </a:xfrm>
          <a:prstGeom prst="rect">
            <a:avLst/>
          </a:prstGeom>
        </p:spPr>
      </p:pic>
      <p:sp>
        <p:nvSpPr>
          <p:cNvPr id="13" name="Fluxograma: Processo Alternativo 12">
            <a:extLst>
              <a:ext uri="{FF2B5EF4-FFF2-40B4-BE49-F238E27FC236}">
                <a16:creationId xmlns:a16="http://schemas.microsoft.com/office/drawing/2014/main" id="{1A81CF8F-AD43-AA98-2892-4305AE766743}"/>
              </a:ext>
            </a:extLst>
          </p:cNvPr>
          <p:cNvSpPr/>
          <p:nvPr/>
        </p:nvSpPr>
        <p:spPr>
          <a:xfrm>
            <a:off x="8584153" y="2112630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9E69AE27-C4CD-ADD3-8139-78517A71CC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4135" y="2112630"/>
            <a:ext cx="176943" cy="176943"/>
          </a:xfrm>
          <a:prstGeom prst="rect">
            <a:avLst/>
          </a:prstGeom>
        </p:spPr>
      </p:pic>
      <p:sp>
        <p:nvSpPr>
          <p:cNvPr id="15" name="Retângulo de cantos arredondados 41">
            <a:extLst>
              <a:ext uri="{FF2B5EF4-FFF2-40B4-BE49-F238E27FC236}">
                <a16:creationId xmlns:a16="http://schemas.microsoft.com/office/drawing/2014/main" id="{0A0BAA1C-66D1-4AAF-F380-8B3039ACE7CC}"/>
              </a:ext>
            </a:extLst>
          </p:cNvPr>
          <p:cNvSpPr/>
          <p:nvPr/>
        </p:nvSpPr>
        <p:spPr>
          <a:xfrm>
            <a:off x="8506740" y="1323332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método de cobrança</a:t>
            </a:r>
          </a:p>
        </p:txBody>
      </p:sp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36807925-554C-1825-3AF1-4BEFD8B8ED5A}"/>
              </a:ext>
            </a:extLst>
          </p:cNvPr>
          <p:cNvCxnSpPr>
            <a:cxnSpLocks/>
            <a:stCxn id="13" idx="0"/>
          </p:cNvCxnSpPr>
          <p:nvPr/>
        </p:nvCxnSpPr>
        <p:spPr>
          <a:xfrm flipV="1">
            <a:off x="9048553" y="2043332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Pentágono 6">
            <a:extLst>
              <a:ext uri="{FF2B5EF4-FFF2-40B4-BE49-F238E27FC236}">
                <a16:creationId xmlns:a16="http://schemas.microsoft.com/office/drawing/2014/main" id="{AB4BE181-C0A5-266F-1425-B69F517EE5DC}"/>
              </a:ext>
            </a:extLst>
          </p:cNvPr>
          <p:cNvSpPr/>
          <p:nvPr/>
        </p:nvSpPr>
        <p:spPr>
          <a:xfrm>
            <a:off x="8541131" y="1167794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18" name="Imagem 17">
            <a:extLst>
              <a:ext uri="{FF2B5EF4-FFF2-40B4-BE49-F238E27FC236}">
                <a16:creationId xmlns:a16="http://schemas.microsoft.com/office/drawing/2014/main" id="{CC7122AB-DC89-CEBE-5D90-E15816644F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0463" y="1167793"/>
            <a:ext cx="198000" cy="198000"/>
          </a:xfrm>
          <a:prstGeom prst="rect">
            <a:avLst/>
          </a:prstGeom>
        </p:spPr>
      </p:pic>
      <p:cxnSp>
        <p:nvCxnSpPr>
          <p:cNvPr id="25" name="Conector de Seta Reta 24">
            <a:extLst>
              <a:ext uri="{FF2B5EF4-FFF2-40B4-BE49-F238E27FC236}">
                <a16:creationId xmlns:a16="http://schemas.microsoft.com/office/drawing/2014/main" id="{78E9D437-63C4-1B63-6284-7D8F5FF4AADF}"/>
              </a:ext>
            </a:extLst>
          </p:cNvPr>
          <p:cNvCxnSpPr>
            <a:cxnSpLocks/>
            <a:stCxn id="15" idx="3"/>
            <a:endCxn id="44" idx="1"/>
          </p:cNvCxnSpPr>
          <p:nvPr/>
        </p:nvCxnSpPr>
        <p:spPr>
          <a:xfrm>
            <a:off x="9478740" y="1683332"/>
            <a:ext cx="144681" cy="875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Fluxograma: Processo Alternativo 59">
            <a:extLst>
              <a:ext uri="{FF2B5EF4-FFF2-40B4-BE49-F238E27FC236}">
                <a16:creationId xmlns:a16="http://schemas.microsoft.com/office/drawing/2014/main" id="{23509AB0-6C37-B909-BC79-C2E90DEAAAF2}"/>
              </a:ext>
            </a:extLst>
          </p:cNvPr>
          <p:cNvSpPr/>
          <p:nvPr/>
        </p:nvSpPr>
        <p:spPr>
          <a:xfrm>
            <a:off x="6336277" y="211652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61" name="Imagem 60">
            <a:extLst>
              <a:ext uri="{FF2B5EF4-FFF2-40B4-BE49-F238E27FC236}">
                <a16:creationId xmlns:a16="http://schemas.microsoft.com/office/drawing/2014/main" id="{04F2BC22-8DF1-ED8A-B475-34EA111922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0341" y="2116525"/>
            <a:ext cx="176943" cy="176943"/>
          </a:xfrm>
          <a:prstGeom prst="rect">
            <a:avLst/>
          </a:prstGeom>
        </p:spPr>
      </p:pic>
      <p:sp>
        <p:nvSpPr>
          <p:cNvPr id="62" name="Retângulo de cantos arredondados 41">
            <a:extLst>
              <a:ext uri="{FF2B5EF4-FFF2-40B4-BE49-F238E27FC236}">
                <a16:creationId xmlns:a16="http://schemas.microsoft.com/office/drawing/2014/main" id="{938E60C8-741D-138D-B371-338F1E0E01A2}"/>
              </a:ext>
            </a:extLst>
          </p:cNvPr>
          <p:cNvSpPr/>
          <p:nvPr/>
        </p:nvSpPr>
        <p:spPr>
          <a:xfrm>
            <a:off x="6317188" y="133045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Serviços adicionais</a:t>
            </a:r>
          </a:p>
        </p:txBody>
      </p:sp>
      <p:cxnSp>
        <p:nvCxnSpPr>
          <p:cNvPr id="63" name="Conector reto 62">
            <a:extLst>
              <a:ext uri="{FF2B5EF4-FFF2-40B4-BE49-F238E27FC236}">
                <a16:creationId xmlns:a16="http://schemas.microsoft.com/office/drawing/2014/main" id="{188C3861-09BC-F528-878A-0C1FE8C211D4}"/>
              </a:ext>
            </a:extLst>
          </p:cNvPr>
          <p:cNvCxnSpPr>
            <a:cxnSpLocks/>
            <a:stCxn id="60" idx="0"/>
            <a:endCxn id="62" idx="2"/>
          </p:cNvCxnSpPr>
          <p:nvPr/>
        </p:nvCxnSpPr>
        <p:spPr>
          <a:xfrm flipV="1">
            <a:off x="6800677" y="2050455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0" name="Pentágono 6">
            <a:extLst>
              <a:ext uri="{FF2B5EF4-FFF2-40B4-BE49-F238E27FC236}">
                <a16:creationId xmlns:a16="http://schemas.microsoft.com/office/drawing/2014/main" id="{57CC6E3A-FE50-CB62-3E30-5A8CA6766D01}"/>
              </a:ext>
            </a:extLst>
          </p:cNvPr>
          <p:cNvSpPr/>
          <p:nvPr/>
        </p:nvSpPr>
        <p:spPr>
          <a:xfrm>
            <a:off x="6342944" y="117168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</a:t>
            </a:r>
          </a:p>
        </p:txBody>
      </p:sp>
      <p:pic>
        <p:nvPicPr>
          <p:cNvPr id="458" name="Imagem 457">
            <a:extLst>
              <a:ext uri="{FF2B5EF4-FFF2-40B4-BE49-F238E27FC236}">
                <a16:creationId xmlns:a16="http://schemas.microsoft.com/office/drawing/2014/main" id="{69586EC2-E5D4-13C0-F2E3-128A18B4A3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9908" y="1171688"/>
            <a:ext cx="198000" cy="198000"/>
          </a:xfrm>
          <a:prstGeom prst="rect">
            <a:avLst/>
          </a:prstGeom>
        </p:spPr>
      </p:pic>
      <p:cxnSp>
        <p:nvCxnSpPr>
          <p:cNvPr id="39" name="Conector de Seta Reta 38">
            <a:extLst>
              <a:ext uri="{FF2B5EF4-FFF2-40B4-BE49-F238E27FC236}">
                <a16:creationId xmlns:a16="http://schemas.microsoft.com/office/drawing/2014/main" id="{540665B1-92C5-2095-F8D9-C4D48F57CFBB}"/>
              </a:ext>
            </a:extLst>
          </p:cNvPr>
          <p:cNvCxnSpPr>
            <a:cxnSpLocks/>
            <a:stCxn id="511" idx="3"/>
            <a:endCxn id="15" idx="1"/>
          </p:cNvCxnSpPr>
          <p:nvPr/>
        </p:nvCxnSpPr>
        <p:spPr>
          <a:xfrm>
            <a:off x="8388351" y="1676930"/>
            <a:ext cx="118389" cy="6402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9" name="Retângulo: Único Canto Arredondado 458">
            <a:extLst>
              <a:ext uri="{FF2B5EF4-FFF2-40B4-BE49-F238E27FC236}">
                <a16:creationId xmlns:a16="http://schemas.microsoft.com/office/drawing/2014/main" id="{31FDE34F-A177-E758-7B99-1E373865C451}"/>
              </a:ext>
            </a:extLst>
          </p:cNvPr>
          <p:cNvSpPr/>
          <p:nvPr/>
        </p:nvSpPr>
        <p:spPr>
          <a:xfrm>
            <a:off x="726986" y="2441444"/>
            <a:ext cx="923868" cy="207724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2 dias úteis</a:t>
            </a: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472" name="Gráfico 471" descr="Relógio com preenchimento sólido">
            <a:extLst>
              <a:ext uri="{FF2B5EF4-FFF2-40B4-BE49-F238E27FC236}">
                <a16:creationId xmlns:a16="http://schemas.microsoft.com/office/drawing/2014/main" id="{DCFCB1EE-78AC-8313-65FB-3AA7CFB9326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53666" y="2458543"/>
            <a:ext cx="166334" cy="190625"/>
          </a:xfrm>
          <a:prstGeom prst="rect">
            <a:avLst/>
          </a:prstGeom>
        </p:spPr>
      </p:pic>
      <p:cxnSp>
        <p:nvCxnSpPr>
          <p:cNvPr id="474" name="Conector reto 473">
            <a:extLst>
              <a:ext uri="{FF2B5EF4-FFF2-40B4-BE49-F238E27FC236}">
                <a16:creationId xmlns:a16="http://schemas.microsoft.com/office/drawing/2014/main" id="{35BAAF7E-2EBA-1315-3C01-771D45BCF216}"/>
              </a:ext>
            </a:extLst>
          </p:cNvPr>
          <p:cNvCxnSpPr>
            <a:cxnSpLocks/>
            <a:endCxn id="491" idx="2"/>
          </p:cNvCxnSpPr>
          <p:nvPr/>
        </p:nvCxnSpPr>
        <p:spPr>
          <a:xfrm flipH="1">
            <a:off x="1181703" y="356806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5" name="Retângulo de cantos arredondados 41">
            <a:extLst>
              <a:ext uri="{FF2B5EF4-FFF2-40B4-BE49-F238E27FC236}">
                <a16:creationId xmlns:a16="http://schemas.microsoft.com/office/drawing/2014/main" id="{534ECCF2-6961-8DBB-EC45-89A208B56D16}"/>
              </a:ext>
            </a:extLst>
          </p:cNvPr>
          <p:cNvSpPr/>
          <p:nvPr/>
        </p:nvSpPr>
        <p:spPr>
          <a:xfrm>
            <a:off x="702253" y="284066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documento</a:t>
            </a:r>
          </a:p>
        </p:txBody>
      </p:sp>
      <p:sp>
        <p:nvSpPr>
          <p:cNvPr id="481" name="Pentágono 6">
            <a:extLst>
              <a:ext uri="{FF2B5EF4-FFF2-40B4-BE49-F238E27FC236}">
                <a16:creationId xmlns:a16="http://schemas.microsoft.com/office/drawing/2014/main" id="{F8F3725A-C59D-AED7-6A9A-03B7A8AC3187}"/>
              </a:ext>
            </a:extLst>
          </p:cNvPr>
          <p:cNvSpPr/>
          <p:nvPr/>
        </p:nvSpPr>
        <p:spPr>
          <a:xfrm>
            <a:off x="712763" y="2677881"/>
            <a:ext cx="970500" cy="202268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BKO </a:t>
            </a:r>
          </a:p>
        </p:txBody>
      </p:sp>
      <p:pic>
        <p:nvPicPr>
          <p:cNvPr id="485" name="Imagem 484">
            <a:extLst>
              <a:ext uri="{FF2B5EF4-FFF2-40B4-BE49-F238E27FC236}">
                <a16:creationId xmlns:a16="http://schemas.microsoft.com/office/drawing/2014/main" id="{154671F0-249A-D277-C165-5B95BFD5F0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864" y="2702486"/>
            <a:ext cx="198000" cy="198000"/>
          </a:xfrm>
          <a:prstGeom prst="rect">
            <a:avLst/>
          </a:prstGeom>
        </p:spPr>
      </p:pic>
      <p:cxnSp>
        <p:nvCxnSpPr>
          <p:cNvPr id="487" name="Conector de Seta Reta 486">
            <a:extLst>
              <a:ext uri="{FF2B5EF4-FFF2-40B4-BE49-F238E27FC236}">
                <a16:creationId xmlns:a16="http://schemas.microsoft.com/office/drawing/2014/main" id="{B256B753-7B6D-C9D2-7028-8FF9FA4A5404}"/>
              </a:ext>
            </a:extLst>
          </p:cNvPr>
          <p:cNvCxnSpPr>
            <a:cxnSpLocks/>
            <a:stCxn id="475" idx="3"/>
          </p:cNvCxnSpPr>
          <p:nvPr/>
        </p:nvCxnSpPr>
        <p:spPr>
          <a:xfrm flipV="1">
            <a:off x="1674253" y="3197797"/>
            <a:ext cx="153617" cy="286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1" name="Fluxograma: Processo Alternativo 490">
            <a:extLst>
              <a:ext uri="{FF2B5EF4-FFF2-40B4-BE49-F238E27FC236}">
                <a16:creationId xmlns:a16="http://schemas.microsoft.com/office/drawing/2014/main" id="{EC139353-E5B0-7FF4-92E6-5C1B18FDF7E5}"/>
              </a:ext>
            </a:extLst>
          </p:cNvPr>
          <p:cNvSpPr/>
          <p:nvPr/>
        </p:nvSpPr>
        <p:spPr>
          <a:xfrm>
            <a:off x="717303" y="363993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Solar</a:t>
            </a:r>
          </a:p>
        </p:txBody>
      </p:sp>
      <p:pic>
        <p:nvPicPr>
          <p:cNvPr id="492" name="Imagem 491">
            <a:extLst>
              <a:ext uri="{FF2B5EF4-FFF2-40B4-BE49-F238E27FC236}">
                <a16:creationId xmlns:a16="http://schemas.microsoft.com/office/drawing/2014/main" id="{275869E5-730B-D9B3-FB53-D3D6A257BF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983" y="3635624"/>
            <a:ext cx="176943" cy="176943"/>
          </a:xfrm>
          <a:prstGeom prst="rect">
            <a:avLst/>
          </a:prstGeom>
        </p:spPr>
      </p:pic>
      <p:cxnSp>
        <p:nvCxnSpPr>
          <p:cNvPr id="496" name="Conector de Seta Reta 495">
            <a:extLst>
              <a:ext uri="{FF2B5EF4-FFF2-40B4-BE49-F238E27FC236}">
                <a16:creationId xmlns:a16="http://schemas.microsoft.com/office/drawing/2014/main" id="{8BD5E07F-FC11-AAF6-C3B9-4486B9D6F344}"/>
              </a:ext>
            </a:extLst>
          </p:cNvPr>
          <p:cNvCxnSpPr>
            <a:cxnSpLocks/>
            <a:endCxn id="116" idx="1"/>
          </p:cNvCxnSpPr>
          <p:nvPr/>
        </p:nvCxnSpPr>
        <p:spPr>
          <a:xfrm flipV="1">
            <a:off x="5270016" y="3217771"/>
            <a:ext cx="140560" cy="7782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8" name="Conector de Seta Reta 497">
            <a:extLst>
              <a:ext uri="{FF2B5EF4-FFF2-40B4-BE49-F238E27FC236}">
                <a16:creationId xmlns:a16="http://schemas.microsoft.com/office/drawing/2014/main" id="{A0D005B5-D03D-843E-AF88-76086DF29D44}"/>
              </a:ext>
            </a:extLst>
          </p:cNvPr>
          <p:cNvCxnSpPr>
            <a:cxnSpLocks/>
            <a:stCxn id="73" idx="3"/>
            <a:endCxn id="114" idx="2"/>
          </p:cNvCxnSpPr>
          <p:nvPr/>
        </p:nvCxnSpPr>
        <p:spPr>
          <a:xfrm flipV="1">
            <a:off x="8559162" y="3217352"/>
            <a:ext cx="243912" cy="521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9" name="Conector reto 498">
            <a:extLst>
              <a:ext uri="{FF2B5EF4-FFF2-40B4-BE49-F238E27FC236}">
                <a16:creationId xmlns:a16="http://schemas.microsoft.com/office/drawing/2014/main" id="{B012D36E-99E4-54BD-69B7-419C952FD291}"/>
              </a:ext>
            </a:extLst>
          </p:cNvPr>
          <p:cNvCxnSpPr>
            <a:cxnSpLocks/>
            <a:stCxn id="501" idx="2"/>
          </p:cNvCxnSpPr>
          <p:nvPr/>
        </p:nvCxnSpPr>
        <p:spPr>
          <a:xfrm flipV="1">
            <a:off x="8092399" y="3562247"/>
            <a:ext cx="3767" cy="30853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1" name="Fluxograma: Processo Alternativo 500">
            <a:extLst>
              <a:ext uri="{FF2B5EF4-FFF2-40B4-BE49-F238E27FC236}">
                <a16:creationId xmlns:a16="http://schemas.microsoft.com/office/drawing/2014/main" id="{8FD9032A-1CD0-4CA7-736C-AB631CED0FFD}"/>
              </a:ext>
            </a:extLst>
          </p:cNvPr>
          <p:cNvSpPr/>
          <p:nvPr/>
        </p:nvSpPr>
        <p:spPr>
          <a:xfrm>
            <a:off x="7627999" y="3631544"/>
            <a:ext cx="928800" cy="239233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Parceiro</a:t>
            </a:r>
          </a:p>
        </p:txBody>
      </p:sp>
      <p:pic>
        <p:nvPicPr>
          <p:cNvPr id="65" name="Imagem 64">
            <a:extLst>
              <a:ext uri="{FF2B5EF4-FFF2-40B4-BE49-F238E27FC236}">
                <a16:creationId xmlns:a16="http://schemas.microsoft.com/office/drawing/2014/main" id="{72DC0C96-448C-9244-64E1-95804E9FDA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4557" y="3651865"/>
            <a:ext cx="176943" cy="176943"/>
          </a:xfrm>
          <a:prstGeom prst="rect">
            <a:avLst/>
          </a:prstGeom>
        </p:spPr>
      </p:pic>
      <p:sp>
        <p:nvSpPr>
          <p:cNvPr id="68" name="Fluxograma: Processo Alternativo 67">
            <a:extLst>
              <a:ext uri="{FF2B5EF4-FFF2-40B4-BE49-F238E27FC236}">
                <a16:creationId xmlns:a16="http://schemas.microsoft.com/office/drawing/2014/main" id="{64CE1269-D313-CD2F-8E4C-70468EA036EB}"/>
              </a:ext>
            </a:extLst>
          </p:cNvPr>
          <p:cNvSpPr/>
          <p:nvPr/>
        </p:nvSpPr>
        <p:spPr>
          <a:xfrm>
            <a:off x="6499657" y="364418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Sap</a:t>
            </a: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71" name="Imagem 70">
            <a:extLst>
              <a:ext uri="{FF2B5EF4-FFF2-40B4-BE49-F238E27FC236}">
                <a16:creationId xmlns:a16="http://schemas.microsoft.com/office/drawing/2014/main" id="{C06EAE02-4D5E-6D77-F557-89C643F1C4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3721" y="3644183"/>
            <a:ext cx="176943" cy="176943"/>
          </a:xfrm>
          <a:prstGeom prst="rect">
            <a:avLst/>
          </a:prstGeom>
        </p:spPr>
      </p:pic>
      <p:sp>
        <p:nvSpPr>
          <p:cNvPr id="73" name="Retângulo de cantos arredondados 41">
            <a:extLst>
              <a:ext uri="{FF2B5EF4-FFF2-40B4-BE49-F238E27FC236}">
                <a16:creationId xmlns:a16="http://schemas.microsoft.com/office/drawing/2014/main" id="{2F641262-FF8D-0D66-4C70-CE4BC1DB5C9E}"/>
              </a:ext>
            </a:extLst>
          </p:cNvPr>
          <p:cNvSpPr/>
          <p:nvPr/>
        </p:nvSpPr>
        <p:spPr>
          <a:xfrm>
            <a:off x="7587162" y="286256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Entregar os equipamentos</a:t>
            </a:r>
          </a:p>
        </p:txBody>
      </p:sp>
      <p:sp>
        <p:nvSpPr>
          <p:cNvPr id="78" name="Retângulo de cantos arredondados 41">
            <a:extLst>
              <a:ext uri="{FF2B5EF4-FFF2-40B4-BE49-F238E27FC236}">
                <a16:creationId xmlns:a16="http://schemas.microsoft.com/office/drawing/2014/main" id="{007B8C9C-83F9-431A-D4A8-0B5669E389F9}"/>
              </a:ext>
            </a:extLst>
          </p:cNvPr>
          <p:cNvSpPr/>
          <p:nvPr/>
        </p:nvSpPr>
        <p:spPr>
          <a:xfrm>
            <a:off x="6480568" y="2858113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nota fiscal</a:t>
            </a:r>
          </a:p>
        </p:txBody>
      </p:sp>
      <p:cxnSp>
        <p:nvCxnSpPr>
          <p:cNvPr id="80" name="Conector reto 79">
            <a:extLst>
              <a:ext uri="{FF2B5EF4-FFF2-40B4-BE49-F238E27FC236}">
                <a16:creationId xmlns:a16="http://schemas.microsoft.com/office/drawing/2014/main" id="{446B3BF6-DB91-AD8C-7205-8D1286AC7DA1}"/>
              </a:ext>
            </a:extLst>
          </p:cNvPr>
          <p:cNvCxnSpPr>
            <a:cxnSpLocks/>
            <a:stCxn id="68" idx="0"/>
            <a:endCxn id="78" idx="2"/>
          </p:cNvCxnSpPr>
          <p:nvPr/>
        </p:nvCxnSpPr>
        <p:spPr>
          <a:xfrm flipV="1">
            <a:off x="6964057" y="3578113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Conector de Seta Reta 86">
            <a:extLst>
              <a:ext uri="{FF2B5EF4-FFF2-40B4-BE49-F238E27FC236}">
                <a16:creationId xmlns:a16="http://schemas.microsoft.com/office/drawing/2014/main" id="{D80E5679-ED06-9ABC-F4F1-E5B110DB7E79}"/>
              </a:ext>
            </a:extLst>
          </p:cNvPr>
          <p:cNvCxnSpPr>
            <a:cxnSpLocks/>
            <a:endCxn id="73" idx="1"/>
          </p:cNvCxnSpPr>
          <p:nvPr/>
        </p:nvCxnSpPr>
        <p:spPr>
          <a:xfrm>
            <a:off x="7468773" y="3222567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Pentágono 6">
            <a:extLst>
              <a:ext uri="{FF2B5EF4-FFF2-40B4-BE49-F238E27FC236}">
                <a16:creationId xmlns:a16="http://schemas.microsoft.com/office/drawing/2014/main" id="{CF07066E-8E14-0015-857A-083C18926E8D}"/>
              </a:ext>
            </a:extLst>
          </p:cNvPr>
          <p:cNvSpPr/>
          <p:nvPr/>
        </p:nvSpPr>
        <p:spPr>
          <a:xfrm>
            <a:off x="7621553" y="270702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Logística</a:t>
            </a:r>
          </a:p>
        </p:txBody>
      </p:sp>
      <p:pic>
        <p:nvPicPr>
          <p:cNvPr id="93" name="Imagem 92">
            <a:extLst>
              <a:ext uri="{FF2B5EF4-FFF2-40B4-BE49-F238E27FC236}">
                <a16:creationId xmlns:a16="http://schemas.microsoft.com/office/drawing/2014/main" id="{F342E40A-0C42-7E79-9065-BA550108BE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0885" y="2707028"/>
            <a:ext cx="198000" cy="198000"/>
          </a:xfrm>
          <a:prstGeom prst="rect">
            <a:avLst/>
          </a:prstGeom>
        </p:spPr>
      </p:pic>
      <p:sp>
        <p:nvSpPr>
          <p:cNvPr id="94" name="Pentágono 6">
            <a:extLst>
              <a:ext uri="{FF2B5EF4-FFF2-40B4-BE49-F238E27FC236}">
                <a16:creationId xmlns:a16="http://schemas.microsoft.com/office/drawing/2014/main" id="{DBE814AB-130B-419B-98CF-5F21529F3109}"/>
              </a:ext>
            </a:extLst>
          </p:cNvPr>
          <p:cNvSpPr/>
          <p:nvPr/>
        </p:nvSpPr>
        <p:spPr>
          <a:xfrm>
            <a:off x="6506324" y="2699347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Logística</a:t>
            </a:r>
          </a:p>
        </p:txBody>
      </p:sp>
      <p:pic>
        <p:nvPicPr>
          <p:cNvPr id="95" name="Imagem 94">
            <a:extLst>
              <a:ext uri="{FF2B5EF4-FFF2-40B4-BE49-F238E27FC236}">
                <a16:creationId xmlns:a16="http://schemas.microsoft.com/office/drawing/2014/main" id="{779361F6-5244-3821-359A-93730A7A82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3288" y="2699346"/>
            <a:ext cx="198000" cy="198000"/>
          </a:xfrm>
          <a:prstGeom prst="rect">
            <a:avLst/>
          </a:prstGeom>
        </p:spPr>
      </p:pic>
      <p:sp>
        <p:nvSpPr>
          <p:cNvPr id="108" name="Retângulo: Único Canto Arredondado 107">
            <a:extLst>
              <a:ext uri="{FF2B5EF4-FFF2-40B4-BE49-F238E27FC236}">
                <a16:creationId xmlns:a16="http://schemas.microsoft.com/office/drawing/2014/main" id="{0ECED270-31A4-1143-53AC-E7A1BF87EFD2}"/>
              </a:ext>
            </a:extLst>
          </p:cNvPr>
          <p:cNvSpPr/>
          <p:nvPr/>
        </p:nvSpPr>
        <p:spPr>
          <a:xfrm>
            <a:off x="6493969" y="2453732"/>
            <a:ext cx="2009957" cy="182338"/>
          </a:xfrm>
          <a:prstGeom prst="round1Rect">
            <a:avLst/>
          </a:prstGeom>
          <a:solidFill>
            <a:srgbClr val="ED1C24">
              <a:alpha val="9804"/>
            </a:srgbClr>
          </a:solidFill>
          <a:ln w="19050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 Jornada da venda Móvel</a:t>
            </a:r>
          </a:p>
        </p:txBody>
      </p:sp>
      <p:sp>
        <p:nvSpPr>
          <p:cNvPr id="114" name="Círculo: Vazio 113">
            <a:extLst>
              <a:ext uri="{FF2B5EF4-FFF2-40B4-BE49-F238E27FC236}">
                <a16:creationId xmlns:a16="http://schemas.microsoft.com/office/drawing/2014/main" id="{9E1C19BD-C32D-532D-1536-5A7A405ED2AE}"/>
              </a:ext>
            </a:extLst>
          </p:cNvPr>
          <p:cNvSpPr/>
          <p:nvPr/>
        </p:nvSpPr>
        <p:spPr>
          <a:xfrm>
            <a:off x="8803074" y="3066152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grpSp>
        <p:nvGrpSpPr>
          <p:cNvPr id="115" name="Agrupar 114">
            <a:extLst>
              <a:ext uri="{FF2B5EF4-FFF2-40B4-BE49-F238E27FC236}">
                <a16:creationId xmlns:a16="http://schemas.microsoft.com/office/drawing/2014/main" id="{2DEC4F65-19A8-CC26-4123-153A63826FB7}"/>
              </a:ext>
            </a:extLst>
          </p:cNvPr>
          <p:cNvGrpSpPr/>
          <p:nvPr/>
        </p:nvGrpSpPr>
        <p:grpSpPr>
          <a:xfrm>
            <a:off x="5410576" y="2874174"/>
            <a:ext cx="841976" cy="663891"/>
            <a:chOff x="5942909" y="3723451"/>
            <a:chExt cx="1070397" cy="781336"/>
          </a:xfrm>
        </p:grpSpPr>
        <p:sp>
          <p:nvSpPr>
            <p:cNvPr id="116" name="Losango 115">
              <a:extLst>
                <a:ext uri="{FF2B5EF4-FFF2-40B4-BE49-F238E27FC236}">
                  <a16:creationId xmlns:a16="http://schemas.microsoft.com/office/drawing/2014/main" id="{72B53213-09BC-FE4A-943A-C8105FB10B85}"/>
                </a:ext>
              </a:extLst>
            </p:cNvPr>
            <p:cNvSpPr/>
            <p:nvPr/>
          </p:nvSpPr>
          <p:spPr>
            <a:xfrm>
              <a:off x="5942909" y="3750870"/>
              <a:ext cx="1070397" cy="753917"/>
            </a:xfrm>
            <a:prstGeom prst="diamond">
              <a:avLst/>
            </a:prstGeom>
            <a:noFill/>
            <a:ln w="3175">
              <a:solidFill>
                <a:srgbClr val="8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675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7" name="CaixaDeTexto 116">
              <a:extLst>
                <a:ext uri="{FF2B5EF4-FFF2-40B4-BE49-F238E27FC236}">
                  <a16:creationId xmlns:a16="http://schemas.microsoft.com/office/drawing/2014/main" id="{C90639B6-D31E-19E9-F2D6-0BE838023DFA}"/>
                </a:ext>
              </a:extLst>
            </p:cNvPr>
            <p:cNvSpPr txBox="1"/>
            <p:nvPr/>
          </p:nvSpPr>
          <p:spPr>
            <a:xfrm>
              <a:off x="6135643" y="3723451"/>
              <a:ext cx="694526" cy="7606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600" b="0" i="0" u="none" strike="noStrike" kern="1200" cap="none" spc="0" normalizeH="0" baseline="0" noProof="0">
                  <a:ln>
                    <a:noFill/>
                  </a:ln>
                  <a:solidFill>
                    <a:srgbClr val="E23236">
                      <a:lumMod val="50000"/>
                    </a:srgb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+</a:t>
              </a:r>
            </a:p>
          </p:txBody>
        </p:sp>
      </p:grpSp>
      <p:cxnSp>
        <p:nvCxnSpPr>
          <p:cNvPr id="118" name="Conector de Seta Reta 117">
            <a:extLst>
              <a:ext uri="{FF2B5EF4-FFF2-40B4-BE49-F238E27FC236}">
                <a16:creationId xmlns:a16="http://schemas.microsoft.com/office/drawing/2014/main" id="{12ADA486-C27C-3858-7673-B4713873E0F0}"/>
              </a:ext>
            </a:extLst>
          </p:cNvPr>
          <p:cNvCxnSpPr>
            <a:cxnSpLocks/>
            <a:stCxn id="116" idx="3"/>
            <a:endCxn id="78" idx="1"/>
          </p:cNvCxnSpPr>
          <p:nvPr/>
        </p:nvCxnSpPr>
        <p:spPr>
          <a:xfrm>
            <a:off x="6252552" y="3217771"/>
            <a:ext cx="228016" cy="342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0" name="Google Shape;914;g1e5bc5d4dfe_0_1532">
            <a:extLst>
              <a:ext uri="{FF2B5EF4-FFF2-40B4-BE49-F238E27FC236}">
                <a16:creationId xmlns:a16="http://schemas.microsoft.com/office/drawing/2014/main" id="{640E35AC-5AD7-8E27-E2F3-1FDBA700565A}"/>
              </a:ext>
            </a:extLst>
          </p:cNvPr>
          <p:cNvSpPr/>
          <p:nvPr/>
        </p:nvSpPr>
        <p:spPr>
          <a:xfrm>
            <a:off x="5489035" y="5827849"/>
            <a:ext cx="2255808" cy="349431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ativação do serviço é realizada após a interação do cliente com o link enviado ao e-mail,</a:t>
            </a:r>
          </a:p>
        </p:txBody>
      </p:sp>
      <p:pic>
        <p:nvPicPr>
          <p:cNvPr id="301" name="Imagem 300">
            <a:extLst>
              <a:ext uri="{FF2B5EF4-FFF2-40B4-BE49-F238E27FC236}">
                <a16:creationId xmlns:a16="http://schemas.microsoft.com/office/drawing/2014/main" id="{8D3FE3B6-64BE-E211-163F-A6F1F61A572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5384609" y="5774684"/>
            <a:ext cx="190173" cy="190173"/>
          </a:xfrm>
          <a:prstGeom prst="rect">
            <a:avLst/>
          </a:prstGeom>
        </p:spPr>
      </p:pic>
      <p:pic>
        <p:nvPicPr>
          <p:cNvPr id="304" name="Gráfico 303" descr="Relógio com preenchimento sólido">
            <a:extLst>
              <a:ext uri="{FF2B5EF4-FFF2-40B4-BE49-F238E27FC236}">
                <a16:creationId xmlns:a16="http://schemas.microsoft.com/office/drawing/2014/main" id="{D4D91A0A-5867-CBC2-0DA4-D4967B8C1C1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104075" y="4740239"/>
            <a:ext cx="166334" cy="190625"/>
          </a:xfrm>
          <a:prstGeom prst="rect">
            <a:avLst/>
          </a:prstGeom>
        </p:spPr>
      </p:pic>
      <p:sp>
        <p:nvSpPr>
          <p:cNvPr id="305" name="Retângulo: Cantos Arredondados 304">
            <a:extLst>
              <a:ext uri="{FF2B5EF4-FFF2-40B4-BE49-F238E27FC236}">
                <a16:creationId xmlns:a16="http://schemas.microsoft.com/office/drawing/2014/main" id="{05334AC3-0720-2228-7991-AAC5D1EFE059}"/>
              </a:ext>
            </a:extLst>
          </p:cNvPr>
          <p:cNvSpPr/>
          <p:nvPr/>
        </p:nvSpPr>
        <p:spPr>
          <a:xfrm>
            <a:off x="9204960" y="4698859"/>
            <a:ext cx="2861575" cy="614821"/>
          </a:xfrm>
          <a:prstGeom prst="roundRect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t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Jornada cadastro da Móvel :</a:t>
            </a: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1 dia útil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BKO Inspeção: </a:t>
            </a: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 dias úteis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SLA TOTAL:  13 dias úteis  (necessário interação com o cliente)</a:t>
            </a:r>
          </a:p>
        </p:txBody>
      </p:sp>
      <p:sp>
        <p:nvSpPr>
          <p:cNvPr id="306" name="Retângulo: Único Canto Arredondado 305">
            <a:extLst>
              <a:ext uri="{FF2B5EF4-FFF2-40B4-BE49-F238E27FC236}">
                <a16:creationId xmlns:a16="http://schemas.microsoft.com/office/drawing/2014/main" id="{0F63A866-AD58-E73F-8135-82B2300C9E8E}"/>
              </a:ext>
            </a:extLst>
          </p:cNvPr>
          <p:cNvSpPr/>
          <p:nvPr/>
        </p:nvSpPr>
        <p:spPr>
          <a:xfrm>
            <a:off x="10200881" y="6000521"/>
            <a:ext cx="863235" cy="224537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SLA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</a:t>
            </a:r>
          </a:p>
        </p:txBody>
      </p:sp>
      <p:sp>
        <p:nvSpPr>
          <p:cNvPr id="307" name="Fluxograma: Processo Alternativo 306">
            <a:extLst>
              <a:ext uri="{FF2B5EF4-FFF2-40B4-BE49-F238E27FC236}">
                <a16:creationId xmlns:a16="http://schemas.microsoft.com/office/drawing/2014/main" id="{306176C4-00BA-2415-9A83-49F636401FA5}"/>
              </a:ext>
            </a:extLst>
          </p:cNvPr>
          <p:cNvSpPr/>
          <p:nvPr/>
        </p:nvSpPr>
        <p:spPr>
          <a:xfrm>
            <a:off x="10180139" y="5747289"/>
            <a:ext cx="928800" cy="2232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308" name="Imagem 307">
            <a:extLst>
              <a:ext uri="{FF2B5EF4-FFF2-40B4-BE49-F238E27FC236}">
                <a16:creationId xmlns:a16="http://schemas.microsoft.com/office/drawing/2014/main" id="{69E8426E-7674-C3DA-5A52-C22F8B9BA0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31114" y="5776511"/>
            <a:ext cx="176943" cy="202783"/>
          </a:xfrm>
          <a:prstGeom prst="rect">
            <a:avLst/>
          </a:prstGeom>
        </p:spPr>
      </p:pic>
      <p:sp>
        <p:nvSpPr>
          <p:cNvPr id="310" name="CaixaDeTexto 309">
            <a:extLst>
              <a:ext uri="{FF2B5EF4-FFF2-40B4-BE49-F238E27FC236}">
                <a16:creationId xmlns:a16="http://schemas.microsoft.com/office/drawing/2014/main" id="{42DB9B8F-CF60-74BD-E841-A739B1E23AD2}"/>
              </a:ext>
            </a:extLst>
          </p:cNvPr>
          <p:cNvSpPr txBox="1"/>
          <p:nvPr/>
        </p:nvSpPr>
        <p:spPr>
          <a:xfrm>
            <a:off x="10648257" y="5779139"/>
            <a:ext cx="138262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Sistema</a:t>
            </a:r>
          </a:p>
        </p:txBody>
      </p:sp>
      <p:sp>
        <p:nvSpPr>
          <p:cNvPr id="311" name="CaixaDeTexto 310">
            <a:extLst>
              <a:ext uri="{FF2B5EF4-FFF2-40B4-BE49-F238E27FC236}">
                <a16:creationId xmlns:a16="http://schemas.microsoft.com/office/drawing/2014/main" id="{8578E07F-7F3D-74A3-49B7-0E859D0B887F}"/>
              </a:ext>
            </a:extLst>
          </p:cNvPr>
          <p:cNvSpPr txBox="1"/>
          <p:nvPr/>
        </p:nvSpPr>
        <p:spPr>
          <a:xfrm>
            <a:off x="10843079" y="6307659"/>
            <a:ext cx="148570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Setor Responsável</a:t>
            </a:r>
          </a:p>
        </p:txBody>
      </p:sp>
      <p:sp>
        <p:nvSpPr>
          <p:cNvPr id="312" name="Pentágono 6">
            <a:extLst>
              <a:ext uri="{FF2B5EF4-FFF2-40B4-BE49-F238E27FC236}">
                <a16:creationId xmlns:a16="http://schemas.microsoft.com/office/drawing/2014/main" id="{2333F902-A134-CFDD-8F1D-5396949237BD}"/>
              </a:ext>
            </a:extLst>
          </p:cNvPr>
          <p:cNvSpPr/>
          <p:nvPr/>
        </p:nvSpPr>
        <p:spPr>
          <a:xfrm>
            <a:off x="10196930" y="6302957"/>
            <a:ext cx="928871" cy="2232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313" name="Imagem 312">
            <a:extLst>
              <a:ext uri="{FF2B5EF4-FFF2-40B4-BE49-F238E27FC236}">
                <a16:creationId xmlns:a16="http://schemas.microsoft.com/office/drawing/2014/main" id="{7FFDCBDC-8DF4-0AE1-2B04-4B0842FCE7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2600" y="6315949"/>
            <a:ext cx="151633" cy="173777"/>
          </a:xfrm>
          <a:prstGeom prst="rect">
            <a:avLst/>
          </a:prstGeom>
        </p:spPr>
      </p:pic>
      <p:pic>
        <p:nvPicPr>
          <p:cNvPr id="314" name="Gráfico 313" descr="Relógio com preenchimento sólido">
            <a:extLst>
              <a:ext uri="{FF2B5EF4-FFF2-40B4-BE49-F238E27FC236}">
                <a16:creationId xmlns:a16="http://schemas.microsoft.com/office/drawing/2014/main" id="{46A0C7F9-0883-6961-CF19-51FFAC63EF3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34907" y="6005339"/>
            <a:ext cx="166334" cy="190625"/>
          </a:xfrm>
          <a:prstGeom prst="rect">
            <a:avLst/>
          </a:prstGeom>
        </p:spPr>
      </p:pic>
      <p:sp>
        <p:nvSpPr>
          <p:cNvPr id="315" name="CaixaDeTexto 314">
            <a:extLst>
              <a:ext uri="{FF2B5EF4-FFF2-40B4-BE49-F238E27FC236}">
                <a16:creationId xmlns:a16="http://schemas.microsoft.com/office/drawing/2014/main" id="{C7B3B99B-25DF-22C2-E8B2-E3A045639593}"/>
              </a:ext>
            </a:extLst>
          </p:cNvPr>
          <p:cNvSpPr txBox="1"/>
          <p:nvPr/>
        </p:nvSpPr>
        <p:spPr>
          <a:xfrm>
            <a:off x="10999013" y="6014917"/>
            <a:ext cx="119014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Tempo da Tratativa</a:t>
            </a:r>
          </a:p>
        </p:txBody>
      </p:sp>
      <p:sp>
        <p:nvSpPr>
          <p:cNvPr id="316" name="Retângulo: Único Canto Arredondado 315">
            <a:extLst>
              <a:ext uri="{FF2B5EF4-FFF2-40B4-BE49-F238E27FC236}">
                <a16:creationId xmlns:a16="http://schemas.microsoft.com/office/drawing/2014/main" id="{E18986AF-3D46-4A12-7994-A8647C0A51EF}"/>
              </a:ext>
            </a:extLst>
          </p:cNvPr>
          <p:cNvSpPr/>
          <p:nvPr/>
        </p:nvSpPr>
        <p:spPr>
          <a:xfrm>
            <a:off x="763950" y="978654"/>
            <a:ext cx="10994810" cy="167720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1 dia útil</a:t>
            </a: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317" name="Gráfico 316" descr="Relógio com preenchimento sólido">
            <a:extLst>
              <a:ext uri="{FF2B5EF4-FFF2-40B4-BE49-F238E27FC236}">
                <a16:creationId xmlns:a16="http://schemas.microsoft.com/office/drawing/2014/main" id="{B5CCB3DD-2782-FE8D-0300-92B7419CC9E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728620" y="955750"/>
            <a:ext cx="166334" cy="190625"/>
          </a:xfrm>
          <a:prstGeom prst="rect">
            <a:avLst/>
          </a:prstGeom>
        </p:spPr>
      </p:pic>
      <p:sp>
        <p:nvSpPr>
          <p:cNvPr id="318" name="Google Shape;914;g1e5bc5d4dfe_0_1532">
            <a:extLst>
              <a:ext uri="{FF2B5EF4-FFF2-40B4-BE49-F238E27FC236}">
                <a16:creationId xmlns:a16="http://schemas.microsoft.com/office/drawing/2014/main" id="{E9572CC0-5736-B49D-1244-D0FD52605105}"/>
              </a:ext>
            </a:extLst>
          </p:cNvPr>
          <p:cNvSpPr/>
          <p:nvPr/>
        </p:nvSpPr>
        <p:spPr>
          <a:xfrm>
            <a:off x="9207777" y="2806580"/>
            <a:ext cx="2777910" cy="629999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Jornada do impute do SOLAR é utilizado no viés de venda com linha, pois no </a:t>
            </a:r>
            <a:r>
              <a:rPr kumimoji="0" lang="pt-BR" sz="7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AS IS </a:t>
            </a: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não é possível cadastrar venda sem está combinação.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 ativação da linha é  independente da ativação do produto, o chip chega ativo nas mãos do cliente</a:t>
            </a:r>
            <a:endParaRPr kumimoji="0" lang="pt-BR" sz="700" b="1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cxnSp>
        <p:nvCxnSpPr>
          <p:cNvPr id="320" name="Conector: Angulado 319">
            <a:extLst>
              <a:ext uri="{FF2B5EF4-FFF2-40B4-BE49-F238E27FC236}">
                <a16:creationId xmlns:a16="http://schemas.microsoft.com/office/drawing/2014/main" id="{50FC5AA6-448D-5C17-B486-92D82602CCC9}"/>
              </a:ext>
            </a:extLst>
          </p:cNvPr>
          <p:cNvCxnSpPr>
            <a:cxnSpLocks/>
            <a:stCxn id="116" idx="2"/>
            <a:endCxn id="469" idx="1"/>
          </p:cNvCxnSpPr>
          <p:nvPr/>
        </p:nvCxnSpPr>
        <p:spPr>
          <a:xfrm rot="5400000">
            <a:off x="2477983" y="1670158"/>
            <a:ext cx="1485675" cy="5221488"/>
          </a:xfrm>
          <a:prstGeom prst="bentConnector4">
            <a:avLst>
              <a:gd name="adj1" fmla="val 37884"/>
              <a:gd name="adj2" fmla="val 104378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Imagem 34">
            <a:extLst>
              <a:ext uri="{FF2B5EF4-FFF2-40B4-BE49-F238E27FC236}">
                <a16:creationId xmlns:a16="http://schemas.microsoft.com/office/drawing/2014/main" id="{3441EAB3-77ED-BAC0-EA64-AC3C90A49C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9156960" y="2692709"/>
            <a:ext cx="190173" cy="190173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4543A076-B403-676C-5EA4-1D5797292CC3}"/>
              </a:ext>
            </a:extLst>
          </p:cNvPr>
          <p:cNvSpPr txBox="1"/>
          <p:nvPr/>
        </p:nvSpPr>
        <p:spPr>
          <a:xfrm>
            <a:off x="47393" y="45483"/>
            <a:ext cx="66597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MACRO FLUXO AS IS – SITE PRONTO |</a:t>
            </a: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srgbClr val="E23236">
                    <a:lumMod val="50000"/>
                  </a:srgbClr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SOLAR</a:t>
            </a:r>
            <a:endParaRPr kumimoji="0" lang="pt-BR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</p:txBody>
      </p:sp>
      <p:sp>
        <p:nvSpPr>
          <p:cNvPr id="5" name="Retângulo de cantos arredondados 41">
            <a:extLst>
              <a:ext uri="{FF2B5EF4-FFF2-40B4-BE49-F238E27FC236}">
                <a16:creationId xmlns:a16="http://schemas.microsoft.com/office/drawing/2014/main" id="{48DB1F7B-1F3B-D9B4-2554-D2D3339BF38C}"/>
              </a:ext>
            </a:extLst>
          </p:cNvPr>
          <p:cNvSpPr/>
          <p:nvPr/>
        </p:nvSpPr>
        <p:spPr>
          <a:xfrm>
            <a:off x="2842554" y="4674632"/>
            <a:ext cx="1106099" cy="720000"/>
          </a:xfrm>
          <a:prstGeom prst="roundRect">
            <a:avLst/>
          </a:prstGeom>
          <a:solidFill>
            <a:srgbClr val="990000">
              <a:alpha val="65882"/>
            </a:srgbClr>
          </a:solidFill>
          <a:ln w="3175">
            <a:solidFill>
              <a:srgbClr val="880000">
                <a:alpha val="69804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Avaliar a prévia da construção</a:t>
            </a:r>
          </a:p>
        </p:txBody>
      </p:sp>
      <p:cxnSp>
        <p:nvCxnSpPr>
          <p:cNvPr id="8" name="Conector de Seta Reta 7">
            <a:extLst>
              <a:ext uri="{FF2B5EF4-FFF2-40B4-BE49-F238E27FC236}">
                <a16:creationId xmlns:a16="http://schemas.microsoft.com/office/drawing/2014/main" id="{3AB73333-9151-AEB1-ADE5-60DBCA1364B8}"/>
              </a:ext>
            </a:extLst>
          </p:cNvPr>
          <p:cNvCxnSpPr>
            <a:cxnSpLocks/>
            <a:stCxn id="5" idx="3"/>
          </p:cNvCxnSpPr>
          <p:nvPr/>
        </p:nvCxnSpPr>
        <p:spPr>
          <a:xfrm flipV="1">
            <a:off x="3948653" y="5032666"/>
            <a:ext cx="112093" cy="196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tângulo de cantos arredondados 41">
            <a:extLst>
              <a:ext uri="{FF2B5EF4-FFF2-40B4-BE49-F238E27FC236}">
                <a16:creationId xmlns:a16="http://schemas.microsoft.com/office/drawing/2014/main" id="{0D516D58-8B55-3A14-D281-68FE5CDCCDB6}"/>
              </a:ext>
            </a:extLst>
          </p:cNvPr>
          <p:cNvSpPr/>
          <p:nvPr/>
        </p:nvSpPr>
        <p:spPr>
          <a:xfrm>
            <a:off x="1745228" y="4672666"/>
            <a:ext cx="972000" cy="720000"/>
          </a:xfrm>
          <a:prstGeom prst="roundRect">
            <a:avLst/>
          </a:prstGeom>
          <a:solidFill>
            <a:srgbClr val="990000">
              <a:alpha val="65882"/>
            </a:srgbClr>
          </a:solidFill>
          <a:ln w="3175">
            <a:solidFill>
              <a:srgbClr val="880000">
                <a:alpha val="69804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Enviar e-mail com a proposta do Site Pronto</a:t>
            </a:r>
          </a:p>
        </p:txBody>
      </p:sp>
      <p:sp>
        <p:nvSpPr>
          <p:cNvPr id="11" name="Pentágono 6">
            <a:extLst>
              <a:ext uri="{FF2B5EF4-FFF2-40B4-BE49-F238E27FC236}">
                <a16:creationId xmlns:a16="http://schemas.microsoft.com/office/drawing/2014/main" id="{D280208E-C46C-7E69-70C9-BA8CC7848064}"/>
              </a:ext>
            </a:extLst>
          </p:cNvPr>
          <p:cNvSpPr/>
          <p:nvPr/>
        </p:nvSpPr>
        <p:spPr>
          <a:xfrm>
            <a:off x="1755738" y="4513434"/>
            <a:ext cx="1015364" cy="19872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Atendimento</a:t>
            </a:r>
          </a:p>
        </p:txBody>
      </p:sp>
      <p:pic>
        <p:nvPicPr>
          <p:cNvPr id="36" name="Imagem 35">
            <a:extLst>
              <a:ext uri="{FF2B5EF4-FFF2-40B4-BE49-F238E27FC236}">
                <a16:creationId xmlns:a16="http://schemas.microsoft.com/office/drawing/2014/main" id="{CB57B2FA-88BC-C386-3037-C213D21692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7839" y="4534491"/>
            <a:ext cx="198000" cy="198000"/>
          </a:xfrm>
          <a:prstGeom prst="rect">
            <a:avLst/>
          </a:prstGeom>
        </p:spPr>
      </p:pic>
      <p:cxnSp>
        <p:nvCxnSpPr>
          <p:cNvPr id="37" name="Conector de Seta Reta 36">
            <a:extLst>
              <a:ext uri="{FF2B5EF4-FFF2-40B4-BE49-F238E27FC236}">
                <a16:creationId xmlns:a16="http://schemas.microsoft.com/office/drawing/2014/main" id="{A541B918-D47B-B287-9820-ED81B7367473}"/>
              </a:ext>
            </a:extLst>
          </p:cNvPr>
          <p:cNvCxnSpPr>
            <a:cxnSpLocks/>
            <a:stCxn id="9" idx="3"/>
            <a:endCxn id="5" idx="1"/>
          </p:cNvCxnSpPr>
          <p:nvPr/>
        </p:nvCxnSpPr>
        <p:spPr>
          <a:xfrm>
            <a:off x="2717228" y="5032666"/>
            <a:ext cx="125326" cy="196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Retângulo: Único Canto Arredondado 37">
            <a:extLst>
              <a:ext uri="{FF2B5EF4-FFF2-40B4-BE49-F238E27FC236}">
                <a16:creationId xmlns:a16="http://schemas.microsoft.com/office/drawing/2014/main" id="{F44C41DF-0B08-F4FC-BA88-DE98D925FD1D}"/>
              </a:ext>
            </a:extLst>
          </p:cNvPr>
          <p:cNvSpPr/>
          <p:nvPr/>
        </p:nvSpPr>
        <p:spPr>
          <a:xfrm>
            <a:off x="4102187" y="4288967"/>
            <a:ext cx="1015364" cy="226626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7 dias (úteis)</a:t>
            </a: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46" name="Gráfico 45" descr="Relógio com preenchimento sólido">
            <a:extLst>
              <a:ext uri="{FF2B5EF4-FFF2-40B4-BE49-F238E27FC236}">
                <a16:creationId xmlns:a16="http://schemas.microsoft.com/office/drawing/2014/main" id="{489FCF11-7932-AE4B-F7EF-C22D65A2B8C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088797" y="4316416"/>
            <a:ext cx="166334" cy="190625"/>
          </a:xfrm>
          <a:prstGeom prst="rect">
            <a:avLst/>
          </a:prstGeom>
        </p:spPr>
      </p:pic>
      <p:sp>
        <p:nvSpPr>
          <p:cNvPr id="48" name="Círculo: Vazio 47">
            <a:extLst>
              <a:ext uri="{FF2B5EF4-FFF2-40B4-BE49-F238E27FC236}">
                <a16:creationId xmlns:a16="http://schemas.microsoft.com/office/drawing/2014/main" id="{45611357-69D4-D6DB-E209-205494E37E71}"/>
              </a:ext>
            </a:extLst>
          </p:cNvPr>
          <p:cNvSpPr/>
          <p:nvPr/>
        </p:nvSpPr>
        <p:spPr>
          <a:xfrm>
            <a:off x="7546047" y="4869127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55" name="Conector reto 54">
            <a:extLst>
              <a:ext uri="{FF2B5EF4-FFF2-40B4-BE49-F238E27FC236}">
                <a16:creationId xmlns:a16="http://schemas.microsoft.com/office/drawing/2014/main" id="{698C1C1A-61B2-5756-F347-F2EEE5DB143E}"/>
              </a:ext>
            </a:extLst>
          </p:cNvPr>
          <p:cNvCxnSpPr>
            <a:cxnSpLocks/>
            <a:endCxn id="56" idx="2"/>
          </p:cNvCxnSpPr>
          <p:nvPr/>
        </p:nvCxnSpPr>
        <p:spPr>
          <a:xfrm flipH="1">
            <a:off x="2216245" y="5407901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6" name="Fluxograma: Processo Alternativo 55">
            <a:extLst>
              <a:ext uri="{FF2B5EF4-FFF2-40B4-BE49-F238E27FC236}">
                <a16:creationId xmlns:a16="http://schemas.microsoft.com/office/drawing/2014/main" id="{126482C4-E068-E877-A5FD-FE94F4215D21}"/>
              </a:ext>
            </a:extLst>
          </p:cNvPr>
          <p:cNvSpPr/>
          <p:nvPr/>
        </p:nvSpPr>
        <p:spPr>
          <a:xfrm>
            <a:off x="1751845" y="547977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58" name="Imagem 57">
            <a:extLst>
              <a:ext uri="{FF2B5EF4-FFF2-40B4-BE49-F238E27FC236}">
                <a16:creationId xmlns:a16="http://schemas.microsoft.com/office/drawing/2014/main" id="{EDA52364-9B1F-4642-0B3D-B5C3A0F0F0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5525" y="5475463"/>
            <a:ext cx="176943" cy="176943"/>
          </a:xfrm>
          <a:prstGeom prst="rect">
            <a:avLst/>
          </a:prstGeom>
        </p:spPr>
      </p:pic>
      <p:cxnSp>
        <p:nvCxnSpPr>
          <p:cNvPr id="59" name="Conector reto 58">
            <a:extLst>
              <a:ext uri="{FF2B5EF4-FFF2-40B4-BE49-F238E27FC236}">
                <a16:creationId xmlns:a16="http://schemas.microsoft.com/office/drawing/2014/main" id="{97AB59C0-166D-1247-2A30-59983809A417}"/>
              </a:ext>
            </a:extLst>
          </p:cNvPr>
          <p:cNvCxnSpPr>
            <a:cxnSpLocks/>
            <a:endCxn id="448" idx="2"/>
          </p:cNvCxnSpPr>
          <p:nvPr/>
        </p:nvCxnSpPr>
        <p:spPr>
          <a:xfrm flipH="1">
            <a:off x="3331302" y="5413872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8" name="Fluxograma: Processo Alternativo 447">
            <a:extLst>
              <a:ext uri="{FF2B5EF4-FFF2-40B4-BE49-F238E27FC236}">
                <a16:creationId xmlns:a16="http://schemas.microsoft.com/office/drawing/2014/main" id="{E839A697-A621-74E8-A17C-6174B5DA8C4F}"/>
              </a:ext>
            </a:extLst>
          </p:cNvPr>
          <p:cNvSpPr/>
          <p:nvPr/>
        </p:nvSpPr>
        <p:spPr>
          <a:xfrm>
            <a:off x="2866902" y="548574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464" name="Imagem 463">
            <a:extLst>
              <a:ext uri="{FF2B5EF4-FFF2-40B4-BE49-F238E27FC236}">
                <a16:creationId xmlns:a16="http://schemas.microsoft.com/office/drawing/2014/main" id="{B1C35168-0563-3905-DB4D-34CB5E6AFE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80582" y="5481434"/>
            <a:ext cx="176943" cy="176943"/>
          </a:xfrm>
          <a:prstGeom prst="rect">
            <a:avLst/>
          </a:prstGeom>
        </p:spPr>
      </p:pic>
      <p:sp>
        <p:nvSpPr>
          <p:cNvPr id="466" name="Pentágono 6">
            <a:extLst>
              <a:ext uri="{FF2B5EF4-FFF2-40B4-BE49-F238E27FC236}">
                <a16:creationId xmlns:a16="http://schemas.microsoft.com/office/drawing/2014/main" id="{D44E1731-DECF-D02A-D9B8-CB7F5B3FBBC5}"/>
              </a:ext>
            </a:extLst>
          </p:cNvPr>
          <p:cNvSpPr/>
          <p:nvPr/>
        </p:nvSpPr>
        <p:spPr>
          <a:xfrm>
            <a:off x="2852124" y="4530000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 </a:t>
            </a:r>
          </a:p>
        </p:txBody>
      </p:sp>
      <p:pic>
        <p:nvPicPr>
          <p:cNvPr id="467" name="Imagem 466">
            <a:extLst>
              <a:ext uri="{FF2B5EF4-FFF2-40B4-BE49-F238E27FC236}">
                <a16:creationId xmlns:a16="http://schemas.microsoft.com/office/drawing/2014/main" id="{8CD5D792-4A52-766F-3D58-7AB87CD47B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3409" y="4531307"/>
            <a:ext cx="198000" cy="198000"/>
          </a:xfrm>
          <a:prstGeom prst="rect">
            <a:avLst/>
          </a:prstGeom>
        </p:spPr>
      </p:pic>
      <p:cxnSp>
        <p:nvCxnSpPr>
          <p:cNvPr id="468" name="Conector reto 467">
            <a:extLst>
              <a:ext uri="{FF2B5EF4-FFF2-40B4-BE49-F238E27FC236}">
                <a16:creationId xmlns:a16="http://schemas.microsoft.com/office/drawing/2014/main" id="{C0273279-7104-4082-4DD3-20CE59E180F5}"/>
              </a:ext>
            </a:extLst>
          </p:cNvPr>
          <p:cNvCxnSpPr>
            <a:cxnSpLocks/>
            <a:endCxn id="473" idx="2"/>
          </p:cNvCxnSpPr>
          <p:nvPr/>
        </p:nvCxnSpPr>
        <p:spPr>
          <a:xfrm flipH="1">
            <a:off x="1018406" y="5391141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9" name="Retângulo de cantos arredondados 41">
            <a:extLst>
              <a:ext uri="{FF2B5EF4-FFF2-40B4-BE49-F238E27FC236}">
                <a16:creationId xmlns:a16="http://schemas.microsoft.com/office/drawing/2014/main" id="{D7F25CF0-84C3-108B-889A-B82577BFBE44}"/>
              </a:ext>
            </a:extLst>
          </p:cNvPr>
          <p:cNvSpPr/>
          <p:nvPr/>
        </p:nvSpPr>
        <p:spPr>
          <a:xfrm>
            <a:off x="610076" y="4663740"/>
            <a:ext cx="972000" cy="720000"/>
          </a:xfrm>
          <a:prstGeom prst="roundRect">
            <a:avLst/>
          </a:prstGeom>
          <a:solidFill>
            <a:srgbClr val="990000">
              <a:alpha val="65882"/>
            </a:srgbClr>
          </a:solidFill>
          <a:ln w="3175">
            <a:solidFill>
              <a:srgbClr val="880000">
                <a:alpha val="69804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Contactar cliente (Checklist)</a:t>
            </a:r>
          </a:p>
        </p:txBody>
      </p:sp>
      <p:sp>
        <p:nvSpPr>
          <p:cNvPr id="470" name="Pentágono 6">
            <a:extLst>
              <a:ext uri="{FF2B5EF4-FFF2-40B4-BE49-F238E27FC236}">
                <a16:creationId xmlns:a16="http://schemas.microsoft.com/office/drawing/2014/main" id="{A2BE6EA4-C2A3-816D-2769-65B3A895E69D}"/>
              </a:ext>
            </a:extLst>
          </p:cNvPr>
          <p:cNvSpPr/>
          <p:nvPr/>
        </p:nvSpPr>
        <p:spPr>
          <a:xfrm>
            <a:off x="620585" y="4513434"/>
            <a:ext cx="972001" cy="189794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Atendimento </a:t>
            </a:r>
          </a:p>
        </p:txBody>
      </p:sp>
      <p:pic>
        <p:nvPicPr>
          <p:cNvPr id="471" name="Imagem 470">
            <a:extLst>
              <a:ext uri="{FF2B5EF4-FFF2-40B4-BE49-F238E27FC236}">
                <a16:creationId xmlns:a16="http://schemas.microsoft.com/office/drawing/2014/main" id="{851B79D1-7C73-A2D0-BF09-F34488BF57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687" y="4525565"/>
            <a:ext cx="198000" cy="198000"/>
          </a:xfrm>
          <a:prstGeom prst="rect">
            <a:avLst/>
          </a:prstGeom>
        </p:spPr>
      </p:pic>
      <p:sp>
        <p:nvSpPr>
          <p:cNvPr id="473" name="Fluxograma: Processo Alternativo 472">
            <a:extLst>
              <a:ext uri="{FF2B5EF4-FFF2-40B4-BE49-F238E27FC236}">
                <a16:creationId xmlns:a16="http://schemas.microsoft.com/office/drawing/2014/main" id="{C74EB9BD-697D-DC85-149A-7B09B9C3A602}"/>
              </a:ext>
            </a:extLst>
          </p:cNvPr>
          <p:cNvSpPr/>
          <p:nvPr/>
        </p:nvSpPr>
        <p:spPr>
          <a:xfrm>
            <a:off x="554006" y="546301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Call</a:t>
            </a:r>
          </a:p>
        </p:txBody>
      </p:sp>
      <p:pic>
        <p:nvPicPr>
          <p:cNvPr id="476" name="Imagem 475">
            <a:extLst>
              <a:ext uri="{FF2B5EF4-FFF2-40B4-BE49-F238E27FC236}">
                <a16:creationId xmlns:a16="http://schemas.microsoft.com/office/drawing/2014/main" id="{9CA57B6C-3755-E974-A790-E2411002DB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806" y="5458703"/>
            <a:ext cx="176943" cy="176943"/>
          </a:xfrm>
          <a:prstGeom prst="rect">
            <a:avLst/>
          </a:prstGeom>
        </p:spPr>
      </p:pic>
      <p:sp>
        <p:nvSpPr>
          <p:cNvPr id="477" name="Retângulo: Único Canto Arredondado 476">
            <a:extLst>
              <a:ext uri="{FF2B5EF4-FFF2-40B4-BE49-F238E27FC236}">
                <a16:creationId xmlns:a16="http://schemas.microsoft.com/office/drawing/2014/main" id="{B10E9C1A-24FA-D4BE-0226-A57909CA4331}"/>
              </a:ext>
            </a:extLst>
          </p:cNvPr>
          <p:cNvSpPr/>
          <p:nvPr/>
        </p:nvSpPr>
        <p:spPr>
          <a:xfrm>
            <a:off x="619927" y="4241713"/>
            <a:ext cx="1129946" cy="222456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MX" panose="020B0604020202020204" charset="0"/>
              </a:rPr>
              <a:t>3 dias (úteis)</a:t>
            </a:r>
          </a:p>
        </p:txBody>
      </p:sp>
      <p:pic>
        <p:nvPicPr>
          <p:cNvPr id="478" name="Gráfico 477" descr="Relógio com preenchimento sólido">
            <a:extLst>
              <a:ext uri="{FF2B5EF4-FFF2-40B4-BE49-F238E27FC236}">
                <a16:creationId xmlns:a16="http://schemas.microsoft.com/office/drawing/2014/main" id="{21058B4B-E783-0739-60FD-D4914913AE5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12894" y="4274432"/>
            <a:ext cx="174301" cy="199756"/>
          </a:xfrm>
          <a:prstGeom prst="rect">
            <a:avLst/>
          </a:prstGeom>
        </p:spPr>
      </p:pic>
      <p:cxnSp>
        <p:nvCxnSpPr>
          <p:cNvPr id="502" name="Conector de Seta Reta 501">
            <a:extLst>
              <a:ext uri="{FF2B5EF4-FFF2-40B4-BE49-F238E27FC236}">
                <a16:creationId xmlns:a16="http://schemas.microsoft.com/office/drawing/2014/main" id="{418CFA63-F519-1B43-8420-2DBA49F53B63}"/>
              </a:ext>
            </a:extLst>
          </p:cNvPr>
          <p:cNvCxnSpPr>
            <a:cxnSpLocks/>
            <a:stCxn id="469" idx="3"/>
            <a:endCxn id="9" idx="1"/>
          </p:cNvCxnSpPr>
          <p:nvPr/>
        </p:nvCxnSpPr>
        <p:spPr>
          <a:xfrm>
            <a:off x="1582076" y="5023740"/>
            <a:ext cx="163152" cy="892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0" name="Conector reto 509">
            <a:extLst>
              <a:ext uri="{FF2B5EF4-FFF2-40B4-BE49-F238E27FC236}">
                <a16:creationId xmlns:a16="http://schemas.microsoft.com/office/drawing/2014/main" id="{ECD1043A-74EC-1042-32AE-019B8894DFA6}"/>
              </a:ext>
            </a:extLst>
          </p:cNvPr>
          <p:cNvCxnSpPr>
            <a:cxnSpLocks/>
            <a:endCxn id="89" idx="2"/>
          </p:cNvCxnSpPr>
          <p:nvPr/>
        </p:nvCxnSpPr>
        <p:spPr>
          <a:xfrm flipH="1">
            <a:off x="5789332" y="5417159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2" name="Retângulo de cantos arredondados 41">
            <a:extLst>
              <a:ext uri="{FF2B5EF4-FFF2-40B4-BE49-F238E27FC236}">
                <a16:creationId xmlns:a16="http://schemas.microsoft.com/office/drawing/2014/main" id="{133A9BE9-4D58-0A59-89D3-347639D62D5D}"/>
              </a:ext>
            </a:extLst>
          </p:cNvPr>
          <p:cNvSpPr/>
          <p:nvPr/>
        </p:nvSpPr>
        <p:spPr>
          <a:xfrm>
            <a:off x="5309882" y="468975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Comunicar cliente “pedido concluído” e criar faturamento</a:t>
            </a:r>
          </a:p>
        </p:txBody>
      </p:sp>
      <p:sp>
        <p:nvSpPr>
          <p:cNvPr id="82" name="Pentágono 6">
            <a:extLst>
              <a:ext uri="{FF2B5EF4-FFF2-40B4-BE49-F238E27FC236}">
                <a16:creationId xmlns:a16="http://schemas.microsoft.com/office/drawing/2014/main" id="{D1A2DA6E-A670-AF69-623E-47C50BE0E34C}"/>
              </a:ext>
            </a:extLst>
          </p:cNvPr>
          <p:cNvSpPr/>
          <p:nvPr/>
        </p:nvSpPr>
        <p:spPr>
          <a:xfrm>
            <a:off x="5320391" y="4531246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API</a:t>
            </a:r>
          </a:p>
        </p:txBody>
      </p:sp>
      <p:pic>
        <p:nvPicPr>
          <p:cNvPr id="83" name="Imagem 82">
            <a:extLst>
              <a:ext uri="{FF2B5EF4-FFF2-40B4-BE49-F238E27FC236}">
                <a16:creationId xmlns:a16="http://schemas.microsoft.com/office/drawing/2014/main" id="{AB779C8B-A5B9-D481-2318-1DC6540C51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1380" y="4534771"/>
            <a:ext cx="198000" cy="198000"/>
          </a:xfrm>
          <a:prstGeom prst="rect">
            <a:avLst/>
          </a:prstGeom>
        </p:spPr>
      </p:pic>
      <p:cxnSp>
        <p:nvCxnSpPr>
          <p:cNvPr id="86" name="Conector de Seta Reta 85">
            <a:extLst>
              <a:ext uri="{FF2B5EF4-FFF2-40B4-BE49-F238E27FC236}">
                <a16:creationId xmlns:a16="http://schemas.microsoft.com/office/drawing/2014/main" id="{964B655B-A639-F3DE-4C64-3BE217E4C71B}"/>
              </a:ext>
            </a:extLst>
          </p:cNvPr>
          <p:cNvCxnSpPr>
            <a:cxnSpLocks/>
            <a:stCxn id="72" idx="3"/>
            <a:endCxn id="99" idx="1"/>
          </p:cNvCxnSpPr>
          <p:nvPr/>
        </p:nvCxnSpPr>
        <p:spPr>
          <a:xfrm>
            <a:off x="6281882" y="5049758"/>
            <a:ext cx="176405" cy="324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Fluxograma: Processo Alternativo 88">
            <a:extLst>
              <a:ext uri="{FF2B5EF4-FFF2-40B4-BE49-F238E27FC236}">
                <a16:creationId xmlns:a16="http://schemas.microsoft.com/office/drawing/2014/main" id="{3F3D39AF-87B8-839B-9F3F-E056D01D1F3C}"/>
              </a:ext>
            </a:extLst>
          </p:cNvPr>
          <p:cNvSpPr/>
          <p:nvPr/>
        </p:nvSpPr>
        <p:spPr>
          <a:xfrm>
            <a:off x="5324932" y="548903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CBC /ODIN</a:t>
            </a:r>
          </a:p>
        </p:txBody>
      </p:sp>
      <p:pic>
        <p:nvPicPr>
          <p:cNvPr id="90" name="Imagem 89">
            <a:extLst>
              <a:ext uri="{FF2B5EF4-FFF2-40B4-BE49-F238E27FC236}">
                <a16:creationId xmlns:a16="http://schemas.microsoft.com/office/drawing/2014/main" id="{CECA070D-8C84-3616-3F7C-548337B80A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8612" y="5484721"/>
            <a:ext cx="176943" cy="176943"/>
          </a:xfrm>
          <a:prstGeom prst="rect">
            <a:avLst/>
          </a:prstGeom>
        </p:spPr>
      </p:pic>
      <p:pic>
        <p:nvPicPr>
          <p:cNvPr id="96" name="Imagem 95" descr="Ícone&#10;&#10;O conteúdo gerado por IA pode estar incorreto.">
            <a:extLst>
              <a:ext uri="{FF2B5EF4-FFF2-40B4-BE49-F238E27FC236}">
                <a16:creationId xmlns:a16="http://schemas.microsoft.com/office/drawing/2014/main" id="{FE04587A-C1B5-282F-0245-026129FD2A9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4000" y="5154457"/>
            <a:ext cx="295272" cy="295272"/>
          </a:xfrm>
          <a:prstGeom prst="rect">
            <a:avLst/>
          </a:prstGeom>
        </p:spPr>
      </p:pic>
      <p:sp>
        <p:nvSpPr>
          <p:cNvPr id="99" name="Retângulo de cantos arredondados 41">
            <a:extLst>
              <a:ext uri="{FF2B5EF4-FFF2-40B4-BE49-F238E27FC236}">
                <a16:creationId xmlns:a16="http://schemas.microsoft.com/office/drawing/2014/main" id="{C39AC684-406B-0453-6644-8EA9D9963340}"/>
              </a:ext>
            </a:extLst>
          </p:cNvPr>
          <p:cNvSpPr/>
          <p:nvPr/>
        </p:nvSpPr>
        <p:spPr>
          <a:xfrm>
            <a:off x="6458287" y="4693003"/>
            <a:ext cx="972000" cy="720000"/>
          </a:xfrm>
          <a:prstGeom prst="roundRect">
            <a:avLst/>
          </a:prstGeom>
          <a:solidFill>
            <a:srgbClr val="990000">
              <a:alpha val="65882"/>
            </a:srgbClr>
          </a:solidFill>
          <a:ln w="3175">
            <a:solidFill>
              <a:srgbClr val="880000">
                <a:alpha val="69804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Disparar  credenciais de acesso ao produto</a:t>
            </a:r>
          </a:p>
        </p:txBody>
      </p:sp>
      <p:sp>
        <p:nvSpPr>
          <p:cNvPr id="103" name="Pentágono 6">
            <a:extLst>
              <a:ext uri="{FF2B5EF4-FFF2-40B4-BE49-F238E27FC236}">
                <a16:creationId xmlns:a16="http://schemas.microsoft.com/office/drawing/2014/main" id="{2F00FD16-B3AD-D760-6996-087D8898EE7A}"/>
              </a:ext>
            </a:extLst>
          </p:cNvPr>
          <p:cNvSpPr/>
          <p:nvPr/>
        </p:nvSpPr>
        <p:spPr>
          <a:xfrm>
            <a:off x="6468797" y="4533771"/>
            <a:ext cx="1015364" cy="19872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104" name="Imagem 103">
            <a:extLst>
              <a:ext uri="{FF2B5EF4-FFF2-40B4-BE49-F238E27FC236}">
                <a16:creationId xmlns:a16="http://schemas.microsoft.com/office/drawing/2014/main" id="{AADCF345-AA7C-77F9-5B6E-3F70626528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898" y="4554828"/>
            <a:ext cx="198000" cy="198000"/>
          </a:xfrm>
          <a:prstGeom prst="rect">
            <a:avLst/>
          </a:prstGeom>
        </p:spPr>
      </p:pic>
      <p:cxnSp>
        <p:nvCxnSpPr>
          <p:cNvPr id="105" name="Conector de Seta Reta 104">
            <a:extLst>
              <a:ext uri="{FF2B5EF4-FFF2-40B4-BE49-F238E27FC236}">
                <a16:creationId xmlns:a16="http://schemas.microsoft.com/office/drawing/2014/main" id="{65FE705C-CD57-880A-A536-9F1B04620996}"/>
              </a:ext>
            </a:extLst>
          </p:cNvPr>
          <p:cNvCxnSpPr>
            <a:cxnSpLocks/>
            <a:stCxn id="99" idx="3"/>
          </p:cNvCxnSpPr>
          <p:nvPr/>
        </p:nvCxnSpPr>
        <p:spPr>
          <a:xfrm>
            <a:off x="7430287" y="5053003"/>
            <a:ext cx="125326" cy="196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Conector reto 108">
            <a:extLst>
              <a:ext uri="{FF2B5EF4-FFF2-40B4-BE49-F238E27FC236}">
                <a16:creationId xmlns:a16="http://schemas.microsoft.com/office/drawing/2014/main" id="{7F7FBBB2-AC88-4517-9CAD-67C6F8FD1354}"/>
              </a:ext>
            </a:extLst>
          </p:cNvPr>
          <p:cNvCxnSpPr>
            <a:cxnSpLocks/>
            <a:endCxn id="110" idx="2"/>
          </p:cNvCxnSpPr>
          <p:nvPr/>
        </p:nvCxnSpPr>
        <p:spPr>
          <a:xfrm flipH="1">
            <a:off x="6929304" y="5428238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0" name="Fluxograma: Processo Alternativo 109">
            <a:extLst>
              <a:ext uri="{FF2B5EF4-FFF2-40B4-BE49-F238E27FC236}">
                <a16:creationId xmlns:a16="http://schemas.microsoft.com/office/drawing/2014/main" id="{5D1D2D26-37F2-0F46-1919-26D2DDF4EDD2}"/>
              </a:ext>
            </a:extLst>
          </p:cNvPr>
          <p:cNvSpPr/>
          <p:nvPr/>
        </p:nvSpPr>
        <p:spPr>
          <a:xfrm>
            <a:off x="6464904" y="5500110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11" name="Imagem 110">
            <a:extLst>
              <a:ext uri="{FF2B5EF4-FFF2-40B4-BE49-F238E27FC236}">
                <a16:creationId xmlns:a16="http://schemas.microsoft.com/office/drawing/2014/main" id="{D241EF65-3CD7-6CF0-77C2-2CF1A1659C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78584" y="5495800"/>
            <a:ext cx="176943" cy="176943"/>
          </a:xfrm>
          <a:prstGeom prst="rect">
            <a:avLst/>
          </a:prstGeom>
        </p:spPr>
      </p:pic>
      <p:pic>
        <p:nvPicPr>
          <p:cNvPr id="112" name="Imagem 111" descr="Ícone&#10;&#10;O conteúdo gerado por IA pode estar incorreto.">
            <a:extLst>
              <a:ext uri="{FF2B5EF4-FFF2-40B4-BE49-F238E27FC236}">
                <a16:creationId xmlns:a16="http://schemas.microsoft.com/office/drawing/2014/main" id="{EB782A1A-0150-CF1E-F7EE-DC8B59E279C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73723" y="5194098"/>
            <a:ext cx="295272" cy="295272"/>
          </a:xfrm>
          <a:prstGeom prst="rect">
            <a:avLst/>
          </a:prstGeom>
        </p:spPr>
      </p:pic>
      <p:sp>
        <p:nvSpPr>
          <p:cNvPr id="113" name="Retângulo de cantos arredondados 41">
            <a:extLst>
              <a:ext uri="{FF2B5EF4-FFF2-40B4-BE49-F238E27FC236}">
                <a16:creationId xmlns:a16="http://schemas.microsoft.com/office/drawing/2014/main" id="{38FE519C-B03D-20C5-1AF0-85743EBF58DB}"/>
              </a:ext>
            </a:extLst>
          </p:cNvPr>
          <p:cNvSpPr/>
          <p:nvPr/>
        </p:nvSpPr>
        <p:spPr>
          <a:xfrm>
            <a:off x="4073065" y="4687224"/>
            <a:ext cx="1106099" cy="720000"/>
          </a:xfrm>
          <a:prstGeom prst="roundRect">
            <a:avLst/>
          </a:prstGeom>
          <a:solidFill>
            <a:srgbClr val="990000">
              <a:alpha val="65882"/>
            </a:srgbClr>
          </a:solidFill>
          <a:ln w="3175">
            <a:solidFill>
              <a:srgbClr val="880000">
                <a:alpha val="69804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Construir a construção</a:t>
            </a:r>
          </a:p>
        </p:txBody>
      </p:sp>
      <p:cxnSp>
        <p:nvCxnSpPr>
          <p:cNvPr id="119" name="Conector de Seta Reta 118">
            <a:extLst>
              <a:ext uri="{FF2B5EF4-FFF2-40B4-BE49-F238E27FC236}">
                <a16:creationId xmlns:a16="http://schemas.microsoft.com/office/drawing/2014/main" id="{DF6D6C1D-7340-0094-CE7E-6191E73D990C}"/>
              </a:ext>
            </a:extLst>
          </p:cNvPr>
          <p:cNvCxnSpPr>
            <a:cxnSpLocks/>
            <a:stCxn id="113" idx="3"/>
          </p:cNvCxnSpPr>
          <p:nvPr/>
        </p:nvCxnSpPr>
        <p:spPr>
          <a:xfrm flipV="1">
            <a:off x="5179164" y="5045258"/>
            <a:ext cx="112093" cy="196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Conector reto 119">
            <a:extLst>
              <a:ext uri="{FF2B5EF4-FFF2-40B4-BE49-F238E27FC236}">
                <a16:creationId xmlns:a16="http://schemas.microsoft.com/office/drawing/2014/main" id="{B896078C-F34F-2FE3-49E1-A9FBFFE66F43}"/>
              </a:ext>
            </a:extLst>
          </p:cNvPr>
          <p:cNvCxnSpPr>
            <a:cxnSpLocks/>
            <a:endCxn id="121" idx="2"/>
          </p:cNvCxnSpPr>
          <p:nvPr/>
        </p:nvCxnSpPr>
        <p:spPr>
          <a:xfrm flipH="1">
            <a:off x="4561813" y="5426464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1" name="Fluxograma: Processo Alternativo 120">
            <a:extLst>
              <a:ext uri="{FF2B5EF4-FFF2-40B4-BE49-F238E27FC236}">
                <a16:creationId xmlns:a16="http://schemas.microsoft.com/office/drawing/2014/main" id="{335DAF38-85C9-482D-261C-3D042380A126}"/>
              </a:ext>
            </a:extLst>
          </p:cNvPr>
          <p:cNvSpPr/>
          <p:nvPr/>
        </p:nvSpPr>
        <p:spPr>
          <a:xfrm>
            <a:off x="4097413" y="549833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24" name="Imagem 123">
            <a:extLst>
              <a:ext uri="{FF2B5EF4-FFF2-40B4-BE49-F238E27FC236}">
                <a16:creationId xmlns:a16="http://schemas.microsoft.com/office/drawing/2014/main" id="{B53A1BE6-85A2-2C27-DF66-7F13CF85AC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1093" y="5494026"/>
            <a:ext cx="176943" cy="176943"/>
          </a:xfrm>
          <a:prstGeom prst="rect">
            <a:avLst/>
          </a:prstGeom>
        </p:spPr>
      </p:pic>
      <p:sp>
        <p:nvSpPr>
          <p:cNvPr id="125" name="Pentágono 6">
            <a:extLst>
              <a:ext uri="{FF2B5EF4-FFF2-40B4-BE49-F238E27FC236}">
                <a16:creationId xmlns:a16="http://schemas.microsoft.com/office/drawing/2014/main" id="{1C4843B4-6FE9-5BB3-6193-ABE0D2EA1135}"/>
              </a:ext>
            </a:extLst>
          </p:cNvPr>
          <p:cNvSpPr/>
          <p:nvPr/>
        </p:nvSpPr>
        <p:spPr>
          <a:xfrm>
            <a:off x="4082635" y="4542592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Atendimento</a:t>
            </a:r>
          </a:p>
        </p:txBody>
      </p:sp>
      <p:pic>
        <p:nvPicPr>
          <p:cNvPr id="273" name="Imagem 272">
            <a:extLst>
              <a:ext uri="{FF2B5EF4-FFF2-40B4-BE49-F238E27FC236}">
                <a16:creationId xmlns:a16="http://schemas.microsoft.com/office/drawing/2014/main" id="{FD8AE7CE-6AB6-5811-4745-A76C07270A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3920" y="4543899"/>
            <a:ext cx="198000" cy="198000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11F94523-3FFB-8F89-CEBC-DFBD8D2A894D}"/>
              </a:ext>
            </a:extLst>
          </p:cNvPr>
          <p:cNvSpPr txBox="1"/>
          <p:nvPr/>
        </p:nvSpPr>
        <p:spPr>
          <a:xfrm>
            <a:off x="10061582" y="5453636"/>
            <a:ext cx="165710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Pontos de atenção </a:t>
            </a:r>
          </a:p>
        </p:txBody>
      </p:sp>
      <p:sp>
        <p:nvSpPr>
          <p:cNvPr id="21" name="Retângulo de cantos arredondados 41">
            <a:extLst>
              <a:ext uri="{FF2B5EF4-FFF2-40B4-BE49-F238E27FC236}">
                <a16:creationId xmlns:a16="http://schemas.microsoft.com/office/drawing/2014/main" id="{4F92ABDF-B584-9AC3-93C9-C2743225BEA1}"/>
              </a:ext>
            </a:extLst>
          </p:cNvPr>
          <p:cNvSpPr/>
          <p:nvPr/>
        </p:nvSpPr>
        <p:spPr>
          <a:xfrm>
            <a:off x="10229378" y="5448704"/>
            <a:ext cx="215252" cy="226917"/>
          </a:xfrm>
          <a:prstGeom prst="roundRect">
            <a:avLst/>
          </a:prstGeom>
          <a:solidFill>
            <a:srgbClr val="990000">
              <a:alpha val="65882"/>
            </a:srgbClr>
          </a:solidFill>
          <a:ln w="3175">
            <a:solidFill>
              <a:srgbClr val="880000">
                <a:alpha val="69804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342256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D75141-EE64-AE53-A6FB-E94F7AC12A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CaixaDeTexto 76">
            <a:extLst>
              <a:ext uri="{FF2B5EF4-FFF2-40B4-BE49-F238E27FC236}">
                <a16:creationId xmlns:a16="http://schemas.microsoft.com/office/drawing/2014/main" id="{57855EBC-0E0F-7F76-C350-B9DFF646DC11}"/>
              </a:ext>
            </a:extLst>
          </p:cNvPr>
          <p:cNvSpPr txBox="1"/>
          <p:nvPr/>
        </p:nvSpPr>
        <p:spPr>
          <a:xfrm>
            <a:off x="9690918" y="5482511"/>
            <a:ext cx="165710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Pontos de atenção 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33CF47FB-55C6-DAE1-8A86-268A7A35BEC3}"/>
              </a:ext>
            </a:extLst>
          </p:cNvPr>
          <p:cNvSpPr/>
          <p:nvPr/>
        </p:nvSpPr>
        <p:spPr>
          <a:xfrm>
            <a:off x="9548674" y="169640"/>
            <a:ext cx="2643415" cy="7915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+mn-cs"/>
            </a:endParaRPr>
          </a:p>
        </p:txBody>
      </p:sp>
      <p:pic>
        <p:nvPicPr>
          <p:cNvPr id="49" name="Imagem 48" descr="Logotipo&#10;&#10;O conteúdo gerado por IA pode estar incorreto.">
            <a:extLst>
              <a:ext uri="{FF2B5EF4-FFF2-40B4-BE49-F238E27FC236}">
                <a16:creationId xmlns:a16="http://schemas.microsoft.com/office/drawing/2014/main" id="{092FD4E0-8EB2-F1B0-2AE5-41FCBCE100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9980152" y="-602772"/>
            <a:ext cx="2257641" cy="1457533"/>
          </a:xfrm>
          <a:prstGeom prst="rect">
            <a:avLst/>
          </a:prstGeom>
        </p:spPr>
      </p:pic>
      <p:sp>
        <p:nvSpPr>
          <p:cNvPr id="44" name="Retângulo de cantos arredondados 41">
            <a:extLst>
              <a:ext uri="{FF2B5EF4-FFF2-40B4-BE49-F238E27FC236}">
                <a16:creationId xmlns:a16="http://schemas.microsoft.com/office/drawing/2014/main" id="{7A8DC929-8A9C-2287-E0D4-38D3E97922F3}"/>
              </a:ext>
            </a:extLst>
          </p:cNvPr>
          <p:cNvSpPr/>
          <p:nvPr/>
        </p:nvSpPr>
        <p:spPr>
          <a:xfrm>
            <a:off x="300634" y="3953154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Checar crédito</a:t>
            </a:r>
          </a:p>
        </p:txBody>
      </p:sp>
      <p:sp>
        <p:nvSpPr>
          <p:cNvPr id="50" name="Pentágono 6">
            <a:extLst>
              <a:ext uri="{FF2B5EF4-FFF2-40B4-BE49-F238E27FC236}">
                <a16:creationId xmlns:a16="http://schemas.microsoft.com/office/drawing/2014/main" id="{F457BFD8-AD92-056B-2C6A-9A7EE1E86DA4}"/>
              </a:ext>
            </a:extLst>
          </p:cNvPr>
          <p:cNvSpPr/>
          <p:nvPr/>
        </p:nvSpPr>
        <p:spPr>
          <a:xfrm>
            <a:off x="311144" y="3801366"/>
            <a:ext cx="972000" cy="191275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API</a:t>
            </a:r>
          </a:p>
        </p:txBody>
      </p:sp>
      <p:pic>
        <p:nvPicPr>
          <p:cNvPr id="51" name="Imagem 50">
            <a:extLst>
              <a:ext uri="{FF2B5EF4-FFF2-40B4-BE49-F238E27FC236}">
                <a16:creationId xmlns:a16="http://schemas.microsoft.com/office/drawing/2014/main" id="{F3EAA7CA-352F-51AC-ED56-7712C0EE57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245" y="3814979"/>
            <a:ext cx="198000" cy="198000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B6B84EED-CA27-0F38-F95D-D008CF596CAC}"/>
              </a:ext>
            </a:extLst>
          </p:cNvPr>
          <p:cNvSpPr txBox="1"/>
          <p:nvPr/>
        </p:nvSpPr>
        <p:spPr>
          <a:xfrm>
            <a:off x="498953" y="2916808"/>
            <a:ext cx="15566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2. Etapa Análise</a:t>
            </a:r>
          </a:p>
        </p:txBody>
      </p:sp>
      <p:sp>
        <p:nvSpPr>
          <p:cNvPr id="376" name="Retângulo de cantos arredondados 41">
            <a:extLst>
              <a:ext uri="{FF2B5EF4-FFF2-40B4-BE49-F238E27FC236}">
                <a16:creationId xmlns:a16="http://schemas.microsoft.com/office/drawing/2014/main" id="{AE967A71-6CDA-AC78-7AD8-4741EB1232EB}"/>
              </a:ext>
            </a:extLst>
          </p:cNvPr>
          <p:cNvSpPr/>
          <p:nvPr/>
        </p:nvSpPr>
        <p:spPr>
          <a:xfrm>
            <a:off x="7194860" y="3598764"/>
            <a:ext cx="1106099" cy="720000"/>
          </a:xfrm>
          <a:prstGeom prst="roundRect">
            <a:avLst/>
          </a:prstGeom>
          <a:solidFill>
            <a:srgbClr val="990000">
              <a:alpha val="65882"/>
            </a:srgbClr>
          </a:solidFill>
          <a:ln w="3175">
            <a:solidFill>
              <a:srgbClr val="880000">
                <a:alpha val="69804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Avaliar a prévia da construção</a:t>
            </a:r>
          </a:p>
        </p:txBody>
      </p:sp>
      <p:cxnSp>
        <p:nvCxnSpPr>
          <p:cNvPr id="384" name="Conector de Seta Reta 383">
            <a:extLst>
              <a:ext uri="{FF2B5EF4-FFF2-40B4-BE49-F238E27FC236}">
                <a16:creationId xmlns:a16="http://schemas.microsoft.com/office/drawing/2014/main" id="{8358F36D-FE71-8E35-86A5-BE5FDFCBEB58}"/>
              </a:ext>
            </a:extLst>
          </p:cNvPr>
          <p:cNvCxnSpPr>
            <a:cxnSpLocks/>
            <a:stCxn id="376" idx="3"/>
          </p:cNvCxnSpPr>
          <p:nvPr/>
        </p:nvCxnSpPr>
        <p:spPr>
          <a:xfrm flipV="1">
            <a:off x="8300959" y="3956798"/>
            <a:ext cx="112093" cy="196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2" name="Retângulo: Único Canto Arredondado 491">
            <a:extLst>
              <a:ext uri="{FF2B5EF4-FFF2-40B4-BE49-F238E27FC236}">
                <a16:creationId xmlns:a16="http://schemas.microsoft.com/office/drawing/2014/main" id="{8D8A5DE7-5476-0AF9-2F0A-7DDE716D7C91}"/>
              </a:ext>
            </a:extLst>
          </p:cNvPr>
          <p:cNvSpPr/>
          <p:nvPr/>
        </p:nvSpPr>
        <p:spPr>
          <a:xfrm>
            <a:off x="617181" y="1359355"/>
            <a:ext cx="10929481" cy="180251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1 dia útil</a:t>
            </a:r>
          </a:p>
        </p:txBody>
      </p:sp>
      <p:pic>
        <p:nvPicPr>
          <p:cNvPr id="495" name="Gráfico 494" descr="Relógio com preenchimento sólido">
            <a:extLst>
              <a:ext uri="{FF2B5EF4-FFF2-40B4-BE49-F238E27FC236}">
                <a16:creationId xmlns:a16="http://schemas.microsoft.com/office/drawing/2014/main" id="{4C7AF034-DC1C-4134-61AB-07DFCA5C084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13366" y="1348981"/>
            <a:ext cx="166334" cy="190625"/>
          </a:xfrm>
          <a:prstGeom prst="rect">
            <a:avLst/>
          </a:prstGeom>
        </p:spPr>
      </p:pic>
      <p:cxnSp>
        <p:nvCxnSpPr>
          <p:cNvPr id="502" name="Conector reto 501">
            <a:extLst>
              <a:ext uri="{FF2B5EF4-FFF2-40B4-BE49-F238E27FC236}">
                <a16:creationId xmlns:a16="http://schemas.microsoft.com/office/drawing/2014/main" id="{99D3907B-8893-A2B4-6ED3-E0C97D1D93AA}"/>
              </a:ext>
            </a:extLst>
          </p:cNvPr>
          <p:cNvCxnSpPr>
            <a:cxnSpLocks/>
            <a:stCxn id="510" idx="2"/>
            <a:endCxn id="97" idx="2"/>
          </p:cNvCxnSpPr>
          <p:nvPr/>
        </p:nvCxnSpPr>
        <p:spPr>
          <a:xfrm flipH="1">
            <a:off x="5556323" y="2463357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3" name="Fluxograma: Processo Alternativo 502">
            <a:extLst>
              <a:ext uri="{FF2B5EF4-FFF2-40B4-BE49-F238E27FC236}">
                <a16:creationId xmlns:a16="http://schemas.microsoft.com/office/drawing/2014/main" id="{4051C064-4BD5-72A9-3FB5-CCE891B6C593}"/>
              </a:ext>
            </a:extLst>
          </p:cNvPr>
          <p:cNvSpPr/>
          <p:nvPr/>
        </p:nvSpPr>
        <p:spPr>
          <a:xfrm>
            <a:off x="2881092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504" name="Imagem 503">
            <a:extLst>
              <a:ext uri="{FF2B5EF4-FFF2-40B4-BE49-F238E27FC236}">
                <a16:creationId xmlns:a16="http://schemas.microsoft.com/office/drawing/2014/main" id="{2CA129C7-11C3-81C8-C4EF-7542623236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1092" y="2532655"/>
            <a:ext cx="176943" cy="176943"/>
          </a:xfrm>
          <a:prstGeom prst="rect">
            <a:avLst/>
          </a:prstGeom>
        </p:spPr>
      </p:pic>
      <p:sp>
        <p:nvSpPr>
          <p:cNvPr id="505" name="Fluxograma: Processo Alternativo 504">
            <a:extLst>
              <a:ext uri="{FF2B5EF4-FFF2-40B4-BE49-F238E27FC236}">
                <a16:creationId xmlns:a16="http://schemas.microsoft.com/office/drawing/2014/main" id="{715DB01C-2107-6690-F68A-FB8F7FD3FA5D}"/>
              </a:ext>
            </a:extLst>
          </p:cNvPr>
          <p:cNvSpPr/>
          <p:nvPr/>
        </p:nvSpPr>
        <p:spPr>
          <a:xfrm>
            <a:off x="6210707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506" name="Imagem 505">
            <a:extLst>
              <a:ext uri="{FF2B5EF4-FFF2-40B4-BE49-F238E27FC236}">
                <a16:creationId xmlns:a16="http://schemas.microsoft.com/office/drawing/2014/main" id="{1CC8B2DF-E25E-CBBB-E097-4E7E04944B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27265" y="2532655"/>
            <a:ext cx="176943" cy="176943"/>
          </a:xfrm>
          <a:prstGeom prst="rect">
            <a:avLst/>
          </a:prstGeom>
        </p:spPr>
      </p:pic>
      <p:sp>
        <p:nvSpPr>
          <p:cNvPr id="507" name="Fluxograma: Processo Alternativo 506">
            <a:extLst>
              <a:ext uri="{FF2B5EF4-FFF2-40B4-BE49-F238E27FC236}">
                <a16:creationId xmlns:a16="http://schemas.microsoft.com/office/drawing/2014/main" id="{4B64C8B2-E204-B699-A12E-57364498CE2F}"/>
              </a:ext>
            </a:extLst>
          </p:cNvPr>
          <p:cNvSpPr/>
          <p:nvPr/>
        </p:nvSpPr>
        <p:spPr>
          <a:xfrm>
            <a:off x="4002896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508" name="Imagem 507">
            <a:extLst>
              <a:ext uri="{FF2B5EF4-FFF2-40B4-BE49-F238E27FC236}">
                <a16:creationId xmlns:a16="http://schemas.microsoft.com/office/drawing/2014/main" id="{4DC9DB4B-32B1-BB33-DD9E-7DDDA86044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26960" y="2532655"/>
            <a:ext cx="176943" cy="176943"/>
          </a:xfrm>
          <a:prstGeom prst="rect">
            <a:avLst/>
          </a:prstGeom>
        </p:spPr>
      </p:pic>
      <p:sp>
        <p:nvSpPr>
          <p:cNvPr id="509" name="Retângulo de cantos arredondados 41">
            <a:extLst>
              <a:ext uri="{FF2B5EF4-FFF2-40B4-BE49-F238E27FC236}">
                <a16:creationId xmlns:a16="http://schemas.microsoft.com/office/drawing/2014/main" id="{285D3153-A3C6-D310-A4AC-262445C352A1}"/>
              </a:ext>
            </a:extLst>
          </p:cNvPr>
          <p:cNvSpPr/>
          <p:nvPr/>
        </p:nvSpPr>
        <p:spPr>
          <a:xfrm>
            <a:off x="2858026" y="173473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serviço</a:t>
            </a:r>
            <a:endParaRPr kumimoji="0" lang="pt-BR" sz="825" b="0" i="0" u="none" strike="noStrike" kern="1200" cap="none" spc="0" normalizeH="0" baseline="0" noProof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10" name="Retângulo de cantos arredondados 41">
            <a:extLst>
              <a:ext uri="{FF2B5EF4-FFF2-40B4-BE49-F238E27FC236}">
                <a16:creationId xmlns:a16="http://schemas.microsoft.com/office/drawing/2014/main" id="{FBDE504B-9091-35BE-7905-0E075F0C1D5A}"/>
              </a:ext>
            </a:extLst>
          </p:cNvPr>
          <p:cNvSpPr/>
          <p:nvPr/>
        </p:nvSpPr>
        <p:spPr>
          <a:xfrm>
            <a:off x="5079481" y="174335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Cadastrar endereço</a:t>
            </a:r>
          </a:p>
        </p:txBody>
      </p:sp>
      <p:sp>
        <p:nvSpPr>
          <p:cNvPr id="511" name="Retângulo de cantos arredondados 41">
            <a:extLst>
              <a:ext uri="{FF2B5EF4-FFF2-40B4-BE49-F238E27FC236}">
                <a16:creationId xmlns:a16="http://schemas.microsoft.com/office/drawing/2014/main" id="{AC15CB5C-0BD7-9443-A015-C67D2D8C8713}"/>
              </a:ext>
            </a:extLst>
          </p:cNvPr>
          <p:cNvSpPr/>
          <p:nvPr/>
        </p:nvSpPr>
        <p:spPr>
          <a:xfrm>
            <a:off x="6169870" y="174335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Informar código do vendedor</a:t>
            </a:r>
          </a:p>
        </p:txBody>
      </p:sp>
      <p:cxnSp>
        <p:nvCxnSpPr>
          <p:cNvPr id="64" name="Conector reto 63">
            <a:extLst>
              <a:ext uri="{FF2B5EF4-FFF2-40B4-BE49-F238E27FC236}">
                <a16:creationId xmlns:a16="http://schemas.microsoft.com/office/drawing/2014/main" id="{AB43DF30-B81A-191C-9D34-272A7BBF2C25}"/>
              </a:ext>
            </a:extLst>
          </p:cNvPr>
          <p:cNvCxnSpPr>
            <a:cxnSpLocks/>
            <a:stCxn id="505" idx="0"/>
          </p:cNvCxnSpPr>
          <p:nvPr/>
        </p:nvCxnSpPr>
        <p:spPr>
          <a:xfrm flipV="1">
            <a:off x="6675107" y="2463357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Conector de Seta Reta 64">
            <a:extLst>
              <a:ext uri="{FF2B5EF4-FFF2-40B4-BE49-F238E27FC236}">
                <a16:creationId xmlns:a16="http://schemas.microsoft.com/office/drawing/2014/main" id="{7AA2AE8B-9C80-3E93-C276-823E88D54FBA}"/>
              </a:ext>
            </a:extLst>
          </p:cNvPr>
          <p:cNvCxnSpPr>
            <a:cxnSpLocks/>
          </p:cNvCxnSpPr>
          <p:nvPr/>
        </p:nvCxnSpPr>
        <p:spPr>
          <a:xfrm>
            <a:off x="376296" y="2083617"/>
            <a:ext cx="245315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tângulo de cantos arredondados 41">
            <a:extLst>
              <a:ext uri="{FF2B5EF4-FFF2-40B4-BE49-F238E27FC236}">
                <a16:creationId xmlns:a16="http://schemas.microsoft.com/office/drawing/2014/main" id="{73F0C2BD-B679-FDEE-8001-160E16F19CF9}"/>
              </a:ext>
            </a:extLst>
          </p:cNvPr>
          <p:cNvSpPr/>
          <p:nvPr/>
        </p:nvSpPr>
        <p:spPr>
          <a:xfrm>
            <a:off x="3983807" y="174658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Informar dados da empresa</a:t>
            </a:r>
          </a:p>
        </p:txBody>
      </p:sp>
      <p:cxnSp>
        <p:nvCxnSpPr>
          <p:cNvPr id="67" name="Conector reto 66">
            <a:extLst>
              <a:ext uri="{FF2B5EF4-FFF2-40B4-BE49-F238E27FC236}">
                <a16:creationId xmlns:a16="http://schemas.microsoft.com/office/drawing/2014/main" id="{458ED3D4-45C8-0AED-6B09-E193F85B3428}"/>
              </a:ext>
            </a:extLst>
          </p:cNvPr>
          <p:cNvCxnSpPr>
            <a:cxnSpLocks/>
            <a:stCxn id="507" idx="0"/>
            <a:endCxn id="66" idx="2"/>
          </p:cNvCxnSpPr>
          <p:nvPr/>
        </p:nvCxnSpPr>
        <p:spPr>
          <a:xfrm flipV="1">
            <a:off x="4467296" y="2466585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Conector de Seta Reta 67">
            <a:extLst>
              <a:ext uri="{FF2B5EF4-FFF2-40B4-BE49-F238E27FC236}">
                <a16:creationId xmlns:a16="http://schemas.microsoft.com/office/drawing/2014/main" id="{99A0C849-47C1-7A6F-E9A5-2B039A74C836}"/>
              </a:ext>
            </a:extLst>
          </p:cNvPr>
          <p:cNvCxnSpPr>
            <a:cxnSpLocks/>
            <a:stCxn id="509" idx="3"/>
            <a:endCxn id="66" idx="1"/>
          </p:cNvCxnSpPr>
          <p:nvPr/>
        </p:nvCxnSpPr>
        <p:spPr>
          <a:xfrm>
            <a:off x="3830026" y="2094735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Conector de Seta Reta 68">
            <a:extLst>
              <a:ext uri="{FF2B5EF4-FFF2-40B4-BE49-F238E27FC236}">
                <a16:creationId xmlns:a16="http://schemas.microsoft.com/office/drawing/2014/main" id="{46250230-EBDD-EBDF-ADE3-20425EF25B41}"/>
              </a:ext>
            </a:extLst>
          </p:cNvPr>
          <p:cNvCxnSpPr>
            <a:cxnSpLocks/>
            <a:stCxn id="66" idx="3"/>
            <a:endCxn id="510" idx="1"/>
          </p:cNvCxnSpPr>
          <p:nvPr/>
        </p:nvCxnSpPr>
        <p:spPr>
          <a:xfrm flipV="1">
            <a:off x="4955807" y="2103357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onector de Seta Reta 69">
            <a:extLst>
              <a:ext uri="{FF2B5EF4-FFF2-40B4-BE49-F238E27FC236}">
                <a16:creationId xmlns:a16="http://schemas.microsoft.com/office/drawing/2014/main" id="{BE7BB5BF-F2E5-F196-B0F0-64558816B89C}"/>
              </a:ext>
            </a:extLst>
          </p:cNvPr>
          <p:cNvCxnSpPr>
            <a:cxnSpLocks/>
            <a:stCxn id="510" idx="3"/>
            <a:endCxn id="511" idx="1"/>
          </p:cNvCxnSpPr>
          <p:nvPr/>
        </p:nvCxnSpPr>
        <p:spPr>
          <a:xfrm>
            <a:off x="6051481" y="2103357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ector reto 73">
            <a:extLst>
              <a:ext uri="{FF2B5EF4-FFF2-40B4-BE49-F238E27FC236}">
                <a16:creationId xmlns:a16="http://schemas.microsoft.com/office/drawing/2014/main" id="{ACEEDB2E-8832-9AE1-B68E-86242DAB9E32}"/>
              </a:ext>
            </a:extLst>
          </p:cNvPr>
          <p:cNvCxnSpPr>
            <a:cxnSpLocks/>
            <a:stCxn id="509" idx="2"/>
            <a:endCxn id="503" idx="0"/>
          </p:cNvCxnSpPr>
          <p:nvPr/>
        </p:nvCxnSpPr>
        <p:spPr>
          <a:xfrm>
            <a:off x="3344026" y="245473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8" name="Círculo: Vazio 77">
            <a:extLst>
              <a:ext uri="{FF2B5EF4-FFF2-40B4-BE49-F238E27FC236}">
                <a16:creationId xmlns:a16="http://schemas.microsoft.com/office/drawing/2014/main" id="{E8EB60E6-F4FA-6718-49DD-3F2DF954DF3A}"/>
              </a:ext>
            </a:extLst>
          </p:cNvPr>
          <p:cNvSpPr/>
          <p:nvPr/>
        </p:nvSpPr>
        <p:spPr>
          <a:xfrm>
            <a:off x="91498" y="1931829"/>
            <a:ext cx="299748" cy="303576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79" name="Pentágono 6">
            <a:extLst>
              <a:ext uri="{FF2B5EF4-FFF2-40B4-BE49-F238E27FC236}">
                <a16:creationId xmlns:a16="http://schemas.microsoft.com/office/drawing/2014/main" id="{1FEBF29E-8E6B-DFD3-7CC5-0C8D816438D0}"/>
              </a:ext>
            </a:extLst>
          </p:cNvPr>
          <p:cNvSpPr/>
          <p:nvPr/>
        </p:nvSpPr>
        <p:spPr>
          <a:xfrm>
            <a:off x="2857197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81" name="Imagem 80">
            <a:extLst>
              <a:ext uri="{FF2B5EF4-FFF2-40B4-BE49-F238E27FC236}">
                <a16:creationId xmlns:a16="http://schemas.microsoft.com/office/drawing/2014/main" id="{9324169B-E4F7-16DB-E191-74A4498C67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4161" y="1587818"/>
            <a:ext cx="198000" cy="198000"/>
          </a:xfrm>
          <a:prstGeom prst="rect">
            <a:avLst/>
          </a:prstGeom>
        </p:spPr>
      </p:pic>
      <p:sp>
        <p:nvSpPr>
          <p:cNvPr id="82" name="Pentágono 6">
            <a:extLst>
              <a:ext uri="{FF2B5EF4-FFF2-40B4-BE49-F238E27FC236}">
                <a16:creationId xmlns:a16="http://schemas.microsoft.com/office/drawing/2014/main" id="{5F64C28F-04B9-370E-E6EF-31A59A87D6D5}"/>
              </a:ext>
            </a:extLst>
          </p:cNvPr>
          <p:cNvSpPr/>
          <p:nvPr/>
        </p:nvSpPr>
        <p:spPr>
          <a:xfrm>
            <a:off x="5106220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83" name="Imagem 82">
            <a:extLst>
              <a:ext uri="{FF2B5EF4-FFF2-40B4-BE49-F238E27FC236}">
                <a16:creationId xmlns:a16="http://schemas.microsoft.com/office/drawing/2014/main" id="{4F1D744D-A50A-88ED-D1BA-B93172C88B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184" y="1587818"/>
            <a:ext cx="198000" cy="198000"/>
          </a:xfrm>
          <a:prstGeom prst="rect">
            <a:avLst/>
          </a:prstGeom>
        </p:spPr>
      </p:pic>
      <p:sp>
        <p:nvSpPr>
          <p:cNvPr id="84" name="Pentágono 6">
            <a:extLst>
              <a:ext uri="{FF2B5EF4-FFF2-40B4-BE49-F238E27FC236}">
                <a16:creationId xmlns:a16="http://schemas.microsoft.com/office/drawing/2014/main" id="{39658C79-8718-E7FC-7BCA-F8306840CD2E}"/>
              </a:ext>
            </a:extLst>
          </p:cNvPr>
          <p:cNvSpPr/>
          <p:nvPr/>
        </p:nvSpPr>
        <p:spPr>
          <a:xfrm>
            <a:off x="6204261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85" name="Imagem 84">
            <a:extLst>
              <a:ext uri="{FF2B5EF4-FFF2-40B4-BE49-F238E27FC236}">
                <a16:creationId xmlns:a16="http://schemas.microsoft.com/office/drawing/2014/main" id="{07E8D69B-18C6-A239-4466-AB4F651884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3593" y="1587818"/>
            <a:ext cx="198000" cy="198000"/>
          </a:xfrm>
          <a:prstGeom prst="rect">
            <a:avLst/>
          </a:prstGeom>
        </p:spPr>
      </p:pic>
      <p:sp>
        <p:nvSpPr>
          <p:cNvPr id="88" name="Pentágono 6">
            <a:extLst>
              <a:ext uri="{FF2B5EF4-FFF2-40B4-BE49-F238E27FC236}">
                <a16:creationId xmlns:a16="http://schemas.microsoft.com/office/drawing/2014/main" id="{99E08D53-BD03-9ED8-66FB-1F543F4A5364}"/>
              </a:ext>
            </a:extLst>
          </p:cNvPr>
          <p:cNvSpPr/>
          <p:nvPr/>
        </p:nvSpPr>
        <p:spPr>
          <a:xfrm>
            <a:off x="4009563" y="158781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92" name="Imagem 91">
            <a:extLst>
              <a:ext uri="{FF2B5EF4-FFF2-40B4-BE49-F238E27FC236}">
                <a16:creationId xmlns:a16="http://schemas.microsoft.com/office/drawing/2014/main" id="{025BFB79-9EED-7A22-E7D2-F8C0096F15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6527" y="1587818"/>
            <a:ext cx="198000" cy="198000"/>
          </a:xfrm>
          <a:prstGeom prst="rect">
            <a:avLst/>
          </a:prstGeom>
        </p:spPr>
      </p:pic>
      <p:sp>
        <p:nvSpPr>
          <p:cNvPr id="97" name="Fluxograma: Processo Alternativo 96">
            <a:extLst>
              <a:ext uri="{FF2B5EF4-FFF2-40B4-BE49-F238E27FC236}">
                <a16:creationId xmlns:a16="http://schemas.microsoft.com/office/drawing/2014/main" id="{17A4F352-3F73-46D5-17A4-756C03CEFD35}"/>
              </a:ext>
            </a:extLst>
          </p:cNvPr>
          <p:cNvSpPr/>
          <p:nvPr/>
        </p:nvSpPr>
        <p:spPr>
          <a:xfrm>
            <a:off x="5091923" y="253265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99" name="Imagem 98">
            <a:extLst>
              <a:ext uri="{FF2B5EF4-FFF2-40B4-BE49-F238E27FC236}">
                <a16:creationId xmlns:a16="http://schemas.microsoft.com/office/drawing/2014/main" id="{C91A5505-252C-1BF2-D698-C055AB574F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8481" y="2532655"/>
            <a:ext cx="176943" cy="176943"/>
          </a:xfrm>
          <a:prstGeom prst="rect">
            <a:avLst/>
          </a:prstGeom>
        </p:spPr>
      </p:pic>
      <p:sp>
        <p:nvSpPr>
          <p:cNvPr id="265" name="CaixaDeTexto 264">
            <a:extLst>
              <a:ext uri="{FF2B5EF4-FFF2-40B4-BE49-F238E27FC236}">
                <a16:creationId xmlns:a16="http://schemas.microsoft.com/office/drawing/2014/main" id="{6ADBC2B8-1D62-BA80-65D1-13D0F9BC8714}"/>
              </a:ext>
            </a:extLst>
          </p:cNvPr>
          <p:cNvSpPr txBox="1"/>
          <p:nvPr/>
        </p:nvSpPr>
        <p:spPr>
          <a:xfrm>
            <a:off x="562889" y="1026966"/>
            <a:ext cx="2056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t-BR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Etapa Pré-Venda</a:t>
            </a:r>
          </a:p>
        </p:txBody>
      </p:sp>
      <p:sp>
        <p:nvSpPr>
          <p:cNvPr id="22" name="Fluxograma: Processo Alternativo 21">
            <a:extLst>
              <a:ext uri="{FF2B5EF4-FFF2-40B4-BE49-F238E27FC236}">
                <a16:creationId xmlns:a16="http://schemas.microsoft.com/office/drawing/2014/main" id="{7C6B3259-1B23-2F8F-2109-22F88BC08F2B}"/>
              </a:ext>
            </a:extLst>
          </p:cNvPr>
          <p:cNvSpPr/>
          <p:nvPr/>
        </p:nvSpPr>
        <p:spPr>
          <a:xfrm>
            <a:off x="641076" y="253777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23" name="Imagem 22">
            <a:extLst>
              <a:ext uri="{FF2B5EF4-FFF2-40B4-BE49-F238E27FC236}">
                <a16:creationId xmlns:a16="http://schemas.microsoft.com/office/drawing/2014/main" id="{B68C9088-A4E3-741D-7B71-1484F15210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1076" y="2537779"/>
            <a:ext cx="176943" cy="176943"/>
          </a:xfrm>
          <a:prstGeom prst="rect">
            <a:avLst/>
          </a:prstGeom>
        </p:spPr>
      </p:pic>
      <p:sp>
        <p:nvSpPr>
          <p:cNvPr id="24" name="Retângulo de cantos arredondados 41">
            <a:extLst>
              <a:ext uri="{FF2B5EF4-FFF2-40B4-BE49-F238E27FC236}">
                <a16:creationId xmlns:a16="http://schemas.microsoft.com/office/drawing/2014/main" id="{D8C38F56-A595-6E04-3812-5B5D0552C394}"/>
              </a:ext>
            </a:extLst>
          </p:cNvPr>
          <p:cNvSpPr/>
          <p:nvPr/>
        </p:nvSpPr>
        <p:spPr>
          <a:xfrm>
            <a:off x="618010" y="173985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Acessar site soluções digitais </a:t>
            </a:r>
            <a:endParaRPr kumimoji="0" lang="pt-BR" sz="825" b="0" i="0" u="none" strike="noStrike" kern="1200" cap="none" spc="0" normalizeH="0" baseline="0" noProof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55DFA9BB-F119-1262-A5E1-846CDC434639}"/>
              </a:ext>
            </a:extLst>
          </p:cNvPr>
          <p:cNvCxnSpPr>
            <a:cxnSpLocks/>
            <a:stCxn id="24" idx="2"/>
            <a:endCxn id="22" idx="0"/>
          </p:cNvCxnSpPr>
          <p:nvPr/>
        </p:nvCxnSpPr>
        <p:spPr>
          <a:xfrm>
            <a:off x="1104010" y="2459859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Pentágono 6">
            <a:extLst>
              <a:ext uri="{FF2B5EF4-FFF2-40B4-BE49-F238E27FC236}">
                <a16:creationId xmlns:a16="http://schemas.microsoft.com/office/drawing/2014/main" id="{7D1DFF4A-5414-73CE-7F3D-87BF764D417F}"/>
              </a:ext>
            </a:extLst>
          </p:cNvPr>
          <p:cNvSpPr/>
          <p:nvPr/>
        </p:nvSpPr>
        <p:spPr>
          <a:xfrm>
            <a:off x="617181" y="1592943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32" name="Imagem 31">
            <a:extLst>
              <a:ext uri="{FF2B5EF4-FFF2-40B4-BE49-F238E27FC236}">
                <a16:creationId xmlns:a16="http://schemas.microsoft.com/office/drawing/2014/main" id="{F1FD2570-5290-C254-C37B-648896DEE4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45" y="1592942"/>
            <a:ext cx="198000" cy="198000"/>
          </a:xfrm>
          <a:prstGeom prst="rect">
            <a:avLst/>
          </a:prstGeom>
        </p:spPr>
      </p:pic>
      <p:cxnSp>
        <p:nvCxnSpPr>
          <p:cNvPr id="33" name="Conector de Seta Reta 32">
            <a:extLst>
              <a:ext uri="{FF2B5EF4-FFF2-40B4-BE49-F238E27FC236}">
                <a16:creationId xmlns:a16="http://schemas.microsoft.com/office/drawing/2014/main" id="{BE77B765-6E2E-950E-A9A6-D5AB86C04FB9}"/>
              </a:ext>
            </a:extLst>
          </p:cNvPr>
          <p:cNvCxnSpPr>
            <a:cxnSpLocks/>
            <a:stCxn id="2" idx="3"/>
          </p:cNvCxnSpPr>
          <p:nvPr/>
        </p:nvCxnSpPr>
        <p:spPr>
          <a:xfrm flipV="1">
            <a:off x="2395333" y="4320803"/>
            <a:ext cx="140911" cy="115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0" name="Conector de Seta Reta 459">
            <a:extLst>
              <a:ext uri="{FF2B5EF4-FFF2-40B4-BE49-F238E27FC236}">
                <a16:creationId xmlns:a16="http://schemas.microsoft.com/office/drawing/2014/main" id="{B653D64A-9576-5750-C214-003B41EDC41A}"/>
              </a:ext>
            </a:extLst>
          </p:cNvPr>
          <p:cNvCxnSpPr>
            <a:cxnSpLocks/>
            <a:stCxn id="24" idx="3"/>
            <a:endCxn id="43" idx="1"/>
          </p:cNvCxnSpPr>
          <p:nvPr/>
        </p:nvCxnSpPr>
        <p:spPr>
          <a:xfrm>
            <a:off x="1590010" y="2099859"/>
            <a:ext cx="149691" cy="503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7">
            <a:extLst>
              <a:ext uri="{FF2B5EF4-FFF2-40B4-BE49-F238E27FC236}">
                <a16:creationId xmlns:a16="http://schemas.microsoft.com/office/drawing/2014/main" id="{A9BD7DB8-3E87-D449-66AA-D9B91525584C}"/>
              </a:ext>
            </a:extLst>
          </p:cNvPr>
          <p:cNvCxnSpPr>
            <a:cxnSpLocks/>
          </p:cNvCxnSpPr>
          <p:nvPr/>
        </p:nvCxnSpPr>
        <p:spPr>
          <a:xfrm>
            <a:off x="128681" y="451670"/>
            <a:ext cx="2401022" cy="10438"/>
          </a:xfrm>
          <a:prstGeom prst="line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1" name="Retângulo de cantos arredondados 41">
            <a:extLst>
              <a:ext uri="{FF2B5EF4-FFF2-40B4-BE49-F238E27FC236}">
                <a16:creationId xmlns:a16="http://schemas.microsoft.com/office/drawing/2014/main" id="{4524FAC5-C5C2-A3C5-044A-962EB1AD3F09}"/>
              </a:ext>
            </a:extLst>
          </p:cNvPr>
          <p:cNvSpPr/>
          <p:nvPr/>
        </p:nvSpPr>
        <p:spPr>
          <a:xfrm>
            <a:off x="6097534" y="3596798"/>
            <a:ext cx="972000" cy="720000"/>
          </a:xfrm>
          <a:prstGeom prst="roundRect">
            <a:avLst/>
          </a:prstGeom>
          <a:solidFill>
            <a:srgbClr val="990000">
              <a:alpha val="65882"/>
            </a:srgbClr>
          </a:solidFill>
          <a:ln w="3175">
            <a:solidFill>
              <a:srgbClr val="880000">
                <a:alpha val="69804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Enviar e-mail com a proposta do Site Pronto</a:t>
            </a:r>
          </a:p>
        </p:txBody>
      </p:sp>
      <p:sp>
        <p:nvSpPr>
          <p:cNvPr id="462" name="Pentágono 6">
            <a:extLst>
              <a:ext uri="{FF2B5EF4-FFF2-40B4-BE49-F238E27FC236}">
                <a16:creationId xmlns:a16="http://schemas.microsoft.com/office/drawing/2014/main" id="{9E6859AE-9C3C-D923-F97C-31DC285C1316}"/>
              </a:ext>
            </a:extLst>
          </p:cNvPr>
          <p:cNvSpPr/>
          <p:nvPr/>
        </p:nvSpPr>
        <p:spPr>
          <a:xfrm>
            <a:off x="6108044" y="3437566"/>
            <a:ext cx="1015364" cy="19872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Atendimento</a:t>
            </a:r>
          </a:p>
        </p:txBody>
      </p:sp>
      <p:pic>
        <p:nvPicPr>
          <p:cNvPr id="483" name="Imagem 482">
            <a:extLst>
              <a:ext uri="{FF2B5EF4-FFF2-40B4-BE49-F238E27FC236}">
                <a16:creationId xmlns:a16="http://schemas.microsoft.com/office/drawing/2014/main" id="{4B2E0A3C-26C2-093B-CED6-62E3F13BE4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0145" y="3458623"/>
            <a:ext cx="198000" cy="198000"/>
          </a:xfrm>
          <a:prstGeom prst="rect">
            <a:avLst/>
          </a:prstGeom>
        </p:spPr>
      </p:pic>
      <p:cxnSp>
        <p:nvCxnSpPr>
          <p:cNvPr id="497" name="Conector de Seta Reta 496">
            <a:extLst>
              <a:ext uri="{FF2B5EF4-FFF2-40B4-BE49-F238E27FC236}">
                <a16:creationId xmlns:a16="http://schemas.microsoft.com/office/drawing/2014/main" id="{C48AD064-6658-6A9E-6FA2-C6E40E3EBE6D}"/>
              </a:ext>
            </a:extLst>
          </p:cNvPr>
          <p:cNvCxnSpPr>
            <a:cxnSpLocks/>
            <a:stCxn id="461" idx="3"/>
            <a:endCxn id="376" idx="1"/>
          </p:cNvCxnSpPr>
          <p:nvPr/>
        </p:nvCxnSpPr>
        <p:spPr>
          <a:xfrm>
            <a:off x="7069534" y="3956798"/>
            <a:ext cx="125326" cy="196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4" name="Retângulo: Único Canto Arredondado 273">
            <a:extLst>
              <a:ext uri="{FF2B5EF4-FFF2-40B4-BE49-F238E27FC236}">
                <a16:creationId xmlns:a16="http://schemas.microsoft.com/office/drawing/2014/main" id="{B096A03B-659C-D818-158C-6C5AA65ACD84}"/>
              </a:ext>
            </a:extLst>
          </p:cNvPr>
          <p:cNvSpPr/>
          <p:nvPr/>
        </p:nvSpPr>
        <p:spPr>
          <a:xfrm>
            <a:off x="8454493" y="3213099"/>
            <a:ext cx="1015364" cy="226626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7 dias (úteis)</a:t>
            </a: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275" name="Gráfico 274" descr="Relógio com preenchimento sólido">
            <a:extLst>
              <a:ext uri="{FF2B5EF4-FFF2-40B4-BE49-F238E27FC236}">
                <a16:creationId xmlns:a16="http://schemas.microsoft.com/office/drawing/2014/main" id="{E41711CC-3E48-6228-4FEB-2A38E6C5C7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41103" y="3240548"/>
            <a:ext cx="166334" cy="190625"/>
          </a:xfrm>
          <a:prstGeom prst="rect">
            <a:avLst/>
          </a:prstGeom>
        </p:spPr>
      </p:pic>
      <p:sp>
        <p:nvSpPr>
          <p:cNvPr id="276" name="CaixaDeTexto 275">
            <a:extLst>
              <a:ext uri="{FF2B5EF4-FFF2-40B4-BE49-F238E27FC236}">
                <a16:creationId xmlns:a16="http://schemas.microsoft.com/office/drawing/2014/main" id="{178E0118-F4CD-77A0-C031-A30305B27227}"/>
              </a:ext>
            </a:extLst>
          </p:cNvPr>
          <p:cNvSpPr txBox="1"/>
          <p:nvPr/>
        </p:nvSpPr>
        <p:spPr>
          <a:xfrm>
            <a:off x="4866664" y="2894871"/>
            <a:ext cx="45984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3. Ativação e Acesso de hospedagem</a:t>
            </a:r>
          </a:p>
        </p:txBody>
      </p:sp>
      <p:sp>
        <p:nvSpPr>
          <p:cNvPr id="282" name="Círculo: Vazio 281">
            <a:extLst>
              <a:ext uri="{FF2B5EF4-FFF2-40B4-BE49-F238E27FC236}">
                <a16:creationId xmlns:a16="http://schemas.microsoft.com/office/drawing/2014/main" id="{FF96B0A4-5420-6114-78C3-A646ECA7A312}"/>
              </a:ext>
            </a:extLst>
          </p:cNvPr>
          <p:cNvSpPr/>
          <p:nvPr/>
        </p:nvSpPr>
        <p:spPr>
          <a:xfrm>
            <a:off x="11898353" y="3793259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309" name="Conector de Seta Reta 308">
            <a:extLst>
              <a:ext uri="{FF2B5EF4-FFF2-40B4-BE49-F238E27FC236}">
                <a16:creationId xmlns:a16="http://schemas.microsoft.com/office/drawing/2014/main" id="{F4791D6B-0802-FB41-A09B-A5FAD3B58B51}"/>
              </a:ext>
            </a:extLst>
          </p:cNvPr>
          <p:cNvCxnSpPr>
            <a:cxnSpLocks/>
          </p:cNvCxnSpPr>
          <p:nvPr/>
        </p:nvCxnSpPr>
        <p:spPr>
          <a:xfrm flipV="1">
            <a:off x="7156065" y="2108468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8" name="Conector reto 317">
            <a:extLst>
              <a:ext uri="{FF2B5EF4-FFF2-40B4-BE49-F238E27FC236}">
                <a16:creationId xmlns:a16="http://schemas.microsoft.com/office/drawing/2014/main" id="{8870761D-A0EF-D2DB-0155-A01F51D2ED13}"/>
              </a:ext>
            </a:extLst>
          </p:cNvPr>
          <p:cNvCxnSpPr>
            <a:cxnSpLocks/>
            <a:stCxn id="321" idx="2"/>
            <a:endCxn id="330" idx="2"/>
          </p:cNvCxnSpPr>
          <p:nvPr/>
        </p:nvCxnSpPr>
        <p:spPr>
          <a:xfrm flipH="1">
            <a:off x="8886488" y="2470131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9" name="Fluxograma: Processo Alternativo 318">
            <a:extLst>
              <a:ext uri="{FF2B5EF4-FFF2-40B4-BE49-F238E27FC236}">
                <a16:creationId xmlns:a16="http://schemas.microsoft.com/office/drawing/2014/main" id="{8E9FADF8-1A8A-B57A-9E78-D118A968B578}"/>
              </a:ext>
            </a:extLst>
          </p:cNvPr>
          <p:cNvSpPr/>
          <p:nvPr/>
        </p:nvSpPr>
        <p:spPr>
          <a:xfrm>
            <a:off x="7319862" y="253738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320" name="Imagem 319">
            <a:extLst>
              <a:ext uri="{FF2B5EF4-FFF2-40B4-BE49-F238E27FC236}">
                <a16:creationId xmlns:a16="http://schemas.microsoft.com/office/drawing/2014/main" id="{2AAA261B-DFB0-AA12-2823-D30FC814D1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6420" y="2537381"/>
            <a:ext cx="176943" cy="176943"/>
          </a:xfrm>
          <a:prstGeom prst="rect">
            <a:avLst/>
          </a:prstGeom>
        </p:spPr>
      </p:pic>
      <p:sp>
        <p:nvSpPr>
          <p:cNvPr id="321" name="Retângulo de cantos arredondados 41">
            <a:extLst>
              <a:ext uri="{FF2B5EF4-FFF2-40B4-BE49-F238E27FC236}">
                <a16:creationId xmlns:a16="http://schemas.microsoft.com/office/drawing/2014/main" id="{03FBD6CE-4F09-3511-15BE-B8038C4F2B34}"/>
              </a:ext>
            </a:extLst>
          </p:cNvPr>
          <p:cNvSpPr/>
          <p:nvPr/>
        </p:nvSpPr>
        <p:spPr>
          <a:xfrm>
            <a:off x="8409646" y="1750131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Realizar aceite dos termos e condições</a:t>
            </a:r>
          </a:p>
        </p:txBody>
      </p:sp>
      <p:sp>
        <p:nvSpPr>
          <p:cNvPr id="322" name="Retângulo de cantos arredondados 41">
            <a:extLst>
              <a:ext uri="{FF2B5EF4-FFF2-40B4-BE49-F238E27FC236}">
                <a16:creationId xmlns:a16="http://schemas.microsoft.com/office/drawing/2014/main" id="{605C16F9-428A-A285-3411-A2D6DE4244DF}"/>
              </a:ext>
            </a:extLst>
          </p:cNvPr>
          <p:cNvSpPr/>
          <p:nvPr/>
        </p:nvSpPr>
        <p:spPr>
          <a:xfrm>
            <a:off x="7279025" y="1748083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Selecionar método de pagamento</a:t>
            </a:r>
          </a:p>
        </p:txBody>
      </p:sp>
      <p:cxnSp>
        <p:nvCxnSpPr>
          <p:cNvPr id="323" name="Conector reto 322">
            <a:extLst>
              <a:ext uri="{FF2B5EF4-FFF2-40B4-BE49-F238E27FC236}">
                <a16:creationId xmlns:a16="http://schemas.microsoft.com/office/drawing/2014/main" id="{381248FE-74FE-7734-1E25-981F9F7AE116}"/>
              </a:ext>
            </a:extLst>
          </p:cNvPr>
          <p:cNvCxnSpPr>
            <a:cxnSpLocks/>
            <a:stCxn id="319" idx="0"/>
          </p:cNvCxnSpPr>
          <p:nvPr/>
        </p:nvCxnSpPr>
        <p:spPr>
          <a:xfrm flipV="1">
            <a:off x="7784262" y="2468083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5" name="Conector de Seta Reta 324">
            <a:extLst>
              <a:ext uri="{FF2B5EF4-FFF2-40B4-BE49-F238E27FC236}">
                <a16:creationId xmlns:a16="http://schemas.microsoft.com/office/drawing/2014/main" id="{274B2A0D-ABFE-5F7B-0B30-A9DA055393DF}"/>
              </a:ext>
            </a:extLst>
          </p:cNvPr>
          <p:cNvCxnSpPr>
            <a:cxnSpLocks/>
            <a:stCxn id="321" idx="3"/>
          </p:cNvCxnSpPr>
          <p:nvPr/>
        </p:nvCxnSpPr>
        <p:spPr>
          <a:xfrm flipV="1">
            <a:off x="9381646" y="2095144"/>
            <a:ext cx="167029" cy="14987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6" name="Pentágono 6">
            <a:extLst>
              <a:ext uri="{FF2B5EF4-FFF2-40B4-BE49-F238E27FC236}">
                <a16:creationId xmlns:a16="http://schemas.microsoft.com/office/drawing/2014/main" id="{F3C4A51A-5A89-DFAB-8E12-DF17C6683275}"/>
              </a:ext>
            </a:extLst>
          </p:cNvPr>
          <p:cNvSpPr/>
          <p:nvPr/>
        </p:nvSpPr>
        <p:spPr>
          <a:xfrm>
            <a:off x="8436385" y="1594593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327" name="Imagem 326">
            <a:extLst>
              <a:ext uri="{FF2B5EF4-FFF2-40B4-BE49-F238E27FC236}">
                <a16:creationId xmlns:a16="http://schemas.microsoft.com/office/drawing/2014/main" id="{719FC824-7259-D4F1-9D38-0A535C686D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3349" y="1594592"/>
            <a:ext cx="198000" cy="198000"/>
          </a:xfrm>
          <a:prstGeom prst="rect">
            <a:avLst/>
          </a:prstGeom>
        </p:spPr>
      </p:pic>
      <p:sp>
        <p:nvSpPr>
          <p:cNvPr id="328" name="Pentágono 6">
            <a:extLst>
              <a:ext uri="{FF2B5EF4-FFF2-40B4-BE49-F238E27FC236}">
                <a16:creationId xmlns:a16="http://schemas.microsoft.com/office/drawing/2014/main" id="{AE90E45F-1922-37F3-F24D-CDB4D1B7D605}"/>
              </a:ext>
            </a:extLst>
          </p:cNvPr>
          <p:cNvSpPr/>
          <p:nvPr/>
        </p:nvSpPr>
        <p:spPr>
          <a:xfrm>
            <a:off x="7313416" y="1592545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329" name="Imagem 328">
            <a:extLst>
              <a:ext uri="{FF2B5EF4-FFF2-40B4-BE49-F238E27FC236}">
                <a16:creationId xmlns:a16="http://schemas.microsoft.com/office/drawing/2014/main" id="{96279DEE-FE31-F75D-ACBD-6E2FCB892F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2748" y="1592544"/>
            <a:ext cx="198000" cy="198000"/>
          </a:xfrm>
          <a:prstGeom prst="rect">
            <a:avLst/>
          </a:prstGeom>
        </p:spPr>
      </p:pic>
      <p:sp>
        <p:nvSpPr>
          <p:cNvPr id="330" name="Fluxograma: Processo Alternativo 329">
            <a:extLst>
              <a:ext uri="{FF2B5EF4-FFF2-40B4-BE49-F238E27FC236}">
                <a16:creationId xmlns:a16="http://schemas.microsoft.com/office/drawing/2014/main" id="{B1A49D54-D4CE-FA4C-3EA0-7EF3BBE786E3}"/>
              </a:ext>
            </a:extLst>
          </p:cNvPr>
          <p:cNvSpPr/>
          <p:nvPr/>
        </p:nvSpPr>
        <p:spPr>
          <a:xfrm>
            <a:off x="8422088" y="253942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331" name="Imagem 330">
            <a:extLst>
              <a:ext uri="{FF2B5EF4-FFF2-40B4-BE49-F238E27FC236}">
                <a16:creationId xmlns:a16="http://schemas.microsoft.com/office/drawing/2014/main" id="{7FEF88C2-0B5C-1D19-650A-CE7D1D1901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38646" y="2539429"/>
            <a:ext cx="176943" cy="176943"/>
          </a:xfrm>
          <a:prstGeom prst="rect">
            <a:avLst/>
          </a:prstGeom>
        </p:spPr>
      </p:pic>
      <p:cxnSp>
        <p:nvCxnSpPr>
          <p:cNvPr id="336" name="Conector de Seta Reta 335">
            <a:extLst>
              <a:ext uri="{FF2B5EF4-FFF2-40B4-BE49-F238E27FC236}">
                <a16:creationId xmlns:a16="http://schemas.microsoft.com/office/drawing/2014/main" id="{C73AF1DC-F3E8-8BF0-9B25-931BA473C055}"/>
              </a:ext>
            </a:extLst>
          </p:cNvPr>
          <p:cNvCxnSpPr>
            <a:cxnSpLocks/>
            <a:stCxn id="322" idx="3"/>
          </p:cNvCxnSpPr>
          <p:nvPr/>
        </p:nvCxnSpPr>
        <p:spPr>
          <a:xfrm flipV="1">
            <a:off x="8251025" y="2094735"/>
            <a:ext cx="137155" cy="1334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7" name="Imagem 346" descr="Ícone&#10;&#10;O conteúdo gerado por IA pode estar incorreto.">
            <a:extLst>
              <a:ext uri="{FF2B5EF4-FFF2-40B4-BE49-F238E27FC236}">
                <a16:creationId xmlns:a16="http://schemas.microsoft.com/office/drawing/2014/main" id="{1C89F247-0185-E27B-CE9C-5F8B9E27B6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9666" y="4451329"/>
            <a:ext cx="295272" cy="295272"/>
          </a:xfrm>
          <a:prstGeom prst="rect">
            <a:avLst/>
          </a:prstGeom>
        </p:spPr>
      </p:pic>
      <p:grpSp>
        <p:nvGrpSpPr>
          <p:cNvPr id="350" name="Agrupar 349">
            <a:extLst>
              <a:ext uri="{FF2B5EF4-FFF2-40B4-BE49-F238E27FC236}">
                <a16:creationId xmlns:a16="http://schemas.microsoft.com/office/drawing/2014/main" id="{61EB2C0F-8CBE-0A6C-10BE-35546B42D361}"/>
              </a:ext>
            </a:extLst>
          </p:cNvPr>
          <p:cNvGrpSpPr/>
          <p:nvPr/>
        </p:nvGrpSpPr>
        <p:grpSpPr>
          <a:xfrm>
            <a:off x="2545900" y="3997877"/>
            <a:ext cx="841976" cy="640594"/>
            <a:chOff x="5942909" y="3750870"/>
            <a:chExt cx="1070397" cy="753917"/>
          </a:xfrm>
        </p:grpSpPr>
        <p:sp>
          <p:nvSpPr>
            <p:cNvPr id="351" name="Losango 350">
              <a:extLst>
                <a:ext uri="{FF2B5EF4-FFF2-40B4-BE49-F238E27FC236}">
                  <a16:creationId xmlns:a16="http://schemas.microsoft.com/office/drawing/2014/main" id="{FEFBDE00-2E15-16EB-986F-79A18696657D}"/>
                </a:ext>
              </a:extLst>
            </p:cNvPr>
            <p:cNvSpPr/>
            <p:nvPr/>
          </p:nvSpPr>
          <p:spPr>
            <a:xfrm>
              <a:off x="5942909" y="3750870"/>
              <a:ext cx="1070397" cy="753917"/>
            </a:xfrm>
            <a:prstGeom prst="diamond">
              <a:avLst/>
            </a:prstGeom>
            <a:noFill/>
            <a:ln w="3175">
              <a:solidFill>
                <a:srgbClr val="8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675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52" name="CaixaDeTexto 351">
              <a:extLst>
                <a:ext uri="{FF2B5EF4-FFF2-40B4-BE49-F238E27FC236}">
                  <a16:creationId xmlns:a16="http://schemas.microsoft.com/office/drawing/2014/main" id="{25BC47D0-813D-3BA3-4C56-88AE088896DC}"/>
                </a:ext>
              </a:extLst>
            </p:cNvPr>
            <p:cNvSpPr txBox="1"/>
            <p:nvPr/>
          </p:nvSpPr>
          <p:spPr>
            <a:xfrm>
              <a:off x="5952402" y="3995385"/>
              <a:ext cx="1045628" cy="2716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9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Aprovado?</a:t>
              </a:r>
            </a:p>
          </p:txBody>
        </p:sp>
      </p:grpSp>
      <p:cxnSp>
        <p:nvCxnSpPr>
          <p:cNvPr id="355" name="Conector: Angulado 354">
            <a:extLst>
              <a:ext uri="{FF2B5EF4-FFF2-40B4-BE49-F238E27FC236}">
                <a16:creationId xmlns:a16="http://schemas.microsoft.com/office/drawing/2014/main" id="{8D24AF8D-C83B-A8CF-E18F-5E42600024EC}"/>
              </a:ext>
            </a:extLst>
          </p:cNvPr>
          <p:cNvCxnSpPr>
            <a:cxnSpLocks/>
            <a:stCxn id="351" idx="0"/>
            <a:endCxn id="478" idx="1"/>
          </p:cNvCxnSpPr>
          <p:nvPr/>
        </p:nvCxnSpPr>
        <p:spPr>
          <a:xfrm rot="5400000" flipH="1" flipV="1">
            <a:off x="3334312" y="3568633"/>
            <a:ext cx="61820" cy="796668"/>
          </a:xfrm>
          <a:prstGeom prst="bentConnector2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0" name="Conector reto 359">
            <a:extLst>
              <a:ext uri="{FF2B5EF4-FFF2-40B4-BE49-F238E27FC236}">
                <a16:creationId xmlns:a16="http://schemas.microsoft.com/office/drawing/2014/main" id="{2C06CFFC-DF21-8408-CA20-7B4058587232}"/>
              </a:ext>
            </a:extLst>
          </p:cNvPr>
          <p:cNvCxnSpPr>
            <a:cxnSpLocks/>
            <a:endCxn id="368" idx="2"/>
          </p:cNvCxnSpPr>
          <p:nvPr/>
        </p:nvCxnSpPr>
        <p:spPr>
          <a:xfrm flipH="1">
            <a:off x="4177315" y="5927154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61" name="Retângulo de cantos arredondados 41">
            <a:extLst>
              <a:ext uri="{FF2B5EF4-FFF2-40B4-BE49-F238E27FC236}">
                <a16:creationId xmlns:a16="http://schemas.microsoft.com/office/drawing/2014/main" id="{C484661E-DC04-9527-156F-670FBF250557}"/>
              </a:ext>
            </a:extLst>
          </p:cNvPr>
          <p:cNvSpPr/>
          <p:nvPr/>
        </p:nvSpPr>
        <p:spPr>
          <a:xfrm>
            <a:off x="3697865" y="5199753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Comunicar cliente “pedido Reprovado”</a:t>
            </a:r>
          </a:p>
        </p:txBody>
      </p:sp>
      <p:sp>
        <p:nvSpPr>
          <p:cNvPr id="362" name="Pentágono 6">
            <a:extLst>
              <a:ext uri="{FF2B5EF4-FFF2-40B4-BE49-F238E27FC236}">
                <a16:creationId xmlns:a16="http://schemas.microsoft.com/office/drawing/2014/main" id="{FA29DE0C-3455-20F7-AF57-B2E458D3AFA2}"/>
              </a:ext>
            </a:extLst>
          </p:cNvPr>
          <p:cNvSpPr/>
          <p:nvPr/>
        </p:nvSpPr>
        <p:spPr>
          <a:xfrm>
            <a:off x="3708374" y="5041241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RPA</a:t>
            </a:r>
          </a:p>
        </p:txBody>
      </p:sp>
      <p:pic>
        <p:nvPicPr>
          <p:cNvPr id="364" name="Imagem 363">
            <a:extLst>
              <a:ext uri="{FF2B5EF4-FFF2-40B4-BE49-F238E27FC236}">
                <a16:creationId xmlns:a16="http://schemas.microsoft.com/office/drawing/2014/main" id="{4118031A-1825-6D1B-BFEA-770413CAF4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0476" y="5061578"/>
            <a:ext cx="198000" cy="198000"/>
          </a:xfrm>
          <a:prstGeom prst="rect">
            <a:avLst/>
          </a:prstGeom>
        </p:spPr>
      </p:pic>
      <p:cxnSp>
        <p:nvCxnSpPr>
          <p:cNvPr id="367" name="Conector de Seta Reta 366">
            <a:extLst>
              <a:ext uri="{FF2B5EF4-FFF2-40B4-BE49-F238E27FC236}">
                <a16:creationId xmlns:a16="http://schemas.microsoft.com/office/drawing/2014/main" id="{986AD2D5-BC98-F76F-15E9-2AD9A0DC5C1C}"/>
              </a:ext>
            </a:extLst>
          </p:cNvPr>
          <p:cNvCxnSpPr>
            <a:cxnSpLocks/>
            <a:stCxn id="496" idx="3"/>
            <a:endCxn id="385" idx="2"/>
          </p:cNvCxnSpPr>
          <p:nvPr/>
        </p:nvCxnSpPr>
        <p:spPr>
          <a:xfrm>
            <a:off x="5888163" y="5557009"/>
            <a:ext cx="230599" cy="7531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8" name="Fluxograma: Processo Alternativo 367">
            <a:extLst>
              <a:ext uri="{FF2B5EF4-FFF2-40B4-BE49-F238E27FC236}">
                <a16:creationId xmlns:a16="http://schemas.microsoft.com/office/drawing/2014/main" id="{7649E757-11EC-C893-9971-5CE301CACC51}"/>
              </a:ext>
            </a:extLst>
          </p:cNvPr>
          <p:cNvSpPr/>
          <p:nvPr/>
        </p:nvSpPr>
        <p:spPr>
          <a:xfrm>
            <a:off x="3712915" y="599902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369" name="Imagem 368">
            <a:extLst>
              <a:ext uri="{FF2B5EF4-FFF2-40B4-BE49-F238E27FC236}">
                <a16:creationId xmlns:a16="http://schemas.microsoft.com/office/drawing/2014/main" id="{B592100A-4A88-677A-9307-6CE8684F8A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6595" y="5994716"/>
            <a:ext cx="176943" cy="176943"/>
          </a:xfrm>
          <a:prstGeom prst="rect">
            <a:avLst/>
          </a:prstGeom>
        </p:spPr>
      </p:pic>
      <p:cxnSp>
        <p:nvCxnSpPr>
          <p:cNvPr id="370" name="Conector: Angulado 369">
            <a:extLst>
              <a:ext uri="{FF2B5EF4-FFF2-40B4-BE49-F238E27FC236}">
                <a16:creationId xmlns:a16="http://schemas.microsoft.com/office/drawing/2014/main" id="{0C726AE7-95B5-FDC6-E655-1ED3663F0B84}"/>
              </a:ext>
            </a:extLst>
          </p:cNvPr>
          <p:cNvCxnSpPr>
            <a:cxnSpLocks/>
            <a:stCxn id="351" idx="2"/>
            <a:endCxn id="361" idx="1"/>
          </p:cNvCxnSpPr>
          <p:nvPr/>
        </p:nvCxnSpPr>
        <p:spPr>
          <a:xfrm rot="16200000" flipH="1">
            <a:off x="2871735" y="4733623"/>
            <a:ext cx="921282" cy="730977"/>
          </a:xfrm>
          <a:prstGeom prst="bentConnector2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5" name="Círculo: Vazio 384">
            <a:extLst>
              <a:ext uri="{FF2B5EF4-FFF2-40B4-BE49-F238E27FC236}">
                <a16:creationId xmlns:a16="http://schemas.microsoft.com/office/drawing/2014/main" id="{01E8EB1A-9EC3-A83D-F81F-223A16B3BEA0}"/>
              </a:ext>
            </a:extLst>
          </p:cNvPr>
          <p:cNvSpPr/>
          <p:nvPr/>
        </p:nvSpPr>
        <p:spPr>
          <a:xfrm>
            <a:off x="6118762" y="5413340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388" name="Conector reto 387">
            <a:extLst>
              <a:ext uri="{FF2B5EF4-FFF2-40B4-BE49-F238E27FC236}">
                <a16:creationId xmlns:a16="http://schemas.microsoft.com/office/drawing/2014/main" id="{FEC80ACD-941E-67E9-3E61-D77F9E7AD306}"/>
              </a:ext>
            </a:extLst>
          </p:cNvPr>
          <p:cNvCxnSpPr>
            <a:cxnSpLocks/>
            <a:endCxn id="389" idx="2"/>
          </p:cNvCxnSpPr>
          <p:nvPr/>
        </p:nvCxnSpPr>
        <p:spPr>
          <a:xfrm flipH="1">
            <a:off x="4155332" y="6187606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89" name="Fluxograma: Processo Alternativo 388">
            <a:extLst>
              <a:ext uri="{FF2B5EF4-FFF2-40B4-BE49-F238E27FC236}">
                <a16:creationId xmlns:a16="http://schemas.microsoft.com/office/drawing/2014/main" id="{02E09926-42B8-88BB-DA15-A6FAA0354675}"/>
              </a:ext>
            </a:extLst>
          </p:cNvPr>
          <p:cNvSpPr/>
          <p:nvPr/>
        </p:nvSpPr>
        <p:spPr>
          <a:xfrm>
            <a:off x="3690932" y="6259478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390" name="Imagem 389">
            <a:extLst>
              <a:ext uri="{FF2B5EF4-FFF2-40B4-BE49-F238E27FC236}">
                <a16:creationId xmlns:a16="http://schemas.microsoft.com/office/drawing/2014/main" id="{0AFDDACE-0B9D-129D-813B-CB8D8BEB5E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04612" y="6255168"/>
            <a:ext cx="176943" cy="176943"/>
          </a:xfrm>
          <a:prstGeom prst="rect">
            <a:avLst/>
          </a:prstGeom>
        </p:spPr>
      </p:pic>
      <p:sp>
        <p:nvSpPr>
          <p:cNvPr id="354" name="CaixaDeTexto 353">
            <a:extLst>
              <a:ext uri="{FF2B5EF4-FFF2-40B4-BE49-F238E27FC236}">
                <a16:creationId xmlns:a16="http://schemas.microsoft.com/office/drawing/2014/main" id="{8D762DF7-43B0-F83B-9E1C-919E97B5128F}"/>
              </a:ext>
            </a:extLst>
          </p:cNvPr>
          <p:cNvSpPr txBox="1"/>
          <p:nvPr/>
        </p:nvSpPr>
        <p:spPr>
          <a:xfrm>
            <a:off x="3059199" y="5418931"/>
            <a:ext cx="451778" cy="2152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Não</a:t>
            </a:r>
          </a:p>
        </p:txBody>
      </p:sp>
      <p:sp>
        <p:nvSpPr>
          <p:cNvPr id="392" name="CaixaDeTexto 391">
            <a:extLst>
              <a:ext uri="{FF2B5EF4-FFF2-40B4-BE49-F238E27FC236}">
                <a16:creationId xmlns:a16="http://schemas.microsoft.com/office/drawing/2014/main" id="{511B3F1D-CE2D-3358-A769-A424B8BF01FC}"/>
              </a:ext>
            </a:extLst>
          </p:cNvPr>
          <p:cNvSpPr txBox="1"/>
          <p:nvPr/>
        </p:nvSpPr>
        <p:spPr>
          <a:xfrm>
            <a:off x="3145688" y="3797755"/>
            <a:ext cx="451778" cy="2152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Sim</a:t>
            </a:r>
          </a:p>
        </p:txBody>
      </p:sp>
      <p:pic>
        <p:nvPicPr>
          <p:cNvPr id="393" name="Imagem 392" descr="Ícone&#10;&#10;O conteúdo gerado por IA pode estar incorreto.">
            <a:extLst>
              <a:ext uri="{FF2B5EF4-FFF2-40B4-BE49-F238E27FC236}">
                <a16:creationId xmlns:a16="http://schemas.microsoft.com/office/drawing/2014/main" id="{AE3C8DBE-3AC3-590A-55A5-2FBB4DB2E0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79109" y="5683288"/>
            <a:ext cx="295272" cy="295272"/>
          </a:xfrm>
          <a:prstGeom prst="rect">
            <a:avLst/>
          </a:prstGeom>
        </p:spPr>
      </p:pic>
      <p:cxnSp>
        <p:nvCxnSpPr>
          <p:cNvPr id="395" name="Conector reto 394">
            <a:extLst>
              <a:ext uri="{FF2B5EF4-FFF2-40B4-BE49-F238E27FC236}">
                <a16:creationId xmlns:a16="http://schemas.microsoft.com/office/drawing/2014/main" id="{5E2EEF0E-7193-6ACE-6C47-195939821733}"/>
              </a:ext>
            </a:extLst>
          </p:cNvPr>
          <p:cNvCxnSpPr>
            <a:cxnSpLocks/>
            <a:endCxn id="398" idx="2"/>
          </p:cNvCxnSpPr>
          <p:nvPr/>
        </p:nvCxnSpPr>
        <p:spPr>
          <a:xfrm flipH="1">
            <a:off x="6568551" y="4332033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98" name="Fluxograma: Processo Alternativo 397">
            <a:extLst>
              <a:ext uri="{FF2B5EF4-FFF2-40B4-BE49-F238E27FC236}">
                <a16:creationId xmlns:a16="http://schemas.microsoft.com/office/drawing/2014/main" id="{93A1E3C5-F450-FB6F-57BE-EFD21FA79FF8}"/>
              </a:ext>
            </a:extLst>
          </p:cNvPr>
          <p:cNvSpPr/>
          <p:nvPr/>
        </p:nvSpPr>
        <p:spPr>
          <a:xfrm>
            <a:off x="6104151" y="440390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399" name="Imagem 398">
            <a:extLst>
              <a:ext uri="{FF2B5EF4-FFF2-40B4-BE49-F238E27FC236}">
                <a16:creationId xmlns:a16="http://schemas.microsoft.com/office/drawing/2014/main" id="{4600B493-D9C8-1423-09BB-4F6B8E01C5C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7831" y="4399595"/>
            <a:ext cx="176943" cy="176943"/>
          </a:xfrm>
          <a:prstGeom prst="rect">
            <a:avLst/>
          </a:prstGeom>
        </p:spPr>
      </p:pic>
      <p:cxnSp>
        <p:nvCxnSpPr>
          <p:cNvPr id="400" name="Conector reto 399">
            <a:extLst>
              <a:ext uri="{FF2B5EF4-FFF2-40B4-BE49-F238E27FC236}">
                <a16:creationId xmlns:a16="http://schemas.microsoft.com/office/drawing/2014/main" id="{9095734A-D540-CFE0-AA26-4E21CAF41369}"/>
              </a:ext>
            </a:extLst>
          </p:cNvPr>
          <p:cNvCxnSpPr>
            <a:cxnSpLocks/>
            <a:endCxn id="403" idx="2"/>
          </p:cNvCxnSpPr>
          <p:nvPr/>
        </p:nvCxnSpPr>
        <p:spPr>
          <a:xfrm flipH="1">
            <a:off x="7683608" y="4338004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03" name="Fluxograma: Processo Alternativo 402">
            <a:extLst>
              <a:ext uri="{FF2B5EF4-FFF2-40B4-BE49-F238E27FC236}">
                <a16:creationId xmlns:a16="http://schemas.microsoft.com/office/drawing/2014/main" id="{AEFE15DF-634B-880B-4EBD-AD3319439332}"/>
              </a:ext>
            </a:extLst>
          </p:cNvPr>
          <p:cNvSpPr/>
          <p:nvPr/>
        </p:nvSpPr>
        <p:spPr>
          <a:xfrm>
            <a:off x="7219208" y="440987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404" name="Imagem 403">
            <a:extLst>
              <a:ext uri="{FF2B5EF4-FFF2-40B4-BE49-F238E27FC236}">
                <a16:creationId xmlns:a16="http://schemas.microsoft.com/office/drawing/2014/main" id="{F8D2085A-24E6-E314-7C0D-4943595CCB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2888" y="4405566"/>
            <a:ext cx="176943" cy="176943"/>
          </a:xfrm>
          <a:prstGeom prst="rect">
            <a:avLst/>
          </a:prstGeom>
        </p:spPr>
      </p:pic>
      <p:sp>
        <p:nvSpPr>
          <p:cNvPr id="407" name="Pentágono 6">
            <a:extLst>
              <a:ext uri="{FF2B5EF4-FFF2-40B4-BE49-F238E27FC236}">
                <a16:creationId xmlns:a16="http://schemas.microsoft.com/office/drawing/2014/main" id="{BAB07C95-B339-96DD-EA77-84A2F860BFBE}"/>
              </a:ext>
            </a:extLst>
          </p:cNvPr>
          <p:cNvSpPr/>
          <p:nvPr/>
        </p:nvSpPr>
        <p:spPr>
          <a:xfrm>
            <a:off x="7204430" y="3454132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 </a:t>
            </a:r>
          </a:p>
        </p:txBody>
      </p:sp>
      <p:pic>
        <p:nvPicPr>
          <p:cNvPr id="408" name="Imagem 407">
            <a:extLst>
              <a:ext uri="{FF2B5EF4-FFF2-40B4-BE49-F238E27FC236}">
                <a16:creationId xmlns:a16="http://schemas.microsoft.com/office/drawing/2014/main" id="{03232E5B-5297-A549-87B6-20FAEABCF6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5715" y="3455439"/>
            <a:ext cx="198000" cy="198000"/>
          </a:xfrm>
          <a:prstGeom prst="rect">
            <a:avLst/>
          </a:prstGeom>
        </p:spPr>
      </p:pic>
      <p:sp>
        <p:nvSpPr>
          <p:cNvPr id="2" name="Retângulo de cantos arredondados 41">
            <a:extLst>
              <a:ext uri="{FF2B5EF4-FFF2-40B4-BE49-F238E27FC236}">
                <a16:creationId xmlns:a16="http://schemas.microsoft.com/office/drawing/2014/main" id="{30001ED9-97A4-89C1-85ED-F942CF53ED18}"/>
              </a:ext>
            </a:extLst>
          </p:cNvPr>
          <p:cNvSpPr/>
          <p:nvPr/>
        </p:nvSpPr>
        <p:spPr>
          <a:xfrm>
            <a:off x="1423333" y="396195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Avaliar pedido</a:t>
            </a:r>
          </a:p>
        </p:txBody>
      </p:sp>
      <p:sp>
        <p:nvSpPr>
          <p:cNvPr id="3" name="Pentágono 6">
            <a:extLst>
              <a:ext uri="{FF2B5EF4-FFF2-40B4-BE49-F238E27FC236}">
                <a16:creationId xmlns:a16="http://schemas.microsoft.com/office/drawing/2014/main" id="{5FEFAA54-E0D1-1F2B-D9EE-6374C3D04FB8}"/>
              </a:ext>
            </a:extLst>
          </p:cNvPr>
          <p:cNvSpPr/>
          <p:nvPr/>
        </p:nvSpPr>
        <p:spPr>
          <a:xfrm>
            <a:off x="1433842" y="3810171"/>
            <a:ext cx="961491" cy="191275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Antifraude</a:t>
            </a: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CE0D5FF3-CAF0-EFBB-F077-0B3EBE484D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944" y="3823784"/>
            <a:ext cx="198000" cy="198000"/>
          </a:xfrm>
          <a:prstGeom prst="rect">
            <a:avLst/>
          </a:prstGeom>
        </p:spPr>
      </p:pic>
      <p:pic>
        <p:nvPicPr>
          <p:cNvPr id="5" name="Imagem 4" descr="Ícone&#10;&#10;O conteúdo gerado por IA pode estar incorreto.">
            <a:extLst>
              <a:ext uri="{FF2B5EF4-FFF2-40B4-BE49-F238E27FC236}">
                <a16:creationId xmlns:a16="http://schemas.microsoft.com/office/drawing/2014/main" id="{BD6D2AA3-F551-DF04-56DE-AA3267070F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72365" y="4460134"/>
            <a:ext cx="295272" cy="295272"/>
          </a:xfrm>
          <a:prstGeom prst="rect">
            <a:avLst/>
          </a:prstGeom>
        </p:spPr>
      </p:pic>
      <p:cxnSp>
        <p:nvCxnSpPr>
          <p:cNvPr id="6" name="Conector de Seta Reta 5">
            <a:extLst>
              <a:ext uri="{FF2B5EF4-FFF2-40B4-BE49-F238E27FC236}">
                <a16:creationId xmlns:a16="http://schemas.microsoft.com/office/drawing/2014/main" id="{D278A579-94CE-82A0-382A-741336F04903}"/>
              </a:ext>
            </a:extLst>
          </p:cNvPr>
          <p:cNvCxnSpPr>
            <a:cxnSpLocks/>
            <a:stCxn id="44" idx="3"/>
            <a:endCxn id="2" idx="1"/>
          </p:cNvCxnSpPr>
          <p:nvPr/>
        </p:nvCxnSpPr>
        <p:spPr>
          <a:xfrm>
            <a:off x="1272634" y="4313154"/>
            <a:ext cx="150699" cy="880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ector reto 8">
            <a:extLst>
              <a:ext uri="{FF2B5EF4-FFF2-40B4-BE49-F238E27FC236}">
                <a16:creationId xmlns:a16="http://schemas.microsoft.com/office/drawing/2014/main" id="{400B77EC-9DFC-0AA0-9A64-8FD35AA031ED}"/>
              </a:ext>
            </a:extLst>
          </p:cNvPr>
          <p:cNvCxnSpPr>
            <a:cxnSpLocks/>
            <a:stCxn id="13" idx="2"/>
            <a:endCxn id="16" idx="2"/>
          </p:cNvCxnSpPr>
          <p:nvPr/>
        </p:nvCxnSpPr>
        <p:spPr>
          <a:xfrm flipH="1">
            <a:off x="11131203" y="2506304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Retângulo de cantos arredondados 41">
            <a:extLst>
              <a:ext uri="{FF2B5EF4-FFF2-40B4-BE49-F238E27FC236}">
                <a16:creationId xmlns:a16="http://schemas.microsoft.com/office/drawing/2014/main" id="{83D70CD3-56CA-A74A-9F07-8466F35A4976}"/>
              </a:ext>
            </a:extLst>
          </p:cNvPr>
          <p:cNvSpPr/>
          <p:nvPr/>
        </p:nvSpPr>
        <p:spPr>
          <a:xfrm>
            <a:off x="10654361" y="1786304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Disparar comunicação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“pedido em analise”</a:t>
            </a:r>
          </a:p>
        </p:txBody>
      </p:sp>
      <p:sp>
        <p:nvSpPr>
          <p:cNvPr id="14" name="Pentágono 6">
            <a:extLst>
              <a:ext uri="{FF2B5EF4-FFF2-40B4-BE49-F238E27FC236}">
                <a16:creationId xmlns:a16="http://schemas.microsoft.com/office/drawing/2014/main" id="{C012F24A-2728-909D-93D6-93A8A76D1731}"/>
              </a:ext>
            </a:extLst>
          </p:cNvPr>
          <p:cNvSpPr/>
          <p:nvPr/>
        </p:nvSpPr>
        <p:spPr>
          <a:xfrm>
            <a:off x="10681100" y="1630766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5739AB15-C9C7-D30A-CC87-8EC9C7CCB4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18064" y="1630765"/>
            <a:ext cx="198000" cy="198000"/>
          </a:xfrm>
          <a:prstGeom prst="rect">
            <a:avLst/>
          </a:prstGeom>
        </p:spPr>
      </p:pic>
      <p:sp>
        <p:nvSpPr>
          <p:cNvPr id="16" name="Fluxograma: Processo Alternativo 15">
            <a:extLst>
              <a:ext uri="{FF2B5EF4-FFF2-40B4-BE49-F238E27FC236}">
                <a16:creationId xmlns:a16="http://schemas.microsoft.com/office/drawing/2014/main" id="{25A38BCD-72A0-5525-F6DD-B058E7FA9A80}"/>
              </a:ext>
            </a:extLst>
          </p:cNvPr>
          <p:cNvSpPr/>
          <p:nvPr/>
        </p:nvSpPr>
        <p:spPr>
          <a:xfrm>
            <a:off x="10666803" y="2575602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7" name="Imagem 16">
            <a:extLst>
              <a:ext uri="{FF2B5EF4-FFF2-40B4-BE49-F238E27FC236}">
                <a16:creationId xmlns:a16="http://schemas.microsoft.com/office/drawing/2014/main" id="{5B171B37-1B25-4615-0D06-DCC942B223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83361" y="2575602"/>
            <a:ext cx="176943" cy="176943"/>
          </a:xfrm>
          <a:prstGeom prst="rect">
            <a:avLst/>
          </a:prstGeom>
        </p:spPr>
      </p:pic>
      <p:pic>
        <p:nvPicPr>
          <p:cNvPr id="18" name="Imagem 17" descr="Ícone&#10;&#10;O conteúdo gerado por IA pode estar incorreto.">
            <a:extLst>
              <a:ext uri="{FF2B5EF4-FFF2-40B4-BE49-F238E27FC236}">
                <a16:creationId xmlns:a16="http://schemas.microsoft.com/office/drawing/2014/main" id="{0C92ABAE-B596-55C8-F966-71D195E9674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269020" y="2312971"/>
            <a:ext cx="295272" cy="295272"/>
          </a:xfrm>
          <a:prstGeom prst="rect">
            <a:avLst/>
          </a:prstGeom>
        </p:spPr>
      </p:pic>
      <p:sp>
        <p:nvSpPr>
          <p:cNvPr id="7" name="Google Shape;914;g1e5bc5d4dfe_0_1532">
            <a:extLst>
              <a:ext uri="{FF2B5EF4-FFF2-40B4-BE49-F238E27FC236}">
                <a16:creationId xmlns:a16="http://schemas.microsoft.com/office/drawing/2014/main" id="{9B3A7F38-BD0B-D305-AEAA-FB0C9E9D97F7}"/>
              </a:ext>
            </a:extLst>
          </p:cNvPr>
          <p:cNvSpPr/>
          <p:nvPr/>
        </p:nvSpPr>
        <p:spPr>
          <a:xfrm>
            <a:off x="6049516" y="4768965"/>
            <a:ext cx="5700850" cy="429350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No contato é preenchido o checklist , e depois é enviado por e-mail para o cliente confirmar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Para o funcionamento do serviço é necessário a interação do cliente com o link  recebido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CBC: Cloud Blue </a:t>
            </a:r>
            <a:r>
              <a:rPr kumimoji="0" lang="pt-BR" sz="7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commerce</a:t>
            </a:r>
            <a:r>
              <a:rPr kumimoji="0" lang="pt-BR" sz="7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(ODIN)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sp>
        <p:nvSpPr>
          <p:cNvPr id="25" name="Retângulo: Cantos Arredondados 24">
            <a:extLst>
              <a:ext uri="{FF2B5EF4-FFF2-40B4-BE49-F238E27FC236}">
                <a16:creationId xmlns:a16="http://schemas.microsoft.com/office/drawing/2014/main" id="{3345727E-A53D-2DB0-9998-B8A057A5615B}"/>
              </a:ext>
            </a:extLst>
          </p:cNvPr>
          <p:cNvSpPr/>
          <p:nvPr/>
        </p:nvSpPr>
        <p:spPr>
          <a:xfrm>
            <a:off x="148204" y="5230735"/>
            <a:ext cx="1816115" cy="966291"/>
          </a:xfrm>
          <a:prstGeom prst="roundRect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t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Pré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venda: </a:t>
            </a: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 dia útil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Análise de documentação: </a:t>
            </a: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Automático 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Ativação e Acesso de hospedagem: </a:t>
            </a: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10 dias úteis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SLA TOTAL: 11 dias úteis ativação</a:t>
            </a:r>
          </a:p>
        </p:txBody>
      </p:sp>
      <p:sp>
        <p:nvSpPr>
          <p:cNvPr id="27" name="Retângulo: Único Canto Arredondado 26">
            <a:extLst>
              <a:ext uri="{FF2B5EF4-FFF2-40B4-BE49-F238E27FC236}">
                <a16:creationId xmlns:a16="http://schemas.microsoft.com/office/drawing/2014/main" id="{CC3DBBF5-1496-A5CE-1021-392478BF1B07}"/>
              </a:ext>
            </a:extLst>
          </p:cNvPr>
          <p:cNvSpPr/>
          <p:nvPr/>
        </p:nvSpPr>
        <p:spPr>
          <a:xfrm>
            <a:off x="9910774" y="6023422"/>
            <a:ext cx="863235" cy="224537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SLA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</a:t>
            </a:r>
          </a:p>
        </p:txBody>
      </p:sp>
      <p:sp>
        <p:nvSpPr>
          <p:cNvPr id="29" name="Fluxograma: Processo Alternativo 28">
            <a:extLst>
              <a:ext uri="{FF2B5EF4-FFF2-40B4-BE49-F238E27FC236}">
                <a16:creationId xmlns:a16="http://schemas.microsoft.com/office/drawing/2014/main" id="{7A1E06A1-1F25-A0E8-FD3E-77BFAEAB8921}"/>
              </a:ext>
            </a:extLst>
          </p:cNvPr>
          <p:cNvSpPr/>
          <p:nvPr/>
        </p:nvSpPr>
        <p:spPr>
          <a:xfrm>
            <a:off x="9890032" y="5770190"/>
            <a:ext cx="928800" cy="2232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30" name="Imagem 29">
            <a:extLst>
              <a:ext uri="{FF2B5EF4-FFF2-40B4-BE49-F238E27FC236}">
                <a16:creationId xmlns:a16="http://schemas.microsoft.com/office/drawing/2014/main" id="{1C9B58FC-1DB1-DC74-BCDE-DEB911F568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21994" y="5805651"/>
            <a:ext cx="176943" cy="202783"/>
          </a:xfrm>
          <a:prstGeom prst="rect">
            <a:avLst/>
          </a:prstGeom>
        </p:spPr>
      </p:pic>
      <p:sp>
        <p:nvSpPr>
          <p:cNvPr id="31" name="CaixaDeTexto 30">
            <a:extLst>
              <a:ext uri="{FF2B5EF4-FFF2-40B4-BE49-F238E27FC236}">
                <a16:creationId xmlns:a16="http://schemas.microsoft.com/office/drawing/2014/main" id="{D1E05A96-2DE5-B54D-DE45-37F4E64E2DBD}"/>
              </a:ext>
            </a:extLst>
          </p:cNvPr>
          <p:cNvSpPr txBox="1"/>
          <p:nvPr/>
        </p:nvSpPr>
        <p:spPr>
          <a:xfrm>
            <a:off x="10358150" y="5802040"/>
            <a:ext cx="138262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Sistema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A5BE7446-636C-8DCD-ADCD-FFF8D443719B}"/>
              </a:ext>
            </a:extLst>
          </p:cNvPr>
          <p:cNvSpPr txBox="1"/>
          <p:nvPr/>
        </p:nvSpPr>
        <p:spPr>
          <a:xfrm>
            <a:off x="10552972" y="6330560"/>
            <a:ext cx="148570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Setor Responsável</a:t>
            </a:r>
          </a:p>
        </p:txBody>
      </p:sp>
      <p:sp>
        <p:nvSpPr>
          <p:cNvPr id="35" name="Pentágono 6">
            <a:extLst>
              <a:ext uri="{FF2B5EF4-FFF2-40B4-BE49-F238E27FC236}">
                <a16:creationId xmlns:a16="http://schemas.microsoft.com/office/drawing/2014/main" id="{92D96274-BA30-A8F5-46B5-02FC47711C53}"/>
              </a:ext>
            </a:extLst>
          </p:cNvPr>
          <p:cNvSpPr/>
          <p:nvPr/>
        </p:nvSpPr>
        <p:spPr>
          <a:xfrm>
            <a:off x="9906823" y="6325858"/>
            <a:ext cx="928871" cy="2232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36" name="Imagem 35">
            <a:extLst>
              <a:ext uri="{FF2B5EF4-FFF2-40B4-BE49-F238E27FC236}">
                <a16:creationId xmlns:a16="http://schemas.microsoft.com/office/drawing/2014/main" id="{50A68406-FB41-AABB-ABFA-BD5FA94675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32493" y="6338850"/>
            <a:ext cx="151633" cy="173777"/>
          </a:xfrm>
          <a:prstGeom prst="rect">
            <a:avLst/>
          </a:prstGeom>
        </p:spPr>
      </p:pic>
      <p:pic>
        <p:nvPicPr>
          <p:cNvPr id="37" name="Gráfico 36" descr="Relógio com preenchimento sólido">
            <a:extLst>
              <a:ext uri="{FF2B5EF4-FFF2-40B4-BE49-F238E27FC236}">
                <a16:creationId xmlns:a16="http://schemas.microsoft.com/office/drawing/2014/main" id="{3A2495BF-FDBE-C171-1FE2-2AFDF957DB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44800" y="6028240"/>
            <a:ext cx="166334" cy="190625"/>
          </a:xfrm>
          <a:prstGeom prst="rect">
            <a:avLst/>
          </a:prstGeom>
        </p:spPr>
      </p:pic>
      <p:sp>
        <p:nvSpPr>
          <p:cNvPr id="38" name="CaixaDeTexto 37">
            <a:extLst>
              <a:ext uri="{FF2B5EF4-FFF2-40B4-BE49-F238E27FC236}">
                <a16:creationId xmlns:a16="http://schemas.microsoft.com/office/drawing/2014/main" id="{3A607C42-FE08-EAD4-2C08-4BFF572C873A}"/>
              </a:ext>
            </a:extLst>
          </p:cNvPr>
          <p:cNvSpPr txBox="1"/>
          <p:nvPr/>
        </p:nvSpPr>
        <p:spPr>
          <a:xfrm>
            <a:off x="10708906" y="6037818"/>
            <a:ext cx="119014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Tempo da Tratativa</a:t>
            </a:r>
          </a:p>
        </p:txBody>
      </p:sp>
      <p:sp>
        <p:nvSpPr>
          <p:cNvPr id="39" name="Retângulo: Único Canto Arredondado 38">
            <a:extLst>
              <a:ext uri="{FF2B5EF4-FFF2-40B4-BE49-F238E27FC236}">
                <a16:creationId xmlns:a16="http://schemas.microsoft.com/office/drawing/2014/main" id="{0476E536-4B93-A81E-B4EA-E3ED58DF18C3}"/>
              </a:ext>
            </a:extLst>
          </p:cNvPr>
          <p:cNvSpPr/>
          <p:nvPr/>
        </p:nvSpPr>
        <p:spPr>
          <a:xfrm>
            <a:off x="270503" y="3520791"/>
            <a:ext cx="2195121" cy="204764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A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utomático</a:t>
            </a: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AMX" panose="020B0604020202020204" charset="0"/>
            </a:endParaRPr>
          </a:p>
        </p:txBody>
      </p:sp>
      <p:pic>
        <p:nvPicPr>
          <p:cNvPr id="40" name="Gráfico 39" descr="Relógio com preenchimento sólido">
            <a:extLst>
              <a:ext uri="{FF2B5EF4-FFF2-40B4-BE49-F238E27FC236}">
                <a16:creationId xmlns:a16="http://schemas.microsoft.com/office/drawing/2014/main" id="{8D1CB5A1-2A32-B846-EE8E-19889D1002E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3471" y="3535743"/>
            <a:ext cx="160478" cy="183914"/>
          </a:xfrm>
          <a:prstGeom prst="rect">
            <a:avLst/>
          </a:prstGeom>
        </p:spPr>
      </p:pic>
      <p:sp>
        <p:nvSpPr>
          <p:cNvPr id="41" name="Fluxograma: Processo Alternativo 40">
            <a:extLst>
              <a:ext uri="{FF2B5EF4-FFF2-40B4-BE49-F238E27FC236}">
                <a16:creationId xmlns:a16="http://schemas.microsoft.com/office/drawing/2014/main" id="{546E8310-BBB2-BAF7-78DD-64EBF5634225}"/>
              </a:ext>
            </a:extLst>
          </p:cNvPr>
          <p:cNvSpPr/>
          <p:nvPr/>
        </p:nvSpPr>
        <p:spPr>
          <a:xfrm>
            <a:off x="1762767" y="254281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42" name="Imagem 41">
            <a:extLst>
              <a:ext uri="{FF2B5EF4-FFF2-40B4-BE49-F238E27FC236}">
                <a16:creationId xmlns:a16="http://schemas.microsoft.com/office/drawing/2014/main" id="{DD15229C-C6F6-8513-ADD7-AB8AC3753D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2767" y="2542815"/>
            <a:ext cx="176943" cy="176943"/>
          </a:xfrm>
          <a:prstGeom prst="rect">
            <a:avLst/>
          </a:prstGeom>
        </p:spPr>
      </p:pic>
      <p:sp>
        <p:nvSpPr>
          <p:cNvPr id="43" name="Retângulo de cantos arredondados 41">
            <a:extLst>
              <a:ext uri="{FF2B5EF4-FFF2-40B4-BE49-F238E27FC236}">
                <a16:creationId xmlns:a16="http://schemas.microsoft.com/office/drawing/2014/main" id="{46F7D0C5-FADF-93D7-D16E-5E44F80F6083}"/>
              </a:ext>
            </a:extLst>
          </p:cNvPr>
          <p:cNvSpPr/>
          <p:nvPr/>
        </p:nvSpPr>
        <p:spPr>
          <a:xfrm>
            <a:off x="1739701" y="174489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Logar espaço reservado Hub</a:t>
            </a:r>
            <a:endParaRPr kumimoji="0" lang="pt-BR" sz="825" b="0" i="0" u="none" strike="noStrike" kern="1200" cap="none" spc="0" normalizeH="0" baseline="0" noProof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47" name="Conector de Seta Reta 46">
            <a:extLst>
              <a:ext uri="{FF2B5EF4-FFF2-40B4-BE49-F238E27FC236}">
                <a16:creationId xmlns:a16="http://schemas.microsoft.com/office/drawing/2014/main" id="{A32CADF6-74CC-367B-74F1-D9E63E9B0C67}"/>
              </a:ext>
            </a:extLst>
          </p:cNvPr>
          <p:cNvCxnSpPr>
            <a:cxnSpLocks/>
            <a:stCxn id="43" idx="3"/>
          </p:cNvCxnSpPr>
          <p:nvPr/>
        </p:nvCxnSpPr>
        <p:spPr>
          <a:xfrm>
            <a:off x="2711701" y="2104895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Conector reto 51">
            <a:extLst>
              <a:ext uri="{FF2B5EF4-FFF2-40B4-BE49-F238E27FC236}">
                <a16:creationId xmlns:a16="http://schemas.microsoft.com/office/drawing/2014/main" id="{4066C279-71F8-F4F2-1B8E-BDF6686EEEE1}"/>
              </a:ext>
            </a:extLst>
          </p:cNvPr>
          <p:cNvCxnSpPr>
            <a:cxnSpLocks/>
            <a:stCxn id="43" idx="2"/>
            <a:endCxn id="41" idx="0"/>
          </p:cNvCxnSpPr>
          <p:nvPr/>
        </p:nvCxnSpPr>
        <p:spPr>
          <a:xfrm>
            <a:off x="2225701" y="2464895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3" name="Pentágono 6">
            <a:extLst>
              <a:ext uri="{FF2B5EF4-FFF2-40B4-BE49-F238E27FC236}">
                <a16:creationId xmlns:a16="http://schemas.microsoft.com/office/drawing/2014/main" id="{1339E227-14B8-5985-3FD8-0180BCB0EE1F}"/>
              </a:ext>
            </a:extLst>
          </p:cNvPr>
          <p:cNvSpPr/>
          <p:nvPr/>
        </p:nvSpPr>
        <p:spPr>
          <a:xfrm>
            <a:off x="1738872" y="159797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54" name="Imagem 53">
            <a:extLst>
              <a:ext uri="{FF2B5EF4-FFF2-40B4-BE49-F238E27FC236}">
                <a16:creationId xmlns:a16="http://schemas.microsoft.com/office/drawing/2014/main" id="{8CE707C2-6F2E-6F4E-3C1C-AD7BE59873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836" y="1597978"/>
            <a:ext cx="198000" cy="198000"/>
          </a:xfrm>
          <a:prstGeom prst="rect">
            <a:avLst/>
          </a:prstGeom>
        </p:spPr>
      </p:pic>
      <p:sp>
        <p:nvSpPr>
          <p:cNvPr id="58" name="Fluxograma: Processo Alternativo 57">
            <a:extLst>
              <a:ext uri="{FF2B5EF4-FFF2-40B4-BE49-F238E27FC236}">
                <a16:creationId xmlns:a16="http://schemas.microsoft.com/office/drawing/2014/main" id="{F756CADD-2B83-615B-E03B-D370126B3A74}"/>
              </a:ext>
            </a:extLst>
          </p:cNvPr>
          <p:cNvSpPr/>
          <p:nvPr/>
        </p:nvSpPr>
        <p:spPr>
          <a:xfrm>
            <a:off x="9574427" y="255760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59" name="Imagem 58">
            <a:extLst>
              <a:ext uri="{FF2B5EF4-FFF2-40B4-BE49-F238E27FC236}">
                <a16:creationId xmlns:a16="http://schemas.microsoft.com/office/drawing/2014/main" id="{48404249-F1C6-7CDC-E727-379569D557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90985" y="2557605"/>
            <a:ext cx="176943" cy="176943"/>
          </a:xfrm>
          <a:prstGeom prst="rect">
            <a:avLst/>
          </a:prstGeom>
        </p:spPr>
      </p:pic>
      <p:sp>
        <p:nvSpPr>
          <p:cNvPr id="60" name="Retângulo de cantos arredondados 41">
            <a:extLst>
              <a:ext uri="{FF2B5EF4-FFF2-40B4-BE49-F238E27FC236}">
                <a16:creationId xmlns:a16="http://schemas.microsoft.com/office/drawing/2014/main" id="{867235C6-FB60-F760-F5F3-1921013E4493}"/>
              </a:ext>
            </a:extLst>
          </p:cNvPr>
          <p:cNvSpPr/>
          <p:nvPr/>
        </p:nvSpPr>
        <p:spPr>
          <a:xfrm>
            <a:off x="9533590" y="176830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Finalizar pedido</a:t>
            </a:r>
          </a:p>
        </p:txBody>
      </p:sp>
      <p:cxnSp>
        <p:nvCxnSpPr>
          <p:cNvPr id="61" name="Conector reto 60">
            <a:extLst>
              <a:ext uri="{FF2B5EF4-FFF2-40B4-BE49-F238E27FC236}">
                <a16:creationId xmlns:a16="http://schemas.microsoft.com/office/drawing/2014/main" id="{F043BF24-9F31-9F5F-83FE-BDE0D9A41A7C}"/>
              </a:ext>
            </a:extLst>
          </p:cNvPr>
          <p:cNvCxnSpPr>
            <a:cxnSpLocks/>
            <a:stCxn id="58" idx="0"/>
          </p:cNvCxnSpPr>
          <p:nvPr/>
        </p:nvCxnSpPr>
        <p:spPr>
          <a:xfrm flipV="1">
            <a:off x="10038827" y="2488307"/>
            <a:ext cx="3767" cy="69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2" name="Pentágono 6">
            <a:extLst>
              <a:ext uri="{FF2B5EF4-FFF2-40B4-BE49-F238E27FC236}">
                <a16:creationId xmlns:a16="http://schemas.microsoft.com/office/drawing/2014/main" id="{16B3D0D1-71C8-F446-61F1-ECF0714AF165}"/>
              </a:ext>
            </a:extLst>
          </p:cNvPr>
          <p:cNvSpPr/>
          <p:nvPr/>
        </p:nvSpPr>
        <p:spPr>
          <a:xfrm>
            <a:off x="9567981" y="1612769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Cliente</a:t>
            </a:r>
          </a:p>
        </p:txBody>
      </p:sp>
      <p:pic>
        <p:nvPicPr>
          <p:cNvPr id="63" name="Imagem 62">
            <a:extLst>
              <a:ext uri="{FF2B5EF4-FFF2-40B4-BE49-F238E27FC236}">
                <a16:creationId xmlns:a16="http://schemas.microsoft.com/office/drawing/2014/main" id="{C2C105D9-B680-FF25-8ADD-E44DB9F3B9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17313" y="1612768"/>
            <a:ext cx="198000" cy="198000"/>
          </a:xfrm>
          <a:prstGeom prst="rect">
            <a:avLst/>
          </a:prstGeom>
        </p:spPr>
      </p:pic>
      <p:cxnSp>
        <p:nvCxnSpPr>
          <p:cNvPr id="450" name="Conector de Seta Reta 449">
            <a:extLst>
              <a:ext uri="{FF2B5EF4-FFF2-40B4-BE49-F238E27FC236}">
                <a16:creationId xmlns:a16="http://schemas.microsoft.com/office/drawing/2014/main" id="{63D2F8B8-4BBE-2CC5-4D5A-12618D708060}"/>
              </a:ext>
            </a:extLst>
          </p:cNvPr>
          <p:cNvCxnSpPr>
            <a:cxnSpLocks/>
          </p:cNvCxnSpPr>
          <p:nvPr/>
        </p:nvCxnSpPr>
        <p:spPr>
          <a:xfrm flipV="1">
            <a:off x="10519785" y="2133418"/>
            <a:ext cx="123674" cy="3228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0" name="Conector: Angulado 469">
            <a:extLst>
              <a:ext uri="{FF2B5EF4-FFF2-40B4-BE49-F238E27FC236}">
                <a16:creationId xmlns:a16="http://schemas.microsoft.com/office/drawing/2014/main" id="{7E1AC4A1-AA5F-A219-8555-D48A5392C95A}"/>
              </a:ext>
            </a:extLst>
          </p:cNvPr>
          <p:cNvCxnSpPr>
            <a:cxnSpLocks/>
            <a:stCxn id="13" idx="3"/>
            <a:endCxn id="44" idx="1"/>
          </p:cNvCxnSpPr>
          <p:nvPr/>
        </p:nvCxnSpPr>
        <p:spPr>
          <a:xfrm flipH="1">
            <a:off x="300634" y="2146304"/>
            <a:ext cx="11325727" cy="2166850"/>
          </a:xfrm>
          <a:prstGeom prst="bentConnector5">
            <a:avLst>
              <a:gd name="adj1" fmla="val -2018"/>
              <a:gd name="adj2" fmla="val 50000"/>
              <a:gd name="adj3" fmla="val 102018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4" name="Conector reto 493">
            <a:extLst>
              <a:ext uri="{FF2B5EF4-FFF2-40B4-BE49-F238E27FC236}">
                <a16:creationId xmlns:a16="http://schemas.microsoft.com/office/drawing/2014/main" id="{4DC7CB48-92BB-8CB0-6BD0-0381C73073F2}"/>
              </a:ext>
            </a:extLst>
          </p:cNvPr>
          <p:cNvCxnSpPr>
            <a:cxnSpLocks/>
            <a:stCxn id="496" idx="2"/>
            <a:endCxn id="500" idx="2"/>
          </p:cNvCxnSpPr>
          <p:nvPr/>
        </p:nvCxnSpPr>
        <p:spPr>
          <a:xfrm flipH="1">
            <a:off x="5393005" y="5917009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96" name="Retângulo de cantos arredondados 41">
            <a:extLst>
              <a:ext uri="{FF2B5EF4-FFF2-40B4-BE49-F238E27FC236}">
                <a16:creationId xmlns:a16="http://schemas.microsoft.com/office/drawing/2014/main" id="{F8A59191-27A9-3AE3-7957-0948B236E284}"/>
              </a:ext>
            </a:extLst>
          </p:cNvPr>
          <p:cNvSpPr/>
          <p:nvPr/>
        </p:nvSpPr>
        <p:spPr>
          <a:xfrm>
            <a:off x="4916163" y="519700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Disponibilizar status na área logada Hub</a:t>
            </a:r>
          </a:p>
        </p:txBody>
      </p:sp>
      <p:sp>
        <p:nvSpPr>
          <p:cNvPr id="498" name="Pentágono 6">
            <a:extLst>
              <a:ext uri="{FF2B5EF4-FFF2-40B4-BE49-F238E27FC236}">
                <a16:creationId xmlns:a16="http://schemas.microsoft.com/office/drawing/2014/main" id="{8021BC40-8B5D-80FC-C50C-91596331B30E}"/>
              </a:ext>
            </a:extLst>
          </p:cNvPr>
          <p:cNvSpPr/>
          <p:nvPr/>
        </p:nvSpPr>
        <p:spPr>
          <a:xfrm>
            <a:off x="4942902" y="5041471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RPA</a:t>
            </a:r>
          </a:p>
        </p:txBody>
      </p:sp>
      <p:pic>
        <p:nvPicPr>
          <p:cNvPr id="499" name="Imagem 498">
            <a:extLst>
              <a:ext uri="{FF2B5EF4-FFF2-40B4-BE49-F238E27FC236}">
                <a16:creationId xmlns:a16="http://schemas.microsoft.com/office/drawing/2014/main" id="{D9ED5C2B-A537-72A5-D277-F16D975A97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9866" y="5041470"/>
            <a:ext cx="198000" cy="198000"/>
          </a:xfrm>
          <a:prstGeom prst="rect">
            <a:avLst/>
          </a:prstGeom>
        </p:spPr>
      </p:pic>
      <p:sp>
        <p:nvSpPr>
          <p:cNvPr id="500" name="Fluxograma: Processo Alternativo 499">
            <a:extLst>
              <a:ext uri="{FF2B5EF4-FFF2-40B4-BE49-F238E27FC236}">
                <a16:creationId xmlns:a16="http://schemas.microsoft.com/office/drawing/2014/main" id="{920546E7-1B4D-EEA7-88F0-47D5CB8C4F8D}"/>
              </a:ext>
            </a:extLst>
          </p:cNvPr>
          <p:cNvSpPr/>
          <p:nvPr/>
        </p:nvSpPr>
        <p:spPr>
          <a:xfrm>
            <a:off x="4928605" y="598630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501" name="Imagem 500">
            <a:extLst>
              <a:ext uri="{FF2B5EF4-FFF2-40B4-BE49-F238E27FC236}">
                <a16:creationId xmlns:a16="http://schemas.microsoft.com/office/drawing/2014/main" id="{C0B01C50-7CCB-4960-D6F0-D736ABCE2E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5163" y="5986307"/>
            <a:ext cx="176943" cy="176943"/>
          </a:xfrm>
          <a:prstGeom prst="rect">
            <a:avLst/>
          </a:prstGeom>
        </p:spPr>
      </p:pic>
      <p:pic>
        <p:nvPicPr>
          <p:cNvPr id="71" name="Imagem 70" descr="Ícone&#10;&#10;O conteúdo gerado por IA pode estar incorreto.">
            <a:extLst>
              <a:ext uri="{FF2B5EF4-FFF2-40B4-BE49-F238E27FC236}">
                <a16:creationId xmlns:a16="http://schemas.microsoft.com/office/drawing/2014/main" id="{9CFEC99A-ABF8-5E5D-5B45-F3D15374C6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30822" y="5723676"/>
            <a:ext cx="295272" cy="295272"/>
          </a:xfrm>
          <a:prstGeom prst="rect">
            <a:avLst/>
          </a:prstGeom>
        </p:spPr>
      </p:pic>
      <p:cxnSp>
        <p:nvCxnSpPr>
          <p:cNvPr id="72" name="Conector de Seta Reta 71">
            <a:extLst>
              <a:ext uri="{FF2B5EF4-FFF2-40B4-BE49-F238E27FC236}">
                <a16:creationId xmlns:a16="http://schemas.microsoft.com/office/drawing/2014/main" id="{97A17C7A-CCAB-2CAA-7765-B247D7843FED}"/>
              </a:ext>
            </a:extLst>
          </p:cNvPr>
          <p:cNvCxnSpPr>
            <a:cxnSpLocks/>
            <a:stCxn id="361" idx="3"/>
            <a:endCxn id="496" idx="1"/>
          </p:cNvCxnSpPr>
          <p:nvPr/>
        </p:nvCxnSpPr>
        <p:spPr>
          <a:xfrm flipV="1">
            <a:off x="4669865" y="5557009"/>
            <a:ext cx="246298" cy="2744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1" name="Conector reto 450">
            <a:extLst>
              <a:ext uri="{FF2B5EF4-FFF2-40B4-BE49-F238E27FC236}">
                <a16:creationId xmlns:a16="http://schemas.microsoft.com/office/drawing/2014/main" id="{8171E1BE-6156-78FC-E235-BB5825F2FD84}"/>
              </a:ext>
            </a:extLst>
          </p:cNvPr>
          <p:cNvCxnSpPr>
            <a:cxnSpLocks/>
            <a:endCxn id="458" idx="2"/>
          </p:cNvCxnSpPr>
          <p:nvPr/>
        </p:nvCxnSpPr>
        <p:spPr>
          <a:xfrm flipH="1">
            <a:off x="5370712" y="4315273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2" name="Retângulo de cantos arredondados 41">
            <a:extLst>
              <a:ext uri="{FF2B5EF4-FFF2-40B4-BE49-F238E27FC236}">
                <a16:creationId xmlns:a16="http://schemas.microsoft.com/office/drawing/2014/main" id="{60F1353D-3B7E-2079-2F8A-91FCF5AEC7FA}"/>
              </a:ext>
            </a:extLst>
          </p:cNvPr>
          <p:cNvSpPr/>
          <p:nvPr/>
        </p:nvSpPr>
        <p:spPr>
          <a:xfrm>
            <a:off x="4962382" y="3587872"/>
            <a:ext cx="972000" cy="720000"/>
          </a:xfrm>
          <a:prstGeom prst="roundRect">
            <a:avLst/>
          </a:prstGeom>
          <a:solidFill>
            <a:srgbClr val="990000">
              <a:alpha val="65882"/>
            </a:srgbClr>
          </a:solidFill>
          <a:ln w="3175">
            <a:solidFill>
              <a:srgbClr val="880000">
                <a:alpha val="69804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Contactar cliente (Checklist)</a:t>
            </a:r>
          </a:p>
        </p:txBody>
      </p:sp>
      <p:sp>
        <p:nvSpPr>
          <p:cNvPr id="453" name="Pentágono 6">
            <a:extLst>
              <a:ext uri="{FF2B5EF4-FFF2-40B4-BE49-F238E27FC236}">
                <a16:creationId xmlns:a16="http://schemas.microsoft.com/office/drawing/2014/main" id="{DDA87AC9-F855-20C7-8517-B2F35115FF8B}"/>
              </a:ext>
            </a:extLst>
          </p:cNvPr>
          <p:cNvSpPr/>
          <p:nvPr/>
        </p:nvSpPr>
        <p:spPr>
          <a:xfrm>
            <a:off x="4972891" y="3437566"/>
            <a:ext cx="972001" cy="189794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Atendimento </a:t>
            </a:r>
          </a:p>
        </p:txBody>
      </p:sp>
      <p:pic>
        <p:nvPicPr>
          <p:cNvPr id="454" name="Imagem 453">
            <a:extLst>
              <a:ext uri="{FF2B5EF4-FFF2-40B4-BE49-F238E27FC236}">
                <a16:creationId xmlns:a16="http://schemas.microsoft.com/office/drawing/2014/main" id="{597AD0A6-A305-49BD-7E07-3CD44E245D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4993" y="3449697"/>
            <a:ext cx="198000" cy="198000"/>
          </a:xfrm>
          <a:prstGeom prst="rect">
            <a:avLst/>
          </a:prstGeom>
        </p:spPr>
      </p:pic>
      <p:sp>
        <p:nvSpPr>
          <p:cNvPr id="458" name="Fluxograma: Processo Alternativo 457">
            <a:extLst>
              <a:ext uri="{FF2B5EF4-FFF2-40B4-BE49-F238E27FC236}">
                <a16:creationId xmlns:a16="http://schemas.microsoft.com/office/drawing/2014/main" id="{83A6303D-7D52-6C34-AD9C-51C2EDE8A0FB}"/>
              </a:ext>
            </a:extLst>
          </p:cNvPr>
          <p:cNvSpPr/>
          <p:nvPr/>
        </p:nvSpPr>
        <p:spPr>
          <a:xfrm>
            <a:off x="4906312" y="438714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Call</a:t>
            </a:r>
          </a:p>
        </p:txBody>
      </p:sp>
      <p:pic>
        <p:nvPicPr>
          <p:cNvPr id="459" name="Imagem 458">
            <a:extLst>
              <a:ext uri="{FF2B5EF4-FFF2-40B4-BE49-F238E27FC236}">
                <a16:creationId xmlns:a16="http://schemas.microsoft.com/office/drawing/2014/main" id="{5E210C62-FC52-1DFB-D0C7-4FF6890652D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1112" y="4382835"/>
            <a:ext cx="176943" cy="176943"/>
          </a:xfrm>
          <a:prstGeom prst="rect">
            <a:avLst/>
          </a:prstGeom>
        </p:spPr>
      </p:pic>
      <p:sp>
        <p:nvSpPr>
          <p:cNvPr id="469" name="Retângulo: Único Canto Arredondado 468">
            <a:extLst>
              <a:ext uri="{FF2B5EF4-FFF2-40B4-BE49-F238E27FC236}">
                <a16:creationId xmlns:a16="http://schemas.microsoft.com/office/drawing/2014/main" id="{2755CDDA-8451-CCA0-75D5-A83467B7E1B6}"/>
              </a:ext>
            </a:extLst>
          </p:cNvPr>
          <p:cNvSpPr/>
          <p:nvPr/>
        </p:nvSpPr>
        <p:spPr>
          <a:xfrm>
            <a:off x="4972233" y="3165845"/>
            <a:ext cx="1129946" cy="222456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MX" panose="020B0604020202020204" charset="0"/>
              </a:rPr>
              <a:t>3 dias (úteis)</a:t>
            </a:r>
          </a:p>
        </p:txBody>
      </p:sp>
      <p:pic>
        <p:nvPicPr>
          <p:cNvPr id="471" name="Gráfico 470" descr="Relógio com preenchimento sólido">
            <a:extLst>
              <a:ext uri="{FF2B5EF4-FFF2-40B4-BE49-F238E27FC236}">
                <a16:creationId xmlns:a16="http://schemas.microsoft.com/office/drawing/2014/main" id="{5B43E9AC-9AB9-4513-F6E4-442F006D7C2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65200" y="3198564"/>
            <a:ext cx="174301" cy="199756"/>
          </a:xfrm>
          <a:prstGeom prst="rect">
            <a:avLst/>
          </a:prstGeom>
        </p:spPr>
      </p:pic>
      <p:sp>
        <p:nvSpPr>
          <p:cNvPr id="19" name="Google Shape;914;g1e5bc5d4dfe_0_1532">
            <a:extLst>
              <a:ext uri="{FF2B5EF4-FFF2-40B4-BE49-F238E27FC236}">
                <a16:creationId xmlns:a16="http://schemas.microsoft.com/office/drawing/2014/main" id="{F70AC75A-51C5-FD3A-66A6-486B44148E6C}"/>
              </a:ext>
            </a:extLst>
          </p:cNvPr>
          <p:cNvSpPr/>
          <p:nvPr/>
        </p:nvSpPr>
        <p:spPr>
          <a:xfrm>
            <a:off x="179537" y="4797162"/>
            <a:ext cx="2215796" cy="307777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Caso o pedido seja redirecionado para N2 necessário aguardar o prazo de  avaliação de 3 dias (úteis)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sp>
        <p:nvSpPr>
          <p:cNvPr id="455" name="Google Shape;914;g1e5bc5d4dfe_0_1532">
            <a:extLst>
              <a:ext uri="{FF2B5EF4-FFF2-40B4-BE49-F238E27FC236}">
                <a16:creationId xmlns:a16="http://schemas.microsoft.com/office/drawing/2014/main" id="{29C7C56A-D911-A38A-9530-D7548FCECA9D}"/>
              </a:ext>
            </a:extLst>
          </p:cNvPr>
          <p:cNvSpPr/>
          <p:nvPr/>
        </p:nvSpPr>
        <p:spPr>
          <a:xfrm>
            <a:off x="6286373" y="910254"/>
            <a:ext cx="879539" cy="380013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Não é obrigatório campo do código do vendedor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1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cxnSp>
        <p:nvCxnSpPr>
          <p:cNvPr id="477" name="Conector reto 476">
            <a:extLst>
              <a:ext uri="{FF2B5EF4-FFF2-40B4-BE49-F238E27FC236}">
                <a16:creationId xmlns:a16="http://schemas.microsoft.com/office/drawing/2014/main" id="{12056A82-7A47-C7C0-0A3E-F454C91C0B0E}"/>
              </a:ext>
            </a:extLst>
          </p:cNvPr>
          <p:cNvCxnSpPr>
            <a:cxnSpLocks/>
            <a:endCxn id="481" idx="2"/>
          </p:cNvCxnSpPr>
          <p:nvPr/>
        </p:nvCxnSpPr>
        <p:spPr>
          <a:xfrm>
            <a:off x="4182319" y="4303458"/>
            <a:ext cx="4932" cy="536295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8" name="Retângulo de cantos arredondados 41">
            <a:extLst>
              <a:ext uri="{FF2B5EF4-FFF2-40B4-BE49-F238E27FC236}">
                <a16:creationId xmlns:a16="http://schemas.microsoft.com/office/drawing/2014/main" id="{C2906B0A-D199-DB46-0EA3-A5D84CB75CFF}"/>
              </a:ext>
            </a:extLst>
          </p:cNvPr>
          <p:cNvSpPr/>
          <p:nvPr/>
        </p:nvSpPr>
        <p:spPr>
          <a:xfrm>
            <a:off x="3763556" y="357605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Comunicar cliente “pedido Aprovado”</a:t>
            </a:r>
          </a:p>
        </p:txBody>
      </p:sp>
      <p:sp>
        <p:nvSpPr>
          <p:cNvPr id="479" name="Pentágono 6">
            <a:extLst>
              <a:ext uri="{FF2B5EF4-FFF2-40B4-BE49-F238E27FC236}">
                <a16:creationId xmlns:a16="http://schemas.microsoft.com/office/drawing/2014/main" id="{F23F1CA0-41E1-CCBA-6D65-052428315B72}"/>
              </a:ext>
            </a:extLst>
          </p:cNvPr>
          <p:cNvSpPr/>
          <p:nvPr/>
        </p:nvSpPr>
        <p:spPr>
          <a:xfrm>
            <a:off x="3774065" y="3417545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API</a:t>
            </a:r>
          </a:p>
        </p:txBody>
      </p:sp>
      <p:pic>
        <p:nvPicPr>
          <p:cNvPr id="480" name="Imagem 479">
            <a:extLst>
              <a:ext uri="{FF2B5EF4-FFF2-40B4-BE49-F238E27FC236}">
                <a16:creationId xmlns:a16="http://schemas.microsoft.com/office/drawing/2014/main" id="{84FA6D25-33BC-4390-C954-39E9AA8F78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6167" y="3437882"/>
            <a:ext cx="198000" cy="198000"/>
          </a:xfrm>
          <a:prstGeom prst="rect">
            <a:avLst/>
          </a:prstGeom>
        </p:spPr>
      </p:pic>
      <p:sp>
        <p:nvSpPr>
          <p:cNvPr id="481" name="Fluxograma: Processo Alternativo 480">
            <a:extLst>
              <a:ext uri="{FF2B5EF4-FFF2-40B4-BE49-F238E27FC236}">
                <a16:creationId xmlns:a16="http://schemas.microsoft.com/office/drawing/2014/main" id="{440E6CA0-DAC6-B317-7A29-94646D4A9B17}"/>
              </a:ext>
            </a:extLst>
          </p:cNvPr>
          <p:cNvSpPr/>
          <p:nvPr/>
        </p:nvSpPr>
        <p:spPr>
          <a:xfrm>
            <a:off x="3722851" y="464175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482" name="Imagem 481">
            <a:extLst>
              <a:ext uri="{FF2B5EF4-FFF2-40B4-BE49-F238E27FC236}">
                <a16:creationId xmlns:a16="http://schemas.microsoft.com/office/drawing/2014/main" id="{B7427405-F3AA-D3D6-FF44-F24CFA65F6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1758" y="4660894"/>
            <a:ext cx="176943" cy="176943"/>
          </a:xfrm>
          <a:prstGeom prst="rect">
            <a:avLst/>
          </a:prstGeom>
        </p:spPr>
      </p:pic>
      <p:sp>
        <p:nvSpPr>
          <p:cNvPr id="485" name="Fluxograma: Processo Alternativo 484">
            <a:extLst>
              <a:ext uri="{FF2B5EF4-FFF2-40B4-BE49-F238E27FC236}">
                <a16:creationId xmlns:a16="http://schemas.microsoft.com/office/drawing/2014/main" id="{2C1E65AB-1EE2-15C8-64A3-C3279BF67875}"/>
              </a:ext>
            </a:extLst>
          </p:cNvPr>
          <p:cNvSpPr/>
          <p:nvPr/>
        </p:nvSpPr>
        <p:spPr>
          <a:xfrm>
            <a:off x="3707486" y="4375330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486" name="Imagem 485">
            <a:extLst>
              <a:ext uri="{FF2B5EF4-FFF2-40B4-BE49-F238E27FC236}">
                <a16:creationId xmlns:a16="http://schemas.microsoft.com/office/drawing/2014/main" id="{9B778FAB-C21A-1986-694D-7C84DBB375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92286" y="4371020"/>
            <a:ext cx="176943" cy="176943"/>
          </a:xfrm>
          <a:prstGeom prst="rect">
            <a:avLst/>
          </a:prstGeom>
        </p:spPr>
      </p:pic>
      <p:pic>
        <p:nvPicPr>
          <p:cNvPr id="487" name="Imagem 486" descr="Ícone&#10;&#10;O conteúdo gerado por IA pode estar incorreto.">
            <a:extLst>
              <a:ext uri="{FF2B5EF4-FFF2-40B4-BE49-F238E27FC236}">
                <a16:creationId xmlns:a16="http://schemas.microsoft.com/office/drawing/2014/main" id="{1827DBEE-D4D2-B536-1EB6-53C806CBA8D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42967" y="4030464"/>
            <a:ext cx="295272" cy="295272"/>
          </a:xfrm>
          <a:prstGeom prst="rect">
            <a:avLst/>
          </a:prstGeom>
        </p:spPr>
      </p:pic>
      <p:cxnSp>
        <p:nvCxnSpPr>
          <p:cNvPr id="491" name="Conector de Seta Reta 490">
            <a:extLst>
              <a:ext uri="{FF2B5EF4-FFF2-40B4-BE49-F238E27FC236}">
                <a16:creationId xmlns:a16="http://schemas.microsoft.com/office/drawing/2014/main" id="{D3CF17D6-5C6F-37AC-BDEB-FCF14BF98128}"/>
              </a:ext>
            </a:extLst>
          </p:cNvPr>
          <p:cNvCxnSpPr>
            <a:cxnSpLocks/>
            <a:stCxn id="452" idx="3"/>
            <a:endCxn id="461" idx="1"/>
          </p:cNvCxnSpPr>
          <p:nvPr/>
        </p:nvCxnSpPr>
        <p:spPr>
          <a:xfrm>
            <a:off x="5934382" y="3947872"/>
            <a:ext cx="163152" cy="892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Retângulo de cantos arredondados 41">
            <a:extLst>
              <a:ext uri="{FF2B5EF4-FFF2-40B4-BE49-F238E27FC236}">
                <a16:creationId xmlns:a16="http://schemas.microsoft.com/office/drawing/2014/main" id="{FECFE75C-F3C1-B418-3E76-572FEF61932F}"/>
              </a:ext>
            </a:extLst>
          </p:cNvPr>
          <p:cNvSpPr/>
          <p:nvPr/>
        </p:nvSpPr>
        <p:spPr>
          <a:xfrm>
            <a:off x="9858714" y="5477579"/>
            <a:ext cx="215252" cy="226917"/>
          </a:xfrm>
          <a:prstGeom prst="roundRect">
            <a:avLst/>
          </a:prstGeom>
          <a:solidFill>
            <a:srgbClr val="990000">
              <a:alpha val="65882"/>
            </a:srgbClr>
          </a:solidFill>
          <a:ln w="3175">
            <a:solidFill>
              <a:srgbClr val="880000">
                <a:alpha val="69804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55" name="Conector reto 54">
            <a:extLst>
              <a:ext uri="{FF2B5EF4-FFF2-40B4-BE49-F238E27FC236}">
                <a16:creationId xmlns:a16="http://schemas.microsoft.com/office/drawing/2014/main" id="{C64E3CEF-39DB-8079-DB5E-908AA0F6DD2C}"/>
              </a:ext>
            </a:extLst>
          </p:cNvPr>
          <p:cNvCxnSpPr>
            <a:cxnSpLocks/>
            <a:endCxn id="457" idx="2"/>
          </p:cNvCxnSpPr>
          <p:nvPr/>
        </p:nvCxnSpPr>
        <p:spPr>
          <a:xfrm flipH="1">
            <a:off x="10141638" y="4341291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6" name="Retângulo de cantos arredondados 41">
            <a:extLst>
              <a:ext uri="{FF2B5EF4-FFF2-40B4-BE49-F238E27FC236}">
                <a16:creationId xmlns:a16="http://schemas.microsoft.com/office/drawing/2014/main" id="{10E7D448-7F91-BDC1-00A0-0C3DDDC5BFB1}"/>
              </a:ext>
            </a:extLst>
          </p:cNvPr>
          <p:cNvSpPr/>
          <p:nvPr/>
        </p:nvSpPr>
        <p:spPr>
          <a:xfrm>
            <a:off x="9662188" y="3613890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Comunicar cliente “pedido concluído” e criar faturamento</a:t>
            </a:r>
          </a:p>
        </p:txBody>
      </p:sp>
      <p:sp>
        <p:nvSpPr>
          <p:cNvPr id="57" name="Pentágono 6">
            <a:extLst>
              <a:ext uri="{FF2B5EF4-FFF2-40B4-BE49-F238E27FC236}">
                <a16:creationId xmlns:a16="http://schemas.microsoft.com/office/drawing/2014/main" id="{917766F6-32BE-DED0-8FBA-DDEF52A96A0B}"/>
              </a:ext>
            </a:extLst>
          </p:cNvPr>
          <p:cNvSpPr/>
          <p:nvPr/>
        </p:nvSpPr>
        <p:spPr>
          <a:xfrm>
            <a:off x="9672697" y="3455378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API</a:t>
            </a:r>
          </a:p>
        </p:txBody>
      </p:sp>
      <p:pic>
        <p:nvPicPr>
          <p:cNvPr id="448" name="Imagem 447">
            <a:extLst>
              <a:ext uri="{FF2B5EF4-FFF2-40B4-BE49-F238E27FC236}">
                <a16:creationId xmlns:a16="http://schemas.microsoft.com/office/drawing/2014/main" id="{9B10D54F-F855-5ABA-7EA0-7E37EBC997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3686" y="3458903"/>
            <a:ext cx="198000" cy="198000"/>
          </a:xfrm>
          <a:prstGeom prst="rect">
            <a:avLst/>
          </a:prstGeom>
        </p:spPr>
      </p:pic>
      <p:cxnSp>
        <p:nvCxnSpPr>
          <p:cNvPr id="449" name="Conector de Seta Reta 448">
            <a:extLst>
              <a:ext uri="{FF2B5EF4-FFF2-40B4-BE49-F238E27FC236}">
                <a16:creationId xmlns:a16="http://schemas.microsoft.com/office/drawing/2014/main" id="{92286F11-66F4-D7BE-BB21-24E5FC77AE0F}"/>
              </a:ext>
            </a:extLst>
          </p:cNvPr>
          <p:cNvCxnSpPr>
            <a:cxnSpLocks/>
            <a:stCxn id="56" idx="3"/>
            <a:endCxn id="75" idx="1"/>
          </p:cNvCxnSpPr>
          <p:nvPr/>
        </p:nvCxnSpPr>
        <p:spPr>
          <a:xfrm>
            <a:off x="10634188" y="3973890"/>
            <a:ext cx="176405" cy="324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7" name="Fluxograma: Processo Alternativo 456">
            <a:extLst>
              <a:ext uri="{FF2B5EF4-FFF2-40B4-BE49-F238E27FC236}">
                <a16:creationId xmlns:a16="http://schemas.microsoft.com/office/drawing/2014/main" id="{17DBA7AD-475F-2F13-CC36-A7CF62569609}"/>
              </a:ext>
            </a:extLst>
          </p:cNvPr>
          <p:cNvSpPr/>
          <p:nvPr/>
        </p:nvSpPr>
        <p:spPr>
          <a:xfrm>
            <a:off x="9677238" y="441316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CBC /ODIN</a:t>
            </a:r>
          </a:p>
        </p:txBody>
      </p:sp>
      <p:pic>
        <p:nvPicPr>
          <p:cNvPr id="475" name="Imagem 474">
            <a:extLst>
              <a:ext uri="{FF2B5EF4-FFF2-40B4-BE49-F238E27FC236}">
                <a16:creationId xmlns:a16="http://schemas.microsoft.com/office/drawing/2014/main" id="{470B35EB-23DC-0D42-1008-C8A97D20A6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90918" y="4408853"/>
            <a:ext cx="176943" cy="176943"/>
          </a:xfrm>
          <a:prstGeom prst="rect">
            <a:avLst/>
          </a:prstGeom>
        </p:spPr>
      </p:pic>
      <p:pic>
        <p:nvPicPr>
          <p:cNvPr id="476" name="Imagem 475" descr="Ícone&#10;&#10;O conteúdo gerado por IA pode estar incorreto.">
            <a:extLst>
              <a:ext uri="{FF2B5EF4-FFF2-40B4-BE49-F238E27FC236}">
                <a16:creationId xmlns:a16="http://schemas.microsoft.com/office/drawing/2014/main" id="{AF202C63-A771-3743-ACEE-1F9325C8177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66306" y="4078589"/>
            <a:ext cx="295272" cy="295272"/>
          </a:xfrm>
          <a:prstGeom prst="rect">
            <a:avLst/>
          </a:prstGeom>
        </p:spPr>
      </p:pic>
      <p:cxnSp>
        <p:nvCxnSpPr>
          <p:cNvPr id="489" name="Conector de Seta Reta 488">
            <a:extLst>
              <a:ext uri="{FF2B5EF4-FFF2-40B4-BE49-F238E27FC236}">
                <a16:creationId xmlns:a16="http://schemas.microsoft.com/office/drawing/2014/main" id="{38AC8BAE-7E31-0414-7CA7-71EF6A13464D}"/>
              </a:ext>
            </a:extLst>
          </p:cNvPr>
          <p:cNvCxnSpPr>
            <a:cxnSpLocks/>
            <a:stCxn id="478" idx="3"/>
            <a:endCxn id="452" idx="1"/>
          </p:cNvCxnSpPr>
          <p:nvPr/>
        </p:nvCxnSpPr>
        <p:spPr>
          <a:xfrm>
            <a:off x="4735556" y="3936057"/>
            <a:ext cx="226826" cy="1181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Retângulo de cantos arredondados 41">
            <a:extLst>
              <a:ext uri="{FF2B5EF4-FFF2-40B4-BE49-F238E27FC236}">
                <a16:creationId xmlns:a16="http://schemas.microsoft.com/office/drawing/2014/main" id="{5EEA4387-C4E5-E9F6-477A-B46589B8330A}"/>
              </a:ext>
            </a:extLst>
          </p:cNvPr>
          <p:cNvSpPr/>
          <p:nvPr/>
        </p:nvSpPr>
        <p:spPr>
          <a:xfrm>
            <a:off x="10810593" y="3617135"/>
            <a:ext cx="972000" cy="720000"/>
          </a:xfrm>
          <a:prstGeom prst="roundRect">
            <a:avLst/>
          </a:prstGeom>
          <a:solidFill>
            <a:srgbClr val="990000">
              <a:alpha val="65882"/>
            </a:srgbClr>
          </a:solidFill>
          <a:ln w="3175">
            <a:solidFill>
              <a:srgbClr val="880000">
                <a:alpha val="69804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Disparar  credenciais de acesso ao produto</a:t>
            </a:r>
          </a:p>
        </p:txBody>
      </p:sp>
      <p:sp>
        <p:nvSpPr>
          <p:cNvPr id="80" name="Pentágono 6">
            <a:extLst>
              <a:ext uri="{FF2B5EF4-FFF2-40B4-BE49-F238E27FC236}">
                <a16:creationId xmlns:a16="http://schemas.microsoft.com/office/drawing/2014/main" id="{13265D54-461E-6623-93BE-D37A3FBB82AF}"/>
              </a:ext>
            </a:extLst>
          </p:cNvPr>
          <p:cNvSpPr/>
          <p:nvPr/>
        </p:nvSpPr>
        <p:spPr>
          <a:xfrm>
            <a:off x="10821103" y="3457903"/>
            <a:ext cx="1015364" cy="19872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API</a:t>
            </a:r>
          </a:p>
        </p:txBody>
      </p:sp>
      <p:pic>
        <p:nvPicPr>
          <p:cNvPr id="86" name="Imagem 85">
            <a:extLst>
              <a:ext uri="{FF2B5EF4-FFF2-40B4-BE49-F238E27FC236}">
                <a16:creationId xmlns:a16="http://schemas.microsoft.com/office/drawing/2014/main" id="{9FA99695-56AC-0728-551C-6B3DC9EB05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13204" y="3478960"/>
            <a:ext cx="198000" cy="198000"/>
          </a:xfrm>
          <a:prstGeom prst="rect">
            <a:avLst/>
          </a:prstGeom>
        </p:spPr>
      </p:pic>
      <p:cxnSp>
        <p:nvCxnSpPr>
          <p:cNvPr id="87" name="Conector de Seta Reta 86">
            <a:extLst>
              <a:ext uri="{FF2B5EF4-FFF2-40B4-BE49-F238E27FC236}">
                <a16:creationId xmlns:a16="http://schemas.microsoft.com/office/drawing/2014/main" id="{2156F464-FFC1-74AA-802D-287BF9454D6E}"/>
              </a:ext>
            </a:extLst>
          </p:cNvPr>
          <p:cNvCxnSpPr>
            <a:cxnSpLocks/>
            <a:stCxn id="75" idx="3"/>
          </p:cNvCxnSpPr>
          <p:nvPr/>
        </p:nvCxnSpPr>
        <p:spPr>
          <a:xfrm>
            <a:off x="11782593" y="3977135"/>
            <a:ext cx="125326" cy="196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Conector reto 89">
            <a:extLst>
              <a:ext uri="{FF2B5EF4-FFF2-40B4-BE49-F238E27FC236}">
                <a16:creationId xmlns:a16="http://schemas.microsoft.com/office/drawing/2014/main" id="{E3E5FA9F-857C-1572-03DA-E5A88F20290F}"/>
              </a:ext>
            </a:extLst>
          </p:cNvPr>
          <p:cNvCxnSpPr>
            <a:cxnSpLocks/>
            <a:endCxn id="91" idx="2"/>
          </p:cNvCxnSpPr>
          <p:nvPr/>
        </p:nvCxnSpPr>
        <p:spPr>
          <a:xfrm flipH="1">
            <a:off x="11281610" y="4352370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1" name="Fluxograma: Processo Alternativo 90">
            <a:extLst>
              <a:ext uri="{FF2B5EF4-FFF2-40B4-BE49-F238E27FC236}">
                <a16:creationId xmlns:a16="http://schemas.microsoft.com/office/drawing/2014/main" id="{B2D650FC-3941-7842-92F2-20DCD3B7D37A}"/>
              </a:ext>
            </a:extLst>
          </p:cNvPr>
          <p:cNvSpPr/>
          <p:nvPr/>
        </p:nvSpPr>
        <p:spPr>
          <a:xfrm>
            <a:off x="10817210" y="4424242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93" name="Imagem 92">
            <a:extLst>
              <a:ext uri="{FF2B5EF4-FFF2-40B4-BE49-F238E27FC236}">
                <a16:creationId xmlns:a16="http://schemas.microsoft.com/office/drawing/2014/main" id="{E8E1DFF0-5250-02CA-F8F2-E025104782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30890" y="4419932"/>
            <a:ext cx="176943" cy="176943"/>
          </a:xfrm>
          <a:prstGeom prst="rect">
            <a:avLst/>
          </a:prstGeom>
        </p:spPr>
      </p:pic>
      <p:pic>
        <p:nvPicPr>
          <p:cNvPr id="94" name="Imagem 93" descr="Ícone&#10;&#10;O conteúdo gerado por IA pode estar incorreto.">
            <a:extLst>
              <a:ext uri="{FF2B5EF4-FFF2-40B4-BE49-F238E27FC236}">
                <a16:creationId xmlns:a16="http://schemas.microsoft.com/office/drawing/2014/main" id="{0368C25B-23D7-9CF4-0730-D06168945DC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526029" y="4118230"/>
            <a:ext cx="295272" cy="295272"/>
          </a:xfrm>
          <a:prstGeom prst="rect">
            <a:avLst/>
          </a:prstGeom>
        </p:spPr>
      </p:pic>
      <p:sp>
        <p:nvSpPr>
          <p:cNvPr id="104" name="Retângulo de cantos arredondados 41">
            <a:extLst>
              <a:ext uri="{FF2B5EF4-FFF2-40B4-BE49-F238E27FC236}">
                <a16:creationId xmlns:a16="http://schemas.microsoft.com/office/drawing/2014/main" id="{C2D8ACDD-51A2-0675-5116-65842D45B569}"/>
              </a:ext>
            </a:extLst>
          </p:cNvPr>
          <p:cNvSpPr/>
          <p:nvPr/>
        </p:nvSpPr>
        <p:spPr>
          <a:xfrm>
            <a:off x="8425371" y="3611356"/>
            <a:ext cx="1106099" cy="720000"/>
          </a:xfrm>
          <a:prstGeom prst="roundRect">
            <a:avLst/>
          </a:prstGeom>
          <a:solidFill>
            <a:srgbClr val="990000">
              <a:alpha val="65882"/>
            </a:srgbClr>
          </a:solidFill>
          <a:ln w="3175">
            <a:solidFill>
              <a:srgbClr val="880000">
                <a:alpha val="69804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Construir a construção</a:t>
            </a:r>
          </a:p>
        </p:txBody>
      </p:sp>
      <p:cxnSp>
        <p:nvCxnSpPr>
          <p:cNvPr id="105" name="Conector de Seta Reta 104">
            <a:extLst>
              <a:ext uri="{FF2B5EF4-FFF2-40B4-BE49-F238E27FC236}">
                <a16:creationId xmlns:a16="http://schemas.microsoft.com/office/drawing/2014/main" id="{C32401BB-3864-5AA0-1540-194DCD5C9254}"/>
              </a:ext>
            </a:extLst>
          </p:cNvPr>
          <p:cNvCxnSpPr>
            <a:cxnSpLocks/>
            <a:stCxn id="104" idx="3"/>
          </p:cNvCxnSpPr>
          <p:nvPr/>
        </p:nvCxnSpPr>
        <p:spPr>
          <a:xfrm flipV="1">
            <a:off x="9531470" y="3969390"/>
            <a:ext cx="112093" cy="196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Conector reto 105">
            <a:extLst>
              <a:ext uri="{FF2B5EF4-FFF2-40B4-BE49-F238E27FC236}">
                <a16:creationId xmlns:a16="http://schemas.microsoft.com/office/drawing/2014/main" id="{4AF91685-5A6B-89FF-AA40-852258D7648B}"/>
              </a:ext>
            </a:extLst>
          </p:cNvPr>
          <p:cNvCxnSpPr>
            <a:cxnSpLocks/>
            <a:endCxn id="107" idx="2"/>
          </p:cNvCxnSpPr>
          <p:nvPr/>
        </p:nvCxnSpPr>
        <p:spPr>
          <a:xfrm flipH="1">
            <a:off x="8914119" y="4350596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7" name="Fluxograma: Processo Alternativo 106">
            <a:extLst>
              <a:ext uri="{FF2B5EF4-FFF2-40B4-BE49-F238E27FC236}">
                <a16:creationId xmlns:a16="http://schemas.microsoft.com/office/drawing/2014/main" id="{C0695F40-4CE7-6E80-61DB-213152EAC058}"/>
              </a:ext>
            </a:extLst>
          </p:cNvPr>
          <p:cNvSpPr/>
          <p:nvPr/>
        </p:nvSpPr>
        <p:spPr>
          <a:xfrm>
            <a:off x="8449719" y="4422468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08" name="Imagem 107">
            <a:extLst>
              <a:ext uri="{FF2B5EF4-FFF2-40B4-BE49-F238E27FC236}">
                <a16:creationId xmlns:a16="http://schemas.microsoft.com/office/drawing/2014/main" id="{DAE5EF41-748D-28A5-FA8D-85B9880F86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63399" y="4418158"/>
            <a:ext cx="176943" cy="176943"/>
          </a:xfrm>
          <a:prstGeom prst="rect">
            <a:avLst/>
          </a:prstGeom>
        </p:spPr>
      </p:pic>
      <p:sp>
        <p:nvSpPr>
          <p:cNvPr id="109" name="Pentágono 6">
            <a:extLst>
              <a:ext uri="{FF2B5EF4-FFF2-40B4-BE49-F238E27FC236}">
                <a16:creationId xmlns:a16="http://schemas.microsoft.com/office/drawing/2014/main" id="{CC6CB809-24E2-3D75-9AC1-28435E25FB20}"/>
              </a:ext>
            </a:extLst>
          </p:cNvPr>
          <p:cNvSpPr/>
          <p:nvPr/>
        </p:nvSpPr>
        <p:spPr>
          <a:xfrm>
            <a:off x="8434941" y="3466724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Atendimento</a:t>
            </a:r>
          </a:p>
        </p:txBody>
      </p:sp>
      <p:pic>
        <p:nvPicPr>
          <p:cNvPr id="110" name="Imagem 109">
            <a:extLst>
              <a:ext uri="{FF2B5EF4-FFF2-40B4-BE49-F238E27FC236}">
                <a16:creationId xmlns:a16="http://schemas.microsoft.com/office/drawing/2014/main" id="{C0E69783-A2AB-747D-8C92-051A8D3561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6226" y="3468031"/>
            <a:ext cx="198000" cy="198000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6C4568C7-5464-E5E1-6BC0-BC80C27AF5F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103735" y="4746601"/>
            <a:ext cx="190173" cy="190173"/>
          </a:xfrm>
          <a:prstGeom prst="rect">
            <a:avLst/>
          </a:prstGeom>
        </p:spPr>
      </p:pic>
      <p:sp>
        <p:nvSpPr>
          <p:cNvPr id="464" name="CaixaDeTexto 463">
            <a:extLst>
              <a:ext uri="{FF2B5EF4-FFF2-40B4-BE49-F238E27FC236}">
                <a16:creationId xmlns:a16="http://schemas.microsoft.com/office/drawing/2014/main" id="{203E5E7A-5AEC-AA02-FB57-C727D79D0FA9}"/>
              </a:ext>
            </a:extLst>
          </p:cNvPr>
          <p:cNvSpPr txBox="1"/>
          <p:nvPr/>
        </p:nvSpPr>
        <p:spPr>
          <a:xfrm>
            <a:off x="47393" y="45483"/>
            <a:ext cx="66597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MACRO FLUXO AS IS – SITE PRONTO |</a:t>
            </a: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srgbClr val="E23236">
                    <a:lumMod val="50000"/>
                  </a:srgbClr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HUB</a:t>
            </a:r>
            <a:endParaRPr kumimoji="0" lang="pt-BR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4185269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FF7809-F806-EB53-2B17-3CDC13F308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BFDF08E3-B134-D5B6-3580-357EEC5B61BA}"/>
              </a:ext>
            </a:extLst>
          </p:cNvPr>
          <p:cNvSpPr/>
          <p:nvPr/>
        </p:nvSpPr>
        <p:spPr>
          <a:xfrm>
            <a:off x="8743726" y="147657"/>
            <a:ext cx="3429000" cy="7915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+mn-cs"/>
            </a:endParaRPr>
          </a:p>
        </p:txBody>
      </p:sp>
      <p:pic>
        <p:nvPicPr>
          <p:cNvPr id="49" name="Imagem 48" descr="Logotipo&#10;&#10;O conteúdo gerado por IA pode estar incorreto.">
            <a:extLst>
              <a:ext uri="{FF2B5EF4-FFF2-40B4-BE49-F238E27FC236}">
                <a16:creationId xmlns:a16="http://schemas.microsoft.com/office/drawing/2014/main" id="{D26BF953-B54A-F62B-0831-DA625FBB81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40"/>
          <a:stretch>
            <a:fillRect/>
          </a:stretch>
        </p:blipFill>
        <p:spPr>
          <a:xfrm>
            <a:off x="9980152" y="-602772"/>
            <a:ext cx="2257641" cy="1457533"/>
          </a:xfrm>
          <a:prstGeom prst="rect">
            <a:avLst/>
          </a:prstGeom>
        </p:spPr>
      </p:pic>
      <p:sp>
        <p:nvSpPr>
          <p:cNvPr id="426" name="Retângulo: Cantos Arredondados 425">
            <a:extLst>
              <a:ext uri="{FF2B5EF4-FFF2-40B4-BE49-F238E27FC236}">
                <a16:creationId xmlns:a16="http://schemas.microsoft.com/office/drawing/2014/main" id="{DCAEAFEA-38B8-811C-58D5-CBDFC04BC88C}"/>
              </a:ext>
            </a:extLst>
          </p:cNvPr>
          <p:cNvSpPr/>
          <p:nvPr/>
        </p:nvSpPr>
        <p:spPr>
          <a:xfrm>
            <a:off x="9892829" y="5242641"/>
            <a:ext cx="2200506" cy="602078"/>
          </a:xfrm>
          <a:prstGeom prst="roundRect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t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Pré</a:t>
            </a: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venda: 1 dia útil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Análise de documentação e input: 5 dias úteis Técnica e instalação: 2 dias úteis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SLA TOTAL: 30 dias úteis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2" name="Retângulo: Único Canto Arredondado 1">
            <a:extLst>
              <a:ext uri="{FF2B5EF4-FFF2-40B4-BE49-F238E27FC236}">
                <a16:creationId xmlns:a16="http://schemas.microsoft.com/office/drawing/2014/main" id="{2E9DBD0C-6451-8D50-55C4-72452ACA2BDB}"/>
              </a:ext>
            </a:extLst>
          </p:cNvPr>
          <p:cNvSpPr/>
          <p:nvPr/>
        </p:nvSpPr>
        <p:spPr>
          <a:xfrm>
            <a:off x="10194950" y="6184707"/>
            <a:ext cx="863235" cy="224537"/>
          </a:xfrm>
          <a:prstGeom prst="round1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 SLA </a:t>
            </a:r>
          </a:p>
        </p:txBody>
      </p:sp>
      <p:sp>
        <p:nvSpPr>
          <p:cNvPr id="6" name="Fluxograma: Processo Alternativo 5">
            <a:extLst>
              <a:ext uri="{FF2B5EF4-FFF2-40B4-BE49-F238E27FC236}">
                <a16:creationId xmlns:a16="http://schemas.microsoft.com/office/drawing/2014/main" id="{948C38EE-FBD3-65E4-4982-96FF9BB6FC99}"/>
              </a:ext>
            </a:extLst>
          </p:cNvPr>
          <p:cNvSpPr/>
          <p:nvPr/>
        </p:nvSpPr>
        <p:spPr>
          <a:xfrm>
            <a:off x="10174208" y="5931475"/>
            <a:ext cx="928800" cy="223200"/>
          </a:xfrm>
          <a:prstGeom prst="flowChartAlternateProcess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3486594E-7534-00D0-D696-9D8528C1C4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08594" y="5943903"/>
            <a:ext cx="176943" cy="202783"/>
          </a:xfrm>
          <a:prstGeom prst="rect">
            <a:avLst/>
          </a:prstGeom>
          <a:ln/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5CA9F8AD-7EF0-9073-6B40-137F9D069D28}"/>
              </a:ext>
            </a:extLst>
          </p:cNvPr>
          <p:cNvSpPr txBox="1"/>
          <p:nvPr/>
        </p:nvSpPr>
        <p:spPr>
          <a:xfrm>
            <a:off x="10642326" y="5963325"/>
            <a:ext cx="138262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Sistema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C199765B-6361-7CED-D7ED-8B11DA2C6D36}"/>
              </a:ext>
            </a:extLst>
          </p:cNvPr>
          <p:cNvSpPr txBox="1"/>
          <p:nvPr/>
        </p:nvSpPr>
        <p:spPr>
          <a:xfrm>
            <a:off x="10837148" y="6491845"/>
            <a:ext cx="148570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Setor Responsável</a:t>
            </a:r>
          </a:p>
        </p:txBody>
      </p:sp>
      <p:sp>
        <p:nvSpPr>
          <p:cNvPr id="14" name="Pentágono 6">
            <a:extLst>
              <a:ext uri="{FF2B5EF4-FFF2-40B4-BE49-F238E27FC236}">
                <a16:creationId xmlns:a16="http://schemas.microsoft.com/office/drawing/2014/main" id="{26DCF48F-65D1-1632-0E6D-BCED309F05A6}"/>
              </a:ext>
            </a:extLst>
          </p:cNvPr>
          <p:cNvSpPr/>
          <p:nvPr/>
        </p:nvSpPr>
        <p:spPr>
          <a:xfrm>
            <a:off x="10190999" y="6487143"/>
            <a:ext cx="928871" cy="2232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4F3F6B1C-5D04-4765-4772-10303E16FC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16669" y="6500135"/>
            <a:ext cx="151633" cy="173777"/>
          </a:xfrm>
          <a:prstGeom prst="rect">
            <a:avLst/>
          </a:prstGeom>
        </p:spPr>
      </p:pic>
      <p:pic>
        <p:nvPicPr>
          <p:cNvPr id="16" name="Gráfico 15" descr="Relógio com preenchimento sólido">
            <a:extLst>
              <a:ext uri="{FF2B5EF4-FFF2-40B4-BE49-F238E27FC236}">
                <a16:creationId xmlns:a16="http://schemas.microsoft.com/office/drawing/2014/main" id="{D19AE3EC-C8A6-FBCF-3D87-DE93586FD40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28976" y="6189525"/>
            <a:ext cx="166334" cy="190625"/>
          </a:xfrm>
          <a:prstGeom prst="rect">
            <a:avLst/>
          </a:prstGeom>
        </p:spPr>
      </p:pic>
      <p:sp>
        <p:nvSpPr>
          <p:cNvPr id="17" name="CaixaDeTexto 16">
            <a:extLst>
              <a:ext uri="{FF2B5EF4-FFF2-40B4-BE49-F238E27FC236}">
                <a16:creationId xmlns:a16="http://schemas.microsoft.com/office/drawing/2014/main" id="{4C7F38DB-751F-6A81-1851-0CCA4372CC9F}"/>
              </a:ext>
            </a:extLst>
          </p:cNvPr>
          <p:cNvSpPr txBox="1"/>
          <p:nvPr/>
        </p:nvSpPr>
        <p:spPr>
          <a:xfrm>
            <a:off x="10993082" y="6199103"/>
            <a:ext cx="119014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Tempo da Tratativa</a:t>
            </a:r>
          </a:p>
        </p:txBody>
      </p:sp>
      <p:sp>
        <p:nvSpPr>
          <p:cNvPr id="503" name="Fluxograma: Processo Alternativo 502">
            <a:extLst>
              <a:ext uri="{FF2B5EF4-FFF2-40B4-BE49-F238E27FC236}">
                <a16:creationId xmlns:a16="http://schemas.microsoft.com/office/drawing/2014/main" id="{2326EAE3-9CE6-4601-36E5-57398019775D}"/>
              </a:ext>
            </a:extLst>
          </p:cNvPr>
          <p:cNvSpPr/>
          <p:nvPr/>
        </p:nvSpPr>
        <p:spPr>
          <a:xfrm>
            <a:off x="1960216" y="201056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504" name="Imagem 503">
            <a:extLst>
              <a:ext uri="{FF2B5EF4-FFF2-40B4-BE49-F238E27FC236}">
                <a16:creationId xmlns:a16="http://schemas.microsoft.com/office/drawing/2014/main" id="{D7A58E2A-3A3B-7D68-6D39-D2E09A2AC2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0216" y="2010569"/>
            <a:ext cx="176943" cy="176943"/>
          </a:xfrm>
          <a:prstGeom prst="rect">
            <a:avLst/>
          </a:prstGeom>
        </p:spPr>
      </p:pic>
      <p:sp>
        <p:nvSpPr>
          <p:cNvPr id="507" name="Fluxograma: Processo Alternativo 506">
            <a:extLst>
              <a:ext uri="{FF2B5EF4-FFF2-40B4-BE49-F238E27FC236}">
                <a16:creationId xmlns:a16="http://schemas.microsoft.com/office/drawing/2014/main" id="{39B0AD4C-4514-9CE5-4572-36A5B0A4F5F7}"/>
              </a:ext>
            </a:extLst>
          </p:cNvPr>
          <p:cNvSpPr/>
          <p:nvPr/>
        </p:nvSpPr>
        <p:spPr>
          <a:xfrm>
            <a:off x="3082020" y="2010569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PCO</a:t>
            </a:r>
          </a:p>
        </p:txBody>
      </p:sp>
      <p:pic>
        <p:nvPicPr>
          <p:cNvPr id="508" name="Imagem 507">
            <a:extLst>
              <a:ext uri="{FF2B5EF4-FFF2-40B4-BE49-F238E27FC236}">
                <a16:creationId xmlns:a16="http://schemas.microsoft.com/office/drawing/2014/main" id="{B97EB066-621C-47D8-69E7-572E82F8A0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6084" y="2010569"/>
            <a:ext cx="176943" cy="176943"/>
          </a:xfrm>
          <a:prstGeom prst="rect">
            <a:avLst/>
          </a:prstGeom>
        </p:spPr>
      </p:pic>
      <p:sp>
        <p:nvSpPr>
          <p:cNvPr id="509" name="Retângulo de cantos arredondados 41">
            <a:extLst>
              <a:ext uri="{FF2B5EF4-FFF2-40B4-BE49-F238E27FC236}">
                <a16:creationId xmlns:a16="http://schemas.microsoft.com/office/drawing/2014/main" id="{5C484CE7-0BA9-842A-C048-823C11B9B9C5}"/>
              </a:ext>
            </a:extLst>
          </p:cNvPr>
          <p:cNvSpPr/>
          <p:nvPr/>
        </p:nvSpPr>
        <p:spPr>
          <a:xfrm>
            <a:off x="1937150" y="121264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Criar oportunidade</a:t>
            </a:r>
            <a:endParaRPr kumimoji="0" lang="pt-BR" sz="825" b="0" i="0" u="none" strike="noStrike" kern="1200" cap="none" spc="0" normalizeH="0" baseline="0" noProof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66" name="Retângulo de cantos arredondados 41">
            <a:extLst>
              <a:ext uri="{FF2B5EF4-FFF2-40B4-BE49-F238E27FC236}">
                <a16:creationId xmlns:a16="http://schemas.microsoft.com/office/drawing/2014/main" id="{562A2048-00D0-48D9-9900-49791FC3FE90}"/>
              </a:ext>
            </a:extLst>
          </p:cNvPr>
          <p:cNvSpPr/>
          <p:nvPr/>
        </p:nvSpPr>
        <p:spPr>
          <a:xfrm>
            <a:off x="3062931" y="122449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crédito</a:t>
            </a:r>
          </a:p>
        </p:txBody>
      </p:sp>
      <p:cxnSp>
        <p:nvCxnSpPr>
          <p:cNvPr id="67" name="Conector reto 66">
            <a:extLst>
              <a:ext uri="{FF2B5EF4-FFF2-40B4-BE49-F238E27FC236}">
                <a16:creationId xmlns:a16="http://schemas.microsoft.com/office/drawing/2014/main" id="{E096169C-1834-A152-1151-4BB9CD84B60A}"/>
              </a:ext>
            </a:extLst>
          </p:cNvPr>
          <p:cNvCxnSpPr>
            <a:cxnSpLocks/>
            <a:stCxn id="507" idx="0"/>
            <a:endCxn id="66" idx="2"/>
          </p:cNvCxnSpPr>
          <p:nvPr/>
        </p:nvCxnSpPr>
        <p:spPr>
          <a:xfrm flipV="1">
            <a:off x="3546420" y="1944499"/>
            <a:ext cx="2511" cy="6607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Conector de Seta Reta 67">
            <a:extLst>
              <a:ext uri="{FF2B5EF4-FFF2-40B4-BE49-F238E27FC236}">
                <a16:creationId xmlns:a16="http://schemas.microsoft.com/office/drawing/2014/main" id="{987D8774-DB15-6A24-0444-CF31C71D4C6B}"/>
              </a:ext>
            </a:extLst>
          </p:cNvPr>
          <p:cNvCxnSpPr>
            <a:cxnSpLocks/>
            <a:stCxn id="509" idx="3"/>
            <a:endCxn id="66" idx="1"/>
          </p:cNvCxnSpPr>
          <p:nvPr/>
        </p:nvCxnSpPr>
        <p:spPr>
          <a:xfrm>
            <a:off x="2909150" y="1572649"/>
            <a:ext cx="153781" cy="1185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ector reto 73">
            <a:extLst>
              <a:ext uri="{FF2B5EF4-FFF2-40B4-BE49-F238E27FC236}">
                <a16:creationId xmlns:a16="http://schemas.microsoft.com/office/drawing/2014/main" id="{528D4A11-6992-DFDE-18C5-15406C25A631}"/>
              </a:ext>
            </a:extLst>
          </p:cNvPr>
          <p:cNvCxnSpPr>
            <a:cxnSpLocks/>
            <a:stCxn id="509" idx="2"/>
            <a:endCxn id="503" idx="0"/>
          </p:cNvCxnSpPr>
          <p:nvPr/>
        </p:nvCxnSpPr>
        <p:spPr>
          <a:xfrm>
            <a:off x="2423150" y="1932649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9" name="Pentágono 6">
            <a:extLst>
              <a:ext uri="{FF2B5EF4-FFF2-40B4-BE49-F238E27FC236}">
                <a16:creationId xmlns:a16="http://schemas.microsoft.com/office/drawing/2014/main" id="{BA6B1CB5-637E-E1B1-DFEA-6F987F3B6D3C}"/>
              </a:ext>
            </a:extLst>
          </p:cNvPr>
          <p:cNvSpPr/>
          <p:nvPr/>
        </p:nvSpPr>
        <p:spPr>
          <a:xfrm>
            <a:off x="1936321" y="1065733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 e CSOL</a:t>
            </a:r>
          </a:p>
        </p:txBody>
      </p:sp>
      <p:pic>
        <p:nvPicPr>
          <p:cNvPr id="81" name="Imagem 80">
            <a:extLst>
              <a:ext uri="{FF2B5EF4-FFF2-40B4-BE49-F238E27FC236}">
                <a16:creationId xmlns:a16="http://schemas.microsoft.com/office/drawing/2014/main" id="{20ECA43E-1064-8998-B6AD-19D3CC4775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2485" y="1065732"/>
            <a:ext cx="198000" cy="198000"/>
          </a:xfrm>
          <a:prstGeom prst="rect">
            <a:avLst/>
          </a:prstGeom>
        </p:spPr>
      </p:pic>
      <p:sp>
        <p:nvSpPr>
          <p:cNvPr id="88" name="Pentágono 6">
            <a:extLst>
              <a:ext uri="{FF2B5EF4-FFF2-40B4-BE49-F238E27FC236}">
                <a16:creationId xmlns:a16="http://schemas.microsoft.com/office/drawing/2014/main" id="{E0015102-1726-C91B-331F-D4A31A42C9AC}"/>
              </a:ext>
            </a:extLst>
          </p:cNvPr>
          <p:cNvSpPr/>
          <p:nvPr/>
        </p:nvSpPr>
        <p:spPr>
          <a:xfrm>
            <a:off x="3088687" y="1065733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Crédito</a:t>
            </a:r>
          </a:p>
        </p:txBody>
      </p:sp>
      <p:pic>
        <p:nvPicPr>
          <p:cNvPr id="92" name="Imagem 91">
            <a:extLst>
              <a:ext uri="{FF2B5EF4-FFF2-40B4-BE49-F238E27FC236}">
                <a16:creationId xmlns:a16="http://schemas.microsoft.com/office/drawing/2014/main" id="{08278B01-D088-55B6-2201-762E4CB5BC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5651" y="1065732"/>
            <a:ext cx="198000" cy="198000"/>
          </a:xfrm>
          <a:prstGeom prst="rect">
            <a:avLst/>
          </a:prstGeom>
        </p:spPr>
      </p:pic>
      <p:sp>
        <p:nvSpPr>
          <p:cNvPr id="55" name="Fluxograma: Processo Alternativo 54">
            <a:extLst>
              <a:ext uri="{FF2B5EF4-FFF2-40B4-BE49-F238E27FC236}">
                <a16:creationId xmlns:a16="http://schemas.microsoft.com/office/drawing/2014/main" id="{1CC5DCC6-0F19-5A94-8908-6DAA60E30CD9}"/>
              </a:ext>
            </a:extLst>
          </p:cNvPr>
          <p:cNvSpPr/>
          <p:nvPr/>
        </p:nvSpPr>
        <p:spPr>
          <a:xfrm>
            <a:off x="704900" y="2025352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56" name="Imagem 55">
            <a:extLst>
              <a:ext uri="{FF2B5EF4-FFF2-40B4-BE49-F238E27FC236}">
                <a16:creationId xmlns:a16="http://schemas.microsoft.com/office/drawing/2014/main" id="{F11737C7-1FB7-0AFA-8B5C-F7C1AB6F76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900" y="2025352"/>
            <a:ext cx="176943" cy="176943"/>
          </a:xfrm>
          <a:prstGeom prst="rect">
            <a:avLst/>
          </a:prstGeom>
        </p:spPr>
      </p:pic>
      <p:sp>
        <p:nvSpPr>
          <p:cNvPr id="57" name="Retângulo de cantos arredondados 41">
            <a:extLst>
              <a:ext uri="{FF2B5EF4-FFF2-40B4-BE49-F238E27FC236}">
                <a16:creationId xmlns:a16="http://schemas.microsoft.com/office/drawing/2014/main" id="{B9F397E7-699E-DA9C-86B7-E50CE9C476D9}"/>
              </a:ext>
            </a:extLst>
          </p:cNvPr>
          <p:cNvSpPr/>
          <p:nvPr/>
        </p:nvSpPr>
        <p:spPr>
          <a:xfrm>
            <a:off x="681834" y="1227432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Negociar venda</a:t>
            </a:r>
            <a:endParaRPr kumimoji="0" lang="pt-BR" sz="825" b="0" i="0" u="none" strike="noStrike" kern="1200" cap="none" spc="0" normalizeH="0" baseline="0" noProof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60" name="Conector de Seta Reta 59">
            <a:extLst>
              <a:ext uri="{FF2B5EF4-FFF2-40B4-BE49-F238E27FC236}">
                <a16:creationId xmlns:a16="http://schemas.microsoft.com/office/drawing/2014/main" id="{3E00BDC8-0243-893D-C4FA-1E6CA25749F7}"/>
              </a:ext>
            </a:extLst>
          </p:cNvPr>
          <p:cNvCxnSpPr>
            <a:cxnSpLocks/>
            <a:endCxn id="57" idx="1"/>
          </p:cNvCxnSpPr>
          <p:nvPr/>
        </p:nvCxnSpPr>
        <p:spPr>
          <a:xfrm>
            <a:off x="551769" y="1585421"/>
            <a:ext cx="130065" cy="2011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Conector de Seta Reta 61">
            <a:extLst>
              <a:ext uri="{FF2B5EF4-FFF2-40B4-BE49-F238E27FC236}">
                <a16:creationId xmlns:a16="http://schemas.microsoft.com/office/drawing/2014/main" id="{558B16BF-D484-AB43-CCD2-75A418815746}"/>
              </a:ext>
            </a:extLst>
          </p:cNvPr>
          <p:cNvCxnSpPr>
            <a:cxnSpLocks/>
            <a:stCxn id="57" idx="3"/>
            <a:endCxn id="509" idx="1"/>
          </p:cNvCxnSpPr>
          <p:nvPr/>
        </p:nvCxnSpPr>
        <p:spPr>
          <a:xfrm flipV="1">
            <a:off x="1653834" y="1572649"/>
            <a:ext cx="283316" cy="14783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Conector reto 62">
            <a:extLst>
              <a:ext uri="{FF2B5EF4-FFF2-40B4-BE49-F238E27FC236}">
                <a16:creationId xmlns:a16="http://schemas.microsoft.com/office/drawing/2014/main" id="{44DCCFC4-2F99-2300-67D7-AFC6CF958631}"/>
              </a:ext>
            </a:extLst>
          </p:cNvPr>
          <p:cNvCxnSpPr>
            <a:cxnSpLocks/>
            <a:stCxn id="57" idx="2"/>
            <a:endCxn id="55" idx="0"/>
          </p:cNvCxnSpPr>
          <p:nvPr/>
        </p:nvCxnSpPr>
        <p:spPr>
          <a:xfrm>
            <a:off x="1167834" y="1947432"/>
            <a:ext cx="1466" cy="7792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8" name="Círculo: Vazio 447">
            <a:extLst>
              <a:ext uri="{FF2B5EF4-FFF2-40B4-BE49-F238E27FC236}">
                <a16:creationId xmlns:a16="http://schemas.microsoft.com/office/drawing/2014/main" id="{5276F84F-1B03-87FC-6C2B-7C82AB2A38B9}"/>
              </a:ext>
            </a:extLst>
          </p:cNvPr>
          <p:cNvSpPr/>
          <p:nvPr/>
        </p:nvSpPr>
        <p:spPr>
          <a:xfrm>
            <a:off x="238732" y="1443307"/>
            <a:ext cx="299748" cy="303576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449" name="Pentágono 6">
            <a:extLst>
              <a:ext uri="{FF2B5EF4-FFF2-40B4-BE49-F238E27FC236}">
                <a16:creationId xmlns:a16="http://schemas.microsoft.com/office/drawing/2014/main" id="{1ED3E455-B754-8E1A-069A-DEAC99312EFB}"/>
              </a:ext>
            </a:extLst>
          </p:cNvPr>
          <p:cNvSpPr/>
          <p:nvPr/>
        </p:nvSpPr>
        <p:spPr>
          <a:xfrm>
            <a:off x="657877" y="1061891"/>
            <a:ext cx="1213100" cy="207355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450" name="Imagem 449">
            <a:extLst>
              <a:ext uri="{FF2B5EF4-FFF2-40B4-BE49-F238E27FC236}">
                <a16:creationId xmlns:a16="http://schemas.microsoft.com/office/drawing/2014/main" id="{A8B77A38-C2CA-10A2-AA60-8720D5E03D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698" y="1058548"/>
            <a:ext cx="198000" cy="198000"/>
          </a:xfrm>
          <a:prstGeom prst="rect">
            <a:avLst/>
          </a:prstGeom>
        </p:spPr>
      </p:pic>
      <p:cxnSp>
        <p:nvCxnSpPr>
          <p:cNvPr id="20" name="Straight Connector 17">
            <a:extLst>
              <a:ext uri="{FF2B5EF4-FFF2-40B4-BE49-F238E27FC236}">
                <a16:creationId xmlns:a16="http://schemas.microsoft.com/office/drawing/2014/main" id="{71E6DD04-D8A6-5E8D-228A-B5E84274FFDC}"/>
              </a:ext>
            </a:extLst>
          </p:cNvPr>
          <p:cNvCxnSpPr>
            <a:cxnSpLocks/>
          </p:cNvCxnSpPr>
          <p:nvPr/>
        </p:nvCxnSpPr>
        <p:spPr>
          <a:xfrm>
            <a:off x="131709" y="393902"/>
            <a:ext cx="2401022" cy="10438"/>
          </a:xfrm>
          <a:prstGeom prst="line">
            <a:avLst/>
          </a:prstGeom>
          <a:ln w="28575">
            <a:solidFill>
              <a:srgbClr val="8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0E114BF7-9481-0E7D-008D-87226ACB179F}"/>
              </a:ext>
            </a:extLst>
          </p:cNvPr>
          <p:cNvSpPr txBox="1"/>
          <p:nvPr/>
        </p:nvSpPr>
        <p:spPr>
          <a:xfrm>
            <a:off x="19273" y="-2960"/>
            <a:ext cx="7295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MACRO FLUXO AS IS – SITE PRONTO|</a:t>
            </a: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srgbClr val="880000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RADAR</a:t>
            </a:r>
          </a:p>
        </p:txBody>
      </p:sp>
      <p:cxnSp>
        <p:nvCxnSpPr>
          <p:cNvPr id="39" name="Conector reto 38">
            <a:extLst>
              <a:ext uri="{FF2B5EF4-FFF2-40B4-BE49-F238E27FC236}">
                <a16:creationId xmlns:a16="http://schemas.microsoft.com/office/drawing/2014/main" id="{7BB81CC0-6B5E-0E23-1DAA-CC58F327010D}"/>
              </a:ext>
            </a:extLst>
          </p:cNvPr>
          <p:cNvCxnSpPr>
            <a:cxnSpLocks/>
            <a:stCxn id="41" idx="2"/>
          </p:cNvCxnSpPr>
          <p:nvPr/>
        </p:nvCxnSpPr>
        <p:spPr>
          <a:xfrm flipV="1">
            <a:off x="6877917" y="1943318"/>
            <a:ext cx="3767" cy="30853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Conector reto 39">
            <a:extLst>
              <a:ext uri="{FF2B5EF4-FFF2-40B4-BE49-F238E27FC236}">
                <a16:creationId xmlns:a16="http://schemas.microsoft.com/office/drawing/2014/main" id="{9E85A0AB-BFF1-109E-4CDB-89EFAFC742D6}"/>
              </a:ext>
            </a:extLst>
          </p:cNvPr>
          <p:cNvCxnSpPr>
            <a:cxnSpLocks/>
            <a:stCxn id="45" idx="2"/>
          </p:cNvCxnSpPr>
          <p:nvPr/>
        </p:nvCxnSpPr>
        <p:spPr>
          <a:xfrm flipH="1">
            <a:off x="5754566" y="1943318"/>
            <a:ext cx="13725" cy="403273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1" name="Fluxograma: Processo Alternativo 40">
            <a:extLst>
              <a:ext uri="{FF2B5EF4-FFF2-40B4-BE49-F238E27FC236}">
                <a16:creationId xmlns:a16="http://schemas.microsoft.com/office/drawing/2014/main" id="{C04769E0-6503-2253-1E6B-87F499087763}"/>
              </a:ext>
            </a:extLst>
          </p:cNvPr>
          <p:cNvSpPr/>
          <p:nvPr/>
        </p:nvSpPr>
        <p:spPr>
          <a:xfrm>
            <a:off x="6413517" y="2012615"/>
            <a:ext cx="928800" cy="239233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ITP</a:t>
            </a:r>
          </a:p>
        </p:txBody>
      </p:sp>
      <p:pic>
        <p:nvPicPr>
          <p:cNvPr id="44" name="Imagem 43">
            <a:extLst>
              <a:ext uri="{FF2B5EF4-FFF2-40B4-BE49-F238E27FC236}">
                <a16:creationId xmlns:a16="http://schemas.microsoft.com/office/drawing/2014/main" id="{1FF6039D-9867-86A3-BBDB-E437263B43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075" y="2012616"/>
            <a:ext cx="176943" cy="176943"/>
          </a:xfrm>
          <a:prstGeom prst="rect">
            <a:avLst/>
          </a:prstGeom>
        </p:spPr>
      </p:pic>
      <p:sp>
        <p:nvSpPr>
          <p:cNvPr id="45" name="Retângulo de cantos arredondados 41">
            <a:extLst>
              <a:ext uri="{FF2B5EF4-FFF2-40B4-BE49-F238E27FC236}">
                <a16:creationId xmlns:a16="http://schemas.microsoft.com/office/drawing/2014/main" id="{B88B7C0B-385C-9A91-52F2-25CB36C46A0C}"/>
              </a:ext>
            </a:extLst>
          </p:cNvPr>
          <p:cNvSpPr/>
          <p:nvPr/>
        </p:nvSpPr>
        <p:spPr>
          <a:xfrm>
            <a:off x="5282291" y="122331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Gerar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Documentos enviar link assinatura eletrônica</a:t>
            </a:r>
          </a:p>
        </p:txBody>
      </p:sp>
      <p:sp>
        <p:nvSpPr>
          <p:cNvPr id="46" name="Retângulo de cantos arredondados 41">
            <a:extLst>
              <a:ext uri="{FF2B5EF4-FFF2-40B4-BE49-F238E27FC236}">
                <a16:creationId xmlns:a16="http://schemas.microsoft.com/office/drawing/2014/main" id="{1069A764-C087-F91D-5F18-638048DDC204}"/>
              </a:ext>
            </a:extLst>
          </p:cNvPr>
          <p:cNvSpPr/>
          <p:nvPr/>
        </p:nvSpPr>
        <p:spPr>
          <a:xfrm>
            <a:off x="6372680" y="1223318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Abrir OI anexar documentos</a:t>
            </a:r>
          </a:p>
        </p:txBody>
      </p:sp>
      <p:cxnSp>
        <p:nvCxnSpPr>
          <p:cNvPr id="47" name="Conector de Seta Reta 46">
            <a:extLst>
              <a:ext uri="{FF2B5EF4-FFF2-40B4-BE49-F238E27FC236}">
                <a16:creationId xmlns:a16="http://schemas.microsoft.com/office/drawing/2014/main" id="{707F37A7-8B55-CA46-3DD6-D134DCFA8538}"/>
              </a:ext>
            </a:extLst>
          </p:cNvPr>
          <p:cNvCxnSpPr>
            <a:cxnSpLocks/>
            <a:stCxn id="45" idx="3"/>
            <a:endCxn id="46" idx="1"/>
          </p:cNvCxnSpPr>
          <p:nvPr/>
        </p:nvCxnSpPr>
        <p:spPr>
          <a:xfrm>
            <a:off x="6254291" y="1583318"/>
            <a:ext cx="118389" cy="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entágono 6">
            <a:extLst>
              <a:ext uri="{FF2B5EF4-FFF2-40B4-BE49-F238E27FC236}">
                <a16:creationId xmlns:a16="http://schemas.microsoft.com/office/drawing/2014/main" id="{AA6A1248-3840-AF63-D017-2E639504F8EB}"/>
              </a:ext>
            </a:extLst>
          </p:cNvPr>
          <p:cNvSpPr/>
          <p:nvPr/>
        </p:nvSpPr>
        <p:spPr>
          <a:xfrm>
            <a:off x="5233884" y="1060015"/>
            <a:ext cx="1109455" cy="206218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 e CSOL</a:t>
            </a:r>
          </a:p>
        </p:txBody>
      </p:sp>
      <p:pic>
        <p:nvPicPr>
          <p:cNvPr id="50" name="Imagem 49">
            <a:extLst>
              <a:ext uri="{FF2B5EF4-FFF2-40B4-BE49-F238E27FC236}">
                <a16:creationId xmlns:a16="http://schemas.microsoft.com/office/drawing/2014/main" id="{C77FC891-9DB5-DF14-F596-830F0E125B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0266" y="1058844"/>
            <a:ext cx="198000" cy="198000"/>
          </a:xfrm>
          <a:prstGeom prst="rect">
            <a:avLst/>
          </a:prstGeom>
        </p:spPr>
      </p:pic>
      <p:sp>
        <p:nvSpPr>
          <p:cNvPr id="51" name="Pentágono 6">
            <a:extLst>
              <a:ext uri="{FF2B5EF4-FFF2-40B4-BE49-F238E27FC236}">
                <a16:creationId xmlns:a16="http://schemas.microsoft.com/office/drawing/2014/main" id="{C09002D5-405A-131A-24E0-E6B82B3C943F}"/>
              </a:ext>
            </a:extLst>
          </p:cNvPr>
          <p:cNvSpPr/>
          <p:nvPr/>
        </p:nvSpPr>
        <p:spPr>
          <a:xfrm>
            <a:off x="6407071" y="1067780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Vendas</a:t>
            </a:r>
          </a:p>
        </p:txBody>
      </p:sp>
      <p:pic>
        <p:nvPicPr>
          <p:cNvPr id="52" name="Imagem 51">
            <a:extLst>
              <a:ext uri="{FF2B5EF4-FFF2-40B4-BE49-F238E27FC236}">
                <a16:creationId xmlns:a16="http://schemas.microsoft.com/office/drawing/2014/main" id="{D55230D1-5AEB-F1F6-1215-5C938EFC93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6403" y="1067779"/>
            <a:ext cx="198000" cy="198000"/>
          </a:xfrm>
          <a:prstGeom prst="rect">
            <a:avLst/>
          </a:prstGeom>
        </p:spPr>
      </p:pic>
      <p:sp>
        <p:nvSpPr>
          <p:cNvPr id="58" name="Fluxograma: Processo Alternativo 57">
            <a:extLst>
              <a:ext uri="{FF2B5EF4-FFF2-40B4-BE49-F238E27FC236}">
                <a16:creationId xmlns:a16="http://schemas.microsoft.com/office/drawing/2014/main" id="{6102F24D-560A-B7C4-7A3F-DEBEEEAB7484}"/>
              </a:ext>
            </a:extLst>
          </p:cNvPr>
          <p:cNvSpPr/>
          <p:nvPr/>
        </p:nvSpPr>
        <p:spPr>
          <a:xfrm>
            <a:off x="5267301" y="2012616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Gerador de proposta</a:t>
            </a:r>
          </a:p>
        </p:txBody>
      </p:sp>
      <p:pic>
        <p:nvPicPr>
          <p:cNvPr id="59" name="Imagem 58">
            <a:extLst>
              <a:ext uri="{FF2B5EF4-FFF2-40B4-BE49-F238E27FC236}">
                <a16:creationId xmlns:a16="http://schemas.microsoft.com/office/drawing/2014/main" id="{AE43B404-717C-93B9-B446-1949D438DF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3859" y="2012616"/>
            <a:ext cx="176943" cy="176943"/>
          </a:xfrm>
          <a:prstGeom prst="rect">
            <a:avLst/>
          </a:prstGeom>
        </p:spPr>
      </p:pic>
      <p:sp>
        <p:nvSpPr>
          <p:cNvPr id="61" name="Fluxograma: Processo Alternativo 60">
            <a:extLst>
              <a:ext uri="{FF2B5EF4-FFF2-40B4-BE49-F238E27FC236}">
                <a16:creationId xmlns:a16="http://schemas.microsoft.com/office/drawing/2014/main" id="{0E8818E9-76FC-0B80-EE38-96E70E6998C6}"/>
              </a:ext>
            </a:extLst>
          </p:cNvPr>
          <p:cNvSpPr/>
          <p:nvPr/>
        </p:nvSpPr>
        <p:spPr>
          <a:xfrm>
            <a:off x="5267939" y="225987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451" name="Imagem 450">
            <a:extLst>
              <a:ext uri="{FF2B5EF4-FFF2-40B4-BE49-F238E27FC236}">
                <a16:creationId xmlns:a16="http://schemas.microsoft.com/office/drawing/2014/main" id="{4B1FEFF0-E621-4FE5-F3BD-407D31BB53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8800" y="2277708"/>
            <a:ext cx="176943" cy="176943"/>
          </a:xfrm>
          <a:prstGeom prst="rect">
            <a:avLst/>
          </a:prstGeom>
        </p:spPr>
      </p:pic>
      <p:cxnSp>
        <p:nvCxnSpPr>
          <p:cNvPr id="452" name="Conector reto 451">
            <a:extLst>
              <a:ext uri="{FF2B5EF4-FFF2-40B4-BE49-F238E27FC236}">
                <a16:creationId xmlns:a16="http://schemas.microsoft.com/office/drawing/2014/main" id="{739D5009-95AF-B7A3-1031-05828AA8E558}"/>
              </a:ext>
            </a:extLst>
          </p:cNvPr>
          <p:cNvCxnSpPr>
            <a:cxnSpLocks/>
            <a:stCxn id="453" idx="2"/>
            <a:endCxn id="456" idx="2"/>
          </p:cNvCxnSpPr>
          <p:nvPr/>
        </p:nvCxnSpPr>
        <p:spPr>
          <a:xfrm flipH="1">
            <a:off x="4650087" y="1956759"/>
            <a:ext cx="23890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3" name="Retângulo de cantos arredondados 41">
            <a:extLst>
              <a:ext uri="{FF2B5EF4-FFF2-40B4-BE49-F238E27FC236}">
                <a16:creationId xmlns:a16="http://schemas.microsoft.com/office/drawing/2014/main" id="{FCEFCED5-C84A-ED98-3E8C-34A9D6E62A74}"/>
              </a:ext>
            </a:extLst>
          </p:cNvPr>
          <p:cNvSpPr/>
          <p:nvPr/>
        </p:nvSpPr>
        <p:spPr>
          <a:xfrm>
            <a:off x="4187977" y="123675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Analisar dados</a:t>
            </a:r>
          </a:p>
        </p:txBody>
      </p:sp>
      <p:sp>
        <p:nvSpPr>
          <p:cNvPr id="454" name="Pentágono 6">
            <a:extLst>
              <a:ext uri="{FF2B5EF4-FFF2-40B4-BE49-F238E27FC236}">
                <a16:creationId xmlns:a16="http://schemas.microsoft.com/office/drawing/2014/main" id="{0BE301E8-4E6F-2641-BFF8-66FF44EE3972}"/>
              </a:ext>
            </a:extLst>
          </p:cNvPr>
          <p:cNvSpPr/>
          <p:nvPr/>
        </p:nvSpPr>
        <p:spPr>
          <a:xfrm>
            <a:off x="4214716" y="1081221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Antifraude</a:t>
            </a:r>
          </a:p>
        </p:txBody>
      </p:sp>
      <p:pic>
        <p:nvPicPr>
          <p:cNvPr id="455" name="Imagem 454">
            <a:extLst>
              <a:ext uri="{FF2B5EF4-FFF2-40B4-BE49-F238E27FC236}">
                <a16:creationId xmlns:a16="http://schemas.microsoft.com/office/drawing/2014/main" id="{A4BFFBD2-89E1-E815-F7CC-619543C8D8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1680" y="1081220"/>
            <a:ext cx="198000" cy="198000"/>
          </a:xfrm>
          <a:prstGeom prst="rect">
            <a:avLst/>
          </a:prstGeom>
        </p:spPr>
      </p:pic>
      <p:sp>
        <p:nvSpPr>
          <p:cNvPr id="456" name="Fluxograma: Processo Alternativo 455">
            <a:extLst>
              <a:ext uri="{FF2B5EF4-FFF2-40B4-BE49-F238E27FC236}">
                <a16:creationId xmlns:a16="http://schemas.microsoft.com/office/drawing/2014/main" id="{9AA68A43-37EC-80C3-0284-BFCBF5004351}"/>
              </a:ext>
            </a:extLst>
          </p:cNvPr>
          <p:cNvSpPr/>
          <p:nvPr/>
        </p:nvSpPr>
        <p:spPr>
          <a:xfrm>
            <a:off x="4185687" y="202605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Radar</a:t>
            </a:r>
          </a:p>
        </p:txBody>
      </p:sp>
      <p:pic>
        <p:nvPicPr>
          <p:cNvPr id="457" name="Imagem 456">
            <a:extLst>
              <a:ext uri="{FF2B5EF4-FFF2-40B4-BE49-F238E27FC236}">
                <a16:creationId xmlns:a16="http://schemas.microsoft.com/office/drawing/2014/main" id="{F652725E-26E3-AEE8-F4C5-CE22DBCB4A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9545" y="2026057"/>
            <a:ext cx="176943" cy="176943"/>
          </a:xfrm>
          <a:prstGeom prst="rect">
            <a:avLst/>
          </a:prstGeom>
        </p:spPr>
      </p:pic>
      <p:cxnSp>
        <p:nvCxnSpPr>
          <p:cNvPr id="458" name="Conector de Seta Reta 457">
            <a:extLst>
              <a:ext uri="{FF2B5EF4-FFF2-40B4-BE49-F238E27FC236}">
                <a16:creationId xmlns:a16="http://schemas.microsoft.com/office/drawing/2014/main" id="{EEC657F4-A935-1B06-21CB-91494F390774}"/>
              </a:ext>
            </a:extLst>
          </p:cNvPr>
          <p:cNvCxnSpPr>
            <a:cxnSpLocks/>
            <a:stCxn id="453" idx="3"/>
            <a:endCxn id="45" idx="1"/>
          </p:cNvCxnSpPr>
          <p:nvPr/>
        </p:nvCxnSpPr>
        <p:spPr>
          <a:xfrm flipV="1">
            <a:off x="5159977" y="1583318"/>
            <a:ext cx="122314" cy="13441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9" name="Fluxograma: Processo Alternativo 458">
            <a:extLst>
              <a:ext uri="{FF2B5EF4-FFF2-40B4-BE49-F238E27FC236}">
                <a16:creationId xmlns:a16="http://schemas.microsoft.com/office/drawing/2014/main" id="{D73FD1E3-5862-227B-9894-284EB4C54D7D}"/>
              </a:ext>
            </a:extLst>
          </p:cNvPr>
          <p:cNvSpPr/>
          <p:nvPr/>
        </p:nvSpPr>
        <p:spPr>
          <a:xfrm>
            <a:off x="5272966" y="249841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Docsugn</a:t>
            </a:r>
            <a:endParaRPr kumimoji="0" lang="pt-BR" sz="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pic>
        <p:nvPicPr>
          <p:cNvPr id="460" name="Imagem 459">
            <a:extLst>
              <a:ext uri="{FF2B5EF4-FFF2-40B4-BE49-F238E27FC236}">
                <a16:creationId xmlns:a16="http://schemas.microsoft.com/office/drawing/2014/main" id="{62E56DFF-6F05-8D75-51E7-9661BC1332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4991" y="2520868"/>
            <a:ext cx="176943" cy="176943"/>
          </a:xfrm>
          <a:prstGeom prst="rect">
            <a:avLst/>
          </a:prstGeom>
        </p:spPr>
      </p:pic>
      <p:cxnSp>
        <p:nvCxnSpPr>
          <p:cNvPr id="461" name="Conector de Seta Reta 460">
            <a:extLst>
              <a:ext uri="{FF2B5EF4-FFF2-40B4-BE49-F238E27FC236}">
                <a16:creationId xmlns:a16="http://schemas.microsoft.com/office/drawing/2014/main" id="{8523A8F8-EA16-A502-045B-DA66CA451C02}"/>
              </a:ext>
            </a:extLst>
          </p:cNvPr>
          <p:cNvCxnSpPr>
            <a:cxnSpLocks/>
            <a:stCxn id="66" idx="3"/>
            <a:endCxn id="453" idx="1"/>
          </p:cNvCxnSpPr>
          <p:nvPr/>
        </p:nvCxnSpPr>
        <p:spPr>
          <a:xfrm>
            <a:off x="4034931" y="1584499"/>
            <a:ext cx="153046" cy="12260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8" name="Conector reto 467">
            <a:extLst>
              <a:ext uri="{FF2B5EF4-FFF2-40B4-BE49-F238E27FC236}">
                <a16:creationId xmlns:a16="http://schemas.microsoft.com/office/drawing/2014/main" id="{1B1140FA-1250-791C-595C-4D1310FCC82F}"/>
              </a:ext>
            </a:extLst>
          </p:cNvPr>
          <p:cNvCxnSpPr>
            <a:cxnSpLocks/>
            <a:endCxn id="78" idx="0"/>
          </p:cNvCxnSpPr>
          <p:nvPr/>
        </p:nvCxnSpPr>
        <p:spPr>
          <a:xfrm>
            <a:off x="3014399" y="4675058"/>
            <a:ext cx="0" cy="334714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9" name="Conector reto 468">
            <a:extLst>
              <a:ext uri="{FF2B5EF4-FFF2-40B4-BE49-F238E27FC236}">
                <a16:creationId xmlns:a16="http://schemas.microsoft.com/office/drawing/2014/main" id="{D95032A5-68D3-5A97-5A0B-2FC21909129D}"/>
              </a:ext>
            </a:extLst>
          </p:cNvPr>
          <p:cNvCxnSpPr>
            <a:cxnSpLocks/>
            <a:stCxn id="470" idx="2"/>
            <a:endCxn id="474" idx="2"/>
          </p:cNvCxnSpPr>
          <p:nvPr/>
        </p:nvCxnSpPr>
        <p:spPr>
          <a:xfrm>
            <a:off x="740491" y="4697476"/>
            <a:ext cx="1293" cy="513489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0" name="Retângulo de cantos arredondados 41">
            <a:extLst>
              <a:ext uri="{FF2B5EF4-FFF2-40B4-BE49-F238E27FC236}">
                <a16:creationId xmlns:a16="http://schemas.microsoft.com/office/drawing/2014/main" id="{2107BBEB-B303-D1EC-DA92-EA77478F3835}"/>
              </a:ext>
            </a:extLst>
          </p:cNvPr>
          <p:cNvSpPr/>
          <p:nvPr/>
        </p:nvSpPr>
        <p:spPr>
          <a:xfrm>
            <a:off x="177297" y="3977476"/>
            <a:ext cx="1126388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5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Tratar OI e analisar documento e registrar assinatura </a:t>
            </a:r>
          </a:p>
        </p:txBody>
      </p:sp>
      <p:cxnSp>
        <p:nvCxnSpPr>
          <p:cNvPr id="471" name="Conector de Seta Reta 470">
            <a:extLst>
              <a:ext uri="{FF2B5EF4-FFF2-40B4-BE49-F238E27FC236}">
                <a16:creationId xmlns:a16="http://schemas.microsoft.com/office/drawing/2014/main" id="{7FC2CCF4-1594-3C8D-EE36-59CF7ED1C151}"/>
              </a:ext>
            </a:extLst>
          </p:cNvPr>
          <p:cNvCxnSpPr>
            <a:cxnSpLocks/>
            <a:stCxn id="470" idx="3"/>
            <a:endCxn id="488" idx="1"/>
          </p:cNvCxnSpPr>
          <p:nvPr/>
        </p:nvCxnSpPr>
        <p:spPr>
          <a:xfrm flipV="1">
            <a:off x="1303685" y="4316577"/>
            <a:ext cx="103504" cy="20899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2" name="Pentágono 6">
            <a:extLst>
              <a:ext uri="{FF2B5EF4-FFF2-40B4-BE49-F238E27FC236}">
                <a16:creationId xmlns:a16="http://schemas.microsoft.com/office/drawing/2014/main" id="{F77B1CAA-0C70-1865-F27C-7F223BBFBC8E}"/>
              </a:ext>
            </a:extLst>
          </p:cNvPr>
          <p:cNvSpPr/>
          <p:nvPr/>
        </p:nvSpPr>
        <p:spPr>
          <a:xfrm>
            <a:off x="257478" y="3836382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EC  e CSOL</a:t>
            </a:r>
          </a:p>
        </p:txBody>
      </p:sp>
      <p:pic>
        <p:nvPicPr>
          <p:cNvPr id="473" name="Imagem 472">
            <a:extLst>
              <a:ext uri="{FF2B5EF4-FFF2-40B4-BE49-F238E27FC236}">
                <a16:creationId xmlns:a16="http://schemas.microsoft.com/office/drawing/2014/main" id="{935AAFE9-2493-90F1-FF89-C9B8EDB710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80" y="3856719"/>
            <a:ext cx="198000" cy="198000"/>
          </a:xfrm>
          <a:prstGeom prst="rect">
            <a:avLst/>
          </a:prstGeom>
        </p:spPr>
      </p:pic>
      <p:sp>
        <p:nvSpPr>
          <p:cNvPr id="474" name="Fluxograma: Processo Alternativo 473">
            <a:extLst>
              <a:ext uri="{FF2B5EF4-FFF2-40B4-BE49-F238E27FC236}">
                <a16:creationId xmlns:a16="http://schemas.microsoft.com/office/drawing/2014/main" id="{5FEB7219-A3E5-725B-2AA4-E7B4D72B8F4B}"/>
              </a:ext>
            </a:extLst>
          </p:cNvPr>
          <p:cNvSpPr/>
          <p:nvPr/>
        </p:nvSpPr>
        <p:spPr>
          <a:xfrm>
            <a:off x="277384" y="5012965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GUC</a:t>
            </a:r>
          </a:p>
        </p:txBody>
      </p:sp>
      <p:sp>
        <p:nvSpPr>
          <p:cNvPr id="475" name="Fluxograma: Processo Alternativo 474">
            <a:extLst>
              <a:ext uri="{FF2B5EF4-FFF2-40B4-BE49-F238E27FC236}">
                <a16:creationId xmlns:a16="http://schemas.microsoft.com/office/drawing/2014/main" id="{703F04F2-BFF8-645A-03E3-2D1DE43AF847}"/>
              </a:ext>
            </a:extLst>
          </p:cNvPr>
          <p:cNvSpPr/>
          <p:nvPr/>
        </p:nvSpPr>
        <p:spPr>
          <a:xfrm>
            <a:off x="272452" y="474053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ITP</a:t>
            </a:r>
          </a:p>
        </p:txBody>
      </p:sp>
      <p:pic>
        <p:nvPicPr>
          <p:cNvPr id="476" name="Imagem 475">
            <a:extLst>
              <a:ext uri="{FF2B5EF4-FFF2-40B4-BE49-F238E27FC236}">
                <a16:creationId xmlns:a16="http://schemas.microsoft.com/office/drawing/2014/main" id="{58EFC398-68E0-41E5-D611-C886719CD9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391" y="4740531"/>
            <a:ext cx="176943" cy="176943"/>
          </a:xfrm>
          <a:prstGeom prst="rect">
            <a:avLst/>
          </a:prstGeom>
        </p:spPr>
      </p:pic>
      <p:pic>
        <p:nvPicPr>
          <p:cNvPr id="477" name="Imagem 476">
            <a:extLst>
              <a:ext uri="{FF2B5EF4-FFF2-40B4-BE49-F238E27FC236}">
                <a16:creationId xmlns:a16="http://schemas.microsoft.com/office/drawing/2014/main" id="{4AE3D9A9-C2AB-6871-ECA7-D9A8F92A3A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6291" y="5032106"/>
            <a:ext cx="176943" cy="176943"/>
          </a:xfrm>
          <a:prstGeom prst="rect">
            <a:avLst/>
          </a:prstGeom>
        </p:spPr>
      </p:pic>
      <p:sp>
        <p:nvSpPr>
          <p:cNvPr id="478" name="CaixaDeTexto 477">
            <a:extLst>
              <a:ext uri="{FF2B5EF4-FFF2-40B4-BE49-F238E27FC236}">
                <a16:creationId xmlns:a16="http://schemas.microsoft.com/office/drawing/2014/main" id="{281B351A-87BD-30A3-0E44-699250728E04}"/>
              </a:ext>
            </a:extLst>
          </p:cNvPr>
          <p:cNvSpPr txBox="1"/>
          <p:nvPr/>
        </p:nvSpPr>
        <p:spPr>
          <a:xfrm>
            <a:off x="89310" y="3278666"/>
            <a:ext cx="48710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2. Etapa Análise de Documentação e Input</a:t>
            </a:r>
          </a:p>
        </p:txBody>
      </p:sp>
      <p:sp>
        <p:nvSpPr>
          <p:cNvPr id="479" name="Retângulo: Único Canto Arredondado 478">
            <a:extLst>
              <a:ext uri="{FF2B5EF4-FFF2-40B4-BE49-F238E27FC236}">
                <a16:creationId xmlns:a16="http://schemas.microsoft.com/office/drawing/2014/main" id="{D2921921-B536-B0FA-213D-CD46744076E9}"/>
              </a:ext>
            </a:extLst>
          </p:cNvPr>
          <p:cNvSpPr/>
          <p:nvPr/>
        </p:nvSpPr>
        <p:spPr>
          <a:xfrm>
            <a:off x="2604943" y="3600544"/>
            <a:ext cx="1975029" cy="161223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2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AMX" panose="020B0604020202020204" charset="0"/>
              </a:rPr>
              <a:t> dias úteis  (NOC IP)</a:t>
            </a:r>
          </a:p>
        </p:txBody>
      </p:sp>
      <p:pic>
        <p:nvPicPr>
          <p:cNvPr id="480" name="Gráfico 479" descr="Relógio com preenchimento sólido">
            <a:extLst>
              <a:ext uri="{FF2B5EF4-FFF2-40B4-BE49-F238E27FC236}">
                <a16:creationId xmlns:a16="http://schemas.microsoft.com/office/drawing/2014/main" id="{761232A9-562F-F99E-9899-477FC89C088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628073" y="3593423"/>
            <a:ext cx="166334" cy="190625"/>
          </a:xfrm>
          <a:prstGeom prst="rect">
            <a:avLst/>
          </a:prstGeom>
        </p:spPr>
      </p:pic>
      <p:sp>
        <p:nvSpPr>
          <p:cNvPr id="481" name="Fluxograma: Processo Alternativo 480">
            <a:extLst>
              <a:ext uri="{FF2B5EF4-FFF2-40B4-BE49-F238E27FC236}">
                <a16:creationId xmlns:a16="http://schemas.microsoft.com/office/drawing/2014/main" id="{61EB4FC8-D215-0ACE-150E-D09433D15845}"/>
              </a:ext>
            </a:extLst>
          </p:cNvPr>
          <p:cNvSpPr/>
          <p:nvPr/>
        </p:nvSpPr>
        <p:spPr>
          <a:xfrm>
            <a:off x="2549999" y="474053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482" name="Imagem 481">
            <a:extLst>
              <a:ext uri="{FF2B5EF4-FFF2-40B4-BE49-F238E27FC236}">
                <a16:creationId xmlns:a16="http://schemas.microsoft.com/office/drawing/2014/main" id="{B2F5B375-8D8E-EC34-B051-857497A8AF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4841" y="4740530"/>
            <a:ext cx="198000" cy="198000"/>
          </a:xfrm>
          <a:prstGeom prst="rect">
            <a:avLst/>
          </a:prstGeom>
        </p:spPr>
      </p:pic>
      <p:sp>
        <p:nvSpPr>
          <p:cNvPr id="483" name="Retângulo de cantos arredondados 41">
            <a:extLst>
              <a:ext uri="{FF2B5EF4-FFF2-40B4-BE49-F238E27FC236}">
                <a16:creationId xmlns:a16="http://schemas.microsoft.com/office/drawing/2014/main" id="{4E39A246-77C5-DF51-B1A6-C87DB617F242}"/>
              </a:ext>
            </a:extLst>
          </p:cNvPr>
          <p:cNvSpPr/>
          <p:nvPr/>
        </p:nvSpPr>
        <p:spPr>
          <a:xfrm>
            <a:off x="2513787" y="395766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Designar para o GP e encaminhar documentação</a:t>
            </a:r>
          </a:p>
        </p:txBody>
      </p:sp>
      <p:sp>
        <p:nvSpPr>
          <p:cNvPr id="484" name="Retângulo: Único Canto Arredondado 483">
            <a:extLst>
              <a:ext uri="{FF2B5EF4-FFF2-40B4-BE49-F238E27FC236}">
                <a16:creationId xmlns:a16="http://schemas.microsoft.com/office/drawing/2014/main" id="{BD7C79AF-F02F-CB6C-3B37-02C4587146F5}"/>
              </a:ext>
            </a:extLst>
          </p:cNvPr>
          <p:cNvSpPr/>
          <p:nvPr/>
        </p:nvSpPr>
        <p:spPr>
          <a:xfrm>
            <a:off x="272451" y="3593655"/>
            <a:ext cx="2006991" cy="162398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 3 dias úteis  (EC)</a:t>
            </a:r>
          </a:p>
        </p:txBody>
      </p:sp>
      <p:pic>
        <p:nvPicPr>
          <p:cNvPr id="485" name="Gráfico 484" descr="Relógio com preenchimento sólido">
            <a:extLst>
              <a:ext uri="{FF2B5EF4-FFF2-40B4-BE49-F238E27FC236}">
                <a16:creationId xmlns:a16="http://schemas.microsoft.com/office/drawing/2014/main" id="{6F015C70-6FF6-716C-98CD-E585F9146AB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0429" y="3587090"/>
            <a:ext cx="166334" cy="190625"/>
          </a:xfrm>
          <a:prstGeom prst="rect">
            <a:avLst/>
          </a:prstGeom>
        </p:spPr>
      </p:pic>
      <p:sp>
        <p:nvSpPr>
          <p:cNvPr id="486" name="Pentágono 6">
            <a:extLst>
              <a:ext uri="{FF2B5EF4-FFF2-40B4-BE49-F238E27FC236}">
                <a16:creationId xmlns:a16="http://schemas.microsoft.com/office/drawing/2014/main" id="{F1CFC88C-31DF-4FD3-733F-A8CD8A291A04}"/>
              </a:ext>
            </a:extLst>
          </p:cNvPr>
          <p:cNvSpPr/>
          <p:nvPr/>
        </p:nvSpPr>
        <p:spPr>
          <a:xfrm>
            <a:off x="2513787" y="3837951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PMO</a:t>
            </a:r>
          </a:p>
        </p:txBody>
      </p:sp>
      <p:pic>
        <p:nvPicPr>
          <p:cNvPr id="487" name="Imagem 486">
            <a:extLst>
              <a:ext uri="{FF2B5EF4-FFF2-40B4-BE49-F238E27FC236}">
                <a16:creationId xmlns:a16="http://schemas.microsoft.com/office/drawing/2014/main" id="{C42FEEBC-2FF4-DB2F-8A70-625B2BB16C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5889" y="3858288"/>
            <a:ext cx="198000" cy="198000"/>
          </a:xfrm>
          <a:prstGeom prst="rect">
            <a:avLst/>
          </a:prstGeom>
        </p:spPr>
      </p:pic>
      <p:sp>
        <p:nvSpPr>
          <p:cNvPr id="488" name="Retângulo de cantos arredondados 41">
            <a:extLst>
              <a:ext uri="{FF2B5EF4-FFF2-40B4-BE49-F238E27FC236}">
                <a16:creationId xmlns:a16="http://schemas.microsoft.com/office/drawing/2014/main" id="{3FB277A1-4DD0-9C63-8FD9-55EC4E75D9CC}"/>
              </a:ext>
            </a:extLst>
          </p:cNvPr>
          <p:cNvSpPr/>
          <p:nvPr/>
        </p:nvSpPr>
        <p:spPr>
          <a:xfrm>
            <a:off x="1407189" y="3956577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Enviar OI para PMO (Projeto)</a:t>
            </a:r>
            <a:endParaRPr kumimoji="0" lang="pt-BR" sz="825" b="0" i="0" u="none" strike="noStrike" kern="1200" cap="none" spc="0" normalizeH="0" baseline="0" noProof="0">
              <a:ln w="19050"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491" name="Pentágono 6">
            <a:extLst>
              <a:ext uri="{FF2B5EF4-FFF2-40B4-BE49-F238E27FC236}">
                <a16:creationId xmlns:a16="http://schemas.microsoft.com/office/drawing/2014/main" id="{6A9A7C2A-CD51-B3CA-0AC9-6E413F388B3C}"/>
              </a:ext>
            </a:extLst>
          </p:cNvPr>
          <p:cNvSpPr/>
          <p:nvPr/>
        </p:nvSpPr>
        <p:spPr>
          <a:xfrm>
            <a:off x="1431548" y="3836188"/>
            <a:ext cx="928871" cy="198194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EC </a:t>
            </a:r>
          </a:p>
        </p:txBody>
      </p:sp>
      <p:sp>
        <p:nvSpPr>
          <p:cNvPr id="494" name="Fluxograma: Processo Alternativo 493">
            <a:extLst>
              <a:ext uri="{FF2B5EF4-FFF2-40B4-BE49-F238E27FC236}">
                <a16:creationId xmlns:a16="http://schemas.microsoft.com/office/drawing/2014/main" id="{C0D06301-DEE8-99A8-D7E4-81093DD9CB5F}"/>
              </a:ext>
            </a:extLst>
          </p:cNvPr>
          <p:cNvSpPr/>
          <p:nvPr/>
        </p:nvSpPr>
        <p:spPr>
          <a:xfrm>
            <a:off x="1402040" y="4740531"/>
            <a:ext cx="987885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cxnSp>
        <p:nvCxnSpPr>
          <p:cNvPr id="496" name="Conector reto 495">
            <a:extLst>
              <a:ext uri="{FF2B5EF4-FFF2-40B4-BE49-F238E27FC236}">
                <a16:creationId xmlns:a16="http://schemas.microsoft.com/office/drawing/2014/main" id="{C9A2C61F-26C3-B175-0E64-140E1F04D085}"/>
              </a:ext>
            </a:extLst>
          </p:cNvPr>
          <p:cNvCxnSpPr>
            <a:cxnSpLocks/>
            <a:stCxn id="488" idx="2"/>
            <a:endCxn id="494" idx="0"/>
          </p:cNvCxnSpPr>
          <p:nvPr/>
        </p:nvCxnSpPr>
        <p:spPr>
          <a:xfrm>
            <a:off x="1893189" y="4676577"/>
            <a:ext cx="2794" cy="63954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97" name="Imagem 496">
            <a:extLst>
              <a:ext uri="{FF2B5EF4-FFF2-40B4-BE49-F238E27FC236}">
                <a16:creationId xmlns:a16="http://schemas.microsoft.com/office/drawing/2014/main" id="{EE39BFFE-0468-9B61-5EAE-12D4BA5F01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68513" y="3871433"/>
            <a:ext cx="151633" cy="151633"/>
          </a:xfrm>
          <a:prstGeom prst="rect">
            <a:avLst/>
          </a:prstGeom>
        </p:spPr>
      </p:pic>
      <p:pic>
        <p:nvPicPr>
          <p:cNvPr id="498" name="Imagem 497">
            <a:extLst>
              <a:ext uri="{FF2B5EF4-FFF2-40B4-BE49-F238E27FC236}">
                <a16:creationId xmlns:a16="http://schemas.microsoft.com/office/drawing/2014/main" id="{AA48D30A-B78A-D212-3BB7-F4007EE878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6397" y="4740530"/>
            <a:ext cx="198000" cy="198000"/>
          </a:xfrm>
          <a:prstGeom prst="rect">
            <a:avLst/>
          </a:prstGeom>
        </p:spPr>
      </p:pic>
      <p:cxnSp>
        <p:nvCxnSpPr>
          <p:cNvPr id="499" name="Conector de Seta Reta 498">
            <a:extLst>
              <a:ext uri="{FF2B5EF4-FFF2-40B4-BE49-F238E27FC236}">
                <a16:creationId xmlns:a16="http://schemas.microsoft.com/office/drawing/2014/main" id="{542C183F-0724-3C64-BD10-D7F158C4D1DC}"/>
              </a:ext>
            </a:extLst>
          </p:cNvPr>
          <p:cNvCxnSpPr>
            <a:cxnSpLocks/>
            <a:stCxn id="488" idx="3"/>
            <a:endCxn id="483" idx="1"/>
          </p:cNvCxnSpPr>
          <p:nvPr/>
        </p:nvCxnSpPr>
        <p:spPr>
          <a:xfrm>
            <a:off x="2379189" y="4316577"/>
            <a:ext cx="134598" cy="1092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0" name="Conector de Seta Reta 499">
            <a:extLst>
              <a:ext uri="{FF2B5EF4-FFF2-40B4-BE49-F238E27FC236}">
                <a16:creationId xmlns:a16="http://schemas.microsoft.com/office/drawing/2014/main" id="{E032E254-6E92-CFC4-5A80-48714DE5AFCB}"/>
              </a:ext>
            </a:extLst>
          </p:cNvPr>
          <p:cNvCxnSpPr>
            <a:cxnSpLocks/>
            <a:stCxn id="483" idx="3"/>
            <a:endCxn id="501" idx="1"/>
          </p:cNvCxnSpPr>
          <p:nvPr/>
        </p:nvCxnSpPr>
        <p:spPr>
          <a:xfrm flipV="1">
            <a:off x="3485787" y="4315406"/>
            <a:ext cx="138701" cy="2263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1" name="Retângulo de cantos arredondados 41">
            <a:extLst>
              <a:ext uri="{FF2B5EF4-FFF2-40B4-BE49-F238E27FC236}">
                <a16:creationId xmlns:a16="http://schemas.microsoft.com/office/drawing/2014/main" id="{DE9D25C2-88C8-7179-6DA4-CC931A679D6F}"/>
              </a:ext>
            </a:extLst>
          </p:cNvPr>
          <p:cNvSpPr/>
          <p:nvPr/>
        </p:nvSpPr>
        <p:spPr>
          <a:xfrm>
            <a:off x="3624488" y="3955406"/>
            <a:ext cx="1100626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Acionar SOC, CPE e NOC IP atuar com interface com cliente</a:t>
            </a:r>
          </a:p>
        </p:txBody>
      </p:sp>
      <p:sp>
        <p:nvSpPr>
          <p:cNvPr id="65" name="Pentágono 6">
            <a:extLst>
              <a:ext uri="{FF2B5EF4-FFF2-40B4-BE49-F238E27FC236}">
                <a16:creationId xmlns:a16="http://schemas.microsoft.com/office/drawing/2014/main" id="{34F76F42-9734-7E00-774A-890DDC41E473}"/>
              </a:ext>
            </a:extLst>
          </p:cNvPr>
          <p:cNvSpPr/>
          <p:nvPr/>
        </p:nvSpPr>
        <p:spPr>
          <a:xfrm>
            <a:off x="3639155" y="3838977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GP e CSOL</a:t>
            </a:r>
          </a:p>
        </p:txBody>
      </p:sp>
      <p:pic>
        <p:nvPicPr>
          <p:cNvPr id="71" name="Imagem 70">
            <a:extLst>
              <a:ext uri="{FF2B5EF4-FFF2-40B4-BE49-F238E27FC236}">
                <a16:creationId xmlns:a16="http://schemas.microsoft.com/office/drawing/2014/main" id="{C80E93EA-0EB3-A146-2A48-8666331C7F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70003" y="3859317"/>
            <a:ext cx="198000" cy="198000"/>
          </a:xfrm>
          <a:prstGeom prst="rect">
            <a:avLst/>
          </a:prstGeom>
        </p:spPr>
      </p:pic>
      <p:sp>
        <p:nvSpPr>
          <p:cNvPr id="72" name="Fluxograma: Processo Alternativo 71">
            <a:extLst>
              <a:ext uri="{FF2B5EF4-FFF2-40B4-BE49-F238E27FC236}">
                <a16:creationId xmlns:a16="http://schemas.microsoft.com/office/drawing/2014/main" id="{AF597A2B-1F2D-E770-C61B-DDF795DBB9F8}"/>
              </a:ext>
            </a:extLst>
          </p:cNvPr>
          <p:cNvSpPr/>
          <p:nvPr/>
        </p:nvSpPr>
        <p:spPr>
          <a:xfrm>
            <a:off x="3649971" y="4740531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73" name="Imagem 72">
            <a:extLst>
              <a:ext uri="{FF2B5EF4-FFF2-40B4-BE49-F238E27FC236}">
                <a16:creationId xmlns:a16="http://schemas.microsoft.com/office/drawing/2014/main" id="{6E1E71A5-02D0-94CC-0C90-DB9E2BAF41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22809" y="4740530"/>
            <a:ext cx="198000" cy="198000"/>
          </a:xfrm>
          <a:prstGeom prst="rect">
            <a:avLst/>
          </a:prstGeom>
        </p:spPr>
      </p:pic>
      <p:cxnSp>
        <p:nvCxnSpPr>
          <p:cNvPr id="75" name="Conector reto 74">
            <a:extLst>
              <a:ext uri="{FF2B5EF4-FFF2-40B4-BE49-F238E27FC236}">
                <a16:creationId xmlns:a16="http://schemas.microsoft.com/office/drawing/2014/main" id="{3960ABE5-CA01-84F3-D144-73C5C3F7B139}"/>
              </a:ext>
            </a:extLst>
          </p:cNvPr>
          <p:cNvCxnSpPr>
            <a:cxnSpLocks/>
            <a:endCxn id="72" idx="0"/>
          </p:cNvCxnSpPr>
          <p:nvPr/>
        </p:nvCxnSpPr>
        <p:spPr>
          <a:xfrm>
            <a:off x="4114371" y="4682807"/>
            <a:ext cx="0" cy="57724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8" name="Fluxograma: Processo Alternativo 77">
            <a:extLst>
              <a:ext uri="{FF2B5EF4-FFF2-40B4-BE49-F238E27FC236}">
                <a16:creationId xmlns:a16="http://schemas.microsoft.com/office/drawing/2014/main" id="{F50F5F22-8331-2B2A-8C78-12DA6E70476A}"/>
              </a:ext>
            </a:extLst>
          </p:cNvPr>
          <p:cNvSpPr/>
          <p:nvPr/>
        </p:nvSpPr>
        <p:spPr>
          <a:xfrm>
            <a:off x="2549999" y="5009772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ITP</a:t>
            </a:r>
          </a:p>
        </p:txBody>
      </p:sp>
      <p:pic>
        <p:nvPicPr>
          <p:cNvPr id="80" name="Imagem 79">
            <a:extLst>
              <a:ext uri="{FF2B5EF4-FFF2-40B4-BE49-F238E27FC236}">
                <a16:creationId xmlns:a16="http://schemas.microsoft.com/office/drawing/2014/main" id="{515D82AF-93D5-0E32-8CF9-D3A34B373E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0938" y="5016881"/>
            <a:ext cx="176943" cy="176943"/>
          </a:xfrm>
          <a:prstGeom prst="rect">
            <a:avLst/>
          </a:prstGeom>
        </p:spPr>
      </p:pic>
      <p:pic>
        <p:nvPicPr>
          <p:cNvPr id="117" name="Gráfico 116" descr="Relógio com preenchimento sólido">
            <a:extLst>
              <a:ext uri="{FF2B5EF4-FFF2-40B4-BE49-F238E27FC236}">
                <a16:creationId xmlns:a16="http://schemas.microsoft.com/office/drawing/2014/main" id="{FAF65397-09EC-810A-398E-80CC91BCC3D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928048" y="5253955"/>
            <a:ext cx="166334" cy="190625"/>
          </a:xfrm>
          <a:prstGeom prst="rect">
            <a:avLst/>
          </a:prstGeom>
        </p:spPr>
      </p:pic>
      <p:sp>
        <p:nvSpPr>
          <p:cNvPr id="122" name="Fluxograma: Processo Alternativo 121">
            <a:extLst>
              <a:ext uri="{FF2B5EF4-FFF2-40B4-BE49-F238E27FC236}">
                <a16:creationId xmlns:a16="http://schemas.microsoft.com/office/drawing/2014/main" id="{925E2F22-BCC3-EDE3-87C1-A7434362C7CA}"/>
              </a:ext>
            </a:extLst>
          </p:cNvPr>
          <p:cNvSpPr/>
          <p:nvPr/>
        </p:nvSpPr>
        <p:spPr>
          <a:xfrm>
            <a:off x="3647048" y="500365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?</a:t>
            </a:r>
          </a:p>
        </p:txBody>
      </p:sp>
      <p:pic>
        <p:nvPicPr>
          <p:cNvPr id="123" name="Imagem 122">
            <a:extLst>
              <a:ext uri="{FF2B5EF4-FFF2-40B4-BE49-F238E27FC236}">
                <a16:creationId xmlns:a16="http://schemas.microsoft.com/office/drawing/2014/main" id="{EAE93960-2824-E8EA-23E9-6428244F05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19886" y="5003653"/>
            <a:ext cx="198000" cy="198000"/>
          </a:xfrm>
          <a:prstGeom prst="rect">
            <a:avLst/>
          </a:prstGeom>
        </p:spPr>
      </p:pic>
      <p:cxnSp>
        <p:nvCxnSpPr>
          <p:cNvPr id="124" name="Conector reto 123">
            <a:extLst>
              <a:ext uri="{FF2B5EF4-FFF2-40B4-BE49-F238E27FC236}">
                <a16:creationId xmlns:a16="http://schemas.microsoft.com/office/drawing/2014/main" id="{AF2897EE-2CBC-9C9D-4014-381E94C51D5E}"/>
              </a:ext>
            </a:extLst>
          </p:cNvPr>
          <p:cNvCxnSpPr>
            <a:cxnSpLocks/>
            <a:endCxn id="122" idx="0"/>
          </p:cNvCxnSpPr>
          <p:nvPr/>
        </p:nvCxnSpPr>
        <p:spPr>
          <a:xfrm>
            <a:off x="4111448" y="4945930"/>
            <a:ext cx="0" cy="57724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5" name="Conector: Angulado 344">
            <a:extLst>
              <a:ext uri="{FF2B5EF4-FFF2-40B4-BE49-F238E27FC236}">
                <a16:creationId xmlns:a16="http://schemas.microsoft.com/office/drawing/2014/main" id="{9B7C2B3D-B437-8E6E-843D-E470BDF29A2A}"/>
              </a:ext>
            </a:extLst>
          </p:cNvPr>
          <p:cNvCxnSpPr>
            <a:cxnSpLocks/>
            <a:stCxn id="46" idx="3"/>
            <a:endCxn id="470" idx="1"/>
          </p:cNvCxnSpPr>
          <p:nvPr/>
        </p:nvCxnSpPr>
        <p:spPr>
          <a:xfrm flipH="1">
            <a:off x="177297" y="1583318"/>
            <a:ext cx="7167383" cy="2754158"/>
          </a:xfrm>
          <a:prstGeom prst="bentConnector5">
            <a:avLst>
              <a:gd name="adj1" fmla="val -3189"/>
              <a:gd name="adj2" fmla="val 44595"/>
              <a:gd name="adj3" fmla="val 101854"/>
            </a:avLst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8" name="Conector reto 347">
            <a:extLst>
              <a:ext uri="{FF2B5EF4-FFF2-40B4-BE49-F238E27FC236}">
                <a16:creationId xmlns:a16="http://schemas.microsoft.com/office/drawing/2014/main" id="{252F3DA8-CA8E-90B7-B3D4-9348C3BCE6EF}"/>
              </a:ext>
            </a:extLst>
          </p:cNvPr>
          <p:cNvCxnSpPr>
            <a:cxnSpLocks/>
            <a:stCxn id="61" idx="2"/>
            <a:endCxn id="459" idx="0"/>
          </p:cNvCxnSpPr>
          <p:nvPr/>
        </p:nvCxnSpPr>
        <p:spPr>
          <a:xfrm>
            <a:off x="5732339" y="2457875"/>
            <a:ext cx="5027" cy="4054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51" name="Retângulo: Único Canto Arredondado 350">
            <a:extLst>
              <a:ext uri="{FF2B5EF4-FFF2-40B4-BE49-F238E27FC236}">
                <a16:creationId xmlns:a16="http://schemas.microsoft.com/office/drawing/2014/main" id="{3CA2E222-82D5-99C7-686A-13F4608F008B}"/>
              </a:ext>
            </a:extLst>
          </p:cNvPr>
          <p:cNvSpPr/>
          <p:nvPr/>
        </p:nvSpPr>
        <p:spPr>
          <a:xfrm>
            <a:off x="657876" y="815793"/>
            <a:ext cx="6678065" cy="180466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1 dia útil  (Vendas)</a:t>
            </a:r>
          </a:p>
        </p:txBody>
      </p:sp>
      <p:pic>
        <p:nvPicPr>
          <p:cNvPr id="352" name="Gráfico 351" descr="Relógio com preenchimento sólido">
            <a:extLst>
              <a:ext uri="{FF2B5EF4-FFF2-40B4-BE49-F238E27FC236}">
                <a16:creationId xmlns:a16="http://schemas.microsoft.com/office/drawing/2014/main" id="{DB4A76ED-D7A1-B239-3EC2-6F835E500A7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60645" y="816618"/>
            <a:ext cx="166334" cy="190625"/>
          </a:xfrm>
          <a:prstGeom prst="rect">
            <a:avLst/>
          </a:prstGeom>
        </p:spPr>
      </p:pic>
      <p:sp>
        <p:nvSpPr>
          <p:cNvPr id="353" name="CaixaDeTexto 352">
            <a:extLst>
              <a:ext uri="{FF2B5EF4-FFF2-40B4-BE49-F238E27FC236}">
                <a16:creationId xmlns:a16="http://schemas.microsoft.com/office/drawing/2014/main" id="{C0FF13B9-1D60-EC6C-1379-B6625E6EF30C}"/>
              </a:ext>
            </a:extLst>
          </p:cNvPr>
          <p:cNvSpPr txBox="1"/>
          <p:nvPr/>
        </p:nvSpPr>
        <p:spPr>
          <a:xfrm>
            <a:off x="213041" y="524227"/>
            <a:ext cx="269636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t-BR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Etapa Pré-Venda</a:t>
            </a:r>
          </a:p>
        </p:txBody>
      </p:sp>
      <p:sp>
        <p:nvSpPr>
          <p:cNvPr id="354" name="Google Shape;914;g1e5bc5d4dfe_0_1532">
            <a:extLst>
              <a:ext uri="{FF2B5EF4-FFF2-40B4-BE49-F238E27FC236}">
                <a16:creationId xmlns:a16="http://schemas.microsoft.com/office/drawing/2014/main" id="{079AAA1D-312D-59FF-FD53-8FC1DCB09CD8}"/>
              </a:ext>
            </a:extLst>
          </p:cNvPr>
          <p:cNvSpPr/>
          <p:nvPr/>
        </p:nvSpPr>
        <p:spPr>
          <a:xfrm>
            <a:off x="7838969" y="912288"/>
            <a:ext cx="4176168" cy="692902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Ponto importante – </a:t>
            </a:r>
            <a:r>
              <a:rPr kumimoji="0" lang="pt-BR" sz="700" b="1" i="0" u="sng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Pré</a:t>
            </a:r>
            <a:r>
              <a:rPr kumimoji="0" lang="pt-BR" sz="7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Venda (CSOL)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Atuar em conjunto com o executivo de venda na identificação das necessidades técnicas dos clientes;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Validar a viabilidade técnica das soluções propostas (para fixa e acima de 10 endereços)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Sugerir soluções técnicas adequadas ao perfil e segmento do cliente;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Participar de reuniões técnicas iniciais para levantar requisitos e esclarecer dúvidas prévias do cliente.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pic>
        <p:nvPicPr>
          <p:cNvPr id="355" name="Imagem 354">
            <a:extLst>
              <a:ext uri="{FF2B5EF4-FFF2-40B4-BE49-F238E27FC236}">
                <a16:creationId xmlns:a16="http://schemas.microsoft.com/office/drawing/2014/main" id="{6EC34A1C-8B75-AC11-F80B-8B8B1E0466B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7934377" y="836956"/>
            <a:ext cx="190173" cy="190173"/>
          </a:xfrm>
          <a:prstGeom prst="rect">
            <a:avLst/>
          </a:prstGeom>
        </p:spPr>
      </p:pic>
      <p:sp>
        <p:nvSpPr>
          <p:cNvPr id="356" name="Google Shape;914;g1e5bc5d4dfe_0_1532">
            <a:extLst>
              <a:ext uri="{FF2B5EF4-FFF2-40B4-BE49-F238E27FC236}">
                <a16:creationId xmlns:a16="http://schemas.microsoft.com/office/drawing/2014/main" id="{B21254C0-D1DE-2B3D-3454-DF58B530C991}"/>
              </a:ext>
            </a:extLst>
          </p:cNvPr>
          <p:cNvSpPr/>
          <p:nvPr/>
        </p:nvSpPr>
        <p:spPr>
          <a:xfrm>
            <a:off x="7839603" y="1661717"/>
            <a:ext cx="4173235" cy="634721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Ponto importante – Análise de Documento e input (CSOL)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Suportar o time especialista de contrato (EC) nas duvidas durante a solicitação do pedido;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Ajustes de documentos conforme as orientações do EC e os reenvia para nova análise;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O  PMO  informa ao Consultor de Soluções  sobre a aprovação, pendência ou reprovação da documentação.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pic>
        <p:nvPicPr>
          <p:cNvPr id="357" name="Imagem 356">
            <a:extLst>
              <a:ext uri="{FF2B5EF4-FFF2-40B4-BE49-F238E27FC236}">
                <a16:creationId xmlns:a16="http://schemas.microsoft.com/office/drawing/2014/main" id="{BFA64630-664E-6DEE-4048-0749897E213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7891186" y="1553593"/>
            <a:ext cx="190173" cy="190173"/>
          </a:xfrm>
          <a:prstGeom prst="rect">
            <a:avLst/>
          </a:prstGeom>
        </p:spPr>
      </p:pic>
      <p:sp>
        <p:nvSpPr>
          <p:cNvPr id="358" name="Google Shape;914;g1e5bc5d4dfe_0_1532">
            <a:extLst>
              <a:ext uri="{FF2B5EF4-FFF2-40B4-BE49-F238E27FC236}">
                <a16:creationId xmlns:a16="http://schemas.microsoft.com/office/drawing/2014/main" id="{C9E34CF6-807F-9315-B04B-88C3A13DEF53}"/>
              </a:ext>
            </a:extLst>
          </p:cNvPr>
          <p:cNvSpPr/>
          <p:nvPr/>
        </p:nvSpPr>
        <p:spPr>
          <a:xfrm>
            <a:off x="7829654" y="2350924"/>
            <a:ext cx="4195296" cy="400819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Ponto importante – Tecnica e instalação (CSOL)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Acompanhar os pedidos na esteira de produção e ativação (delivery);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Suportar o time delivery até ativação do serviço.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pic>
        <p:nvPicPr>
          <p:cNvPr id="359" name="Imagem 358">
            <a:extLst>
              <a:ext uri="{FF2B5EF4-FFF2-40B4-BE49-F238E27FC236}">
                <a16:creationId xmlns:a16="http://schemas.microsoft.com/office/drawing/2014/main" id="{63A17743-7D65-27F1-DBE4-5A6806513E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7864892" y="2277708"/>
            <a:ext cx="190173" cy="190173"/>
          </a:xfrm>
          <a:prstGeom prst="rect">
            <a:avLst/>
          </a:prstGeom>
        </p:spPr>
      </p:pic>
      <p:grpSp>
        <p:nvGrpSpPr>
          <p:cNvPr id="489" name="Agrupar 488">
            <a:extLst>
              <a:ext uri="{FF2B5EF4-FFF2-40B4-BE49-F238E27FC236}">
                <a16:creationId xmlns:a16="http://schemas.microsoft.com/office/drawing/2014/main" id="{3857D1FD-B02B-03C6-92C5-3E979A3D572C}"/>
              </a:ext>
            </a:extLst>
          </p:cNvPr>
          <p:cNvGrpSpPr/>
          <p:nvPr/>
        </p:nvGrpSpPr>
        <p:grpSpPr>
          <a:xfrm>
            <a:off x="5979051" y="3921290"/>
            <a:ext cx="919557" cy="767042"/>
            <a:chOff x="5942909" y="3750870"/>
            <a:chExt cx="1080174" cy="753917"/>
          </a:xfrm>
        </p:grpSpPr>
        <p:sp>
          <p:nvSpPr>
            <p:cNvPr id="490" name="Losango 489">
              <a:extLst>
                <a:ext uri="{FF2B5EF4-FFF2-40B4-BE49-F238E27FC236}">
                  <a16:creationId xmlns:a16="http://schemas.microsoft.com/office/drawing/2014/main" id="{6D6BABEF-B4FF-5088-6FB5-EAE0C9A86719}"/>
                </a:ext>
              </a:extLst>
            </p:cNvPr>
            <p:cNvSpPr/>
            <p:nvPr/>
          </p:nvSpPr>
          <p:spPr>
            <a:xfrm>
              <a:off x="5942909" y="3750870"/>
              <a:ext cx="1070397" cy="753917"/>
            </a:xfrm>
            <a:prstGeom prst="diamond">
              <a:avLst/>
            </a:prstGeom>
            <a:noFill/>
            <a:ln w="3175">
              <a:solidFill>
                <a:srgbClr val="8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675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492" name="CaixaDeTexto 491">
              <a:extLst>
                <a:ext uri="{FF2B5EF4-FFF2-40B4-BE49-F238E27FC236}">
                  <a16:creationId xmlns:a16="http://schemas.microsoft.com/office/drawing/2014/main" id="{34C6384D-2042-6E2D-F25B-DE80757C0BDF}"/>
                </a:ext>
              </a:extLst>
            </p:cNvPr>
            <p:cNvSpPr txBox="1"/>
            <p:nvPr/>
          </p:nvSpPr>
          <p:spPr>
            <a:xfrm>
              <a:off x="5990166" y="3957318"/>
              <a:ext cx="1032917" cy="4346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9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Roteador é do cliente?</a:t>
              </a:r>
            </a:p>
          </p:txBody>
        </p:sp>
      </p:grpSp>
      <p:cxnSp>
        <p:nvCxnSpPr>
          <p:cNvPr id="493" name="Conector: Angulado 492">
            <a:extLst>
              <a:ext uri="{FF2B5EF4-FFF2-40B4-BE49-F238E27FC236}">
                <a16:creationId xmlns:a16="http://schemas.microsoft.com/office/drawing/2014/main" id="{E920B892-A4E7-C18B-F7FA-FAAEBF9656AA}"/>
              </a:ext>
            </a:extLst>
          </p:cNvPr>
          <p:cNvCxnSpPr>
            <a:cxnSpLocks/>
            <a:stCxn id="490" idx="0"/>
            <a:endCxn id="329" idx="1"/>
          </p:cNvCxnSpPr>
          <p:nvPr/>
        </p:nvCxnSpPr>
        <p:spPr>
          <a:xfrm rot="5400000" flipH="1" flipV="1">
            <a:off x="6771725" y="3516864"/>
            <a:ext cx="67370" cy="741482"/>
          </a:xfrm>
          <a:prstGeom prst="bentConnector2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5" name="Conector reto 494">
            <a:extLst>
              <a:ext uri="{FF2B5EF4-FFF2-40B4-BE49-F238E27FC236}">
                <a16:creationId xmlns:a16="http://schemas.microsoft.com/office/drawing/2014/main" id="{E468D26C-ECF4-CFCF-F65D-7D16EFEC1402}"/>
              </a:ext>
            </a:extLst>
          </p:cNvPr>
          <p:cNvCxnSpPr>
            <a:cxnSpLocks/>
            <a:endCxn id="511" idx="2"/>
          </p:cNvCxnSpPr>
          <p:nvPr/>
        </p:nvCxnSpPr>
        <p:spPr>
          <a:xfrm flipH="1">
            <a:off x="7604985" y="5624286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2" name="Retângulo de cantos arredondados 41">
            <a:extLst>
              <a:ext uri="{FF2B5EF4-FFF2-40B4-BE49-F238E27FC236}">
                <a16:creationId xmlns:a16="http://schemas.microsoft.com/office/drawing/2014/main" id="{A2BF65C1-6413-5943-4D3F-8C0C5DC5F51A}"/>
              </a:ext>
            </a:extLst>
          </p:cNvPr>
          <p:cNvSpPr/>
          <p:nvPr/>
        </p:nvSpPr>
        <p:spPr>
          <a:xfrm>
            <a:off x="7125535" y="489688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Configurar equipamento</a:t>
            </a:r>
          </a:p>
        </p:txBody>
      </p:sp>
      <p:sp>
        <p:nvSpPr>
          <p:cNvPr id="505" name="Pentágono 6">
            <a:extLst>
              <a:ext uri="{FF2B5EF4-FFF2-40B4-BE49-F238E27FC236}">
                <a16:creationId xmlns:a16="http://schemas.microsoft.com/office/drawing/2014/main" id="{25DA2C50-1E8F-A0D3-81F3-59C1C1E66664}"/>
              </a:ext>
            </a:extLst>
          </p:cNvPr>
          <p:cNvSpPr/>
          <p:nvPr/>
        </p:nvSpPr>
        <p:spPr>
          <a:xfrm>
            <a:off x="7136045" y="4759429"/>
            <a:ext cx="980752" cy="176943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CPE</a:t>
            </a:r>
          </a:p>
        </p:txBody>
      </p:sp>
      <p:pic>
        <p:nvPicPr>
          <p:cNvPr id="506" name="Imagem 505">
            <a:extLst>
              <a:ext uri="{FF2B5EF4-FFF2-40B4-BE49-F238E27FC236}">
                <a16:creationId xmlns:a16="http://schemas.microsoft.com/office/drawing/2014/main" id="{859F7F22-F24D-BBD3-0D2B-605271A338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8146" y="4758710"/>
            <a:ext cx="198000" cy="198000"/>
          </a:xfrm>
          <a:prstGeom prst="rect">
            <a:avLst/>
          </a:prstGeom>
        </p:spPr>
      </p:pic>
      <p:cxnSp>
        <p:nvCxnSpPr>
          <p:cNvPr id="510" name="Conector de Seta Reta 509">
            <a:extLst>
              <a:ext uri="{FF2B5EF4-FFF2-40B4-BE49-F238E27FC236}">
                <a16:creationId xmlns:a16="http://schemas.microsoft.com/office/drawing/2014/main" id="{EB7B295A-735F-6BD7-9A60-C20B70DE408E}"/>
              </a:ext>
            </a:extLst>
          </p:cNvPr>
          <p:cNvCxnSpPr>
            <a:cxnSpLocks/>
            <a:stCxn id="100" idx="3"/>
            <a:endCxn id="389" idx="1"/>
          </p:cNvCxnSpPr>
          <p:nvPr/>
        </p:nvCxnSpPr>
        <p:spPr>
          <a:xfrm>
            <a:off x="10485431" y="3856719"/>
            <a:ext cx="134202" cy="688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1" name="Fluxograma: Processo Alternativo 510">
            <a:extLst>
              <a:ext uri="{FF2B5EF4-FFF2-40B4-BE49-F238E27FC236}">
                <a16:creationId xmlns:a16="http://schemas.microsoft.com/office/drawing/2014/main" id="{A518DB0E-E2C4-6842-DAAD-958C595538CF}"/>
              </a:ext>
            </a:extLst>
          </p:cNvPr>
          <p:cNvSpPr/>
          <p:nvPr/>
        </p:nvSpPr>
        <p:spPr>
          <a:xfrm>
            <a:off x="7140585" y="5696158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64" name="Imagem 63">
            <a:extLst>
              <a:ext uri="{FF2B5EF4-FFF2-40B4-BE49-F238E27FC236}">
                <a16:creationId xmlns:a16="http://schemas.microsoft.com/office/drawing/2014/main" id="{4D8105D0-0FDB-01BC-49BD-16F31E391D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4265" y="5691848"/>
            <a:ext cx="176943" cy="176943"/>
          </a:xfrm>
          <a:prstGeom prst="rect">
            <a:avLst/>
          </a:prstGeom>
        </p:spPr>
      </p:pic>
      <p:cxnSp>
        <p:nvCxnSpPr>
          <p:cNvPr id="69" name="Conector: Angulado 68">
            <a:extLst>
              <a:ext uri="{FF2B5EF4-FFF2-40B4-BE49-F238E27FC236}">
                <a16:creationId xmlns:a16="http://schemas.microsoft.com/office/drawing/2014/main" id="{350ABCB9-333C-796B-B295-4751971A2F6C}"/>
              </a:ext>
            </a:extLst>
          </p:cNvPr>
          <p:cNvCxnSpPr>
            <a:cxnSpLocks/>
            <a:stCxn id="490" idx="2"/>
            <a:endCxn id="502" idx="1"/>
          </p:cNvCxnSpPr>
          <p:nvPr/>
        </p:nvCxnSpPr>
        <p:spPr>
          <a:xfrm rot="16200000" flipH="1">
            <a:off x="6495825" y="4627174"/>
            <a:ext cx="568553" cy="690867"/>
          </a:xfrm>
          <a:prstGeom prst="bentConnector2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onector reto 69">
            <a:extLst>
              <a:ext uri="{FF2B5EF4-FFF2-40B4-BE49-F238E27FC236}">
                <a16:creationId xmlns:a16="http://schemas.microsoft.com/office/drawing/2014/main" id="{4F302BC5-9F46-978A-E47A-4A0B8534E583}"/>
              </a:ext>
            </a:extLst>
          </p:cNvPr>
          <p:cNvCxnSpPr>
            <a:cxnSpLocks/>
            <a:endCxn id="82" idx="2"/>
          </p:cNvCxnSpPr>
          <p:nvPr/>
        </p:nvCxnSpPr>
        <p:spPr>
          <a:xfrm flipH="1">
            <a:off x="7583002" y="5884738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2" name="Fluxograma: Processo Alternativo 81">
            <a:extLst>
              <a:ext uri="{FF2B5EF4-FFF2-40B4-BE49-F238E27FC236}">
                <a16:creationId xmlns:a16="http://schemas.microsoft.com/office/drawing/2014/main" id="{D571B8A5-F5FA-D622-9B4C-E27E9E88E55B}"/>
              </a:ext>
            </a:extLst>
          </p:cNvPr>
          <p:cNvSpPr/>
          <p:nvPr/>
        </p:nvSpPr>
        <p:spPr>
          <a:xfrm>
            <a:off x="7118602" y="5956610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E-commerce</a:t>
            </a:r>
          </a:p>
        </p:txBody>
      </p:sp>
      <p:pic>
        <p:nvPicPr>
          <p:cNvPr id="83" name="Imagem 82">
            <a:extLst>
              <a:ext uri="{FF2B5EF4-FFF2-40B4-BE49-F238E27FC236}">
                <a16:creationId xmlns:a16="http://schemas.microsoft.com/office/drawing/2014/main" id="{87CA3BC2-DA2C-EE92-3B73-6ADB8B9666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2282" y="5952300"/>
            <a:ext cx="176943" cy="176943"/>
          </a:xfrm>
          <a:prstGeom prst="rect">
            <a:avLst/>
          </a:prstGeom>
        </p:spPr>
      </p:pic>
      <p:sp>
        <p:nvSpPr>
          <p:cNvPr id="84" name="CaixaDeTexto 83">
            <a:extLst>
              <a:ext uri="{FF2B5EF4-FFF2-40B4-BE49-F238E27FC236}">
                <a16:creationId xmlns:a16="http://schemas.microsoft.com/office/drawing/2014/main" id="{5B46EEF5-4574-9ED0-2BCE-007BE103D737}"/>
              </a:ext>
            </a:extLst>
          </p:cNvPr>
          <p:cNvSpPr txBox="1"/>
          <p:nvPr/>
        </p:nvSpPr>
        <p:spPr>
          <a:xfrm>
            <a:off x="6518546" y="5160367"/>
            <a:ext cx="451778" cy="2152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Não</a:t>
            </a:r>
          </a:p>
        </p:txBody>
      </p:sp>
      <p:sp>
        <p:nvSpPr>
          <p:cNvPr id="85" name="CaixaDeTexto 84">
            <a:extLst>
              <a:ext uri="{FF2B5EF4-FFF2-40B4-BE49-F238E27FC236}">
                <a16:creationId xmlns:a16="http://schemas.microsoft.com/office/drawing/2014/main" id="{04542AAF-A81D-02C7-0566-7C91D9B1ED61}"/>
              </a:ext>
            </a:extLst>
          </p:cNvPr>
          <p:cNvSpPr txBox="1"/>
          <p:nvPr/>
        </p:nvSpPr>
        <p:spPr>
          <a:xfrm>
            <a:off x="6608816" y="3757768"/>
            <a:ext cx="451778" cy="2152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 w="19050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Sim</a:t>
            </a:r>
          </a:p>
        </p:txBody>
      </p:sp>
      <p:cxnSp>
        <p:nvCxnSpPr>
          <p:cNvPr id="99" name="Conector reto 98">
            <a:extLst>
              <a:ext uri="{FF2B5EF4-FFF2-40B4-BE49-F238E27FC236}">
                <a16:creationId xmlns:a16="http://schemas.microsoft.com/office/drawing/2014/main" id="{8AB4C825-B6A6-13A1-4B5B-F43F3728E5EA}"/>
              </a:ext>
            </a:extLst>
          </p:cNvPr>
          <p:cNvCxnSpPr>
            <a:cxnSpLocks/>
            <a:stCxn id="100" idx="2"/>
            <a:endCxn id="126" idx="2"/>
          </p:cNvCxnSpPr>
          <p:nvPr/>
        </p:nvCxnSpPr>
        <p:spPr>
          <a:xfrm flipH="1">
            <a:off x="9990273" y="4216719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0" name="Retângulo de cantos arredondados 41">
            <a:extLst>
              <a:ext uri="{FF2B5EF4-FFF2-40B4-BE49-F238E27FC236}">
                <a16:creationId xmlns:a16="http://schemas.microsoft.com/office/drawing/2014/main" id="{460F988F-4C50-BC1D-D4BA-4EED54663040}"/>
              </a:ext>
            </a:extLst>
          </p:cNvPr>
          <p:cNvSpPr/>
          <p:nvPr/>
        </p:nvSpPr>
        <p:spPr>
          <a:xfrm>
            <a:off x="9513431" y="3496719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Enviar KIT de boas vindas</a:t>
            </a:r>
          </a:p>
        </p:txBody>
      </p:sp>
      <p:sp>
        <p:nvSpPr>
          <p:cNvPr id="103" name="Pentágono 6">
            <a:extLst>
              <a:ext uri="{FF2B5EF4-FFF2-40B4-BE49-F238E27FC236}">
                <a16:creationId xmlns:a16="http://schemas.microsoft.com/office/drawing/2014/main" id="{00FE1FA8-2F40-9D05-FF01-561B1BD4E3A0}"/>
              </a:ext>
            </a:extLst>
          </p:cNvPr>
          <p:cNvSpPr/>
          <p:nvPr/>
        </p:nvSpPr>
        <p:spPr>
          <a:xfrm>
            <a:off x="9540170" y="3341181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SOC</a:t>
            </a:r>
          </a:p>
        </p:txBody>
      </p:sp>
      <p:pic>
        <p:nvPicPr>
          <p:cNvPr id="125" name="Imagem 124">
            <a:extLst>
              <a:ext uri="{FF2B5EF4-FFF2-40B4-BE49-F238E27FC236}">
                <a16:creationId xmlns:a16="http://schemas.microsoft.com/office/drawing/2014/main" id="{54ACF054-F9D4-E168-157F-3FC1D843B3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7134" y="3341180"/>
            <a:ext cx="198000" cy="198000"/>
          </a:xfrm>
          <a:prstGeom prst="rect">
            <a:avLst/>
          </a:prstGeom>
        </p:spPr>
      </p:pic>
      <p:sp>
        <p:nvSpPr>
          <p:cNvPr id="126" name="Fluxograma: Processo Alternativo 125">
            <a:extLst>
              <a:ext uri="{FF2B5EF4-FFF2-40B4-BE49-F238E27FC236}">
                <a16:creationId xmlns:a16="http://schemas.microsoft.com/office/drawing/2014/main" id="{9FEEDB34-679D-9E77-0702-ACBF21039DCD}"/>
              </a:ext>
            </a:extLst>
          </p:cNvPr>
          <p:cNvSpPr/>
          <p:nvPr/>
        </p:nvSpPr>
        <p:spPr>
          <a:xfrm>
            <a:off x="9525873" y="4286017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127" name="Imagem 126">
            <a:extLst>
              <a:ext uri="{FF2B5EF4-FFF2-40B4-BE49-F238E27FC236}">
                <a16:creationId xmlns:a16="http://schemas.microsoft.com/office/drawing/2014/main" id="{D72D4FE4-D53B-108B-59FC-C1638E647A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42431" y="4286017"/>
            <a:ext cx="176943" cy="176943"/>
          </a:xfrm>
          <a:prstGeom prst="rect">
            <a:avLst/>
          </a:prstGeom>
        </p:spPr>
      </p:pic>
      <p:cxnSp>
        <p:nvCxnSpPr>
          <p:cNvPr id="322" name="Conector reto 321">
            <a:extLst>
              <a:ext uri="{FF2B5EF4-FFF2-40B4-BE49-F238E27FC236}">
                <a16:creationId xmlns:a16="http://schemas.microsoft.com/office/drawing/2014/main" id="{7A445F6D-74D9-DFCA-4268-764C33142CE4}"/>
              </a:ext>
            </a:extLst>
          </p:cNvPr>
          <p:cNvCxnSpPr>
            <a:cxnSpLocks/>
            <a:endCxn id="326" idx="2"/>
          </p:cNvCxnSpPr>
          <p:nvPr/>
        </p:nvCxnSpPr>
        <p:spPr>
          <a:xfrm flipH="1">
            <a:off x="8783307" y="4233136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3" name="Retângulo de cantos arredondados 41">
            <a:extLst>
              <a:ext uri="{FF2B5EF4-FFF2-40B4-BE49-F238E27FC236}">
                <a16:creationId xmlns:a16="http://schemas.microsoft.com/office/drawing/2014/main" id="{4500227A-5B5C-8704-898B-3D8CF1EC314F}"/>
              </a:ext>
            </a:extLst>
          </p:cNvPr>
          <p:cNvSpPr/>
          <p:nvPr/>
        </p:nvSpPr>
        <p:spPr>
          <a:xfrm>
            <a:off x="8374977" y="3505735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Contactar cliente e enviar manual</a:t>
            </a:r>
          </a:p>
        </p:txBody>
      </p:sp>
      <p:sp>
        <p:nvSpPr>
          <p:cNvPr id="324" name="Pentágono 6">
            <a:extLst>
              <a:ext uri="{FF2B5EF4-FFF2-40B4-BE49-F238E27FC236}">
                <a16:creationId xmlns:a16="http://schemas.microsoft.com/office/drawing/2014/main" id="{CACB3D9F-8442-7481-7E4F-FC363743D05F}"/>
              </a:ext>
            </a:extLst>
          </p:cNvPr>
          <p:cNvSpPr/>
          <p:nvPr/>
        </p:nvSpPr>
        <p:spPr>
          <a:xfrm>
            <a:off x="8385486" y="3355429"/>
            <a:ext cx="972001" cy="189794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GP e CSOL</a:t>
            </a:r>
          </a:p>
        </p:txBody>
      </p:sp>
      <p:pic>
        <p:nvPicPr>
          <p:cNvPr id="325" name="Imagem 324">
            <a:extLst>
              <a:ext uri="{FF2B5EF4-FFF2-40B4-BE49-F238E27FC236}">
                <a16:creationId xmlns:a16="http://schemas.microsoft.com/office/drawing/2014/main" id="{198CCF57-ABD1-6D84-80AF-CC9D547043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7588" y="3367560"/>
            <a:ext cx="198000" cy="198000"/>
          </a:xfrm>
          <a:prstGeom prst="rect">
            <a:avLst/>
          </a:prstGeom>
        </p:spPr>
      </p:pic>
      <p:sp>
        <p:nvSpPr>
          <p:cNvPr id="326" name="Fluxograma: Processo Alternativo 325">
            <a:extLst>
              <a:ext uri="{FF2B5EF4-FFF2-40B4-BE49-F238E27FC236}">
                <a16:creationId xmlns:a16="http://schemas.microsoft.com/office/drawing/2014/main" id="{759BC591-A254-2BF8-76FF-69B154D6A2BA}"/>
              </a:ext>
            </a:extLst>
          </p:cNvPr>
          <p:cNvSpPr/>
          <p:nvPr/>
        </p:nvSpPr>
        <p:spPr>
          <a:xfrm>
            <a:off x="8318907" y="4305008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Call</a:t>
            </a:r>
          </a:p>
        </p:txBody>
      </p:sp>
      <p:pic>
        <p:nvPicPr>
          <p:cNvPr id="327" name="Imagem 326">
            <a:extLst>
              <a:ext uri="{FF2B5EF4-FFF2-40B4-BE49-F238E27FC236}">
                <a16:creationId xmlns:a16="http://schemas.microsoft.com/office/drawing/2014/main" id="{73D0A285-0303-6B92-369B-B3394FE7F5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3707" y="4300698"/>
            <a:ext cx="176943" cy="176943"/>
          </a:xfrm>
          <a:prstGeom prst="rect">
            <a:avLst/>
          </a:prstGeom>
        </p:spPr>
      </p:pic>
      <p:cxnSp>
        <p:nvCxnSpPr>
          <p:cNvPr id="328" name="Conector reto 327">
            <a:extLst>
              <a:ext uri="{FF2B5EF4-FFF2-40B4-BE49-F238E27FC236}">
                <a16:creationId xmlns:a16="http://schemas.microsoft.com/office/drawing/2014/main" id="{5657DB83-772A-C22E-30DB-4015AFB9AE2D}"/>
              </a:ext>
            </a:extLst>
          </p:cNvPr>
          <p:cNvCxnSpPr>
            <a:cxnSpLocks/>
            <a:endCxn id="334" idx="2"/>
          </p:cNvCxnSpPr>
          <p:nvPr/>
        </p:nvCxnSpPr>
        <p:spPr>
          <a:xfrm flipH="1">
            <a:off x="7584481" y="4221321"/>
            <a:ext cx="10433" cy="269872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9" name="Retângulo de cantos arredondados 41">
            <a:extLst>
              <a:ext uri="{FF2B5EF4-FFF2-40B4-BE49-F238E27FC236}">
                <a16:creationId xmlns:a16="http://schemas.microsoft.com/office/drawing/2014/main" id="{7F7A073B-6D92-30A5-32E0-53C4C06E0656}"/>
              </a:ext>
            </a:extLst>
          </p:cNvPr>
          <p:cNvSpPr/>
          <p:nvPr/>
        </p:nvSpPr>
        <p:spPr>
          <a:xfrm>
            <a:off x="7176151" y="3493920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Criar manual e configurar equipamento</a:t>
            </a:r>
          </a:p>
        </p:txBody>
      </p:sp>
      <p:sp>
        <p:nvSpPr>
          <p:cNvPr id="330" name="Pentágono 6">
            <a:extLst>
              <a:ext uri="{FF2B5EF4-FFF2-40B4-BE49-F238E27FC236}">
                <a16:creationId xmlns:a16="http://schemas.microsoft.com/office/drawing/2014/main" id="{968AF761-A74F-2989-5161-71DC23BDEE59}"/>
              </a:ext>
            </a:extLst>
          </p:cNvPr>
          <p:cNvSpPr/>
          <p:nvPr/>
        </p:nvSpPr>
        <p:spPr>
          <a:xfrm>
            <a:off x="7186661" y="3357210"/>
            <a:ext cx="978658" cy="176198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CPE</a:t>
            </a:r>
          </a:p>
        </p:txBody>
      </p:sp>
      <p:pic>
        <p:nvPicPr>
          <p:cNvPr id="331" name="Imagem 330">
            <a:extLst>
              <a:ext uri="{FF2B5EF4-FFF2-40B4-BE49-F238E27FC236}">
                <a16:creationId xmlns:a16="http://schemas.microsoft.com/office/drawing/2014/main" id="{3EE8DA74-AE99-236F-F147-630BA10757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8762" y="3355745"/>
            <a:ext cx="198000" cy="198000"/>
          </a:xfrm>
          <a:prstGeom prst="rect">
            <a:avLst/>
          </a:prstGeom>
        </p:spPr>
      </p:pic>
      <p:sp>
        <p:nvSpPr>
          <p:cNvPr id="334" name="Fluxograma: Processo Alternativo 333">
            <a:extLst>
              <a:ext uri="{FF2B5EF4-FFF2-40B4-BE49-F238E27FC236}">
                <a16:creationId xmlns:a16="http://schemas.microsoft.com/office/drawing/2014/main" id="{A5CAFF85-FBF2-DD9D-C9DF-3CBB92164548}"/>
              </a:ext>
            </a:extLst>
          </p:cNvPr>
          <p:cNvSpPr/>
          <p:nvPr/>
        </p:nvSpPr>
        <p:spPr>
          <a:xfrm>
            <a:off x="7120081" y="429319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335" name="Imagem 334">
            <a:extLst>
              <a:ext uri="{FF2B5EF4-FFF2-40B4-BE49-F238E27FC236}">
                <a16:creationId xmlns:a16="http://schemas.microsoft.com/office/drawing/2014/main" id="{923055CC-0030-B847-D971-14F9978D1E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4881" y="4288883"/>
            <a:ext cx="176943" cy="176943"/>
          </a:xfrm>
          <a:prstGeom prst="rect">
            <a:avLst/>
          </a:prstGeom>
        </p:spPr>
      </p:pic>
      <p:cxnSp>
        <p:nvCxnSpPr>
          <p:cNvPr id="337" name="Conector de Seta Reta 336">
            <a:extLst>
              <a:ext uri="{FF2B5EF4-FFF2-40B4-BE49-F238E27FC236}">
                <a16:creationId xmlns:a16="http://schemas.microsoft.com/office/drawing/2014/main" id="{994A72BC-C02A-07A8-73E3-B95DEDCBC9CB}"/>
              </a:ext>
            </a:extLst>
          </p:cNvPr>
          <p:cNvCxnSpPr>
            <a:cxnSpLocks/>
            <a:stCxn id="323" idx="3"/>
          </p:cNvCxnSpPr>
          <p:nvPr/>
        </p:nvCxnSpPr>
        <p:spPr>
          <a:xfrm>
            <a:off x="9346977" y="3865735"/>
            <a:ext cx="163152" cy="8926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8" name="Conector de Seta Reta 337">
            <a:extLst>
              <a:ext uri="{FF2B5EF4-FFF2-40B4-BE49-F238E27FC236}">
                <a16:creationId xmlns:a16="http://schemas.microsoft.com/office/drawing/2014/main" id="{48BC69BF-AFA0-77EB-5891-F24D85820F2A}"/>
              </a:ext>
            </a:extLst>
          </p:cNvPr>
          <p:cNvCxnSpPr>
            <a:cxnSpLocks/>
            <a:stCxn id="329" idx="3"/>
            <a:endCxn id="323" idx="1"/>
          </p:cNvCxnSpPr>
          <p:nvPr/>
        </p:nvCxnSpPr>
        <p:spPr>
          <a:xfrm>
            <a:off x="8148151" y="3853920"/>
            <a:ext cx="226826" cy="11815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1" name="Conector reto 340">
            <a:extLst>
              <a:ext uri="{FF2B5EF4-FFF2-40B4-BE49-F238E27FC236}">
                <a16:creationId xmlns:a16="http://schemas.microsoft.com/office/drawing/2014/main" id="{60687FA7-19F3-C379-B168-9FAF79D79248}"/>
              </a:ext>
            </a:extLst>
          </p:cNvPr>
          <p:cNvCxnSpPr>
            <a:cxnSpLocks/>
            <a:endCxn id="372" idx="0"/>
          </p:cNvCxnSpPr>
          <p:nvPr/>
        </p:nvCxnSpPr>
        <p:spPr>
          <a:xfrm>
            <a:off x="5371946" y="4662599"/>
            <a:ext cx="0" cy="334714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2" name="Fluxograma: Processo Alternativo 341">
            <a:extLst>
              <a:ext uri="{FF2B5EF4-FFF2-40B4-BE49-F238E27FC236}">
                <a16:creationId xmlns:a16="http://schemas.microsoft.com/office/drawing/2014/main" id="{95499333-6DE1-A56E-28E1-36C8E9842687}"/>
              </a:ext>
            </a:extLst>
          </p:cNvPr>
          <p:cNvSpPr/>
          <p:nvPr/>
        </p:nvSpPr>
        <p:spPr>
          <a:xfrm>
            <a:off x="4907546" y="4728072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E-mail</a:t>
            </a:r>
          </a:p>
        </p:txBody>
      </p:sp>
      <p:pic>
        <p:nvPicPr>
          <p:cNvPr id="343" name="Imagem 342">
            <a:extLst>
              <a:ext uri="{FF2B5EF4-FFF2-40B4-BE49-F238E27FC236}">
                <a16:creationId xmlns:a16="http://schemas.microsoft.com/office/drawing/2014/main" id="{30BFF55F-C85D-2D68-8DC1-5716961E9C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2388" y="4728071"/>
            <a:ext cx="198000" cy="198000"/>
          </a:xfrm>
          <a:prstGeom prst="rect">
            <a:avLst/>
          </a:prstGeom>
        </p:spPr>
      </p:pic>
      <p:sp>
        <p:nvSpPr>
          <p:cNvPr id="344" name="Retângulo de cantos arredondados 41">
            <a:extLst>
              <a:ext uri="{FF2B5EF4-FFF2-40B4-BE49-F238E27FC236}">
                <a16:creationId xmlns:a16="http://schemas.microsoft.com/office/drawing/2014/main" id="{8FF88432-262D-EDBF-6377-07544A9679C2}"/>
              </a:ext>
            </a:extLst>
          </p:cNvPr>
          <p:cNvSpPr/>
          <p:nvPr/>
        </p:nvSpPr>
        <p:spPr>
          <a:xfrm>
            <a:off x="4871334" y="3945210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Abrir RT e formalizar pedido</a:t>
            </a:r>
          </a:p>
        </p:txBody>
      </p:sp>
      <p:sp>
        <p:nvSpPr>
          <p:cNvPr id="346" name="Pentágono 6">
            <a:extLst>
              <a:ext uri="{FF2B5EF4-FFF2-40B4-BE49-F238E27FC236}">
                <a16:creationId xmlns:a16="http://schemas.microsoft.com/office/drawing/2014/main" id="{85EAB8ED-B199-0776-977A-5601C0EBCC8B}"/>
              </a:ext>
            </a:extLst>
          </p:cNvPr>
          <p:cNvSpPr/>
          <p:nvPr/>
        </p:nvSpPr>
        <p:spPr>
          <a:xfrm>
            <a:off x="4871334" y="3825492"/>
            <a:ext cx="1106099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GP</a:t>
            </a:r>
          </a:p>
        </p:txBody>
      </p:sp>
      <p:pic>
        <p:nvPicPr>
          <p:cNvPr id="347" name="Imagem 346">
            <a:extLst>
              <a:ext uri="{FF2B5EF4-FFF2-40B4-BE49-F238E27FC236}">
                <a16:creationId xmlns:a16="http://schemas.microsoft.com/office/drawing/2014/main" id="{FD5580FC-BB17-48F4-010C-241B553292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3436" y="3845829"/>
            <a:ext cx="198000" cy="198000"/>
          </a:xfrm>
          <a:prstGeom prst="rect">
            <a:avLst/>
          </a:prstGeom>
        </p:spPr>
      </p:pic>
      <p:cxnSp>
        <p:nvCxnSpPr>
          <p:cNvPr id="349" name="Conector de Seta Reta 348">
            <a:extLst>
              <a:ext uri="{FF2B5EF4-FFF2-40B4-BE49-F238E27FC236}">
                <a16:creationId xmlns:a16="http://schemas.microsoft.com/office/drawing/2014/main" id="{27DB147B-E77A-3A29-40BC-F957E50BA5CE}"/>
              </a:ext>
            </a:extLst>
          </p:cNvPr>
          <p:cNvCxnSpPr>
            <a:cxnSpLocks/>
            <a:endCxn id="344" idx="1"/>
          </p:cNvCxnSpPr>
          <p:nvPr/>
        </p:nvCxnSpPr>
        <p:spPr>
          <a:xfrm>
            <a:off x="4736736" y="4304118"/>
            <a:ext cx="134598" cy="1092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0" name="Conector de Seta Reta 349">
            <a:extLst>
              <a:ext uri="{FF2B5EF4-FFF2-40B4-BE49-F238E27FC236}">
                <a16:creationId xmlns:a16="http://schemas.microsoft.com/office/drawing/2014/main" id="{09F9E082-234D-D572-A843-EEE83E35A292}"/>
              </a:ext>
            </a:extLst>
          </p:cNvPr>
          <p:cNvCxnSpPr>
            <a:cxnSpLocks/>
            <a:stCxn id="344" idx="3"/>
          </p:cNvCxnSpPr>
          <p:nvPr/>
        </p:nvCxnSpPr>
        <p:spPr>
          <a:xfrm flipV="1">
            <a:off x="5843334" y="4302947"/>
            <a:ext cx="138701" cy="2263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2" name="Fluxograma: Processo Alternativo 371">
            <a:extLst>
              <a:ext uri="{FF2B5EF4-FFF2-40B4-BE49-F238E27FC236}">
                <a16:creationId xmlns:a16="http://schemas.microsoft.com/office/drawing/2014/main" id="{49FC5DCD-604A-7499-F457-3B0B1ADF54B8}"/>
              </a:ext>
            </a:extLst>
          </p:cNvPr>
          <p:cNvSpPr/>
          <p:nvPr/>
        </p:nvSpPr>
        <p:spPr>
          <a:xfrm>
            <a:off x="4907546" y="4997313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?</a:t>
            </a:r>
          </a:p>
        </p:txBody>
      </p:sp>
      <p:pic>
        <p:nvPicPr>
          <p:cNvPr id="380" name="Imagem 379">
            <a:extLst>
              <a:ext uri="{FF2B5EF4-FFF2-40B4-BE49-F238E27FC236}">
                <a16:creationId xmlns:a16="http://schemas.microsoft.com/office/drawing/2014/main" id="{FB9BC0E5-5391-C518-EEC1-B4FA9BEAE1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8485" y="5004422"/>
            <a:ext cx="176943" cy="176943"/>
          </a:xfrm>
          <a:prstGeom prst="rect">
            <a:avLst/>
          </a:prstGeom>
        </p:spPr>
      </p:pic>
      <p:cxnSp>
        <p:nvCxnSpPr>
          <p:cNvPr id="382" name="Conector: Angulado 381">
            <a:extLst>
              <a:ext uri="{FF2B5EF4-FFF2-40B4-BE49-F238E27FC236}">
                <a16:creationId xmlns:a16="http://schemas.microsoft.com/office/drawing/2014/main" id="{770F430E-54F4-9DE1-7F17-77F6584805FB}"/>
              </a:ext>
            </a:extLst>
          </p:cNvPr>
          <p:cNvCxnSpPr>
            <a:cxnSpLocks/>
            <a:endCxn id="126" idx="2"/>
          </p:cNvCxnSpPr>
          <p:nvPr/>
        </p:nvCxnSpPr>
        <p:spPr>
          <a:xfrm flipV="1">
            <a:off x="8153400" y="4484017"/>
            <a:ext cx="1836873" cy="676350"/>
          </a:xfrm>
          <a:prstGeom prst="bentConnector2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6" name="Google Shape;914;g1e5bc5d4dfe_0_1532">
            <a:extLst>
              <a:ext uri="{FF2B5EF4-FFF2-40B4-BE49-F238E27FC236}">
                <a16:creationId xmlns:a16="http://schemas.microsoft.com/office/drawing/2014/main" id="{AF666FD1-2FA7-1B12-D3C5-E0616C0E78D5}"/>
              </a:ext>
            </a:extLst>
          </p:cNvPr>
          <p:cNvSpPr/>
          <p:nvPr/>
        </p:nvSpPr>
        <p:spPr>
          <a:xfrm>
            <a:off x="8229604" y="4542531"/>
            <a:ext cx="1549105" cy="334714"/>
          </a:xfrm>
          <a:prstGeom prst="rect">
            <a:avLst/>
          </a:prstGeom>
          <a:solidFill>
            <a:srgbClr val="FBDDDE"/>
          </a:solidFill>
          <a:ln w="9525" cap="flat" cmpd="sng" algn="ctr">
            <a:solidFill>
              <a:srgbClr val="FF0000"/>
            </a:solidFill>
            <a:prstDash val="dashDot"/>
            <a:miter lim="800000"/>
          </a:ln>
          <a:effectLst/>
        </p:spPr>
        <p:txBody>
          <a:bodyPr numCol="1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Caso não funcione o GP agenda </a:t>
            </a:r>
            <a:r>
              <a:rPr kumimoji="0" lang="pt-BR" sz="7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call</a:t>
            </a:r>
            <a:r>
              <a:rPr kumimoji="0" lang="pt-BR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com o cliente e CPE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endParaRPr kumimoji="0" lang="pt-BR" sz="7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+mn-cs"/>
            </a:endParaRPr>
          </a:p>
        </p:txBody>
      </p:sp>
      <p:cxnSp>
        <p:nvCxnSpPr>
          <p:cNvPr id="387" name="Conector de Seta Reta 386">
            <a:extLst>
              <a:ext uri="{FF2B5EF4-FFF2-40B4-BE49-F238E27FC236}">
                <a16:creationId xmlns:a16="http://schemas.microsoft.com/office/drawing/2014/main" id="{E3A70866-52C0-CBD9-517D-3ADA0A0BC34B}"/>
              </a:ext>
            </a:extLst>
          </p:cNvPr>
          <p:cNvCxnSpPr>
            <a:cxnSpLocks/>
            <a:stCxn id="389" idx="3"/>
            <a:endCxn id="405" idx="2"/>
          </p:cNvCxnSpPr>
          <p:nvPr/>
        </p:nvCxnSpPr>
        <p:spPr>
          <a:xfrm>
            <a:off x="11591633" y="3863604"/>
            <a:ext cx="166057" cy="2259"/>
          </a:xfrm>
          <a:prstGeom prst="straightConnector1">
            <a:avLst/>
          </a:prstGeom>
          <a:ln>
            <a:solidFill>
              <a:srgbClr val="88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8" name="Conector reto 387">
            <a:extLst>
              <a:ext uri="{FF2B5EF4-FFF2-40B4-BE49-F238E27FC236}">
                <a16:creationId xmlns:a16="http://schemas.microsoft.com/office/drawing/2014/main" id="{EE5870B9-0164-D8DE-73B0-4990B7EDEFB0}"/>
              </a:ext>
            </a:extLst>
          </p:cNvPr>
          <p:cNvCxnSpPr>
            <a:cxnSpLocks/>
            <a:stCxn id="389" idx="2"/>
            <a:endCxn id="392" idx="2"/>
          </p:cNvCxnSpPr>
          <p:nvPr/>
        </p:nvCxnSpPr>
        <p:spPr>
          <a:xfrm flipH="1">
            <a:off x="11096475" y="4223604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89" name="Retângulo de cantos arredondados 41">
            <a:extLst>
              <a:ext uri="{FF2B5EF4-FFF2-40B4-BE49-F238E27FC236}">
                <a16:creationId xmlns:a16="http://schemas.microsoft.com/office/drawing/2014/main" id="{9505E282-769E-7DC1-2639-A0CF8E1D323D}"/>
              </a:ext>
            </a:extLst>
          </p:cNvPr>
          <p:cNvSpPr/>
          <p:nvPr/>
        </p:nvSpPr>
        <p:spPr>
          <a:xfrm>
            <a:off x="10619633" y="3503604"/>
            <a:ext cx="972000" cy="720000"/>
          </a:xfrm>
          <a:prstGeom prst="roundRect">
            <a:avLst/>
          </a:prstGeom>
          <a:noFill/>
          <a:ln w="3175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Finalizar OI</a:t>
            </a:r>
          </a:p>
        </p:txBody>
      </p:sp>
      <p:sp>
        <p:nvSpPr>
          <p:cNvPr id="390" name="Pentágono 6">
            <a:extLst>
              <a:ext uri="{FF2B5EF4-FFF2-40B4-BE49-F238E27FC236}">
                <a16:creationId xmlns:a16="http://schemas.microsoft.com/office/drawing/2014/main" id="{B3FA386A-8221-B8F6-8F6A-67F9A387BAAD}"/>
              </a:ext>
            </a:extLst>
          </p:cNvPr>
          <p:cNvSpPr/>
          <p:nvPr/>
        </p:nvSpPr>
        <p:spPr>
          <a:xfrm>
            <a:off x="10646372" y="3348066"/>
            <a:ext cx="928871" cy="198000"/>
          </a:xfrm>
          <a:prstGeom prst="homePlate">
            <a:avLst>
              <a:gd name="adj" fmla="val 43578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GP e PMO</a:t>
            </a:r>
          </a:p>
        </p:txBody>
      </p:sp>
      <p:pic>
        <p:nvPicPr>
          <p:cNvPr id="391" name="Imagem 390">
            <a:extLst>
              <a:ext uri="{FF2B5EF4-FFF2-40B4-BE49-F238E27FC236}">
                <a16:creationId xmlns:a16="http://schemas.microsoft.com/office/drawing/2014/main" id="{75E52133-5349-45FC-D78D-5BC6E34640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83336" y="3348065"/>
            <a:ext cx="198000" cy="198000"/>
          </a:xfrm>
          <a:prstGeom prst="rect">
            <a:avLst/>
          </a:prstGeom>
        </p:spPr>
      </p:pic>
      <p:sp>
        <p:nvSpPr>
          <p:cNvPr id="392" name="Fluxograma: Processo Alternativo 391">
            <a:extLst>
              <a:ext uri="{FF2B5EF4-FFF2-40B4-BE49-F238E27FC236}">
                <a16:creationId xmlns:a16="http://schemas.microsoft.com/office/drawing/2014/main" id="{EA1E271F-933A-C76C-A651-73461E0447B5}"/>
              </a:ext>
            </a:extLst>
          </p:cNvPr>
          <p:cNvSpPr/>
          <p:nvPr/>
        </p:nvSpPr>
        <p:spPr>
          <a:xfrm>
            <a:off x="10632075" y="4292902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ITP</a:t>
            </a:r>
          </a:p>
        </p:txBody>
      </p:sp>
      <p:pic>
        <p:nvPicPr>
          <p:cNvPr id="393" name="Imagem 392">
            <a:extLst>
              <a:ext uri="{FF2B5EF4-FFF2-40B4-BE49-F238E27FC236}">
                <a16:creationId xmlns:a16="http://schemas.microsoft.com/office/drawing/2014/main" id="{E7FA6E38-3610-9465-8DC1-BD2CE661BA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48633" y="4292902"/>
            <a:ext cx="176943" cy="176943"/>
          </a:xfrm>
          <a:prstGeom prst="rect">
            <a:avLst/>
          </a:prstGeom>
        </p:spPr>
      </p:pic>
      <p:cxnSp>
        <p:nvCxnSpPr>
          <p:cNvPr id="397" name="Conector reto 396">
            <a:extLst>
              <a:ext uri="{FF2B5EF4-FFF2-40B4-BE49-F238E27FC236}">
                <a16:creationId xmlns:a16="http://schemas.microsoft.com/office/drawing/2014/main" id="{FB908993-33F0-A37E-BE9F-ED83C235CF89}"/>
              </a:ext>
            </a:extLst>
          </p:cNvPr>
          <p:cNvCxnSpPr>
            <a:cxnSpLocks/>
            <a:endCxn id="398" idx="2"/>
          </p:cNvCxnSpPr>
          <p:nvPr/>
        </p:nvCxnSpPr>
        <p:spPr>
          <a:xfrm flipH="1">
            <a:off x="11110843" y="4497616"/>
            <a:ext cx="9158" cy="26729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98" name="Fluxograma: Processo Alternativo 397">
            <a:extLst>
              <a:ext uri="{FF2B5EF4-FFF2-40B4-BE49-F238E27FC236}">
                <a16:creationId xmlns:a16="http://schemas.microsoft.com/office/drawing/2014/main" id="{6D60098A-662A-2F70-1467-F8942187D97D}"/>
              </a:ext>
            </a:extLst>
          </p:cNvPr>
          <p:cNvSpPr/>
          <p:nvPr/>
        </p:nvSpPr>
        <p:spPr>
          <a:xfrm>
            <a:off x="10646443" y="4566914"/>
            <a:ext cx="928800" cy="198000"/>
          </a:xfrm>
          <a:prstGeom prst="flowChartAlternateProcess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Painel de Solução</a:t>
            </a:r>
          </a:p>
        </p:txBody>
      </p:sp>
      <p:pic>
        <p:nvPicPr>
          <p:cNvPr id="399" name="Imagem 398">
            <a:extLst>
              <a:ext uri="{FF2B5EF4-FFF2-40B4-BE49-F238E27FC236}">
                <a16:creationId xmlns:a16="http://schemas.microsoft.com/office/drawing/2014/main" id="{9472C045-F074-2D44-184B-C434724B2E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3001" y="4566914"/>
            <a:ext cx="176943" cy="176943"/>
          </a:xfrm>
          <a:prstGeom prst="rect">
            <a:avLst/>
          </a:prstGeom>
        </p:spPr>
      </p:pic>
      <p:sp>
        <p:nvSpPr>
          <p:cNvPr id="405" name="Círculo: Vazio 404">
            <a:extLst>
              <a:ext uri="{FF2B5EF4-FFF2-40B4-BE49-F238E27FC236}">
                <a16:creationId xmlns:a16="http://schemas.microsoft.com/office/drawing/2014/main" id="{E44EA783-BC40-FFB6-0FB0-E3AF523F5FCF}"/>
              </a:ext>
            </a:extLst>
          </p:cNvPr>
          <p:cNvSpPr/>
          <p:nvPr/>
        </p:nvSpPr>
        <p:spPr>
          <a:xfrm>
            <a:off x="11757690" y="3714663"/>
            <a:ext cx="298800" cy="302400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408" name="CaixaDeTexto 407">
            <a:extLst>
              <a:ext uri="{FF2B5EF4-FFF2-40B4-BE49-F238E27FC236}">
                <a16:creationId xmlns:a16="http://schemas.microsoft.com/office/drawing/2014/main" id="{83EA4CC2-CA8D-9214-B1DD-176FEC2A6235}"/>
              </a:ext>
            </a:extLst>
          </p:cNvPr>
          <p:cNvSpPr txBox="1"/>
          <p:nvPr/>
        </p:nvSpPr>
        <p:spPr>
          <a:xfrm>
            <a:off x="7095461" y="2864380"/>
            <a:ext cx="2279617" cy="307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3. Técnica e Instalação</a:t>
            </a:r>
          </a:p>
        </p:txBody>
      </p:sp>
      <p:sp>
        <p:nvSpPr>
          <p:cNvPr id="409" name="Retângulo: Único Canto Arredondado 408">
            <a:extLst>
              <a:ext uri="{FF2B5EF4-FFF2-40B4-BE49-F238E27FC236}">
                <a16:creationId xmlns:a16="http://schemas.microsoft.com/office/drawing/2014/main" id="{E5AA54A7-07D4-03C2-23FC-BB5F068AA5D6}"/>
              </a:ext>
            </a:extLst>
          </p:cNvPr>
          <p:cNvSpPr/>
          <p:nvPr/>
        </p:nvSpPr>
        <p:spPr>
          <a:xfrm>
            <a:off x="7173435" y="3149600"/>
            <a:ext cx="3221875" cy="162000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7 dias úteis  (CPE)</a:t>
            </a:r>
          </a:p>
        </p:txBody>
      </p:sp>
      <p:pic>
        <p:nvPicPr>
          <p:cNvPr id="410" name="Gráfico 409" descr="Relógio com preenchimento sólido">
            <a:extLst>
              <a:ext uri="{FF2B5EF4-FFF2-40B4-BE49-F238E27FC236}">
                <a16:creationId xmlns:a16="http://schemas.microsoft.com/office/drawing/2014/main" id="{305F3F26-068F-F499-2408-F735A36951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276204" y="3116412"/>
            <a:ext cx="166334" cy="190625"/>
          </a:xfrm>
          <a:prstGeom prst="rect">
            <a:avLst/>
          </a:prstGeom>
        </p:spPr>
      </p:pic>
      <p:sp>
        <p:nvSpPr>
          <p:cNvPr id="413" name="Retângulo: Único Canto Arredondado 412">
            <a:extLst>
              <a:ext uri="{FF2B5EF4-FFF2-40B4-BE49-F238E27FC236}">
                <a16:creationId xmlns:a16="http://schemas.microsoft.com/office/drawing/2014/main" id="{32D87F1F-E0CF-4D0C-C989-CE95DA13A8F4}"/>
              </a:ext>
            </a:extLst>
          </p:cNvPr>
          <p:cNvSpPr/>
          <p:nvPr/>
        </p:nvSpPr>
        <p:spPr>
          <a:xfrm>
            <a:off x="10626567" y="3116911"/>
            <a:ext cx="1125461" cy="184634"/>
          </a:xfrm>
          <a:prstGeom prst="round1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 </a:t>
            </a:r>
            <a:r>
              <a:rPr kumimoji="0" lang="pt-BR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+mn-cs"/>
              </a:rPr>
              <a:t> 17 dias úteis</a:t>
            </a:r>
          </a:p>
        </p:txBody>
      </p:sp>
    </p:spTree>
    <p:extLst>
      <p:ext uri="{BB962C8B-B14F-4D97-AF65-F5344CB8AC3E}">
        <p14:creationId xmlns:p14="http://schemas.microsoft.com/office/powerpoint/2010/main" val="117254317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CCC526-7B26-CA8B-1094-7D7A0F8CEC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8FB88410-50F9-436E-BA48-47F07DEF6F76}"/>
              </a:ext>
            </a:extLst>
          </p:cNvPr>
          <p:cNvSpPr/>
          <p:nvPr/>
        </p:nvSpPr>
        <p:spPr>
          <a:xfrm>
            <a:off x="7410724" y="2844225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0E0BA522-6143-A66A-1588-5C777328AA2B}"/>
              </a:ext>
            </a:extLst>
          </p:cNvPr>
          <p:cNvSpPr/>
          <p:nvPr/>
        </p:nvSpPr>
        <p:spPr>
          <a:xfrm>
            <a:off x="7410724" y="3497188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F70F7FE3-F895-CC02-299D-CF5177CC841C}"/>
              </a:ext>
            </a:extLst>
          </p:cNvPr>
          <p:cNvSpPr/>
          <p:nvPr/>
        </p:nvSpPr>
        <p:spPr>
          <a:xfrm>
            <a:off x="7410724" y="4150151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E PÚBLICO-ALVO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49BBAB1A-2AF9-EF1D-7847-6935A454401B}"/>
              </a:ext>
            </a:extLst>
          </p:cNvPr>
          <p:cNvSpPr/>
          <p:nvPr/>
        </p:nvSpPr>
        <p:spPr>
          <a:xfrm>
            <a:off x="7410724" y="4803114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CONDIÇÕES COMERCIAIS 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EF2A613B-02A2-5C3A-770B-5C54EA921B07}"/>
              </a:ext>
            </a:extLst>
          </p:cNvPr>
          <p:cNvSpPr/>
          <p:nvPr/>
        </p:nvSpPr>
        <p:spPr>
          <a:xfrm>
            <a:off x="7410724" y="5456077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ATIVAÇÃO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D5659AEA-1BB9-EDC4-DBBA-F7A369E8FD38}"/>
              </a:ext>
            </a:extLst>
          </p:cNvPr>
          <p:cNvSpPr/>
          <p:nvPr/>
        </p:nvSpPr>
        <p:spPr>
          <a:xfrm>
            <a:off x="7410724" y="3497188"/>
            <a:ext cx="4350498" cy="584775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</p:spTree>
    <p:extLst>
      <p:ext uri="{BB962C8B-B14F-4D97-AF65-F5344CB8AC3E}">
        <p14:creationId xmlns:p14="http://schemas.microsoft.com/office/powerpoint/2010/main" val="1088667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018AC7-B45C-55CC-A650-7465CEC704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Imagem 31" descr="Mulher sentada em uma mesa&#10;&#10;O conteúdo gerado por IA pode estar incorreto.">
            <a:extLst>
              <a:ext uri="{FF2B5EF4-FFF2-40B4-BE49-F238E27FC236}">
                <a16:creationId xmlns:a16="http://schemas.microsoft.com/office/drawing/2014/main" id="{ACADB61E-5FEB-278D-8E48-2059977B64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401"/>
          <a:stretch/>
        </p:blipFill>
        <p:spPr>
          <a:xfrm>
            <a:off x="-177709" y="-30437"/>
            <a:ext cx="8606770" cy="691887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3C37C6FC-E4CE-E7F7-5124-B30D28A973FF}"/>
              </a:ext>
            </a:extLst>
          </p:cNvPr>
          <p:cNvSpPr/>
          <p:nvPr/>
        </p:nvSpPr>
        <p:spPr>
          <a:xfrm>
            <a:off x="3209932" y="-78257"/>
            <a:ext cx="915977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B346EA9D-F1A7-2392-05A7-6A9D4DE1F090}"/>
              </a:ext>
            </a:extLst>
          </p:cNvPr>
          <p:cNvSpPr txBox="1"/>
          <p:nvPr/>
        </p:nvSpPr>
        <p:spPr>
          <a:xfrm>
            <a:off x="7430430" y="2928132"/>
            <a:ext cx="402571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</a:rPr>
              <a:t>No dia a dia de negociações, saber os principais benefícios de cada uma das soluções poderá auxiliar você a encontrar argumentações mais eficazes.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8E7F69E5-573A-02F2-61F7-45344ADC5372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A64FC376-37F1-9A91-16D7-63E6AE983E93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9694B47F-DE88-EEDD-F7E2-7945B8B4B68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D001C898-1C4B-82EA-8471-5D9B24AE69F8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7F6A9FB3-86A7-7E9F-7CF5-16C3861E932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63745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C75A9D-3669-0A9E-8C69-6BE616762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Computador em cima da mesa&#10;&#10;O conteúdo gerado por IA pode estar incorreto.">
            <a:extLst>
              <a:ext uri="{FF2B5EF4-FFF2-40B4-BE49-F238E27FC236}">
                <a16:creationId xmlns:a16="http://schemas.microsoft.com/office/drawing/2014/main" id="{868F3830-FAA2-3159-D1A6-A2538EDBAE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731"/>
          <a:stretch/>
        </p:blipFill>
        <p:spPr>
          <a:xfrm>
            <a:off x="-188683" y="-15068"/>
            <a:ext cx="7180793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9C51AC6B-6616-78CD-6D31-009EF5EC67DB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DB6EE173-4E3C-B263-97DB-AFE088E04F92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E-MAIL EMPRESARIAL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978537FE-F8B4-A097-C1A8-AFC1151B8BCC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C1E4A6DC-4F65-AED2-1A5E-AC63B0021413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D05184CB-CCFC-A71E-ABED-9CEBFE0084F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4A9F8653-3A50-1DC8-3323-B42C14EB0096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780B72B9-01C8-9933-D480-5B01BE6AB70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6814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01E6BA-8F85-E440-BC4E-AD4D74F8C7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57D37D51-7CD2-0A79-5B50-4507A7C70874}"/>
              </a:ext>
            </a:extLst>
          </p:cNvPr>
          <p:cNvSpPr txBox="1"/>
          <p:nvPr/>
        </p:nvSpPr>
        <p:spPr>
          <a:xfrm>
            <a:off x="744390" y="897280"/>
            <a:ext cx="104851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/>
              <a:t> </a:t>
            </a:r>
            <a:r>
              <a:rPr lang="pt-BR" sz="2400" dirty="0">
                <a:solidFill>
                  <a:srgbClr val="000000"/>
                </a:solidFill>
              </a:rPr>
              <a:t>Ao optar pela contratação da solução E-mail Empresarial seu cliente garante um conjunto de benefícios indispensáveis para o dia a dia da empresa. </a:t>
            </a:r>
            <a:r>
              <a:rPr lang="pt-BR" sz="2400" dirty="0"/>
              <a:t>Confira: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CE4AC40E-DE64-027D-98EC-E83BA9CE7306}"/>
              </a:ext>
            </a:extLst>
          </p:cNvPr>
          <p:cNvSpPr/>
          <p:nvPr/>
        </p:nvSpPr>
        <p:spPr>
          <a:xfrm>
            <a:off x="1245196" y="1966658"/>
            <a:ext cx="4695290" cy="182828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CA2F464-96B1-9167-4C0F-3B3B334499DC}"/>
              </a:ext>
            </a:extLst>
          </p:cNvPr>
          <p:cNvSpPr txBox="1"/>
          <p:nvPr/>
        </p:nvSpPr>
        <p:spPr>
          <a:xfrm>
            <a:off x="1725369" y="2065194"/>
            <a:ext cx="371547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Produtividade: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Organização de forma fácil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e rápida por meio da agenda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de compromissos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e contatos compartilhados</a:t>
            </a:r>
            <a:r>
              <a:rPr lang="pt-BR" sz="2000" dirty="0">
                <a:solidFill>
                  <a:schemeClr val="bg1"/>
                </a:solidFill>
                <a:latin typeface="+mj-lt"/>
                <a:sym typeface="Quattrocento Sans"/>
              </a:rPr>
              <a:t>.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EA36BA0C-6066-EE68-BC9A-D6333AEF26F4}"/>
              </a:ext>
            </a:extLst>
          </p:cNvPr>
          <p:cNvSpPr/>
          <p:nvPr/>
        </p:nvSpPr>
        <p:spPr>
          <a:xfrm>
            <a:off x="6241601" y="1966658"/>
            <a:ext cx="4529559" cy="182828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B69DEF8D-B35C-CEFC-E21B-C11E7D18ED26}"/>
              </a:ext>
            </a:extLst>
          </p:cNvPr>
          <p:cNvSpPr txBox="1"/>
          <p:nvPr/>
        </p:nvSpPr>
        <p:spPr>
          <a:xfrm>
            <a:off x="6811246" y="2180360"/>
            <a:ext cx="339026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Segurança</a:t>
            </a:r>
            <a:r>
              <a:rPr lang="pt-BR" sz="2000" b="0" dirty="0">
                <a:solidFill>
                  <a:schemeClr val="bg1"/>
                </a:solidFill>
              </a:rPr>
              <a:t>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 solução bloqueia vírus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e spams antes que eles cheguem à caixa de e-mail.</a:t>
            </a: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BA2B45B9-C382-3520-AC8F-1554063A56CC}"/>
              </a:ext>
            </a:extLst>
          </p:cNvPr>
          <p:cNvSpPr/>
          <p:nvPr/>
        </p:nvSpPr>
        <p:spPr>
          <a:xfrm>
            <a:off x="1245195" y="3977327"/>
            <a:ext cx="4695291" cy="2064884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bg1"/>
              </a:solidFill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07598BE3-E9D0-AA45-5CB5-441741F259CD}"/>
              </a:ext>
            </a:extLst>
          </p:cNvPr>
          <p:cNvSpPr txBox="1"/>
          <p:nvPr/>
        </p:nvSpPr>
        <p:spPr>
          <a:xfrm>
            <a:off x="1334645" y="3993057"/>
            <a:ext cx="4516390" cy="1938992"/>
          </a:xfrm>
          <a:prstGeom prst="rect">
            <a:avLst/>
          </a:prstGeom>
          <a:solidFill>
            <a:srgbClr val="610000"/>
          </a:solidFill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Comodidade:</a:t>
            </a:r>
          </a:p>
          <a:p>
            <a:pPr lvl="0" algn="ctr"/>
            <a:r>
              <a:rPr lang="pt-BR" sz="2000" b="1" baseline="0" dirty="0">
                <a:solidFill>
                  <a:schemeClr val="bg1"/>
                </a:solidFill>
              </a:rPr>
              <a:t> </a:t>
            </a:r>
            <a:r>
              <a:rPr lang="pt-BR" sz="2000" dirty="0">
                <a:solidFill>
                  <a:schemeClr val="bg1"/>
                </a:solidFill>
              </a:rPr>
              <a:t>É possível configurar as preferências de usuários de forma simples e rápida. Além de gerenciar e monitorar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 ambiente da empresa utilizando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 painel de controle.</a:t>
            </a:r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id="{B0919258-04D3-78A2-CB5D-CC27D00E3582}"/>
              </a:ext>
            </a:extLst>
          </p:cNvPr>
          <p:cNvSpPr/>
          <p:nvPr/>
        </p:nvSpPr>
        <p:spPr>
          <a:xfrm>
            <a:off x="6241601" y="3977327"/>
            <a:ext cx="4529559" cy="2064884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7D80901F-D5C4-7C3B-4611-1D1369012196}"/>
              </a:ext>
            </a:extLst>
          </p:cNvPr>
          <p:cNvSpPr txBox="1"/>
          <p:nvPr/>
        </p:nvSpPr>
        <p:spPr>
          <a:xfrm>
            <a:off x="6811246" y="4306128"/>
            <a:ext cx="339026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Sincronização: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Dispositivos sempre sincronizados onde quer que o cliente esteja.</a:t>
            </a:r>
          </a:p>
        </p:txBody>
      </p:sp>
    </p:spTree>
    <p:extLst>
      <p:ext uri="{BB962C8B-B14F-4D97-AF65-F5344CB8AC3E}">
        <p14:creationId xmlns:p14="http://schemas.microsoft.com/office/powerpoint/2010/main" val="45156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14" grpId="0" animBg="1"/>
      <p:bldP spid="16" grpId="0" animBg="1"/>
      <p:bldP spid="18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DDFD1C-72EE-FF59-783A-75B66734D0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Imagem 29" descr="Homem com a mão no rosto&#10;&#10;O conteúdo gerado por IA pode estar incorreto.">
            <a:extLst>
              <a:ext uri="{FF2B5EF4-FFF2-40B4-BE49-F238E27FC236}">
                <a16:creationId xmlns:a16="http://schemas.microsoft.com/office/drawing/2014/main" id="{55E6DA73-765E-CABF-F580-A0B75CF37A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23"/>
          <a:stretch/>
        </p:blipFill>
        <p:spPr>
          <a:xfrm>
            <a:off x="-101600" y="-78257"/>
            <a:ext cx="10014933" cy="701451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FF6EA035-BD3D-414F-FCB8-31327A7DC6AC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4DE3CE0C-2E4B-BB9C-8C6F-9A0E6AEC3C05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REGISTRO </a:t>
            </a:r>
          </a:p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DE DOMÍNIO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BD3F4059-C880-8B21-960F-3F01FC12E086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E3CF8A46-EF2E-D497-A9CB-D1ED7C324922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F7EB9D6F-43DC-1154-4948-69198333BC9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8FFC75BC-845A-DD12-3019-64266EE3C5B7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21332925-778C-3243-FDF4-8EAC85545FA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86950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9BEE99-5D72-A6FC-ACB3-8BB7E8F278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A920F214-F2CF-C89C-4740-39B4E1A9A4DA}"/>
              </a:ext>
            </a:extLst>
          </p:cNvPr>
          <p:cNvSpPr txBox="1"/>
          <p:nvPr/>
        </p:nvSpPr>
        <p:spPr>
          <a:xfrm>
            <a:off x="843367" y="829496"/>
            <a:ext cx="104255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>
                <a:solidFill>
                  <a:srgbClr val="000000"/>
                </a:solidFill>
              </a:rPr>
              <a:t>Ao optar pela contratação da solução Registro de Domínio seu cliente contará com mais exclusividade para a marca fazendo com que aquele</a:t>
            </a:r>
            <a:r>
              <a:rPr lang="pt-BR" sz="2400" dirty="0"/>
              <a:t> nome seja registrado somente para aquela empresa. Com o registro do domínio </a:t>
            </a:r>
          </a:p>
          <a:p>
            <a:pPr algn="ctr"/>
            <a:r>
              <a:rPr lang="pt-BR" sz="2400" dirty="0"/>
              <a:t>a empresa do seu cliente garante: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A8B2F971-56C5-610C-C99C-A38F1A4D37CD}"/>
              </a:ext>
            </a:extLst>
          </p:cNvPr>
          <p:cNvSpPr/>
          <p:nvPr/>
        </p:nvSpPr>
        <p:spPr>
          <a:xfrm>
            <a:off x="222614" y="2572683"/>
            <a:ext cx="4088362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C115C072-91F8-508A-2F03-45CD66C83371}"/>
              </a:ext>
            </a:extLst>
          </p:cNvPr>
          <p:cNvSpPr txBox="1"/>
          <p:nvPr/>
        </p:nvSpPr>
        <p:spPr>
          <a:xfrm>
            <a:off x="383516" y="2578298"/>
            <a:ext cx="3807696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Segurança: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Através da solução a Claro empresas garante que os visitantes tenham acesso ao domínio 24 horas por dia.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5C862805-ABA9-C95D-66D2-ED28F3EEEC39}"/>
              </a:ext>
            </a:extLst>
          </p:cNvPr>
          <p:cNvSpPr/>
          <p:nvPr/>
        </p:nvSpPr>
        <p:spPr>
          <a:xfrm>
            <a:off x="4415405" y="2572683"/>
            <a:ext cx="4358516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6B288186-EE58-7745-D233-EE8D47FE0F68}"/>
              </a:ext>
            </a:extLst>
          </p:cNvPr>
          <p:cNvSpPr/>
          <p:nvPr/>
        </p:nvSpPr>
        <p:spPr>
          <a:xfrm>
            <a:off x="8870314" y="2572683"/>
            <a:ext cx="3104651" cy="341421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0C47AC61-28E7-777D-6B17-C20BD4060E87}"/>
              </a:ext>
            </a:extLst>
          </p:cNvPr>
          <p:cNvSpPr txBox="1"/>
          <p:nvPr/>
        </p:nvSpPr>
        <p:spPr>
          <a:xfrm>
            <a:off x="4397951" y="2732186"/>
            <a:ext cx="438379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Versatilidade: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 cliente poderá registrar extensões que tenham identidade com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 serviço ou produto. 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9CB012CC-3A53-4084-9EE2-BD988F6CAFE2}"/>
              </a:ext>
            </a:extLst>
          </p:cNvPr>
          <p:cNvSpPr txBox="1"/>
          <p:nvPr/>
        </p:nvSpPr>
        <p:spPr>
          <a:xfrm>
            <a:off x="8951246" y="2826506"/>
            <a:ext cx="293237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Facilidade na </a:t>
            </a:r>
          </a:p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memorização </a:t>
            </a:r>
          </a:p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do endereço: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Um domínio corretamente associado a empresa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ou produto facilita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 memorização e a localização na internet.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495D6252-1495-3E7E-CC9C-E7AA6B3D3A82}"/>
              </a:ext>
            </a:extLst>
          </p:cNvPr>
          <p:cNvSpPr/>
          <p:nvPr/>
        </p:nvSpPr>
        <p:spPr>
          <a:xfrm>
            <a:off x="206491" y="4317116"/>
            <a:ext cx="4104484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4089254C-5FCB-029B-73B0-E2FF64CFF96B}"/>
              </a:ext>
            </a:extLst>
          </p:cNvPr>
          <p:cNvSpPr txBox="1"/>
          <p:nvPr/>
        </p:nvSpPr>
        <p:spPr>
          <a:xfrm>
            <a:off x="243183" y="4337145"/>
            <a:ext cx="408836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Proteção do nome e marca </a:t>
            </a:r>
          </a:p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da empresa: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Ao registrar o nome de um produto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ou empresa; seu cliente protege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 marca de mau uso de terceiros.</a:t>
            </a: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3E933080-ACDD-D1C3-5E8E-965EFA30F1BE}"/>
              </a:ext>
            </a:extLst>
          </p:cNvPr>
          <p:cNvSpPr/>
          <p:nvPr/>
        </p:nvSpPr>
        <p:spPr>
          <a:xfrm>
            <a:off x="4405775" y="4317116"/>
            <a:ext cx="4368146" cy="1669786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1A13E2D8-B9C0-ACD9-D9ED-4B1E32A862FC}"/>
              </a:ext>
            </a:extLst>
          </p:cNvPr>
          <p:cNvSpPr txBox="1"/>
          <p:nvPr/>
        </p:nvSpPr>
        <p:spPr>
          <a:xfrm>
            <a:off x="4496279" y="4341972"/>
            <a:ext cx="4221009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Credibilidade do serviço oferecido: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As empresas que possuem um domínio passam a seus clientes uma imagem de profissionais, organizadas e bem estruturadas.</a:t>
            </a:r>
          </a:p>
        </p:txBody>
      </p:sp>
    </p:spTree>
    <p:extLst>
      <p:ext uri="{BB962C8B-B14F-4D97-AF65-F5344CB8AC3E}">
        <p14:creationId xmlns:p14="http://schemas.microsoft.com/office/powerpoint/2010/main" val="3759103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8" grpId="0" animBg="1"/>
      <p:bldP spid="10" grpId="0" animBg="1"/>
      <p:bldP spid="6" grpId="0" animBg="1"/>
      <p:bldP spid="13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0B09BC-4484-558B-1F08-C7F7B9DBBD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F78AD905-0707-9846-BECF-A0B2F6E125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2" t="291" r="29475" b="417"/>
          <a:stretch/>
        </p:blipFill>
        <p:spPr>
          <a:xfrm>
            <a:off x="-80521" y="0"/>
            <a:ext cx="7198088" cy="690726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A573093E-D118-F1BE-6F85-767B78D3EB67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764780E7-0A57-9B26-862A-757AC922AFAB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5B36679F-8EE2-547E-114F-8B4354599439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C23382A6-8419-ED0D-7E61-A64D86EAA56B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B778D2F9-42A8-83AB-29CE-39A2701BF97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F1A50B93-B975-F08F-959D-D50D988F2351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6471DDEA-0C25-C2B6-1979-4DFD31CD658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94501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D803F4-0B8D-A83D-2F68-702EBB6990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5C0CBF6F-48F4-4F5D-A218-53E2450540A0}"/>
              </a:ext>
            </a:extLst>
          </p:cNvPr>
          <p:cNvSpPr txBox="1"/>
          <p:nvPr/>
        </p:nvSpPr>
        <p:spPr>
          <a:xfrm>
            <a:off x="730541" y="1015998"/>
            <a:ext cx="107066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>
                <a:solidFill>
                  <a:srgbClr val="000000"/>
                </a:solidFill>
              </a:rPr>
              <a:t>Com o Construtor de Sites Claro empresas, empresas de todos os tamanhos podem criar sua presença digital de forma rápida, intuitiva e sem necessidade </a:t>
            </a:r>
          </a:p>
          <a:p>
            <a:pPr algn="ctr"/>
            <a:r>
              <a:rPr lang="pt-BR" sz="2400" dirty="0">
                <a:solidFill>
                  <a:srgbClr val="000000"/>
                </a:solidFill>
              </a:rPr>
              <a:t>de conhecimentos técnicos. </a:t>
            </a:r>
            <a:r>
              <a:rPr lang="pt-BR" sz="2400" dirty="0"/>
              <a:t>Com a ferramenta a empresa do seu cliente garante: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B4CB3411-B91D-7655-82CA-7E7A52EA499F}"/>
              </a:ext>
            </a:extLst>
          </p:cNvPr>
          <p:cNvSpPr/>
          <p:nvPr/>
        </p:nvSpPr>
        <p:spPr>
          <a:xfrm>
            <a:off x="222614" y="2572683"/>
            <a:ext cx="4088362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EEE2BBC7-BC2C-ABE2-1135-5550C295A286}"/>
              </a:ext>
            </a:extLst>
          </p:cNvPr>
          <p:cNvSpPr txBox="1"/>
          <p:nvPr/>
        </p:nvSpPr>
        <p:spPr>
          <a:xfrm>
            <a:off x="383516" y="2578298"/>
            <a:ext cx="3807696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Domínio </a:t>
            </a:r>
          </a:p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e hospedagem inclusos: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 Seu cliente não paga nada a mais pelo domínio e a hospedagem, que já fazem parte do serviço.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F5B92E4E-0927-3C91-8A94-106A52D7560A}"/>
              </a:ext>
            </a:extLst>
          </p:cNvPr>
          <p:cNvSpPr/>
          <p:nvPr/>
        </p:nvSpPr>
        <p:spPr>
          <a:xfrm>
            <a:off x="4415405" y="2572683"/>
            <a:ext cx="4358516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230479AE-735C-221B-11E5-715833D56ABF}"/>
              </a:ext>
            </a:extLst>
          </p:cNvPr>
          <p:cNvSpPr/>
          <p:nvPr/>
        </p:nvSpPr>
        <p:spPr>
          <a:xfrm>
            <a:off x="8870314" y="2572683"/>
            <a:ext cx="3104651" cy="341421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3F947709-44DD-9F63-D121-5C84672455B0}"/>
              </a:ext>
            </a:extLst>
          </p:cNvPr>
          <p:cNvSpPr txBox="1"/>
          <p:nvPr/>
        </p:nvSpPr>
        <p:spPr>
          <a:xfrm>
            <a:off x="4545667" y="2732186"/>
            <a:ext cx="408836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Ferramentas de customização: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Muitos layouts para seu cliente escolher e um banco de imagens gratuito para publicar o conteúdo. 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617CFD08-4660-6ECA-403E-CB65B9BC1FF6}"/>
              </a:ext>
            </a:extLst>
          </p:cNvPr>
          <p:cNvSpPr txBox="1"/>
          <p:nvPr/>
        </p:nvSpPr>
        <p:spPr>
          <a:xfrm>
            <a:off x="8951246" y="2826506"/>
            <a:ext cx="293237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Acesso de todos </a:t>
            </a:r>
          </a:p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os aparelhos: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Com a solução o site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do seu cliente pode ser acessado de qualquer dispositivo conectado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à internet, como computadores, celulares e tablets.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2CE9A40D-277A-9D40-F532-0BECBB5222C4}"/>
              </a:ext>
            </a:extLst>
          </p:cNvPr>
          <p:cNvSpPr/>
          <p:nvPr/>
        </p:nvSpPr>
        <p:spPr>
          <a:xfrm>
            <a:off x="206491" y="4317116"/>
            <a:ext cx="4104484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A869A699-F056-8B64-8013-450193C660FD}"/>
              </a:ext>
            </a:extLst>
          </p:cNvPr>
          <p:cNvSpPr txBox="1"/>
          <p:nvPr/>
        </p:nvSpPr>
        <p:spPr>
          <a:xfrm>
            <a:off x="243183" y="4337145"/>
            <a:ext cx="408836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Espaço e contas de e-mail: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Com planos disponíveis a partir de 20 GB de armazenamento na web, páginas ilimitadas e 5 contas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de e-mail de 10 GB.</a:t>
            </a: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FD86E8E5-1B6E-0D68-DA95-ADBC8D43E6AB}"/>
              </a:ext>
            </a:extLst>
          </p:cNvPr>
          <p:cNvSpPr/>
          <p:nvPr/>
        </p:nvSpPr>
        <p:spPr>
          <a:xfrm>
            <a:off x="4405775" y="4317116"/>
            <a:ext cx="4368146" cy="1669786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5D4A6620-F5CB-7390-9EE9-0C18E0406880}"/>
              </a:ext>
            </a:extLst>
          </p:cNvPr>
          <p:cNvSpPr txBox="1"/>
          <p:nvPr/>
        </p:nvSpPr>
        <p:spPr>
          <a:xfrm>
            <a:off x="4625599" y="4337145"/>
            <a:ext cx="3930091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Relatórios de visitantes: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Seu cliente contará também com um relatório completo, com os números de visitantes que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 seu site recebe.</a:t>
            </a:r>
          </a:p>
        </p:txBody>
      </p:sp>
    </p:spTree>
    <p:extLst>
      <p:ext uri="{BB962C8B-B14F-4D97-AF65-F5344CB8AC3E}">
        <p14:creationId xmlns:p14="http://schemas.microsoft.com/office/powerpoint/2010/main" val="1490631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0"/>
                            </p:stCondLst>
                            <p:childTnLst>
                              <p:par>
                                <p:cTn id="2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8" grpId="0" animBg="1"/>
      <p:bldP spid="10" grpId="0" animBg="1"/>
      <p:bldP spid="6" grpId="0" animBg="1"/>
      <p:bldP spid="13" grpId="0" animBg="1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EC1D96-A263-E14A-0676-10526DE42D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Homem sentado em frente a mesa com computador&#10;&#10;O conteúdo gerado por IA pode estar incorreto.">
            <a:extLst>
              <a:ext uri="{FF2B5EF4-FFF2-40B4-BE49-F238E27FC236}">
                <a16:creationId xmlns:a16="http://schemas.microsoft.com/office/drawing/2014/main" id="{DCCBB83F-6ED0-2A9D-CDF8-229CC9316C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19"/>
          <a:stretch/>
        </p:blipFill>
        <p:spPr>
          <a:xfrm>
            <a:off x="-132144" y="-47476"/>
            <a:ext cx="8156309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5F71DCC9-4760-64AA-4245-733E68841845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87FB7CD8-E0AE-9710-67F3-93009F750B68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HOSPEDAGEM DE SITE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B2FB8BF1-018D-9293-68B2-8CAFD9996B04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655B4269-29C8-5C9B-29A2-B7FD73AD331D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A46C4BE8-7ADC-6021-8283-7D7CA72A1F9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5BC9E1AE-1946-136C-FA20-49D76D15E972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D224811A-FE2C-10E2-1126-0555DEF2F76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75131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E08FB7-E85A-1BBA-8DFB-4ADDD2B8D1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6358F97E-D51D-83BD-7089-D3B9A2EDDCD6}"/>
              </a:ext>
            </a:extLst>
          </p:cNvPr>
          <p:cNvSpPr txBox="1"/>
          <p:nvPr/>
        </p:nvSpPr>
        <p:spPr>
          <a:xfrm>
            <a:off x="744390" y="897280"/>
            <a:ext cx="104851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/>
              <a:t> Pensado para clientes que já possuem um site pronto o serviço </a:t>
            </a:r>
          </a:p>
          <a:p>
            <a:pPr algn="ctr"/>
            <a:r>
              <a:rPr lang="pt-BR" sz="2400" dirty="0"/>
              <a:t>de Hospedagem de Site Claro empresas oferece benefícios como: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AEAAC1AF-4D9C-ED5B-A256-4AB09E7E16AA}"/>
              </a:ext>
            </a:extLst>
          </p:cNvPr>
          <p:cNvSpPr/>
          <p:nvPr/>
        </p:nvSpPr>
        <p:spPr>
          <a:xfrm>
            <a:off x="1245196" y="1966658"/>
            <a:ext cx="4695290" cy="182828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06FA6F6-7A2C-15AE-33D2-A0FA286E31D4}"/>
              </a:ext>
            </a:extLst>
          </p:cNvPr>
          <p:cNvSpPr txBox="1"/>
          <p:nvPr/>
        </p:nvSpPr>
        <p:spPr>
          <a:xfrm>
            <a:off x="1725369" y="2065194"/>
            <a:ext cx="371547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Compatibilidade: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 serviço de hospedagem de sites é compatível com os principais bancos de dados e linguagens de programação.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3AA262BB-D15A-25CA-13BE-95F7BF5DB4D3}"/>
              </a:ext>
            </a:extLst>
          </p:cNvPr>
          <p:cNvSpPr/>
          <p:nvPr/>
        </p:nvSpPr>
        <p:spPr>
          <a:xfrm>
            <a:off x="6241601" y="1966658"/>
            <a:ext cx="4529559" cy="182828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0087201B-E37A-7BB5-A93F-DD36B63E7482}"/>
              </a:ext>
            </a:extLst>
          </p:cNvPr>
          <p:cNvSpPr txBox="1"/>
          <p:nvPr/>
        </p:nvSpPr>
        <p:spPr>
          <a:xfrm>
            <a:off x="6811246" y="2065194"/>
            <a:ext cx="339026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Liberdade: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Ideal para hospedar a sua gestão de conteúdo em aplicações como </a:t>
            </a:r>
          </a:p>
          <a:p>
            <a:pPr lvl="0" algn="ctr"/>
            <a:r>
              <a:rPr lang="pt-BR" sz="2000" dirty="0" err="1">
                <a:solidFill>
                  <a:schemeClr val="bg1"/>
                </a:solidFill>
              </a:rPr>
              <a:t>WordPress</a:t>
            </a:r>
            <a:r>
              <a:rPr lang="pt-BR" sz="2000" dirty="0">
                <a:solidFill>
                  <a:schemeClr val="bg1"/>
                </a:solidFill>
              </a:rPr>
              <a:t> ou </a:t>
            </a:r>
            <a:r>
              <a:rPr lang="pt-BR" sz="2000" dirty="0" err="1">
                <a:solidFill>
                  <a:schemeClr val="bg1"/>
                </a:solidFill>
              </a:rPr>
              <a:t>Joomla</a:t>
            </a:r>
            <a:r>
              <a:rPr lang="pt-BR" sz="20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7D8B4D9B-B582-E4CC-CE06-1F98FC7D9F77}"/>
              </a:ext>
            </a:extLst>
          </p:cNvPr>
          <p:cNvSpPr/>
          <p:nvPr/>
        </p:nvSpPr>
        <p:spPr>
          <a:xfrm>
            <a:off x="1245195" y="3977327"/>
            <a:ext cx="4695291" cy="2064884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bg1"/>
              </a:solidFill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B3E5DA5E-0337-CFBC-B945-EE3C98F10F17}"/>
              </a:ext>
            </a:extLst>
          </p:cNvPr>
          <p:cNvSpPr txBox="1"/>
          <p:nvPr/>
        </p:nvSpPr>
        <p:spPr>
          <a:xfrm>
            <a:off x="1324911" y="4306127"/>
            <a:ext cx="451639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Personalização: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É possível criar contas de e-mail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com domínio próprio e compatíveis com diversos protocolos.</a:t>
            </a:r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id="{5A226543-B275-D405-2F00-74CA0869D686}"/>
              </a:ext>
            </a:extLst>
          </p:cNvPr>
          <p:cNvSpPr/>
          <p:nvPr/>
        </p:nvSpPr>
        <p:spPr>
          <a:xfrm>
            <a:off x="6241601" y="3977327"/>
            <a:ext cx="4529559" cy="2064884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D362216A-2B0F-8308-3ABC-E1DF4B421802}"/>
              </a:ext>
            </a:extLst>
          </p:cNvPr>
          <p:cNvSpPr txBox="1"/>
          <p:nvPr/>
        </p:nvSpPr>
        <p:spPr>
          <a:xfrm>
            <a:off x="6749694" y="4321971"/>
            <a:ext cx="351337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Assistência: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 equipe Claro empresas está sempre pronta para atendê-lo em caso de dúvidas.</a:t>
            </a:r>
          </a:p>
        </p:txBody>
      </p:sp>
    </p:spTree>
    <p:extLst>
      <p:ext uri="{BB962C8B-B14F-4D97-AF65-F5344CB8AC3E}">
        <p14:creationId xmlns:p14="http://schemas.microsoft.com/office/powerpoint/2010/main" val="3308249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14" grpId="0" animBg="1"/>
      <p:bldP spid="16" grpId="0" animBg="1"/>
      <p:bldP spid="18" grpId="0" animBg="1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8ECA18-CA12-7B8C-89F6-4A14F357C1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D1E0ECA6-24FC-F203-2A8D-B740063FF4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144"/>
          <a:stretch/>
        </p:blipFill>
        <p:spPr>
          <a:xfrm>
            <a:off x="-111760" y="-15922"/>
            <a:ext cx="8665514" cy="688984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D044680B-FD88-2AFB-00B2-BAB942FCF821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2B22074E-46BD-9117-EB3B-B5B086607F0D}"/>
              </a:ext>
            </a:extLst>
          </p:cNvPr>
          <p:cNvSpPr txBox="1"/>
          <p:nvPr/>
        </p:nvSpPr>
        <p:spPr>
          <a:xfrm>
            <a:off x="7155283" y="3178529"/>
            <a:ext cx="32846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SITE PRONTO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97788CA2-46DB-FFCC-B29B-36EA2AD715D0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E9E56EB8-F260-D5B6-5594-C421303EB380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7A7D4FC4-1F73-07F4-DEA9-A546C47BAFD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A58678EB-CB1F-3DEB-E8EE-3E1C91E6C9A3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D0CE2B2D-E315-5781-1F33-95C2A0E9F2D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71210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3B81C-FA43-95A5-65FC-2A48D62593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ADC8EA70-010C-68D2-E586-162FE7433C66}"/>
              </a:ext>
            </a:extLst>
          </p:cNvPr>
          <p:cNvSpPr txBox="1"/>
          <p:nvPr/>
        </p:nvSpPr>
        <p:spPr>
          <a:xfrm>
            <a:off x="1245195" y="1056963"/>
            <a:ext cx="93358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/>
              <a:t> </a:t>
            </a:r>
            <a:r>
              <a:rPr lang="pt-BR" sz="2400" dirty="0">
                <a:solidFill>
                  <a:srgbClr val="000000"/>
                </a:solidFill>
              </a:rPr>
              <a:t>Ao optar pela contratação do serviço Site Pronto seu cliente garante</a:t>
            </a:r>
            <a:r>
              <a:rPr lang="pt-BR" sz="2400" dirty="0"/>
              <a:t>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BF61DCAC-0E9E-B16A-B455-945E760A6472}"/>
              </a:ext>
            </a:extLst>
          </p:cNvPr>
          <p:cNvSpPr/>
          <p:nvPr/>
        </p:nvSpPr>
        <p:spPr>
          <a:xfrm>
            <a:off x="1245196" y="1966658"/>
            <a:ext cx="4695290" cy="182828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bg1"/>
              </a:solidFill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71F0CBF8-95F0-AA19-4579-3180986F6FED}"/>
              </a:ext>
            </a:extLst>
          </p:cNvPr>
          <p:cNvSpPr txBox="1"/>
          <p:nvPr/>
        </p:nvSpPr>
        <p:spPr>
          <a:xfrm>
            <a:off x="1673654" y="2064767"/>
            <a:ext cx="381890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Comodidade: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Tudo o que seu cliente terá que fazer é contar um pouco sobre a sua empresa e aguardar enquanto deixamos tudo pronto.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9EDC1851-4BA6-8921-3B78-047C1116E704}"/>
              </a:ext>
            </a:extLst>
          </p:cNvPr>
          <p:cNvSpPr/>
          <p:nvPr/>
        </p:nvSpPr>
        <p:spPr>
          <a:xfrm>
            <a:off x="6241601" y="1966658"/>
            <a:ext cx="4529559" cy="182828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AEBC5840-1993-1A5A-4121-2A65716FD60C}"/>
              </a:ext>
            </a:extLst>
          </p:cNvPr>
          <p:cNvSpPr txBox="1"/>
          <p:nvPr/>
        </p:nvSpPr>
        <p:spPr>
          <a:xfrm>
            <a:off x="6749694" y="2079325"/>
            <a:ext cx="339026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Praticidade:</a:t>
            </a:r>
            <a:r>
              <a:rPr lang="pt-BR" sz="2000" dirty="0">
                <a:solidFill>
                  <a:schemeClr val="bg1"/>
                </a:solidFill>
              </a:rPr>
              <a:t>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 solução oferece um site completo, bonito, profissional e atualizado com fácil manutenção.</a:t>
            </a: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09AF5F75-ED14-70C7-8232-BEBA619C5E76}"/>
              </a:ext>
            </a:extLst>
          </p:cNvPr>
          <p:cNvSpPr/>
          <p:nvPr/>
        </p:nvSpPr>
        <p:spPr>
          <a:xfrm>
            <a:off x="1245195" y="3977327"/>
            <a:ext cx="4695291" cy="2064884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bg1"/>
              </a:solidFill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A2069055-5EBD-9E28-9282-24AEDADB63BF}"/>
              </a:ext>
            </a:extLst>
          </p:cNvPr>
          <p:cNvSpPr txBox="1"/>
          <p:nvPr/>
        </p:nvSpPr>
        <p:spPr>
          <a:xfrm>
            <a:off x="1611618" y="4475858"/>
            <a:ext cx="394297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Qualidade: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Garantia de que o site será criado por profissionais especializados.</a:t>
            </a:r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id="{F52DC3CA-C508-8B8D-7F01-B3B6EF64D539}"/>
              </a:ext>
            </a:extLst>
          </p:cNvPr>
          <p:cNvSpPr/>
          <p:nvPr/>
        </p:nvSpPr>
        <p:spPr>
          <a:xfrm>
            <a:off x="6241601" y="3977327"/>
            <a:ext cx="4529559" cy="2064884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85A1411F-B7BA-F70A-EBF3-AF6BCFCD030C}"/>
              </a:ext>
            </a:extLst>
          </p:cNvPr>
          <p:cNvSpPr txBox="1"/>
          <p:nvPr/>
        </p:nvSpPr>
        <p:spPr>
          <a:xfrm>
            <a:off x="6688142" y="4040273"/>
            <a:ext cx="351337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Suporte: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Atendimento todos os dias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e a qualquer hora. Além disso, o suporte está disponível para ajudar antes, durante e depois da contratação.</a:t>
            </a:r>
          </a:p>
        </p:txBody>
      </p:sp>
    </p:spTree>
    <p:extLst>
      <p:ext uri="{BB962C8B-B14F-4D97-AF65-F5344CB8AC3E}">
        <p14:creationId xmlns:p14="http://schemas.microsoft.com/office/powerpoint/2010/main" val="2538288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14" grpId="0" animBg="1"/>
      <p:bldP spid="16" grpId="0" animBg="1"/>
      <p:bldP spid="18" grpId="0" animBg="1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5F4C01-120F-8949-1F5B-EC0EC45AE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8D0A33D5-5544-F9E8-1A2E-6ECC4C1A4A66}"/>
              </a:ext>
            </a:extLst>
          </p:cNvPr>
          <p:cNvSpPr/>
          <p:nvPr/>
        </p:nvSpPr>
        <p:spPr>
          <a:xfrm>
            <a:off x="7410724" y="2844225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0DE48A7B-1337-924D-469D-85158293A6C9}"/>
              </a:ext>
            </a:extLst>
          </p:cNvPr>
          <p:cNvSpPr/>
          <p:nvPr/>
        </p:nvSpPr>
        <p:spPr>
          <a:xfrm>
            <a:off x="7410724" y="3497188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CF5D0184-5DB9-6BD4-96AA-6B933AB70BED}"/>
              </a:ext>
            </a:extLst>
          </p:cNvPr>
          <p:cNvSpPr/>
          <p:nvPr/>
        </p:nvSpPr>
        <p:spPr>
          <a:xfrm>
            <a:off x="7410724" y="4150151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E PÚBLICO-ALVO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F7E486BC-5DAE-2C13-4732-1EF1366840C0}"/>
              </a:ext>
            </a:extLst>
          </p:cNvPr>
          <p:cNvSpPr/>
          <p:nvPr/>
        </p:nvSpPr>
        <p:spPr>
          <a:xfrm>
            <a:off x="7410724" y="4803114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CONDIÇÕES COMERCIAIS 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F0283633-5DAB-720C-1C73-7A76289B957E}"/>
              </a:ext>
            </a:extLst>
          </p:cNvPr>
          <p:cNvSpPr/>
          <p:nvPr/>
        </p:nvSpPr>
        <p:spPr>
          <a:xfrm>
            <a:off x="7410724" y="5456077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ATIVAÇÃO</a:t>
            </a: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3B81497F-5FEF-6940-AC5A-D4A24F0BE335}"/>
              </a:ext>
            </a:extLst>
          </p:cNvPr>
          <p:cNvSpPr/>
          <p:nvPr/>
        </p:nvSpPr>
        <p:spPr>
          <a:xfrm>
            <a:off x="7410724" y="4150150"/>
            <a:ext cx="4350498" cy="584775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E PÚBLICO-ALVO</a:t>
            </a:r>
          </a:p>
        </p:txBody>
      </p:sp>
    </p:spTree>
    <p:extLst>
      <p:ext uri="{BB962C8B-B14F-4D97-AF65-F5344CB8AC3E}">
        <p14:creationId xmlns:p14="http://schemas.microsoft.com/office/powerpoint/2010/main" val="1195213029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E30C91-F168-01A1-FC89-89362E46F0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Homem em pé com a mão&#10;&#10;O conteúdo gerado por IA pode estar incorreto.">
            <a:extLst>
              <a:ext uri="{FF2B5EF4-FFF2-40B4-BE49-F238E27FC236}">
                <a16:creationId xmlns:a16="http://schemas.microsoft.com/office/drawing/2014/main" id="{4F6EAD55-21C9-D75A-B550-1B7978B6AD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346"/>
          <a:stretch/>
        </p:blipFill>
        <p:spPr>
          <a:xfrm flipH="1">
            <a:off x="-177710" y="-8427"/>
            <a:ext cx="9835772" cy="694468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94172908-3AB4-1615-43AC-456CA75CD87A}"/>
              </a:ext>
            </a:extLst>
          </p:cNvPr>
          <p:cNvSpPr/>
          <p:nvPr/>
        </p:nvSpPr>
        <p:spPr>
          <a:xfrm>
            <a:off x="3209932" y="-78257"/>
            <a:ext cx="915977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0DF52D5F-2B6A-A5BB-C530-82FCD57DA0CA}"/>
              </a:ext>
            </a:extLst>
          </p:cNvPr>
          <p:cNvSpPr txBox="1"/>
          <p:nvPr/>
        </p:nvSpPr>
        <p:spPr>
          <a:xfrm>
            <a:off x="7169160" y="2244419"/>
            <a:ext cx="455507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</a:rPr>
              <a:t>Você já conhece cada uma das soluções e entende seus benefícios, mas fique atento, um dos pontos mais importantes de uma negociação é saber oferecer o produto ideal para as necessidades de cada empresa. Por isso, ao longo desse tópico iremos explorar como as soluções digitais Claro empresas atuam no dia a dia.</a:t>
            </a:r>
          </a:p>
        </p:txBody>
      </p:sp>
      <p:grpSp>
        <p:nvGrpSpPr>
          <p:cNvPr id="30" name="Agrupar 29">
            <a:extLst>
              <a:ext uri="{FF2B5EF4-FFF2-40B4-BE49-F238E27FC236}">
                <a16:creationId xmlns:a16="http://schemas.microsoft.com/office/drawing/2014/main" id="{BE9C4D86-8E6A-38F9-E754-0E38BE2AC34D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2" name="Retângulo: Cantos Arredondados 31">
              <a:extLst>
                <a:ext uri="{FF2B5EF4-FFF2-40B4-BE49-F238E27FC236}">
                  <a16:creationId xmlns:a16="http://schemas.microsoft.com/office/drawing/2014/main" id="{4BC4ACD9-4802-B43B-98A5-E7D67DB98A6B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33" name="Gráfico 32">
              <a:extLst>
                <a:ext uri="{FF2B5EF4-FFF2-40B4-BE49-F238E27FC236}">
                  <a16:creationId xmlns:a16="http://schemas.microsoft.com/office/drawing/2014/main" id="{D2480C85-E124-789D-19D6-FEE18C9624D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34" name="CaixaDeTexto 33">
              <a:extLst>
                <a:ext uri="{FF2B5EF4-FFF2-40B4-BE49-F238E27FC236}">
                  <a16:creationId xmlns:a16="http://schemas.microsoft.com/office/drawing/2014/main" id="{F8B7CAC5-8BFD-2F50-9C6A-900A132B29F0}"/>
                </a:ext>
              </a:extLst>
            </p:cNvPr>
            <p:cNvSpPr txBox="1"/>
            <p:nvPr/>
          </p:nvSpPr>
          <p:spPr>
            <a:xfrm>
              <a:off x="5223062" y="216615"/>
              <a:ext cx="176041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SOLUÇÕES DIGITAIS</a:t>
              </a:r>
            </a:p>
          </p:txBody>
        </p:sp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552AA22B-AC6D-2B15-4808-3FF86AACC89F}"/>
                </a:ext>
              </a:extLst>
            </p:cNvPr>
            <p:cNvSpPr/>
            <p:nvPr/>
          </p:nvSpPr>
          <p:spPr>
            <a:xfrm>
              <a:off x="10835380" y="299189"/>
              <a:ext cx="128379" cy="201835"/>
            </a:xfrm>
            <a:custGeom>
              <a:avLst/>
              <a:gdLst/>
              <a:ahLst/>
              <a:cxnLst/>
              <a:rect l="l" t="t" r="r" b="b"/>
              <a:pathLst>
                <a:path w="266573" h="419100">
                  <a:moveTo>
                    <a:pt x="266573" y="104648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33223" y="0"/>
                  </a:lnTo>
                  <a:cubicBezTo>
                    <a:pt x="59563" y="0"/>
                    <a:pt x="0" y="59690"/>
                    <a:pt x="0" y="133350"/>
                  </a:cubicBezTo>
                  <a:lnTo>
                    <a:pt x="0" y="285877"/>
                  </a:lnTo>
                  <a:cubicBezTo>
                    <a:pt x="0" y="359537"/>
                    <a:pt x="59690" y="419100"/>
                    <a:pt x="133223" y="419100"/>
                  </a:cubicBezTo>
                  <a:lnTo>
                    <a:pt x="237871" y="419100"/>
                  </a:lnTo>
                  <a:cubicBezTo>
                    <a:pt x="253619" y="419100"/>
                    <a:pt x="266446" y="406273"/>
                    <a:pt x="266446" y="390525"/>
                  </a:cubicBezTo>
                  <a:lnTo>
                    <a:pt x="266446" y="314452"/>
                  </a:lnTo>
                  <a:cubicBezTo>
                    <a:pt x="266446" y="298704"/>
                    <a:pt x="253619" y="285877"/>
                    <a:pt x="237871" y="285877"/>
                  </a:cubicBezTo>
                  <a:lnTo>
                    <a:pt x="161798" y="285877"/>
                  </a:lnTo>
                  <a:cubicBezTo>
                    <a:pt x="146050" y="285877"/>
                    <a:pt x="133223" y="273050"/>
                    <a:pt x="133223" y="257302"/>
                  </a:cubicBezTo>
                  <a:lnTo>
                    <a:pt x="133223" y="161798"/>
                  </a:lnTo>
                  <a:cubicBezTo>
                    <a:pt x="133223" y="146050"/>
                    <a:pt x="146050" y="133223"/>
                    <a:pt x="161798" y="133223"/>
                  </a:cubicBezTo>
                  <a:lnTo>
                    <a:pt x="237871" y="133223"/>
                  </a:lnTo>
                  <a:cubicBezTo>
                    <a:pt x="253619" y="133223"/>
                    <a:pt x="266446" y="120396"/>
                    <a:pt x="266446" y="10464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63B5380B-2CC8-3A73-B12C-DDA5CE950406}"/>
                </a:ext>
              </a:extLst>
            </p:cNvPr>
            <p:cNvSpPr/>
            <p:nvPr/>
          </p:nvSpPr>
          <p:spPr>
            <a:xfrm>
              <a:off x="10771160" y="234969"/>
              <a:ext cx="128379" cy="128379"/>
            </a:xfrm>
            <a:custGeom>
              <a:avLst/>
              <a:gdLst/>
              <a:ahLst/>
              <a:cxnLst/>
              <a:rect l="l" t="t" r="r" b="b"/>
              <a:pathLst>
                <a:path w="266573" h="266573">
                  <a:moveTo>
                    <a:pt x="266573" y="120142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61925" y="0"/>
                  </a:lnTo>
                  <a:cubicBezTo>
                    <a:pt x="146177" y="0"/>
                    <a:pt x="133350" y="12827"/>
                    <a:pt x="133350" y="28575"/>
                  </a:cubicBezTo>
                  <a:lnTo>
                    <a:pt x="133350" y="104648"/>
                  </a:lnTo>
                  <a:cubicBezTo>
                    <a:pt x="133350" y="120396"/>
                    <a:pt x="120523" y="133223"/>
                    <a:pt x="104775" y="133223"/>
                  </a:cubicBezTo>
                  <a:lnTo>
                    <a:pt x="28575" y="133223"/>
                  </a:lnTo>
                  <a:cubicBezTo>
                    <a:pt x="12827" y="133223"/>
                    <a:pt x="0" y="146050"/>
                    <a:pt x="0" y="161925"/>
                  </a:cubicBezTo>
                  <a:lnTo>
                    <a:pt x="0" y="237998"/>
                  </a:lnTo>
                  <a:cubicBezTo>
                    <a:pt x="0" y="253746"/>
                    <a:pt x="12827" y="266573"/>
                    <a:pt x="28575" y="266573"/>
                  </a:cubicBezTo>
                  <a:lnTo>
                    <a:pt x="120142" y="266573"/>
                  </a:lnTo>
                  <a:cubicBezTo>
                    <a:pt x="120142" y="185801"/>
                    <a:pt x="185801" y="120142"/>
                    <a:pt x="266573" y="120142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3D95B1E8-A621-D7B7-A0DF-66DB95685F30}"/>
                </a:ext>
              </a:extLst>
            </p:cNvPr>
            <p:cNvSpPr/>
            <p:nvPr/>
          </p:nvSpPr>
          <p:spPr>
            <a:xfrm>
              <a:off x="1101972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725A8BD3-9B18-AFDA-945C-53FA78B64B61}"/>
                </a:ext>
              </a:extLst>
            </p:cNvPr>
            <p:cNvSpPr/>
            <p:nvPr/>
          </p:nvSpPr>
          <p:spPr>
            <a:xfrm>
              <a:off x="11066144" y="299067"/>
              <a:ext cx="40061" cy="52966"/>
            </a:xfrm>
            <a:custGeom>
              <a:avLst/>
              <a:gdLst/>
              <a:ahLst/>
              <a:cxnLst/>
              <a:rect l="l" t="t" r="r" b="b"/>
              <a:pathLst>
                <a:path w="83185" h="109982">
                  <a:moveTo>
                    <a:pt x="41656" y="19050"/>
                  </a:moveTo>
                  <a:lnTo>
                    <a:pt x="21463" y="19050"/>
                  </a:lnTo>
                  <a:lnTo>
                    <a:pt x="21463" y="48133"/>
                  </a:lnTo>
                  <a:lnTo>
                    <a:pt x="41656" y="48133"/>
                  </a:lnTo>
                  <a:cubicBezTo>
                    <a:pt x="51054" y="48133"/>
                    <a:pt x="57277" y="42164"/>
                    <a:pt x="57277" y="33655"/>
                  </a:cubicBezTo>
                  <a:cubicBezTo>
                    <a:pt x="57277" y="25146"/>
                    <a:pt x="51054" y="19177"/>
                    <a:pt x="41656" y="19177"/>
                  </a:cubicBezTo>
                  <a:moveTo>
                    <a:pt x="58293" y="109982"/>
                  </a:moveTo>
                  <a:lnTo>
                    <a:pt x="36830" y="66167"/>
                  </a:lnTo>
                  <a:lnTo>
                    <a:pt x="21463" y="6616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43053" y="0"/>
                  </a:lnTo>
                  <a:cubicBezTo>
                    <a:pt x="65405" y="0"/>
                    <a:pt x="78740" y="15240"/>
                    <a:pt x="78740" y="33655"/>
                  </a:cubicBezTo>
                  <a:cubicBezTo>
                    <a:pt x="78740" y="49149"/>
                    <a:pt x="69342" y="58674"/>
                    <a:pt x="58674" y="62611"/>
                  </a:cubicBezTo>
                  <a:lnTo>
                    <a:pt x="83185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9" name="Freeform 10">
              <a:extLst>
                <a:ext uri="{FF2B5EF4-FFF2-40B4-BE49-F238E27FC236}">
                  <a16:creationId xmlns:a16="http://schemas.microsoft.com/office/drawing/2014/main" id="{760562FD-0121-2255-FBDB-D9F8EFDED14D}"/>
                </a:ext>
              </a:extLst>
            </p:cNvPr>
            <p:cNvSpPr/>
            <p:nvPr/>
          </p:nvSpPr>
          <p:spPr>
            <a:xfrm>
              <a:off x="11114768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0" name="Freeform 11">
              <a:extLst>
                <a:ext uri="{FF2B5EF4-FFF2-40B4-BE49-F238E27FC236}">
                  <a16:creationId xmlns:a16="http://schemas.microsoft.com/office/drawing/2014/main" id="{F40BC4C2-BE06-A1BC-172F-B05BA92A9A53}"/>
                </a:ext>
              </a:extLst>
            </p:cNvPr>
            <p:cNvSpPr/>
            <p:nvPr/>
          </p:nvSpPr>
          <p:spPr>
            <a:xfrm>
              <a:off x="11159784" y="299067"/>
              <a:ext cx="10336" cy="52966"/>
            </a:xfrm>
            <a:custGeom>
              <a:avLst/>
              <a:gdLst/>
              <a:ahLst/>
              <a:cxnLst/>
              <a:rect l="l" t="t" r="r" b="b"/>
              <a:pathLst>
                <a:path w="21463" h="109982">
                  <a:moveTo>
                    <a:pt x="0" y="0"/>
                  </a:moveTo>
                  <a:lnTo>
                    <a:pt x="21463" y="0"/>
                  </a:lnTo>
                  <a:lnTo>
                    <a:pt x="21463" y="109982"/>
                  </a:lnTo>
                  <a:lnTo>
                    <a:pt x="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1" name="Freeform 12">
              <a:extLst>
                <a:ext uri="{FF2B5EF4-FFF2-40B4-BE49-F238E27FC236}">
                  <a16:creationId xmlns:a16="http://schemas.microsoft.com/office/drawing/2014/main" id="{F2FD79F9-70B3-F1F8-F8B2-0F9AAC47FDC1}"/>
                </a:ext>
              </a:extLst>
            </p:cNvPr>
            <p:cNvSpPr/>
            <p:nvPr/>
          </p:nvSpPr>
          <p:spPr>
            <a:xfrm>
              <a:off x="11182475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2" name="Freeform 13">
              <a:extLst>
                <a:ext uri="{FF2B5EF4-FFF2-40B4-BE49-F238E27FC236}">
                  <a16:creationId xmlns:a16="http://schemas.microsoft.com/office/drawing/2014/main" id="{F9F14270-DD13-77F6-829B-6EC05E71833A}"/>
                </a:ext>
              </a:extLst>
            </p:cNvPr>
            <p:cNvSpPr/>
            <p:nvPr/>
          </p:nvSpPr>
          <p:spPr>
            <a:xfrm>
              <a:off x="11229569" y="299067"/>
              <a:ext cx="46728" cy="52966"/>
            </a:xfrm>
            <a:custGeom>
              <a:avLst/>
              <a:gdLst/>
              <a:ahLst/>
              <a:cxnLst/>
              <a:rect l="l" t="t" r="r" b="b"/>
              <a:pathLst>
                <a:path w="97028" h="109982">
                  <a:moveTo>
                    <a:pt x="49022" y="32385"/>
                  </a:moveTo>
                  <a:lnTo>
                    <a:pt x="35179" y="72390"/>
                  </a:lnTo>
                  <a:lnTo>
                    <a:pt x="62484" y="72390"/>
                  </a:lnTo>
                  <a:close/>
                  <a:moveTo>
                    <a:pt x="74676" y="109982"/>
                  </a:moveTo>
                  <a:lnTo>
                    <a:pt x="68199" y="90551"/>
                  </a:lnTo>
                  <a:lnTo>
                    <a:pt x="29083" y="90551"/>
                  </a:lnTo>
                  <a:lnTo>
                    <a:pt x="22479" y="109982"/>
                  </a:lnTo>
                  <a:lnTo>
                    <a:pt x="0" y="109982"/>
                  </a:lnTo>
                  <a:lnTo>
                    <a:pt x="40005" y="0"/>
                  </a:lnTo>
                  <a:lnTo>
                    <a:pt x="56896" y="0"/>
                  </a:lnTo>
                  <a:lnTo>
                    <a:pt x="9702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3" name="Freeform 14">
              <a:extLst>
                <a:ext uri="{FF2B5EF4-FFF2-40B4-BE49-F238E27FC236}">
                  <a16:creationId xmlns:a16="http://schemas.microsoft.com/office/drawing/2014/main" id="{0C833896-B9CE-8FD8-4E98-C30D6C0B76F4}"/>
                </a:ext>
              </a:extLst>
            </p:cNvPr>
            <p:cNvSpPr/>
            <p:nvPr/>
          </p:nvSpPr>
          <p:spPr>
            <a:xfrm>
              <a:off x="11282842" y="299067"/>
              <a:ext cx="47951" cy="52966"/>
            </a:xfrm>
            <a:custGeom>
              <a:avLst/>
              <a:gdLst/>
              <a:ahLst/>
              <a:cxnLst/>
              <a:rect l="l" t="t" r="r" b="b"/>
              <a:pathLst>
                <a:path w="99568" h="109982">
                  <a:moveTo>
                    <a:pt x="78105" y="109982"/>
                  </a:moveTo>
                  <a:lnTo>
                    <a:pt x="78105" y="45847"/>
                  </a:lnTo>
                  <a:lnTo>
                    <a:pt x="57150" y="87503"/>
                  </a:lnTo>
                  <a:lnTo>
                    <a:pt x="42672" y="87503"/>
                  </a:lnTo>
                  <a:lnTo>
                    <a:pt x="21463" y="4584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21209" y="0"/>
                  </a:lnTo>
                  <a:lnTo>
                    <a:pt x="49911" y="59436"/>
                  </a:lnTo>
                  <a:lnTo>
                    <a:pt x="78486" y="0"/>
                  </a:lnTo>
                  <a:lnTo>
                    <a:pt x="99568" y="0"/>
                  </a:lnTo>
                  <a:lnTo>
                    <a:pt x="9956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4" name="Freeform 15">
              <a:extLst>
                <a:ext uri="{FF2B5EF4-FFF2-40B4-BE49-F238E27FC236}">
                  <a16:creationId xmlns:a16="http://schemas.microsoft.com/office/drawing/2014/main" id="{171F50F5-5D8A-9087-F708-7CA10B6818EE}"/>
                </a:ext>
              </a:extLst>
            </p:cNvPr>
            <p:cNvSpPr/>
            <p:nvPr/>
          </p:nvSpPr>
          <p:spPr>
            <a:xfrm>
              <a:off x="11343147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5" name="Freeform 16">
              <a:extLst>
                <a:ext uri="{FF2B5EF4-FFF2-40B4-BE49-F238E27FC236}">
                  <a16:creationId xmlns:a16="http://schemas.microsoft.com/office/drawing/2014/main" id="{CD42E0CA-C7C9-D9CC-F7A5-8F2A47911342}"/>
                </a:ext>
              </a:extLst>
            </p:cNvPr>
            <p:cNvSpPr/>
            <p:nvPr/>
          </p:nvSpPr>
          <p:spPr>
            <a:xfrm>
              <a:off x="11388163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6" name="Freeform 17">
              <a:extLst>
                <a:ext uri="{FF2B5EF4-FFF2-40B4-BE49-F238E27FC236}">
                  <a16:creationId xmlns:a16="http://schemas.microsoft.com/office/drawing/2014/main" id="{D858515B-9E63-C94B-AA82-7E9180994123}"/>
                </a:ext>
              </a:extLst>
            </p:cNvPr>
            <p:cNvSpPr/>
            <p:nvPr/>
          </p:nvSpPr>
          <p:spPr>
            <a:xfrm>
              <a:off x="1143715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8" name="Freeform 18">
              <a:extLst>
                <a:ext uri="{FF2B5EF4-FFF2-40B4-BE49-F238E27FC236}">
                  <a16:creationId xmlns:a16="http://schemas.microsoft.com/office/drawing/2014/main" id="{A018BA05-C9B3-406B-403B-9952CE00DE85}"/>
                </a:ext>
              </a:extLst>
            </p:cNvPr>
            <p:cNvSpPr/>
            <p:nvPr/>
          </p:nvSpPr>
          <p:spPr>
            <a:xfrm>
              <a:off x="11480273" y="298578"/>
              <a:ext cx="39144" cy="53823"/>
            </a:xfrm>
            <a:custGeom>
              <a:avLst/>
              <a:gdLst/>
              <a:ahLst/>
              <a:cxnLst/>
              <a:rect l="l" t="t" r="r" b="b"/>
              <a:pathLst>
                <a:path w="81280" h="111760">
                  <a:moveTo>
                    <a:pt x="54356" y="25019"/>
                  </a:moveTo>
                  <a:cubicBezTo>
                    <a:pt x="51308" y="21463"/>
                    <a:pt x="46482" y="19177"/>
                    <a:pt x="40640" y="19177"/>
                  </a:cubicBezTo>
                  <a:cubicBezTo>
                    <a:pt x="34798" y="19177"/>
                    <a:pt x="29972" y="21463"/>
                    <a:pt x="26797" y="25019"/>
                  </a:cubicBezTo>
                  <a:cubicBezTo>
                    <a:pt x="22733" y="29591"/>
                    <a:pt x="21590" y="34925"/>
                    <a:pt x="21590" y="55880"/>
                  </a:cubicBezTo>
                  <a:cubicBezTo>
                    <a:pt x="21590" y="76835"/>
                    <a:pt x="22860" y="82042"/>
                    <a:pt x="26797" y="86614"/>
                  </a:cubicBezTo>
                  <a:cubicBezTo>
                    <a:pt x="30099" y="90170"/>
                    <a:pt x="34798" y="92583"/>
                    <a:pt x="40640" y="92583"/>
                  </a:cubicBezTo>
                  <a:cubicBezTo>
                    <a:pt x="46482" y="92583"/>
                    <a:pt x="51308" y="90170"/>
                    <a:pt x="54356" y="86614"/>
                  </a:cubicBezTo>
                  <a:cubicBezTo>
                    <a:pt x="58420" y="82042"/>
                    <a:pt x="59817" y="76835"/>
                    <a:pt x="59817" y="55880"/>
                  </a:cubicBezTo>
                  <a:cubicBezTo>
                    <a:pt x="59817" y="34925"/>
                    <a:pt x="58420" y="29591"/>
                    <a:pt x="54356" y="25019"/>
                  </a:cubicBezTo>
                  <a:moveTo>
                    <a:pt x="69977" y="100203"/>
                  </a:moveTo>
                  <a:cubicBezTo>
                    <a:pt x="62611" y="107569"/>
                    <a:pt x="53340" y="111760"/>
                    <a:pt x="40640" y="111760"/>
                  </a:cubicBezTo>
                  <a:cubicBezTo>
                    <a:pt x="27940" y="111760"/>
                    <a:pt x="18542" y="107569"/>
                    <a:pt x="11176" y="100203"/>
                  </a:cubicBezTo>
                  <a:cubicBezTo>
                    <a:pt x="254" y="89281"/>
                    <a:pt x="0" y="76835"/>
                    <a:pt x="0" y="55880"/>
                  </a:cubicBezTo>
                  <a:cubicBezTo>
                    <a:pt x="0" y="34925"/>
                    <a:pt x="127" y="22479"/>
                    <a:pt x="11176" y="11557"/>
                  </a:cubicBezTo>
                  <a:cubicBezTo>
                    <a:pt x="18542" y="4191"/>
                    <a:pt x="28067" y="0"/>
                    <a:pt x="40640" y="0"/>
                  </a:cubicBezTo>
                  <a:cubicBezTo>
                    <a:pt x="53213" y="0"/>
                    <a:pt x="62611" y="4191"/>
                    <a:pt x="69977" y="11557"/>
                  </a:cubicBezTo>
                  <a:cubicBezTo>
                    <a:pt x="80899" y="22479"/>
                    <a:pt x="81280" y="34925"/>
                    <a:pt x="81280" y="55880"/>
                  </a:cubicBezTo>
                  <a:cubicBezTo>
                    <a:pt x="81280" y="76835"/>
                    <a:pt x="81026" y="89281"/>
                    <a:pt x="69977" y="100203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9" name="Freeform 19">
              <a:extLst>
                <a:ext uri="{FF2B5EF4-FFF2-40B4-BE49-F238E27FC236}">
                  <a16:creationId xmlns:a16="http://schemas.microsoft.com/office/drawing/2014/main" id="{00A5B08D-3522-CF1B-8AD3-4F2808D53493}"/>
                </a:ext>
              </a:extLst>
            </p:cNvPr>
            <p:cNvSpPr/>
            <p:nvPr/>
          </p:nvSpPr>
          <p:spPr>
            <a:xfrm>
              <a:off x="11022903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0" name="Freeform 20">
              <a:extLst>
                <a:ext uri="{FF2B5EF4-FFF2-40B4-BE49-F238E27FC236}">
                  <a16:creationId xmlns:a16="http://schemas.microsoft.com/office/drawing/2014/main" id="{55D31CC8-9662-F1FB-94AB-AE4ED26831D0}"/>
                </a:ext>
              </a:extLst>
            </p:cNvPr>
            <p:cNvSpPr/>
            <p:nvPr/>
          </p:nvSpPr>
          <p:spPr>
            <a:xfrm>
              <a:off x="11079294" y="370504"/>
              <a:ext cx="48624" cy="66911"/>
            </a:xfrm>
            <a:custGeom>
              <a:avLst/>
              <a:gdLst/>
              <a:ahLst/>
              <a:cxnLst/>
              <a:rect l="l" t="t" r="r" b="b"/>
              <a:pathLst>
                <a:path w="100965" h="138938">
                  <a:moveTo>
                    <a:pt x="67564" y="31115"/>
                  </a:moveTo>
                  <a:cubicBezTo>
                    <a:pt x="63754" y="26670"/>
                    <a:pt x="57785" y="23876"/>
                    <a:pt x="50546" y="23876"/>
                  </a:cubicBezTo>
                  <a:cubicBezTo>
                    <a:pt x="43307" y="23876"/>
                    <a:pt x="37338" y="26797"/>
                    <a:pt x="33274" y="31115"/>
                  </a:cubicBezTo>
                  <a:cubicBezTo>
                    <a:pt x="28321" y="36830"/>
                    <a:pt x="26797" y="43434"/>
                    <a:pt x="26797" y="69469"/>
                  </a:cubicBezTo>
                  <a:cubicBezTo>
                    <a:pt x="26797" y="95504"/>
                    <a:pt x="28321" y="101854"/>
                    <a:pt x="33274" y="107696"/>
                  </a:cubicBezTo>
                  <a:cubicBezTo>
                    <a:pt x="37338" y="112141"/>
                    <a:pt x="43307" y="115189"/>
                    <a:pt x="50546" y="115189"/>
                  </a:cubicBezTo>
                  <a:cubicBezTo>
                    <a:pt x="57785" y="115189"/>
                    <a:pt x="63754" y="112141"/>
                    <a:pt x="67564" y="107696"/>
                  </a:cubicBezTo>
                  <a:cubicBezTo>
                    <a:pt x="72517" y="101981"/>
                    <a:pt x="74295" y="95631"/>
                    <a:pt x="74295" y="69469"/>
                  </a:cubicBezTo>
                  <a:cubicBezTo>
                    <a:pt x="74295" y="43307"/>
                    <a:pt x="72517" y="36830"/>
                    <a:pt x="67564" y="31115"/>
                  </a:cubicBezTo>
                  <a:moveTo>
                    <a:pt x="86995" y="124587"/>
                  </a:moveTo>
                  <a:cubicBezTo>
                    <a:pt x="77851" y="133731"/>
                    <a:pt x="66294" y="138938"/>
                    <a:pt x="50546" y="138938"/>
                  </a:cubicBezTo>
                  <a:cubicBezTo>
                    <a:pt x="34798" y="138938"/>
                    <a:pt x="23114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2987" y="5207"/>
                    <a:pt x="34798" y="0"/>
                    <a:pt x="50546" y="0"/>
                  </a:cubicBezTo>
                  <a:cubicBezTo>
                    <a:pt x="66294" y="0"/>
                    <a:pt x="77851" y="5207"/>
                    <a:pt x="86995" y="14351"/>
                  </a:cubicBezTo>
                  <a:cubicBezTo>
                    <a:pt x="100584" y="27940"/>
                    <a:pt x="100965" y="43307"/>
                    <a:pt x="100965" y="69469"/>
                  </a:cubicBezTo>
                  <a:cubicBezTo>
                    <a:pt x="100965" y="95631"/>
                    <a:pt x="100584" y="110871"/>
                    <a:pt x="86995" y="124587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1" name="Freeform 21">
              <a:extLst>
                <a:ext uri="{FF2B5EF4-FFF2-40B4-BE49-F238E27FC236}">
                  <a16:creationId xmlns:a16="http://schemas.microsoft.com/office/drawing/2014/main" id="{C83DABB8-12FB-79A2-8AD0-E80EA8B74737}"/>
                </a:ext>
              </a:extLst>
            </p:cNvPr>
            <p:cNvSpPr/>
            <p:nvPr/>
          </p:nvSpPr>
          <p:spPr>
            <a:xfrm>
              <a:off x="11141007" y="371055"/>
              <a:ext cx="59572" cy="65810"/>
            </a:xfrm>
            <a:custGeom>
              <a:avLst/>
              <a:gdLst/>
              <a:ahLst/>
              <a:cxnLst/>
              <a:rect l="l" t="t" r="r" b="b"/>
              <a:pathLst>
                <a:path w="123698" h="136652">
                  <a:moveTo>
                    <a:pt x="97028" y="136652"/>
                  </a:moveTo>
                  <a:lnTo>
                    <a:pt x="97028" y="57023"/>
                  </a:lnTo>
                  <a:lnTo>
                    <a:pt x="70993" y="108839"/>
                  </a:lnTo>
                  <a:lnTo>
                    <a:pt x="52959" y="108839"/>
                  </a:lnTo>
                  <a:lnTo>
                    <a:pt x="26670" y="57023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26289" y="0"/>
                  </a:lnTo>
                  <a:lnTo>
                    <a:pt x="61976" y="73914"/>
                  </a:lnTo>
                  <a:lnTo>
                    <a:pt x="97409" y="0"/>
                  </a:lnTo>
                  <a:lnTo>
                    <a:pt x="123698" y="0"/>
                  </a:lnTo>
                  <a:lnTo>
                    <a:pt x="12369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2" name="Freeform 22">
              <a:extLst>
                <a:ext uri="{FF2B5EF4-FFF2-40B4-BE49-F238E27FC236}">
                  <a16:creationId xmlns:a16="http://schemas.microsoft.com/office/drawing/2014/main" id="{3F549ADA-A125-B160-61D8-AD2D30DC2C2F}"/>
                </a:ext>
              </a:extLst>
            </p:cNvPr>
            <p:cNvSpPr/>
            <p:nvPr/>
          </p:nvSpPr>
          <p:spPr>
            <a:xfrm>
              <a:off x="11215930" y="371055"/>
              <a:ext cx="43303" cy="65810"/>
            </a:xfrm>
            <a:custGeom>
              <a:avLst/>
              <a:gdLst/>
              <a:ahLst/>
              <a:cxnLst/>
              <a:rect l="l" t="t" r="r" b="b"/>
              <a:pathLst>
                <a:path w="89916" h="136652">
                  <a:moveTo>
                    <a:pt x="0" y="136652"/>
                  </a:moveTo>
                  <a:lnTo>
                    <a:pt x="0" y="0"/>
                  </a:lnTo>
                  <a:lnTo>
                    <a:pt x="89916" y="0"/>
                  </a:lnTo>
                  <a:lnTo>
                    <a:pt x="89916" y="23749"/>
                  </a:lnTo>
                  <a:lnTo>
                    <a:pt x="26670" y="23749"/>
                  </a:lnTo>
                  <a:lnTo>
                    <a:pt x="26670" y="55753"/>
                  </a:lnTo>
                  <a:lnTo>
                    <a:pt x="80518" y="55753"/>
                  </a:lnTo>
                  <a:lnTo>
                    <a:pt x="80518" y="79502"/>
                  </a:lnTo>
                  <a:lnTo>
                    <a:pt x="26670" y="79502"/>
                  </a:lnTo>
                  <a:lnTo>
                    <a:pt x="26670" y="112649"/>
                  </a:lnTo>
                  <a:lnTo>
                    <a:pt x="89916" y="112649"/>
                  </a:lnTo>
                  <a:lnTo>
                    <a:pt x="89916" y="136398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3" name="Freeform 23">
              <a:extLst>
                <a:ext uri="{FF2B5EF4-FFF2-40B4-BE49-F238E27FC236}">
                  <a16:creationId xmlns:a16="http://schemas.microsoft.com/office/drawing/2014/main" id="{047EEFC5-A280-1FD5-84D1-1DB8E0AF4C57}"/>
                </a:ext>
              </a:extLst>
            </p:cNvPr>
            <p:cNvSpPr/>
            <p:nvPr/>
          </p:nvSpPr>
          <p:spPr>
            <a:xfrm>
              <a:off x="11271832" y="371055"/>
              <a:ext cx="49786" cy="65810"/>
            </a:xfrm>
            <a:custGeom>
              <a:avLst/>
              <a:gdLst/>
              <a:ahLst/>
              <a:cxnLst/>
              <a:rect l="l" t="t" r="r" b="b"/>
              <a:pathLst>
                <a:path w="103378" h="136652">
                  <a:moveTo>
                    <a:pt x="51816" y="23876"/>
                  </a:moveTo>
                  <a:lnTo>
                    <a:pt x="26670" y="23876"/>
                  </a:lnTo>
                  <a:lnTo>
                    <a:pt x="26670" y="59944"/>
                  </a:lnTo>
                  <a:lnTo>
                    <a:pt x="51816" y="59944"/>
                  </a:lnTo>
                  <a:cubicBezTo>
                    <a:pt x="63500" y="59944"/>
                    <a:pt x="71247" y="52451"/>
                    <a:pt x="71247" y="41910"/>
                  </a:cubicBezTo>
                  <a:cubicBezTo>
                    <a:pt x="71247" y="31369"/>
                    <a:pt x="63627" y="23876"/>
                    <a:pt x="51816" y="23876"/>
                  </a:cubicBezTo>
                  <a:moveTo>
                    <a:pt x="72517" y="136652"/>
                  </a:moveTo>
                  <a:lnTo>
                    <a:pt x="45847" y="82169"/>
                  </a:lnTo>
                  <a:lnTo>
                    <a:pt x="26670" y="82169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53467" y="0"/>
                  </a:lnTo>
                  <a:cubicBezTo>
                    <a:pt x="81280" y="0"/>
                    <a:pt x="97790" y="18923"/>
                    <a:pt x="97790" y="41783"/>
                  </a:cubicBezTo>
                  <a:cubicBezTo>
                    <a:pt x="97790" y="60960"/>
                    <a:pt x="86106" y="72898"/>
                    <a:pt x="72898" y="77724"/>
                  </a:cubicBezTo>
                  <a:lnTo>
                    <a:pt x="10337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4" name="Freeform 24">
              <a:extLst>
                <a:ext uri="{FF2B5EF4-FFF2-40B4-BE49-F238E27FC236}">
                  <a16:creationId xmlns:a16="http://schemas.microsoft.com/office/drawing/2014/main" id="{7BAFBE18-0279-49F0-967C-1EF9F34F388B}"/>
                </a:ext>
              </a:extLst>
            </p:cNvPr>
            <p:cNvSpPr/>
            <p:nvPr/>
          </p:nvSpPr>
          <p:spPr>
            <a:xfrm>
              <a:off x="11329997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5" name="Freeform 25">
              <a:extLst>
                <a:ext uri="{FF2B5EF4-FFF2-40B4-BE49-F238E27FC236}">
                  <a16:creationId xmlns:a16="http://schemas.microsoft.com/office/drawing/2014/main" id="{A9496ED2-8980-9E12-19DF-A9F7AB18E762}"/>
                </a:ext>
              </a:extLst>
            </p:cNvPr>
            <p:cNvSpPr/>
            <p:nvPr/>
          </p:nvSpPr>
          <p:spPr>
            <a:xfrm>
              <a:off x="11389569" y="371055"/>
              <a:ext cx="12844" cy="65810"/>
            </a:xfrm>
            <a:custGeom>
              <a:avLst/>
              <a:gdLst/>
              <a:ahLst/>
              <a:cxnLst/>
              <a:rect l="l" t="t" r="r" b="b"/>
              <a:pathLst>
                <a:path w="26670" h="136652">
                  <a:moveTo>
                    <a:pt x="0" y="0"/>
                  </a:moveTo>
                  <a:lnTo>
                    <a:pt x="26670" y="0"/>
                  </a:lnTo>
                  <a:lnTo>
                    <a:pt x="26670" y="136652"/>
                  </a:lnTo>
                  <a:lnTo>
                    <a:pt x="0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6" name="Freeform 26">
              <a:extLst>
                <a:ext uri="{FF2B5EF4-FFF2-40B4-BE49-F238E27FC236}">
                  <a16:creationId xmlns:a16="http://schemas.microsoft.com/office/drawing/2014/main" id="{EBDB90F1-25A7-50E2-16E1-50FD33E5C9E9}"/>
                </a:ext>
              </a:extLst>
            </p:cNvPr>
            <p:cNvSpPr/>
            <p:nvPr/>
          </p:nvSpPr>
          <p:spPr>
            <a:xfrm>
              <a:off x="11410548" y="370993"/>
              <a:ext cx="58043" cy="65810"/>
            </a:xfrm>
            <a:custGeom>
              <a:avLst/>
              <a:gdLst/>
              <a:ahLst/>
              <a:cxnLst/>
              <a:rect l="l" t="t" r="r" b="b"/>
              <a:pathLst>
                <a:path w="120523" h="136652">
                  <a:moveTo>
                    <a:pt x="60706" y="40386"/>
                  </a:moveTo>
                  <a:lnTo>
                    <a:pt x="43434" y="90043"/>
                  </a:lnTo>
                  <a:lnTo>
                    <a:pt x="77343" y="90043"/>
                  </a:lnTo>
                  <a:close/>
                  <a:moveTo>
                    <a:pt x="92583" y="136652"/>
                  </a:moveTo>
                  <a:lnTo>
                    <a:pt x="84582" y="112522"/>
                  </a:lnTo>
                  <a:lnTo>
                    <a:pt x="36068" y="112522"/>
                  </a:lnTo>
                  <a:lnTo>
                    <a:pt x="27813" y="136652"/>
                  </a:lnTo>
                  <a:lnTo>
                    <a:pt x="0" y="136652"/>
                  </a:lnTo>
                  <a:lnTo>
                    <a:pt x="49657" y="0"/>
                  </a:lnTo>
                  <a:lnTo>
                    <a:pt x="70612" y="0"/>
                  </a:lnTo>
                  <a:lnTo>
                    <a:pt x="120523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7" name="Freeform 27">
              <a:extLst>
                <a:ext uri="{FF2B5EF4-FFF2-40B4-BE49-F238E27FC236}">
                  <a16:creationId xmlns:a16="http://schemas.microsoft.com/office/drawing/2014/main" id="{3348D9B2-8256-223C-CAA0-25ACB08E85D3}"/>
                </a:ext>
              </a:extLst>
            </p:cNvPr>
            <p:cNvSpPr/>
            <p:nvPr/>
          </p:nvSpPr>
          <p:spPr>
            <a:xfrm>
              <a:off x="11476664" y="371055"/>
              <a:ext cx="42691" cy="65810"/>
            </a:xfrm>
            <a:custGeom>
              <a:avLst/>
              <a:gdLst/>
              <a:ahLst/>
              <a:cxnLst/>
              <a:rect l="l" t="t" r="r" b="b"/>
              <a:pathLst>
                <a:path w="88646" h="136652">
                  <a:moveTo>
                    <a:pt x="0" y="136652"/>
                  </a:moveTo>
                  <a:lnTo>
                    <a:pt x="0" y="0"/>
                  </a:lnTo>
                  <a:lnTo>
                    <a:pt x="26670" y="0"/>
                  </a:lnTo>
                  <a:lnTo>
                    <a:pt x="26670" y="112776"/>
                  </a:lnTo>
                  <a:lnTo>
                    <a:pt x="88646" y="112776"/>
                  </a:lnTo>
                  <a:lnTo>
                    <a:pt x="88646" y="136525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1427215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11E6E4-9DF9-6538-7F93-7D1FC4DE50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Computador em cima da mesa&#10;&#10;O conteúdo gerado por IA pode estar incorreto.">
            <a:extLst>
              <a:ext uri="{FF2B5EF4-FFF2-40B4-BE49-F238E27FC236}">
                <a16:creationId xmlns:a16="http://schemas.microsoft.com/office/drawing/2014/main" id="{0D8794F1-18C9-8C2D-9F6F-BBE780CD89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731"/>
          <a:stretch/>
        </p:blipFill>
        <p:spPr>
          <a:xfrm>
            <a:off x="-188683" y="-15068"/>
            <a:ext cx="7180793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C084667C-BC3E-90C7-FED4-0CA7253D14E3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93777CDA-6CE5-005A-EB6F-6DDA9AD7FFA4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E-MAIL EMPRESARIAL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552BEF21-EE00-6007-2BDA-EBCA148636B7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63699F0C-85B3-A05E-FBAD-BBEF3FBD288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C702EA3E-C6B3-2BB4-F5E8-C38F8CA6963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E81D5972-D708-0FE8-3B04-CAAD2CD621F6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43FE0763-3037-3A0F-C501-0E4F2DC1C67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53395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C952D9-CF9D-BE76-AF97-BDB7DCFD01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5D888084-6D74-C707-70A2-DF969231F3ED}"/>
              </a:ext>
            </a:extLst>
          </p:cNvPr>
          <p:cNvSpPr txBox="1"/>
          <p:nvPr/>
        </p:nvSpPr>
        <p:spPr>
          <a:xfrm>
            <a:off x="404629" y="2247847"/>
            <a:ext cx="11100664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Necessidades atendidas:</a:t>
            </a:r>
            <a:endParaRPr lang="pt-BR" sz="2000" dirty="0"/>
          </a:p>
          <a:p>
            <a:endParaRPr lang="pt-BR" sz="2000" dirty="0"/>
          </a:p>
          <a:p>
            <a:r>
              <a:rPr lang="pt-BR" sz="2000" dirty="0"/>
              <a:t>No ambiente corporativo, a comunicação profissional é essencial para garantir credibilidade </a:t>
            </a:r>
          </a:p>
          <a:p>
            <a:r>
              <a:rPr lang="pt-BR" sz="2000" dirty="0"/>
              <a:t>e segurança. Muitas empresas ainda utilizam contas de e-mail gratuitas </a:t>
            </a:r>
          </a:p>
          <a:p>
            <a:r>
              <a:rPr lang="pt-BR" sz="2000" dirty="0"/>
              <a:t>(como Gmail, Yahoo ou Outlook), o que pode comprometer a percepção da marca e expor informações sensíveis a riscos de segurança.</a:t>
            </a:r>
          </a:p>
          <a:p>
            <a:endParaRPr lang="pt-BR" sz="2000" dirty="0"/>
          </a:p>
          <a:p>
            <a:r>
              <a:rPr lang="pt-BR" sz="2000" dirty="0"/>
              <a:t>O E-mail Empresarial Claro empresas oferece uma solução robusta e confiável, garantindo que </a:t>
            </a:r>
          </a:p>
          <a:p>
            <a:r>
              <a:rPr lang="pt-BR" sz="2000" dirty="0"/>
              <a:t>o cliente tenha endereços de e-mail personalizados com seu próprio domínio.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6EFA75C9-2F25-ED5E-BC94-8ABB4C783DC5}"/>
              </a:ext>
            </a:extLst>
          </p:cNvPr>
          <p:cNvSpPr/>
          <p:nvPr/>
        </p:nvSpPr>
        <p:spPr>
          <a:xfrm>
            <a:off x="-124879" y="10489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E-MAIL EMPRESARIAL</a:t>
            </a:r>
          </a:p>
        </p:txBody>
      </p:sp>
    </p:spTree>
    <p:extLst>
      <p:ext uri="{BB962C8B-B14F-4D97-AF65-F5344CB8AC3E}">
        <p14:creationId xmlns:p14="http://schemas.microsoft.com/office/powerpoint/2010/main" val="2785582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3E152-E1AF-E9D2-4950-81F18D07C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89FC2BC2-4158-8DF7-A943-2CF8BE6BF021}"/>
              </a:ext>
            </a:extLst>
          </p:cNvPr>
          <p:cNvSpPr txBox="1"/>
          <p:nvPr/>
        </p:nvSpPr>
        <p:spPr>
          <a:xfrm>
            <a:off x="345621" y="1940582"/>
            <a:ext cx="1151078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Público-alvo:</a:t>
            </a:r>
          </a:p>
          <a:p>
            <a:endParaRPr lang="pt-BR" sz="2000" dirty="0"/>
          </a:p>
          <a:p>
            <a:r>
              <a:rPr lang="pt-BR" sz="2000" dirty="0">
                <a:latin typeface="AMX Medium" pitchFamily="2" charset="0"/>
              </a:rPr>
              <a:t>A solução E-mail Empresarial é voltada para: </a:t>
            </a:r>
          </a:p>
          <a:p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Pequenas empresas </a:t>
            </a:r>
            <a:r>
              <a:rPr lang="pt-BR" sz="2000" dirty="0"/>
              <a:t>que estão começando a estruturar sua presença digital e desejam transmitir mais credibilidade para clientes e fornecedores;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Médias e grandes empresas </a:t>
            </a:r>
            <a:r>
              <a:rPr lang="pt-BR" sz="2000" dirty="0"/>
              <a:t>que precisam padronizar a comunicação entre os colaboradores 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e garantir mais segurança nas trocas de informações;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Profissionais autônomos </a:t>
            </a:r>
            <a:r>
              <a:rPr lang="pt-BR" sz="2000" dirty="0"/>
              <a:t>que desejam um e-mail profissional para fortalecer sua marca pessoal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e facilitar negociações.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B4BE5BC7-F484-1696-662C-CC1C74DF1498}"/>
              </a:ext>
            </a:extLst>
          </p:cNvPr>
          <p:cNvSpPr/>
          <p:nvPr/>
        </p:nvSpPr>
        <p:spPr>
          <a:xfrm>
            <a:off x="-124879" y="10489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E-MAIL EMPRESARIAL</a:t>
            </a:r>
          </a:p>
        </p:txBody>
      </p:sp>
    </p:spTree>
    <p:extLst>
      <p:ext uri="{BB962C8B-B14F-4D97-AF65-F5344CB8AC3E}">
        <p14:creationId xmlns:p14="http://schemas.microsoft.com/office/powerpoint/2010/main" val="988342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3" grpId="0" animBg="1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309D79-2063-31A7-2F2B-7539E5AD25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Imagem 29" descr="Homem com a mão no rosto&#10;&#10;O conteúdo gerado por IA pode estar incorreto.">
            <a:extLst>
              <a:ext uri="{FF2B5EF4-FFF2-40B4-BE49-F238E27FC236}">
                <a16:creationId xmlns:a16="http://schemas.microsoft.com/office/drawing/2014/main" id="{2C0E0841-8FA4-9537-EB52-BD0BA39E073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23"/>
          <a:stretch/>
        </p:blipFill>
        <p:spPr>
          <a:xfrm>
            <a:off x="-101600" y="-78257"/>
            <a:ext cx="10014933" cy="701451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14C44613-6525-1295-5F59-2D1D5A95B2D2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BFD539CA-BE3D-D35C-56E5-21FA056C9E03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REGISTRO </a:t>
            </a:r>
          </a:p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DE DOMÍNIO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882A92DF-0957-939E-2DED-0C82480B43CC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62EE31BA-53D6-AA01-A5F7-9B74F0C57AE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81DB41E8-B23C-5D76-599A-0BCB47BF769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680B1629-144A-50A9-188C-88E01E2E0C09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51B7EDA9-2F35-644C-EDCE-4FE1C798EC2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8107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29189F-69E2-23F2-B554-034F258EE3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69B06378-FFA1-B9F8-0A4B-1CD5742618FF}"/>
              </a:ext>
            </a:extLst>
          </p:cNvPr>
          <p:cNvSpPr txBox="1"/>
          <p:nvPr/>
        </p:nvSpPr>
        <p:spPr>
          <a:xfrm>
            <a:off x="532514" y="2152926"/>
            <a:ext cx="10627270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Necessidades atendidas:</a:t>
            </a:r>
            <a:endParaRPr lang="pt-BR" sz="2000" dirty="0"/>
          </a:p>
          <a:p>
            <a:endParaRPr lang="pt-BR" sz="2000" dirty="0"/>
          </a:p>
          <a:p>
            <a:r>
              <a:rPr lang="pt-BR" sz="2000" dirty="0"/>
              <a:t>Ter um domínio próprio é o primeiro passo para garantir presença digital e proteger a identidade da empresa na internet. Um domínio funciona como um endereço exclusivo na web, permitindo que a empresa tenha um site e e-mails personalizados.</a:t>
            </a:r>
          </a:p>
          <a:p>
            <a:endParaRPr lang="pt-BR" sz="2000" dirty="0"/>
          </a:p>
          <a:p>
            <a:r>
              <a:rPr lang="pt-BR" sz="2000" dirty="0"/>
              <a:t>Sem um registro de domínio, há o risco de terceiros utilizarem um nome semelhante, causando confusão entre os clientes e até possíveis perdas de negócio. Com a solução Claro empresas, a empresa garante um domínio exclusivo, podendo escolher entre diversas extensões </a:t>
            </a:r>
          </a:p>
          <a:p>
            <a:r>
              <a:rPr lang="pt-BR" sz="2000" dirty="0"/>
              <a:t>(.com, .com.br, </a:t>
            </a:r>
            <a:r>
              <a:rPr lang="pt-BR" sz="2000" dirty="0" err="1"/>
              <a:t>.net</a:t>
            </a:r>
            <a:r>
              <a:rPr lang="pt-BR" sz="2000" dirty="0"/>
              <a:t>, etc.), de acordo com sua estratégia.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40132A5A-E086-7A84-7B2E-E984119D0CFF}"/>
              </a:ext>
            </a:extLst>
          </p:cNvPr>
          <p:cNvSpPr/>
          <p:nvPr/>
        </p:nvSpPr>
        <p:spPr>
          <a:xfrm>
            <a:off x="-182752" y="1098924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651931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E3F259-CCEC-2002-1092-9866F87FD4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765ED4E6-5998-14F1-6A8F-E7F596FDEABB}"/>
              </a:ext>
            </a:extLst>
          </p:cNvPr>
          <p:cNvSpPr txBox="1"/>
          <p:nvPr/>
        </p:nvSpPr>
        <p:spPr>
          <a:xfrm>
            <a:off x="345621" y="1940582"/>
            <a:ext cx="10720523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Público-alvo:</a:t>
            </a:r>
          </a:p>
          <a:p>
            <a:endParaRPr lang="pt-BR" sz="2000" dirty="0"/>
          </a:p>
          <a:p>
            <a:r>
              <a:rPr lang="pt-BR" sz="2000" dirty="0">
                <a:latin typeface="AMX Medium" pitchFamily="2" charset="0"/>
              </a:rPr>
              <a:t>A solução Registro de Domínio é voltada para: </a:t>
            </a:r>
          </a:p>
          <a:p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Empresas de qualquer porte </a:t>
            </a:r>
            <a:r>
              <a:rPr lang="pt-BR" sz="2000" dirty="0"/>
              <a:t>que desejam proteger sua marca na internet e garantir exclusividade no uso do nome;</a:t>
            </a:r>
          </a:p>
          <a:p>
            <a:pPr>
              <a:buClr>
                <a:srgbClr val="C00000"/>
              </a:buClr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Empreendedores</a:t>
            </a:r>
            <a:r>
              <a:rPr lang="pt-BR" sz="2000" dirty="0"/>
              <a:t> que ainda não têm um site, mas querem reservar um domínio para 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uso futuro;</a:t>
            </a:r>
          </a:p>
          <a:p>
            <a:pPr>
              <a:buClr>
                <a:srgbClr val="C00000"/>
              </a:buClr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Profissionais liberais </a:t>
            </a:r>
            <a:r>
              <a:rPr lang="pt-BR" sz="2000" dirty="0"/>
              <a:t>que desejam criar um site pessoal ou blog para divulgar seus serviços.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FB4E9C81-3937-00E7-72E1-0219C012FC4E}"/>
              </a:ext>
            </a:extLst>
          </p:cNvPr>
          <p:cNvSpPr/>
          <p:nvPr/>
        </p:nvSpPr>
        <p:spPr>
          <a:xfrm>
            <a:off x="-182752" y="1098924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865124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A96972-4322-9730-ECFB-4F28365310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9A1330B1-3A70-9336-410B-B867E67C39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2" t="291" r="29475" b="417"/>
          <a:stretch/>
        </p:blipFill>
        <p:spPr>
          <a:xfrm>
            <a:off x="-80521" y="0"/>
            <a:ext cx="7198088" cy="690726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8BA547D3-56B2-5411-64C4-E81C338F9B22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3777216E-C499-803C-27FD-04D8BB773E84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F77DD848-DB79-5F6D-7847-05BD05C8EED6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F6DC6175-8DF6-3086-73C9-83188DF1FF38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86239C7D-F442-BA79-BA1F-ACD15EDA904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0852D52C-5869-8ACC-7148-41D5A98B3221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67075175-FD0C-C2AC-CCA7-60A492A1912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6863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F42E42-445C-B758-564D-FEC6975877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FBD6D96C-E19C-B5F5-9139-5F894D136802}"/>
              </a:ext>
            </a:extLst>
          </p:cNvPr>
          <p:cNvSpPr txBox="1"/>
          <p:nvPr/>
        </p:nvSpPr>
        <p:spPr>
          <a:xfrm>
            <a:off x="532514" y="2152926"/>
            <a:ext cx="10627270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Necessidades atendidas:</a:t>
            </a:r>
            <a:endParaRPr lang="pt-BR" sz="2000" dirty="0"/>
          </a:p>
          <a:p>
            <a:endParaRPr lang="pt-BR" sz="2000" dirty="0"/>
          </a:p>
          <a:p>
            <a:r>
              <a:rPr lang="pt-BR" sz="2000" dirty="0"/>
              <a:t>Criar um site do zero pode ser um desafio para pequenas e médias empresas que não possuem conhecimento técnico ou orçamento para contratar um desenvolvedor. O Construtor de Site </a:t>
            </a:r>
          </a:p>
          <a:p>
            <a:r>
              <a:rPr lang="pt-BR" sz="2000" dirty="0"/>
              <a:t>da Claro empresas resolve esse problema, oferecendo uma plataforma intuitiva com modelos prontos e ferramentas de personalização.</a:t>
            </a:r>
          </a:p>
          <a:p>
            <a:endParaRPr lang="pt-BR" sz="2000" dirty="0"/>
          </a:p>
          <a:p>
            <a:r>
              <a:rPr lang="pt-BR" sz="2000" dirty="0"/>
              <a:t>Com essa solução, qualquer pessoa pode criar um site profissional em poucos passos, escolhendo layouts modernos e adicionando textos, imagens e informações da empresa </a:t>
            </a:r>
          </a:p>
          <a:p>
            <a:r>
              <a:rPr lang="pt-BR" sz="2000" dirty="0"/>
              <a:t>de forma simples. 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5D2F1292-E84A-A199-5C6B-A424CCDEE3F8}"/>
              </a:ext>
            </a:extLst>
          </p:cNvPr>
          <p:cNvSpPr/>
          <p:nvPr/>
        </p:nvSpPr>
        <p:spPr>
          <a:xfrm>
            <a:off x="-90153" y="1098924"/>
            <a:ext cx="4974669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b="1" dirty="0">
                <a:solidFill>
                  <a:schemeClr val="bg1"/>
                </a:solidFill>
              </a:rPr>
              <a:t>CONSTRUTOR DE SITE</a:t>
            </a:r>
          </a:p>
        </p:txBody>
      </p:sp>
    </p:spTree>
    <p:extLst>
      <p:ext uri="{BB962C8B-B14F-4D97-AF65-F5344CB8AC3E}">
        <p14:creationId xmlns:p14="http://schemas.microsoft.com/office/powerpoint/2010/main" val="1822575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6C4C9F-2DD3-910D-85B5-07E861E96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F44BCC3A-3A74-C42C-1257-B37CCB7A91B1}"/>
              </a:ext>
            </a:extLst>
          </p:cNvPr>
          <p:cNvSpPr txBox="1"/>
          <p:nvPr/>
        </p:nvSpPr>
        <p:spPr>
          <a:xfrm>
            <a:off x="345621" y="1940582"/>
            <a:ext cx="10720523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Público-alvo:</a:t>
            </a:r>
          </a:p>
          <a:p>
            <a:endParaRPr lang="pt-BR" sz="2000" dirty="0"/>
          </a:p>
          <a:p>
            <a:r>
              <a:rPr lang="pt-BR" sz="2000" dirty="0">
                <a:latin typeface="AMX Medium" pitchFamily="2" charset="0"/>
              </a:rPr>
              <a:t>A solução Construtor de Site é voltada para: </a:t>
            </a:r>
          </a:p>
          <a:p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Pequenos e médios empresários </a:t>
            </a:r>
            <a:r>
              <a:rPr lang="pt-BR" sz="2000" dirty="0"/>
              <a:t>que precisam de um site funcional e profissional, 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mas não têm tempo ou recursos para investir em desenvolvimento personalizado;</a:t>
            </a:r>
          </a:p>
          <a:p>
            <a:pPr>
              <a:buClr>
                <a:srgbClr val="C00000"/>
              </a:buClr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Empreendedores individuais </a:t>
            </a:r>
            <a:r>
              <a:rPr lang="pt-BR" sz="2000" dirty="0"/>
              <a:t>que desejam criar um site sem depender de terceiros;</a:t>
            </a:r>
          </a:p>
          <a:p>
            <a:pPr>
              <a:buClr>
                <a:srgbClr val="C00000"/>
              </a:buClr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Negócios que precisam de uma solução rápida</a:t>
            </a:r>
            <a:r>
              <a:rPr lang="pt-BR" sz="2000" dirty="0"/>
              <a:t> e prática para marcar presença online.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FA74396D-27DE-5308-8C46-196676351B12}"/>
              </a:ext>
            </a:extLst>
          </p:cNvPr>
          <p:cNvSpPr/>
          <p:nvPr/>
        </p:nvSpPr>
        <p:spPr>
          <a:xfrm>
            <a:off x="-90153" y="1098924"/>
            <a:ext cx="4974669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b="1" dirty="0">
                <a:solidFill>
                  <a:schemeClr val="bg1"/>
                </a:solidFill>
              </a:rPr>
              <a:t>CONSTRUTOR DE SITE</a:t>
            </a:r>
          </a:p>
        </p:txBody>
      </p:sp>
    </p:spTree>
    <p:extLst>
      <p:ext uri="{BB962C8B-B14F-4D97-AF65-F5344CB8AC3E}">
        <p14:creationId xmlns:p14="http://schemas.microsoft.com/office/powerpoint/2010/main" val="752646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3" grpId="0" animBg="1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B76654-5D59-54C8-66C9-FADD9F079C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Homem sentado em frente a mesa com computador&#10;&#10;O conteúdo gerado por IA pode estar incorreto.">
            <a:extLst>
              <a:ext uri="{FF2B5EF4-FFF2-40B4-BE49-F238E27FC236}">
                <a16:creationId xmlns:a16="http://schemas.microsoft.com/office/drawing/2014/main" id="{279E8A7E-EAC5-F659-1322-F1119C7F4B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19"/>
          <a:stretch/>
        </p:blipFill>
        <p:spPr>
          <a:xfrm>
            <a:off x="-132144" y="-47476"/>
            <a:ext cx="8156309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C8487F19-7AC2-D7BF-E900-CB32AD772F46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973ADCF2-7781-2B7A-B558-2C354BC6628E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HOSPEDAGEM DE SITE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8C0ED78A-DFD9-B705-2D62-BEF9B9A0BA60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1F4D6EB4-2504-B03A-7C9D-3CBB5A9C2FB9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A5DE94F8-DCD0-D28A-64B1-0243A025F9F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FB06FC82-5E67-6C44-7AB5-07ECD4A157F1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90B51B58-243A-B2C3-93F7-CFCDBC62DC7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7004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652BD5-D632-C22B-51DE-E7A41C5079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14E945C7-3BC7-0A7A-1D1C-B69597519BAA}"/>
              </a:ext>
            </a:extLst>
          </p:cNvPr>
          <p:cNvSpPr txBox="1"/>
          <p:nvPr/>
        </p:nvSpPr>
        <p:spPr>
          <a:xfrm>
            <a:off x="532514" y="2544671"/>
            <a:ext cx="10627270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Necessidades atendidas:</a:t>
            </a:r>
            <a:endParaRPr lang="pt-BR" sz="2000" dirty="0"/>
          </a:p>
          <a:p>
            <a:endParaRPr lang="pt-BR" sz="2000" dirty="0"/>
          </a:p>
          <a:p>
            <a:r>
              <a:rPr lang="pt-BR" sz="2000" dirty="0"/>
              <a:t>Ter um site é essencial para qualquer empresa que deseja fortalecer sua presença digital,</a:t>
            </a:r>
          </a:p>
          <a:p>
            <a:r>
              <a:rPr lang="pt-BR" sz="2000" dirty="0"/>
              <a:t> mas para que ele esteja sempre acessível, é necessário contar com uma hospedagem confiável.</a:t>
            </a:r>
          </a:p>
          <a:p>
            <a:endParaRPr lang="pt-BR" sz="2000" dirty="0"/>
          </a:p>
          <a:p>
            <a:r>
              <a:rPr lang="pt-BR" sz="2000" dirty="0"/>
              <a:t>A Hospedagem de Site da Claro empresas oferece servidores de alta performance, garantindo que o site tenha velocidade, estabilidade e segurança.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45EF88E3-5131-0B91-6670-3F1F8E0F3827}"/>
              </a:ext>
            </a:extLst>
          </p:cNvPr>
          <p:cNvSpPr/>
          <p:nvPr/>
        </p:nvSpPr>
        <p:spPr>
          <a:xfrm>
            <a:off x="-90153" y="1098924"/>
            <a:ext cx="4974669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b="1" dirty="0">
                <a:solidFill>
                  <a:schemeClr val="bg1"/>
                </a:solidFill>
              </a:rPr>
              <a:t>HOSPEDAGEM DE SITE</a:t>
            </a:r>
          </a:p>
        </p:txBody>
      </p:sp>
    </p:spTree>
    <p:extLst>
      <p:ext uri="{BB962C8B-B14F-4D97-AF65-F5344CB8AC3E}">
        <p14:creationId xmlns:p14="http://schemas.microsoft.com/office/powerpoint/2010/main" val="289489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8B0EA7-AF6B-D042-4105-E11F56230F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71A0C5E0-1B1D-8904-C059-3CA45AE5DBE8}"/>
              </a:ext>
            </a:extLst>
          </p:cNvPr>
          <p:cNvSpPr txBox="1"/>
          <p:nvPr/>
        </p:nvSpPr>
        <p:spPr>
          <a:xfrm>
            <a:off x="345621" y="1940582"/>
            <a:ext cx="10720523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Público-alvo:</a:t>
            </a:r>
          </a:p>
          <a:p>
            <a:endParaRPr lang="pt-BR" sz="2000" dirty="0"/>
          </a:p>
          <a:p>
            <a:r>
              <a:rPr lang="pt-BR" sz="2000" dirty="0">
                <a:latin typeface="AMX Medium" pitchFamily="2" charset="0"/>
              </a:rPr>
              <a:t>A solução Hospedagem de Site é voltada para: </a:t>
            </a:r>
          </a:p>
          <a:p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Empresas que já possuem um site </a:t>
            </a:r>
            <a:r>
              <a:rPr lang="pt-BR" sz="2000" dirty="0"/>
              <a:t>e buscam uma hospedagem confiável para garantir estabilidade e segurança;</a:t>
            </a:r>
          </a:p>
          <a:p>
            <a:pPr>
              <a:buClr>
                <a:srgbClr val="C00000"/>
              </a:buClr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Negócios que precisam de mais controle sobre o desenvolvimento do site</a:t>
            </a:r>
            <a:r>
              <a:rPr lang="pt-BR" sz="2000" dirty="0"/>
              <a:t>, com a possibilidade de utilizar programadores ou ferramentas externas;</a:t>
            </a:r>
          </a:p>
          <a:p>
            <a:pPr>
              <a:buClr>
                <a:srgbClr val="C00000"/>
              </a:buClr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Empresas que desejam um ambiente otimizado para sites de médio e grande porte</a:t>
            </a:r>
            <a:r>
              <a:rPr lang="pt-BR" sz="2000" dirty="0"/>
              <a:t>, 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com suporte técnico especializado.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C5D651EA-35EE-080A-1DD8-00BA03FC2A89}"/>
              </a:ext>
            </a:extLst>
          </p:cNvPr>
          <p:cNvSpPr/>
          <p:nvPr/>
        </p:nvSpPr>
        <p:spPr>
          <a:xfrm>
            <a:off x="-90153" y="1098924"/>
            <a:ext cx="4974669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b="1" dirty="0">
                <a:solidFill>
                  <a:schemeClr val="bg1"/>
                </a:solidFill>
              </a:rPr>
              <a:t>HOSPEDAGEM DE SITE</a:t>
            </a:r>
          </a:p>
        </p:txBody>
      </p:sp>
    </p:spTree>
    <p:extLst>
      <p:ext uri="{BB962C8B-B14F-4D97-AF65-F5344CB8AC3E}">
        <p14:creationId xmlns:p14="http://schemas.microsoft.com/office/powerpoint/2010/main" val="1531318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D9C73E-B701-7183-D8F5-E2A6BD3CCE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E3EA0FB3-B76A-4DD0-A1A0-5FC46A8D7AA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144"/>
          <a:stretch/>
        </p:blipFill>
        <p:spPr>
          <a:xfrm>
            <a:off x="-111760" y="-15922"/>
            <a:ext cx="8665514" cy="688984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2A6BC362-970C-F727-BA29-BEBA4154E639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EF4F7344-4887-8F87-883F-286789C14778}"/>
              </a:ext>
            </a:extLst>
          </p:cNvPr>
          <p:cNvSpPr txBox="1"/>
          <p:nvPr/>
        </p:nvSpPr>
        <p:spPr>
          <a:xfrm>
            <a:off x="7155283" y="3178529"/>
            <a:ext cx="32846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SITE PRONTO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1B630C00-4F7E-7C99-37B4-7CE1FB32769D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88020793-995B-B488-C071-606012AD72F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30918198-2B81-293B-4FBA-AB5A473ADCD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DA82025F-911C-E7CF-BE8D-736DAD0A712D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79357DDF-6735-3874-0619-F398C55B971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72769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0CEC09-7117-C6A6-44B3-358A68287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9F8A991F-A577-493E-ECA0-3322CB72EA01}"/>
              </a:ext>
            </a:extLst>
          </p:cNvPr>
          <p:cNvSpPr txBox="1"/>
          <p:nvPr/>
        </p:nvSpPr>
        <p:spPr>
          <a:xfrm>
            <a:off x="532514" y="2427240"/>
            <a:ext cx="10064973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Necessidades atendidas:</a:t>
            </a:r>
            <a:endParaRPr lang="pt-BR" sz="2000" dirty="0"/>
          </a:p>
          <a:p>
            <a:endParaRPr lang="pt-BR" sz="2000" dirty="0"/>
          </a:p>
          <a:p>
            <a:r>
              <a:rPr lang="pt-BR" sz="2000" dirty="0"/>
              <a:t>Muitas empresas reconhecem a importância de ter um site, mas não possuem tempo ou conhecimento para criá-lo. Para esses casos, o Site Pronto da Claro empresas é a melhor solução, pois entrega um site profissional já desenvolvido por especialistas, sem que o cliente precise se preocupar com a construção e manutenção.</a:t>
            </a:r>
          </a:p>
          <a:p>
            <a:endParaRPr lang="pt-BR" sz="2000" dirty="0"/>
          </a:p>
          <a:p>
            <a:r>
              <a:rPr lang="pt-BR" sz="2000" dirty="0"/>
              <a:t>Essa solução garante um design moderno, responsivo e otimizado para buscadores,</a:t>
            </a:r>
            <a:br>
              <a:rPr lang="pt-BR" sz="2000" dirty="0"/>
            </a:br>
            <a:r>
              <a:rPr lang="pt-BR" sz="2000" dirty="0"/>
              <a:t>além de oferecer suporte contínuo para ajustes e atualizações. 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561FF7DB-60C6-3679-9512-F3DE84BE92C4}"/>
              </a:ext>
            </a:extLst>
          </p:cNvPr>
          <p:cNvSpPr/>
          <p:nvPr/>
        </p:nvSpPr>
        <p:spPr>
          <a:xfrm>
            <a:off x="-327764" y="1098924"/>
            <a:ext cx="4393415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SITE PRONTO</a:t>
            </a:r>
          </a:p>
        </p:txBody>
      </p:sp>
    </p:spTree>
    <p:extLst>
      <p:ext uri="{BB962C8B-B14F-4D97-AF65-F5344CB8AC3E}">
        <p14:creationId xmlns:p14="http://schemas.microsoft.com/office/powerpoint/2010/main" val="3220487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8A446B-308C-EAC9-AECD-F7DD3063A8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215822DA-39FB-ABCB-E03B-9D761ADDC903}"/>
              </a:ext>
            </a:extLst>
          </p:cNvPr>
          <p:cNvSpPr txBox="1"/>
          <p:nvPr/>
        </p:nvSpPr>
        <p:spPr>
          <a:xfrm>
            <a:off x="345621" y="1940582"/>
            <a:ext cx="10720523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Público-alvo:</a:t>
            </a:r>
          </a:p>
          <a:p>
            <a:endParaRPr lang="pt-BR" sz="2000" dirty="0"/>
          </a:p>
          <a:p>
            <a:r>
              <a:rPr lang="pt-BR" sz="2000" dirty="0">
                <a:latin typeface="AMX Medium" pitchFamily="2" charset="0"/>
              </a:rPr>
              <a:t>A solução Site Pronto é voltada para: </a:t>
            </a:r>
          </a:p>
          <a:p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Empresas que querem um site profissional</a:t>
            </a:r>
            <a:r>
              <a:rPr lang="pt-BR" sz="2000" dirty="0"/>
              <a:t>, mas não têm tempo ou conhecimento 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para criá-lo;</a:t>
            </a:r>
          </a:p>
          <a:p>
            <a:pPr>
              <a:buClr>
                <a:srgbClr val="C00000"/>
              </a:buClr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Negócios que precisam de um site com design moderno </a:t>
            </a:r>
            <a:r>
              <a:rPr lang="pt-BR" sz="2000" dirty="0"/>
              <a:t>e otimização para SEO;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b="1" dirty="0">
              <a:solidFill>
                <a:srgbClr val="FF0000"/>
              </a:solidFill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Empreendedores que desejam um site pronto para uso</a:t>
            </a:r>
            <a:r>
              <a:rPr lang="pt-BR" sz="2000" dirty="0"/>
              <a:t>, sem precisar gerenciar 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a parte técnica.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15BC2697-6593-5883-DA44-44C9473AA63E}"/>
              </a:ext>
            </a:extLst>
          </p:cNvPr>
          <p:cNvSpPr/>
          <p:nvPr/>
        </p:nvSpPr>
        <p:spPr>
          <a:xfrm>
            <a:off x="-327764" y="1098924"/>
            <a:ext cx="4393415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SITE PRONTO</a:t>
            </a:r>
          </a:p>
        </p:txBody>
      </p:sp>
    </p:spTree>
    <p:extLst>
      <p:ext uri="{BB962C8B-B14F-4D97-AF65-F5344CB8AC3E}">
        <p14:creationId xmlns:p14="http://schemas.microsoft.com/office/powerpoint/2010/main" val="310758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3" grpId="0" animBg="1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16E088-9FA2-BAF5-DDA4-6170BEC8BE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134083A4-9760-B76A-BDC0-DC4A8BA936CC}"/>
              </a:ext>
            </a:extLst>
          </p:cNvPr>
          <p:cNvSpPr/>
          <p:nvPr/>
        </p:nvSpPr>
        <p:spPr>
          <a:xfrm>
            <a:off x="7410724" y="2844225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3AE25DE7-1920-CB95-FE76-228DED58B9E0}"/>
              </a:ext>
            </a:extLst>
          </p:cNvPr>
          <p:cNvSpPr/>
          <p:nvPr/>
        </p:nvSpPr>
        <p:spPr>
          <a:xfrm>
            <a:off x="7410724" y="3497188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224C8688-5358-0981-41A6-9A0F345C439D}"/>
              </a:ext>
            </a:extLst>
          </p:cNvPr>
          <p:cNvSpPr/>
          <p:nvPr/>
        </p:nvSpPr>
        <p:spPr>
          <a:xfrm>
            <a:off x="7410724" y="4150151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E PÚBLICO-ALVO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63F3F551-D6C6-0920-DDEB-DBC9524618B1}"/>
              </a:ext>
            </a:extLst>
          </p:cNvPr>
          <p:cNvSpPr/>
          <p:nvPr/>
        </p:nvSpPr>
        <p:spPr>
          <a:xfrm>
            <a:off x="7410724" y="4803114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CONDIÇÕES COMERCIAIS 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B1CE7A95-5FAB-EBC0-9E61-51B91F3A8A28}"/>
              </a:ext>
            </a:extLst>
          </p:cNvPr>
          <p:cNvSpPr/>
          <p:nvPr/>
        </p:nvSpPr>
        <p:spPr>
          <a:xfrm>
            <a:off x="7410724" y="5456077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ATIVAÇÃO</a:t>
            </a: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01980206-615C-AF30-814C-8F393FA2E349}"/>
              </a:ext>
            </a:extLst>
          </p:cNvPr>
          <p:cNvSpPr/>
          <p:nvPr/>
        </p:nvSpPr>
        <p:spPr>
          <a:xfrm>
            <a:off x="7410724" y="4803113"/>
            <a:ext cx="4350498" cy="584775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AS CONDIÇÕES COMERCIAIS </a:t>
            </a:r>
          </a:p>
        </p:txBody>
      </p:sp>
    </p:spTree>
    <p:extLst>
      <p:ext uri="{BB962C8B-B14F-4D97-AF65-F5344CB8AC3E}">
        <p14:creationId xmlns:p14="http://schemas.microsoft.com/office/powerpoint/2010/main" val="375337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11F543-F8C5-F888-89F7-AEF0C9736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Computador em cima da mesa&#10;&#10;O conteúdo gerado por IA pode estar incorreto.">
            <a:extLst>
              <a:ext uri="{FF2B5EF4-FFF2-40B4-BE49-F238E27FC236}">
                <a16:creationId xmlns:a16="http://schemas.microsoft.com/office/drawing/2014/main" id="{3F957C0B-CF65-D2BD-41AF-5C7DF96E8C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731"/>
          <a:stretch/>
        </p:blipFill>
        <p:spPr>
          <a:xfrm>
            <a:off x="-188683" y="-15068"/>
            <a:ext cx="7180793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C5111D24-670D-78CD-67BC-880013E00B79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76D5B1AE-8CF5-F6B4-F497-1FC7A9460804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E-MAIL EMPRESARIAL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62E0D0DE-9B28-848C-6720-0B407720390E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B3BB6F68-F2C4-EF9B-2FC6-5CDDA69C4934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2C726585-2AB9-AB02-A05F-51CD62C9CC4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9B0812DF-BF84-C0F7-B606-048ED337C574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F45F8A7C-8B02-CE75-F199-245324CF43D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98360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D9A38B-F783-2535-0516-836CC30A8A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F79FE6C6-43B1-D025-4B45-00DA5197C223}"/>
              </a:ext>
            </a:extLst>
          </p:cNvPr>
          <p:cNvSpPr/>
          <p:nvPr/>
        </p:nvSpPr>
        <p:spPr>
          <a:xfrm>
            <a:off x="-327764" y="1098924"/>
            <a:ext cx="559565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E-MAIL EMPRESARIAL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DAC2603F-34DC-D8F3-2963-20588E240CA2}"/>
              </a:ext>
            </a:extLst>
          </p:cNvPr>
          <p:cNvSpPr txBox="1"/>
          <p:nvPr/>
        </p:nvSpPr>
        <p:spPr>
          <a:xfrm>
            <a:off x="505948" y="2066342"/>
            <a:ext cx="10664172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Caso o cliente opte por aumentar ou diminuir os recursos do plano até o final da assinatura, serão aplicadas as regras pertinentes sobre prazo mínimo de contratação. O cliente deverá praticar a alteração do plano atual via Painel de Controle do Cliente ou em contato com o Gerente de Contas;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O produto pode ser contratado pelo prazo mínimo de 30 (trinta) dias, exceto no caso da contratação do serviço de registro e/ou hospedagem e domínios, no qual a contratação será sempre de 12 (doze) meses;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Os recursos são renovados automaticamente, pelo mesmo período de 30 (trinta) dias, salvo haja solicitação de cancelamento em até 10 (dez) dias do término deste prazo.</a:t>
            </a:r>
          </a:p>
        </p:txBody>
      </p:sp>
    </p:spTree>
    <p:extLst>
      <p:ext uri="{BB962C8B-B14F-4D97-AF65-F5344CB8AC3E}">
        <p14:creationId xmlns:p14="http://schemas.microsoft.com/office/powerpoint/2010/main" val="2753518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</p:bld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E1B2E4-0BF8-8EB5-FAE2-2B614307E0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Imagem 29" descr="Homem com a mão no rosto&#10;&#10;O conteúdo gerado por IA pode estar incorreto.">
            <a:extLst>
              <a:ext uri="{FF2B5EF4-FFF2-40B4-BE49-F238E27FC236}">
                <a16:creationId xmlns:a16="http://schemas.microsoft.com/office/drawing/2014/main" id="{DA17AC18-49FF-9372-2F24-CEB3AF8570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23"/>
          <a:stretch/>
        </p:blipFill>
        <p:spPr>
          <a:xfrm>
            <a:off x="-101600" y="-78257"/>
            <a:ext cx="10014933" cy="701451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4F497696-821E-C54B-37A3-BBA0B7AE14B5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CB6B1915-A08B-94D5-EE34-24131FDB777F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REGISTRO </a:t>
            </a:r>
          </a:p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DE DOMÍNIO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4806F332-23C8-976D-D6A0-E55388A50187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4F5AEC84-F97C-0CFF-931C-76A9B27E1691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A30D4F6-1286-4168-DB13-9EEC35B4A24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C71F898F-E7C1-9886-16E7-28E09C817A61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FBD3B113-4D12-5E85-C698-12D22C718AC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94075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BD9D9E-A4C6-AE68-7205-D2767C033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E6F71404-ED67-4493-A637-034CB0C97B9B}"/>
              </a:ext>
            </a:extLst>
          </p:cNvPr>
          <p:cNvSpPr/>
          <p:nvPr/>
        </p:nvSpPr>
        <p:spPr>
          <a:xfrm>
            <a:off x="-327764" y="1098924"/>
            <a:ext cx="559565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REGISTRO DE DOMÍNIO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1C80D20D-F0D8-2BAA-C58E-03A8ACBFF4DC}"/>
              </a:ext>
            </a:extLst>
          </p:cNvPr>
          <p:cNvSpPr txBox="1"/>
          <p:nvPr/>
        </p:nvSpPr>
        <p:spPr>
          <a:xfrm>
            <a:off x="845255" y="1856310"/>
            <a:ext cx="10508962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Na aquisição do pacote o cliente deve escolher o tipo de domínio (.com.br; .com ou </a:t>
            </a:r>
            <a:r>
              <a:rPr lang="pt-BR" sz="2000" dirty="0" err="1"/>
              <a:t>.net</a:t>
            </a:r>
            <a:r>
              <a:rPr lang="pt-BR" sz="2000" dirty="0"/>
              <a:t>); 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Indicar a forma de comercialização: novo domínio, transferência ou hospedagem 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de domínios;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Em caso de transferência ou hospedagem de domínios (o cliente já possui o domínio) devem ser feitos através do site; 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A Claro pode registrar um domínio para o cliente, mediante mensalidade;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O registro do domínio é válido por 1 ano; 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A renovação é automática. </a:t>
            </a:r>
          </a:p>
        </p:txBody>
      </p:sp>
    </p:spTree>
    <p:extLst>
      <p:ext uri="{BB962C8B-B14F-4D97-AF65-F5344CB8AC3E}">
        <p14:creationId xmlns:p14="http://schemas.microsoft.com/office/powerpoint/2010/main" val="3163467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2892E-1C53-78DD-6D66-853868CC9F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E96289A0-BC24-0C15-1DA6-EA56AB92364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2" t="291" r="29475" b="417"/>
          <a:stretch/>
        </p:blipFill>
        <p:spPr>
          <a:xfrm>
            <a:off x="-80521" y="0"/>
            <a:ext cx="7198088" cy="690726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FA323A9A-5E34-C5D2-EB64-E8CF4706340F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EDA89458-B8A9-FD38-0583-CE11A4140649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DC508826-3687-ABFE-F410-C4EAD616E0F4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66FED443-D60A-9F79-AF7F-2F8E17BBDC1C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4FF0B592-DEB2-A8B2-ED27-1ED30842EC6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4D85D9B8-C3EC-ECC5-E939-33C4BD63BC6B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E32EADE4-2F21-59F6-3035-97CCF9D12A6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9205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F83D5A-E965-BEDF-ABF1-8DE58B661A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7B2C4899-E53B-8739-5E48-8EDF418DE664}"/>
              </a:ext>
            </a:extLst>
          </p:cNvPr>
          <p:cNvSpPr/>
          <p:nvPr/>
        </p:nvSpPr>
        <p:spPr>
          <a:xfrm>
            <a:off x="-327764" y="1098924"/>
            <a:ext cx="559565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CONSTRUTOR DE SITE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141A7106-BB2C-45AE-4E3B-4F4AA6A0158C}"/>
              </a:ext>
            </a:extLst>
          </p:cNvPr>
          <p:cNvSpPr txBox="1"/>
          <p:nvPr/>
        </p:nvSpPr>
        <p:spPr>
          <a:xfrm>
            <a:off x="732842" y="2704378"/>
            <a:ext cx="1056388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/>
              <a:t>O cancelamento do domínio antes do término dos 12 meses implica no pagamento do registro de domínio, de acordo com a extensão contratada. A partir do 13º mês, será cobrada a renovação do registro do domínio. </a:t>
            </a:r>
          </a:p>
          <a:p>
            <a:endParaRPr lang="pt-BR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/>
              <a:t>O cancelamento do plano antes do término dos 12 meses implica no pagamento de multa rescisória de 50% no saldo remanescente.</a:t>
            </a:r>
          </a:p>
        </p:txBody>
      </p:sp>
    </p:spTree>
    <p:extLst>
      <p:ext uri="{BB962C8B-B14F-4D97-AF65-F5344CB8AC3E}">
        <p14:creationId xmlns:p14="http://schemas.microsoft.com/office/powerpoint/2010/main" val="2049926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</p:bld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ECA486-5CCA-1900-84D8-0E68139759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Homem sentado em frente a mesa com computador&#10;&#10;O conteúdo gerado por IA pode estar incorreto.">
            <a:extLst>
              <a:ext uri="{FF2B5EF4-FFF2-40B4-BE49-F238E27FC236}">
                <a16:creationId xmlns:a16="http://schemas.microsoft.com/office/drawing/2014/main" id="{1E4D2106-D427-92F8-B0CD-8E1BB47C3C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19"/>
          <a:stretch/>
        </p:blipFill>
        <p:spPr>
          <a:xfrm>
            <a:off x="-132144" y="-47476"/>
            <a:ext cx="8156309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F884ACEE-150E-C54C-EA9B-F96DC130D9AE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E3F05A24-CBBA-4340-39AC-647006CCB453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HOSPEDAGEM DE SITE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DA29BD0E-07E4-3E73-5371-8C602C85D244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FEB83094-12B7-41EA-9AB7-8835BC954FDE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34D1318D-6EBD-86D4-6DEF-AFE4BA926AF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AD96F521-5530-4C87-583A-1B17E3E9177B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EC64079F-CFED-C0DB-FECE-F0E50749431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7941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EA6CE-EB1A-4C1E-EE80-DEB65F84E4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0796AFD2-623B-D554-BF85-9F5E0C10B88C}"/>
              </a:ext>
            </a:extLst>
          </p:cNvPr>
          <p:cNvSpPr/>
          <p:nvPr/>
        </p:nvSpPr>
        <p:spPr>
          <a:xfrm>
            <a:off x="-327764" y="1098924"/>
            <a:ext cx="559565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HOSPEDAGEM DE SITE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185A2731-2AA4-6BBE-37DC-C075383F6FFB}"/>
              </a:ext>
            </a:extLst>
          </p:cNvPr>
          <p:cNvSpPr txBox="1"/>
          <p:nvPr/>
        </p:nvSpPr>
        <p:spPr>
          <a:xfrm>
            <a:off x="607628" y="2594427"/>
            <a:ext cx="10735519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000000"/>
                </a:solidFill>
                <a:effectLst/>
              </a:rPr>
              <a:t>A partir do 13° mês, será cobrada a renovação do registro do domínio. O cancelamento do domínio antes do término de 12 meses implica o pagamento do registro do domínio de acordo com a extensão contratada.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000000"/>
                </a:solidFill>
                <a:effectLst/>
              </a:rPr>
              <a:t>O cancelamento do plano antes do término de 12 meses implica no pagamento de uma multa rescisória de 15% sobre o saldo remanescente e o pagamento do registro do domínio de acordo com a extensão contratada.</a:t>
            </a:r>
            <a:endParaRPr lang="pt-BR" sz="2000" dirty="0"/>
          </a:p>
        </p:txBody>
      </p:sp>
    </p:spTree>
    <p:extLst>
      <p:ext uri="{BB962C8B-B14F-4D97-AF65-F5344CB8AC3E}">
        <p14:creationId xmlns:p14="http://schemas.microsoft.com/office/powerpoint/2010/main" val="282932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2B24E7-430F-3AEE-F598-D4AC8E09D3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E46EE181-5143-0BFB-BDD9-0C40201CAC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144"/>
          <a:stretch/>
        </p:blipFill>
        <p:spPr>
          <a:xfrm>
            <a:off x="-111760" y="-15922"/>
            <a:ext cx="8665514" cy="688984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C5FCD8B9-B56F-A566-9780-0531CF7A1235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FCEC9E4A-28EC-DB76-1345-7E22F72262E2}"/>
              </a:ext>
            </a:extLst>
          </p:cNvPr>
          <p:cNvSpPr txBox="1"/>
          <p:nvPr/>
        </p:nvSpPr>
        <p:spPr>
          <a:xfrm>
            <a:off x="7155283" y="3178529"/>
            <a:ext cx="32846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SITE PRONTO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405A5E69-2FDA-C805-5E3B-6A2451A338C3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B3561C8B-A60B-4B2D-2B5A-DDF95DEFEB43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5B938C20-68ED-2120-1C85-7E0C764B68F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0BC4F35B-7EBC-33D6-F7FC-AF7CB7178942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DC5244B5-8D0B-F6E8-2D61-3823A4CFDD5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62798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841EC9-0B6D-40D9-5FCE-797F983B71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08704A31-6526-C819-FB3F-2DA5310E09D4}"/>
              </a:ext>
            </a:extLst>
          </p:cNvPr>
          <p:cNvSpPr/>
          <p:nvPr/>
        </p:nvSpPr>
        <p:spPr>
          <a:xfrm>
            <a:off x="-327764" y="1098924"/>
            <a:ext cx="3973789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SITE PRONTO</a:t>
            </a:r>
          </a:p>
        </p:txBody>
      </p:sp>
      <p:sp>
        <p:nvSpPr>
          <p:cNvPr id="8" name="Google Shape;414;p23">
            <a:extLst>
              <a:ext uri="{FF2B5EF4-FFF2-40B4-BE49-F238E27FC236}">
                <a16:creationId xmlns:a16="http://schemas.microsoft.com/office/drawing/2014/main" id="{DDAB2A22-F953-9FEF-A3AB-B4FA6636B113}"/>
              </a:ext>
            </a:extLst>
          </p:cNvPr>
          <p:cNvSpPr/>
          <p:nvPr/>
        </p:nvSpPr>
        <p:spPr>
          <a:xfrm>
            <a:off x="673235" y="2152926"/>
            <a:ext cx="10576963" cy="2831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latin typeface="+mn-lt"/>
              </a:rPr>
              <a:t>Contrato de 24 meses, sem alteração de valores; 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>
              <a:latin typeface="+mn-lt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latin typeface="+mn-lt"/>
              </a:rPr>
              <a:t>Sem taxa de instalação;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>
              <a:latin typeface="+mn-lt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latin typeface="+mn-lt"/>
              </a:rPr>
              <a:t>O domínio é contratado à parte;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>
              <a:latin typeface="+mn-lt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latin typeface="+mn-lt"/>
              </a:rPr>
              <a:t>O cliente pode optar por usar o próprio domínio*.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pt-BR" sz="2000" dirty="0">
              <a:latin typeface="+mn-lt"/>
            </a:endParaRPr>
          </a:p>
          <a:p>
            <a:r>
              <a:rPr lang="pt-BR" sz="1800" dirty="0">
                <a:solidFill>
                  <a:srgbClr val="C00000"/>
                </a:solidFill>
                <a:latin typeface="AMX Medium" pitchFamily="2" charset="0"/>
              </a:rPr>
              <a:t>* Neste caso não estará sujeito as regras de cobrança e cancelamento do registro de domínio.</a:t>
            </a:r>
          </a:p>
        </p:txBody>
      </p:sp>
    </p:spTree>
    <p:extLst>
      <p:ext uri="{BB962C8B-B14F-4D97-AF65-F5344CB8AC3E}">
        <p14:creationId xmlns:p14="http://schemas.microsoft.com/office/powerpoint/2010/main" val="3395531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/>
    </p:bld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9D731698-4FA4-6ECD-C383-492C7740138C}"/>
              </a:ext>
            </a:extLst>
          </p:cNvPr>
          <p:cNvSpPr txBox="1"/>
          <p:nvPr/>
        </p:nvSpPr>
        <p:spPr>
          <a:xfrm>
            <a:off x="3048000" y="1048829"/>
            <a:ext cx="6096000" cy="4324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lnSpc>
                <a:spcPts val="1700"/>
              </a:lnSpc>
              <a:spcAft>
                <a:spcPts val="800"/>
              </a:spcAft>
              <a:buNone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Válido para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PJ: Celular PME e Internet PME. </a:t>
            </a:r>
          </a:p>
          <a:p>
            <a:pPr algn="just" rtl="0" fontAlgn="base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Lojas Próprias, Agente Autorizado. </a:t>
            </a:r>
          </a:p>
          <a:p>
            <a:pPr algn="just" rtl="0" fontAlgn="base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Clientes </a:t>
            </a:r>
            <a:r>
              <a:rPr lang="pt-BR" sz="1800" b="0" i="1" dirty="0">
                <a:solidFill>
                  <a:srgbClr val="000000"/>
                </a:solidFill>
                <a:effectLst/>
                <a:latin typeface="AMX" pitchFamily="2" charset="0"/>
              </a:rPr>
              <a:t>prospect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 ou da base. </a:t>
            </a:r>
          </a:p>
          <a:p>
            <a:pPr algn="just" rtl="0" fontAlgn="base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Canais de venda: Top PME, Inside Sales e Field Sales. Top PME, Consultivo Remoto, Consultivo Presencial, D2D e AACE</a:t>
            </a: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 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</a:p>
          <a:p>
            <a:pPr algn="l" rtl="0" fontAlgn="base">
              <a:lnSpc>
                <a:spcPts val="1700"/>
              </a:lnSpc>
              <a:spcAft>
                <a:spcPts val="800"/>
              </a:spcAft>
              <a:buNone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Prazo de Ativação: 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Solar: 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13 dias úteis  </a:t>
            </a:r>
          </a:p>
          <a:p>
            <a:pPr algn="l" rtl="0" fontAlgn="base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Radar: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30 dias úteis </a:t>
            </a:r>
          </a:p>
          <a:p>
            <a:pPr algn="l" rtl="0" fontAlgn="base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Hub: 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11 dias úteis </a:t>
            </a:r>
          </a:p>
          <a:p>
            <a:pPr algn="l" rtl="0" fontAlgn="base">
              <a:lnSpc>
                <a:spcPts val="1700"/>
              </a:lnSpc>
              <a:buNone/>
            </a:pP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1700"/>
              </a:lnSpc>
              <a:spcAft>
                <a:spcPts val="800"/>
              </a:spcAft>
              <a:buNone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Importante: em caso de dúvidas para concluir a venda ou para anexar documentos: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 Canais Consultivos Remoto e Presencial acione o Consultor de Solução.</a:t>
            </a: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</a:p>
          <a:p>
            <a:pPr algn="just" rtl="0" fontAlgn="base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pt-BR" sz="1800" b="1" i="0" dirty="0">
                <a:solidFill>
                  <a:srgbClr val="000000"/>
                </a:solidFill>
                <a:effectLst/>
                <a:latin typeface="AMX" pitchFamily="2" charset="0"/>
              </a:rPr>
              <a:t>Demais canais: acione o Consultor de Solução regional.</a:t>
            </a:r>
            <a:endParaRPr lang="pt-BR" sz="1800" b="0" i="0" dirty="0">
              <a:solidFill>
                <a:srgbClr val="000000"/>
              </a:solidFill>
              <a:effectLst/>
              <a:latin typeface="AMX" pitchFamily="2" charset="0"/>
            </a:endParaRPr>
          </a:p>
          <a:p>
            <a:pPr algn="just" rtl="0" fontAlgn="base">
              <a:lnSpc>
                <a:spcPts val="1700"/>
              </a:lnSpc>
              <a:spcAft>
                <a:spcPts val="800"/>
              </a:spcAft>
              <a:buNone/>
            </a:pPr>
            <a:r>
              <a:rPr lang="pt-BR" sz="1800" b="0" i="0" dirty="0">
                <a:solidFill>
                  <a:srgbClr val="000000"/>
                </a:solidFill>
                <a:effectLst/>
                <a:latin typeface="AMX" pitchFamily="2" charset="0"/>
              </a:rPr>
              <a:t> </a:t>
            </a:r>
            <a:endParaRPr lang="pt-BR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7615447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8EC80902-C120-B6EB-142D-40681852995F}"/>
              </a:ext>
            </a:extLst>
          </p:cNvPr>
          <p:cNvSpPr/>
          <p:nvPr/>
        </p:nvSpPr>
        <p:spPr>
          <a:xfrm>
            <a:off x="4278086" y="2449286"/>
            <a:ext cx="4299857" cy="17743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RF: INCLUIR PDF com o questionário enviado ao cliente para download. Arquivo word em anexo QUESTIONÁRIO SITEPRONTO</a:t>
            </a:r>
          </a:p>
        </p:txBody>
      </p:sp>
      <p:graphicFrame>
        <p:nvGraphicFramePr>
          <p:cNvPr id="3" name="Objeto 2">
            <a:extLst>
              <a:ext uri="{FF2B5EF4-FFF2-40B4-BE49-F238E27FC236}">
                <a16:creationId xmlns:a16="http://schemas.microsoft.com/office/drawing/2014/main" id="{94799604-13FA-02C4-D5E7-33BAC4D81E3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00494750"/>
              </p:ext>
            </p:extLst>
          </p:nvPr>
        </p:nvGraphicFramePr>
        <p:xfrm>
          <a:off x="2024063" y="715963"/>
          <a:ext cx="8143875" cy="5424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8143568" imgH="5424328" progId="Word.Document.8">
                  <p:embed/>
                </p:oleObj>
              </mc:Choice>
              <mc:Fallback>
                <p:oleObj name="Document" r:id="rId2" imgW="8143568" imgH="5424328" progId="Word.Document.8">
                  <p:embed/>
                  <p:pic>
                    <p:nvPicPr>
                      <p:cNvPr id="3" name="Objeto 2">
                        <a:extLst>
                          <a:ext uri="{FF2B5EF4-FFF2-40B4-BE49-F238E27FC236}">
                            <a16:creationId xmlns:a16="http://schemas.microsoft.com/office/drawing/2014/main" id="{94799604-13FA-02C4-D5E7-33BAC4D81E3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24063" y="715963"/>
                        <a:ext cx="8143875" cy="54244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87637692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C95B4B-EF64-D351-8984-022E3656A3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28E5DE44-D609-3A05-F6D0-A24D9781FA68}"/>
              </a:ext>
            </a:extLst>
          </p:cNvPr>
          <p:cNvSpPr/>
          <p:nvPr/>
        </p:nvSpPr>
        <p:spPr>
          <a:xfrm>
            <a:off x="7410724" y="2844225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770E9D29-28C6-4182-E3AF-56633CF0895B}"/>
              </a:ext>
            </a:extLst>
          </p:cNvPr>
          <p:cNvSpPr/>
          <p:nvPr/>
        </p:nvSpPr>
        <p:spPr>
          <a:xfrm>
            <a:off x="7410724" y="3497188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D93E7DAD-9FFD-81A1-1332-7EA5E30C08D4}"/>
              </a:ext>
            </a:extLst>
          </p:cNvPr>
          <p:cNvSpPr/>
          <p:nvPr/>
        </p:nvSpPr>
        <p:spPr>
          <a:xfrm>
            <a:off x="7410724" y="4150151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E PÚBLICO-ALVO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45C649F0-9730-E0F5-EFB0-B38414A1C7DA}"/>
              </a:ext>
            </a:extLst>
          </p:cNvPr>
          <p:cNvSpPr/>
          <p:nvPr/>
        </p:nvSpPr>
        <p:spPr>
          <a:xfrm>
            <a:off x="7410724" y="4803114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CONDIÇÕES COMERCIAIS 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90938DE2-D13E-8ADA-6E31-C88E7CCC2E49}"/>
              </a:ext>
            </a:extLst>
          </p:cNvPr>
          <p:cNvSpPr/>
          <p:nvPr/>
        </p:nvSpPr>
        <p:spPr>
          <a:xfrm>
            <a:off x="7410724" y="5456077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ATIVAÇÃO</a:t>
            </a:r>
          </a:p>
        </p:txBody>
      </p:sp>
      <p:sp>
        <p:nvSpPr>
          <p:cNvPr id="9" name="Retângulo: Cantos Arredondados 8">
            <a:extLst>
              <a:ext uri="{FF2B5EF4-FFF2-40B4-BE49-F238E27FC236}">
                <a16:creationId xmlns:a16="http://schemas.microsoft.com/office/drawing/2014/main" id="{4DE3BEC4-A118-4D88-9B13-B2D9B281A9D0}"/>
              </a:ext>
            </a:extLst>
          </p:cNvPr>
          <p:cNvSpPr/>
          <p:nvPr/>
        </p:nvSpPr>
        <p:spPr>
          <a:xfrm>
            <a:off x="7410724" y="5456076"/>
            <a:ext cx="4350498" cy="584775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ATIVAÇÃO</a:t>
            </a:r>
          </a:p>
        </p:txBody>
      </p:sp>
    </p:spTree>
    <p:extLst>
      <p:ext uri="{BB962C8B-B14F-4D97-AF65-F5344CB8AC3E}">
        <p14:creationId xmlns:p14="http://schemas.microsoft.com/office/powerpoint/2010/main" val="3207291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027397-EB10-BB7D-807E-E015844F01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5B7DA3D-DDD1-6F33-9099-890BEA1601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284" r="-31784"/>
          <a:stretch/>
        </p:blipFill>
        <p:spPr>
          <a:xfrm flipH="1">
            <a:off x="416537" y="-2"/>
            <a:ext cx="11775462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50D55459-9D4F-1261-6150-F069C00637AA}"/>
              </a:ext>
            </a:extLst>
          </p:cNvPr>
          <p:cNvSpPr/>
          <p:nvPr/>
        </p:nvSpPr>
        <p:spPr>
          <a:xfrm flipH="1">
            <a:off x="0" y="0"/>
            <a:ext cx="7370618" cy="6858000"/>
          </a:xfrm>
          <a:prstGeom prst="rect">
            <a:avLst/>
          </a:prstGeom>
          <a:gradFill>
            <a:gsLst>
              <a:gs pos="0">
                <a:srgbClr val="610000">
                  <a:alpha val="0"/>
                </a:srgbClr>
              </a:gs>
              <a:gs pos="41000">
                <a:srgbClr val="6100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606AE415-E16B-8716-11AF-33879FD465F2}"/>
              </a:ext>
            </a:extLst>
          </p:cNvPr>
          <p:cNvSpPr txBox="1"/>
          <p:nvPr/>
        </p:nvSpPr>
        <p:spPr>
          <a:xfrm>
            <a:off x="783510" y="2644170"/>
            <a:ext cx="53124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Hora de conferir como funciona o processo de ativação da solução! </a:t>
            </a:r>
          </a:p>
        </p:txBody>
      </p:sp>
      <p:grpSp>
        <p:nvGrpSpPr>
          <p:cNvPr id="5" name="Group 6">
            <a:extLst>
              <a:ext uri="{FF2B5EF4-FFF2-40B4-BE49-F238E27FC236}">
                <a16:creationId xmlns:a16="http://schemas.microsoft.com/office/drawing/2014/main" id="{8BF316DE-434D-2E79-4CAE-15A172DF384D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6" name="Retângulo: Cantos Arredondados 15">
              <a:extLst>
                <a:ext uri="{FF2B5EF4-FFF2-40B4-BE49-F238E27FC236}">
                  <a16:creationId xmlns:a16="http://schemas.microsoft.com/office/drawing/2014/main" id="{438122B4-4FEA-7776-5007-CBF7436D9F4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7" name="Gráfico 16">
              <a:extLst>
                <a:ext uri="{FF2B5EF4-FFF2-40B4-BE49-F238E27FC236}">
                  <a16:creationId xmlns:a16="http://schemas.microsoft.com/office/drawing/2014/main" id="{DEEB539D-0D9D-181E-51CB-786610C369F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8" name="CaixaDeTexto 17">
              <a:extLst>
                <a:ext uri="{FF2B5EF4-FFF2-40B4-BE49-F238E27FC236}">
                  <a16:creationId xmlns:a16="http://schemas.microsoft.com/office/drawing/2014/main" id="{B1314E7D-6D58-5C84-6D3F-EDAB8D004C6F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9" name="Graphic 10">
              <a:extLst>
                <a:ext uri="{FF2B5EF4-FFF2-40B4-BE49-F238E27FC236}">
                  <a16:creationId xmlns:a16="http://schemas.microsoft.com/office/drawing/2014/main" id="{6BE6BE29-5304-CE73-87C7-C358C527B23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35946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445D95-EEDF-BFF4-282E-7C027D0249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34A44352-720D-EBF1-B042-5E085ED58841}"/>
              </a:ext>
            </a:extLst>
          </p:cNvPr>
          <p:cNvSpPr txBox="1"/>
          <p:nvPr/>
        </p:nvSpPr>
        <p:spPr>
          <a:xfrm>
            <a:off x="4363850" y="4708237"/>
            <a:ext cx="3464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Alguma dúvida?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9956AC76-65EE-8705-573B-8906A2DBC692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F9F98BEC-639A-2B51-A037-90D1C2693378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794B9B4F-3838-ED45-0C93-4517709B3EF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E6252B0D-B4E6-5616-09E5-4F312FAEB338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33E17FE9-B0ED-5758-E271-932DD698355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09390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5F3B46-EA8A-D2F8-BE6E-F22BFD20B9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Imagem 36" descr="Mulher posando para foto em frente a mesa&#10;&#10;O conteúdo gerado por IA pode estar incorreto.">
            <a:extLst>
              <a:ext uri="{FF2B5EF4-FFF2-40B4-BE49-F238E27FC236}">
                <a16:creationId xmlns:a16="http://schemas.microsoft.com/office/drawing/2014/main" id="{3A24D90E-352C-ABE0-D5FE-485225B330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76"/>
          <a:stretch/>
        </p:blipFill>
        <p:spPr>
          <a:xfrm>
            <a:off x="-1" y="0"/>
            <a:ext cx="8098277" cy="6867937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52193E62-6A8B-31AD-DB09-BDFA3DF241A9}"/>
              </a:ext>
            </a:extLst>
          </p:cNvPr>
          <p:cNvSpPr/>
          <p:nvPr/>
        </p:nvSpPr>
        <p:spPr>
          <a:xfrm>
            <a:off x="-1" y="-19874"/>
            <a:ext cx="12192001" cy="6897748"/>
          </a:xfrm>
          <a:prstGeom prst="rect">
            <a:avLst/>
          </a:prstGeom>
          <a:solidFill>
            <a:srgbClr val="6100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13B292B9-B48A-87F5-BBF9-3BFB525787DC}"/>
              </a:ext>
            </a:extLst>
          </p:cNvPr>
          <p:cNvSpPr/>
          <p:nvPr/>
        </p:nvSpPr>
        <p:spPr>
          <a:xfrm>
            <a:off x="-56637" y="-39748"/>
            <a:ext cx="12305271" cy="6897748"/>
          </a:xfrm>
          <a:prstGeom prst="rect">
            <a:avLst/>
          </a:prstGeom>
          <a:gradFill>
            <a:gsLst>
              <a:gs pos="82000">
                <a:srgbClr val="5A0101"/>
              </a:gs>
              <a:gs pos="0">
                <a:schemeClr val="tx1">
                  <a:lumMod val="95000"/>
                  <a:lumOff val="5000"/>
                  <a:alpha val="0"/>
                </a:schemeClr>
              </a:gs>
              <a:gs pos="66000">
                <a:srgbClr val="6100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65AD69F6-3525-7BFE-0917-6D52DA8AFF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30341" y="833730"/>
            <a:ext cx="1464168" cy="797244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54B6BC7B-7844-00BD-D122-36FAD5192540}"/>
              </a:ext>
            </a:extLst>
          </p:cNvPr>
          <p:cNvSpPr txBox="1"/>
          <p:nvPr/>
        </p:nvSpPr>
        <p:spPr>
          <a:xfrm>
            <a:off x="5849809" y="2039533"/>
            <a:ext cx="601009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chemeClr val="bg1"/>
                </a:solidFill>
              </a:rPr>
              <a:t>Muito bem, chegamos</a:t>
            </a:r>
            <a:br>
              <a:rPr lang="pt-BR" sz="4000" b="1" dirty="0">
                <a:solidFill>
                  <a:schemeClr val="bg1"/>
                </a:solidFill>
              </a:rPr>
            </a:br>
            <a:r>
              <a:rPr lang="pt-BR" sz="4000" b="1" dirty="0">
                <a:solidFill>
                  <a:schemeClr val="bg1"/>
                </a:solidFill>
              </a:rPr>
              <a:t>ao final do treinamento!</a:t>
            </a:r>
          </a:p>
          <a:p>
            <a:r>
              <a:rPr lang="pt-BR" sz="2400" dirty="0">
                <a:solidFill>
                  <a:schemeClr val="bg1"/>
                </a:solidFill>
              </a:rPr>
              <a:t>Agora você já sabe tudo o que precisa para oferecer as soluções digitais Claro empresas.</a:t>
            </a:r>
          </a:p>
        </p:txBody>
      </p:sp>
      <p:pic>
        <p:nvPicPr>
          <p:cNvPr id="3" name="Graphic 16">
            <a:extLst>
              <a:ext uri="{FF2B5EF4-FFF2-40B4-BE49-F238E27FC236}">
                <a16:creationId xmlns:a16="http://schemas.microsoft.com/office/drawing/2014/main" id="{83E2BA17-30E0-C9EB-F856-3C74B2E85D6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30651" y="6026504"/>
            <a:ext cx="1250176" cy="471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295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plate-DI-oficia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ersonalizada 1">
      <a:majorFont>
        <a:latin typeface="AMX"/>
        <a:ea typeface=""/>
        <a:cs typeface=""/>
      </a:majorFont>
      <a:minorFont>
        <a:latin typeface="AMX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Personalizar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ersonalizada 1">
      <a:majorFont>
        <a:latin typeface="AMX Black"/>
        <a:ea typeface=""/>
        <a:cs typeface=""/>
      </a:majorFont>
      <a:minorFont>
        <a:latin typeface="AMX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Tema do Office">
  <a:themeElements>
    <a:clrScheme name="Personalizada 4">
      <a:dk1>
        <a:sysClr val="windowText" lastClr="000000"/>
      </a:dk1>
      <a:lt1>
        <a:sysClr val="window" lastClr="FFFFFF"/>
      </a:lt1>
      <a:dk2>
        <a:srgbClr val="E23236"/>
      </a:dk2>
      <a:lt2>
        <a:srgbClr val="E7E6E6"/>
      </a:lt2>
      <a:accent1>
        <a:srgbClr val="B61F2E"/>
      </a:accent1>
      <a:accent2>
        <a:srgbClr val="FFC000"/>
      </a:accent2>
      <a:accent3>
        <a:srgbClr val="F58428"/>
      </a:accent3>
      <a:accent4>
        <a:srgbClr val="A6ACB3"/>
      </a:accent4>
      <a:accent5>
        <a:srgbClr val="000000"/>
      </a:accent5>
      <a:accent6>
        <a:srgbClr val="0096AA"/>
      </a:accent6>
      <a:hlink>
        <a:srgbClr val="0070C0"/>
      </a:hlink>
      <a:folHlink>
        <a:srgbClr val="002060"/>
      </a:folHlink>
    </a:clrScheme>
    <a:fontScheme name="Personalizada 1">
      <a:majorFont>
        <a:latin typeface="Segoe UI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0BAA0BFA4660643A687B2FDCEE2805C" ma:contentTypeVersion="16" ma:contentTypeDescription="Crie um novo documento." ma:contentTypeScope="" ma:versionID="6bb22af931fc60397c74301ec42d8558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691c8d6bfdcba53aab92b8dfcb9871d2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Props1.xml><?xml version="1.0" encoding="utf-8"?>
<ds:datastoreItem xmlns:ds="http://schemas.openxmlformats.org/officeDocument/2006/customXml" ds:itemID="{809519B9-B4BF-471C-8A79-21E908FFA6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AAFFFCB-168E-49F6-A786-663968C6E8D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7121849-4437-4D97-8050-36BB5475C8C5}">
  <ds:schemaRefs>
    <ds:schemaRef ds:uri="http://schemas.microsoft.com/office/2006/metadata/properties"/>
    <ds:schemaRef ds:uri="http://www.w3.org/2000/xmlns/"/>
    <ds:schemaRef ds:uri="05ec3496-d55f-4088-b91d-c078abc80e92"/>
    <ds:schemaRef ds:uri="http://schemas.microsoft.com/office/infopath/2007/PartnerControls"/>
    <ds:schemaRef ds:uri="81d509b4-a50c-4eb4-9c41-c741e6a75022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Reframe_Modelo_PPT_DI</Template>
  <TotalTime>1937</TotalTime>
  <Words>8725</Words>
  <Application>Microsoft Office PowerPoint</Application>
  <PresentationFormat>Widescreen</PresentationFormat>
  <Paragraphs>1766</Paragraphs>
  <Slides>112</Slides>
  <Notes>42</Notes>
  <HiddenSlides>0</HiddenSlides>
  <MMClips>0</MMClips>
  <ScaleCrop>false</ScaleCrop>
  <HeadingPairs>
    <vt:vector size="8" baseType="variant">
      <vt:variant>
        <vt:lpstr>Fontes usadas</vt:lpstr>
      </vt:variant>
      <vt:variant>
        <vt:i4>13</vt:i4>
      </vt:variant>
      <vt:variant>
        <vt:lpstr>Tema</vt:lpstr>
      </vt:variant>
      <vt:variant>
        <vt:i4>3</vt:i4>
      </vt:variant>
      <vt:variant>
        <vt:lpstr>Servidores OLE inseridos</vt:lpstr>
      </vt:variant>
      <vt:variant>
        <vt:i4>1</vt:i4>
      </vt:variant>
      <vt:variant>
        <vt:lpstr>Títulos de slides</vt:lpstr>
      </vt:variant>
      <vt:variant>
        <vt:i4>112</vt:i4>
      </vt:variant>
    </vt:vector>
  </HeadingPairs>
  <TitlesOfParts>
    <vt:vector size="129" baseType="lpstr">
      <vt:lpstr>Quattrocento Sans</vt:lpstr>
      <vt:lpstr>Segoe UI Light</vt:lpstr>
      <vt:lpstr>Open Sans</vt:lpstr>
      <vt:lpstr>Segoe UI Black</vt:lpstr>
      <vt:lpstr>Aptos</vt:lpstr>
      <vt:lpstr>Arial</vt:lpstr>
      <vt:lpstr>Segoe UI</vt:lpstr>
      <vt:lpstr>Calibri</vt:lpstr>
      <vt:lpstr>Wingdings</vt:lpstr>
      <vt:lpstr>AMX Black</vt:lpstr>
      <vt:lpstr>WordVisiCarriageReturn_MSFontService</vt:lpstr>
      <vt:lpstr>AMX Medium</vt:lpstr>
      <vt:lpstr>AMX</vt:lpstr>
      <vt:lpstr>Template-DI-oficial</vt:lpstr>
      <vt:lpstr>Personalizar design</vt:lpstr>
      <vt:lpstr>Tema do Office</vt:lpstr>
      <vt:lpstr>Documento do Microsoft Word 97 - 2003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Débora Neves</dc:creator>
  <cp:lastModifiedBy>ALEXANDRA LUZI TAMBORIM</cp:lastModifiedBy>
  <cp:revision>938</cp:revision>
  <dcterms:created xsi:type="dcterms:W3CDTF">2025-01-06T18:07:00Z</dcterms:created>
  <dcterms:modified xsi:type="dcterms:W3CDTF">2026-05-29T19:44:13Z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830D11A151C34AB0AF1FA525302B10B5_13</vt:lpwstr>
  </property>
  <property fmtid="{D5CDD505-2E9C-101B-9397-08002B2CF9AE}" pid="3" name="KSOProductBuildVer">
    <vt:lpwstr>1046-12.2.0.19805</vt:lpwstr>
  </property>
  <property fmtid="{D5CDD505-2E9C-101B-9397-08002B2CF9AE}" pid="4" name="ContentTypeId">
    <vt:lpwstr>0x01010030BAA0BFA4660643A687B2FDCEE2805C</vt:lpwstr>
  </property>
  <property fmtid="{D5CDD505-2E9C-101B-9397-08002B2CF9AE}" pid="5" name="MediaServiceImageTags">
    <vt:lpwstr/>
  </property>
</Properties>
</file>