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14CD4-5998-4B19-B725-53511DFC8531}" v="15" dt="2026-06-10T18:21:42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2562" y="78"/>
      </p:cViewPr>
      <p:guideLst>
        <p:guide orient="horz" pos="2268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Faria" userId="29a68c0a-18d7-4ef8-be9b-a5c25a6cb4c3" providerId="ADAL" clId="{D1CA292B-10B4-412C-88CF-94165651ED52}"/>
    <pc:docChg chg="undo custSel modSld">
      <pc:chgData name="Juliana Faria" userId="29a68c0a-18d7-4ef8-be9b-a5c25a6cb4c3" providerId="ADAL" clId="{D1CA292B-10B4-412C-88CF-94165651ED52}" dt="2026-06-10T18:28:10.131" v="348" actId="34135"/>
      <pc:docMkLst>
        <pc:docMk/>
      </pc:docMkLst>
      <pc:sldChg chg="addSp modSp mod">
        <pc:chgData name="Juliana Faria" userId="29a68c0a-18d7-4ef8-be9b-a5c25a6cb4c3" providerId="ADAL" clId="{D1CA292B-10B4-412C-88CF-94165651ED52}" dt="2026-06-10T18:28:10.131" v="348" actId="34135"/>
        <pc:sldMkLst>
          <pc:docMk/>
          <pc:sldMk cId="2276152987" sldId="256"/>
        </pc:sldMkLst>
        <pc:spChg chg="add mod">
          <ac:chgData name="Juliana Faria" userId="29a68c0a-18d7-4ef8-be9b-a5c25a6cb4c3" providerId="ADAL" clId="{D1CA292B-10B4-412C-88CF-94165651ED52}" dt="2026-06-10T18:28:10.131" v="348" actId="34135"/>
          <ac:spMkLst>
            <pc:docMk/>
            <pc:sldMk cId="2276152987" sldId="256"/>
            <ac:spMk id="2" creationId="{F3546630-716E-5C62-DC6A-922099B798CE}"/>
          </ac:spMkLst>
        </pc:spChg>
        <pc:spChg chg="add mod ord">
          <ac:chgData name="Juliana Faria" userId="29a68c0a-18d7-4ef8-be9b-a5c25a6cb4c3" providerId="ADAL" clId="{D1CA292B-10B4-412C-88CF-94165651ED52}" dt="2026-06-10T18:28:10.131" v="348" actId="34135"/>
          <ac:spMkLst>
            <pc:docMk/>
            <pc:sldMk cId="2276152987" sldId="256"/>
            <ac:spMk id="3" creationId="{DB13E754-63FF-A066-04CC-B4E09620C859}"/>
          </ac:spMkLst>
        </pc:spChg>
        <pc:spChg chg="add mod">
          <ac:chgData name="Juliana Faria" userId="29a68c0a-18d7-4ef8-be9b-a5c25a6cb4c3" providerId="ADAL" clId="{D1CA292B-10B4-412C-88CF-94165651ED52}" dt="2026-06-10T18:13:31.624" v="17" actId="767"/>
          <ac:spMkLst>
            <pc:docMk/>
            <pc:sldMk cId="2276152987" sldId="256"/>
            <ac:spMk id="4" creationId="{1C017C64-5739-4B1F-7514-D9D7F9D10C58}"/>
          </ac:spMkLst>
        </pc:spChg>
        <pc:spChg chg="add mod">
          <ac:chgData name="Juliana Faria" userId="29a68c0a-18d7-4ef8-be9b-a5c25a6cb4c3" providerId="ADAL" clId="{D1CA292B-10B4-412C-88CF-94165651ED52}" dt="2026-06-10T18:13:34.547" v="19" actId="767"/>
          <ac:spMkLst>
            <pc:docMk/>
            <pc:sldMk cId="2276152987" sldId="256"/>
            <ac:spMk id="5" creationId="{34C085B7-5B59-F964-A4A6-6F18AD8D4317}"/>
          </ac:spMkLst>
        </pc:spChg>
        <pc:spChg chg="add mod">
          <ac:chgData name="Juliana Faria" userId="29a68c0a-18d7-4ef8-be9b-a5c25a6cb4c3" providerId="ADAL" clId="{D1CA292B-10B4-412C-88CF-94165651ED52}" dt="2026-06-10T18:28:10.131" v="348" actId="34135"/>
          <ac:spMkLst>
            <pc:docMk/>
            <pc:sldMk cId="2276152987" sldId="256"/>
            <ac:spMk id="6" creationId="{DE3B486E-3B1D-08DD-8769-FBA3302458B4}"/>
          </ac:spMkLst>
        </pc:spChg>
        <pc:grpChg chg="add mod">
          <ac:chgData name="Juliana Faria" userId="29a68c0a-18d7-4ef8-be9b-a5c25a6cb4c3" providerId="ADAL" clId="{D1CA292B-10B4-412C-88CF-94165651ED52}" dt="2026-06-10T18:28:10.131" v="348" actId="34135"/>
          <ac:grpSpMkLst>
            <pc:docMk/>
            <pc:sldMk cId="2276152987" sldId="256"/>
            <ac:grpSpMk id="8" creationId="{AD3CBBCC-6736-26AD-68C0-A4C2375AB7E9}"/>
          </ac:grpSpMkLst>
        </pc:grpChg>
        <pc:picChg chg="mod">
          <ac:chgData name="Juliana Faria" userId="29a68c0a-18d7-4ef8-be9b-a5c25a6cb4c3" providerId="ADAL" clId="{D1CA292B-10B4-412C-88CF-94165651ED52}" dt="2026-06-10T18:13:09.596" v="13" actId="14826"/>
          <ac:picMkLst>
            <pc:docMk/>
            <pc:sldMk cId="2276152987" sldId="256"/>
            <ac:picMk id="9" creationId="{36053DB0-DEDE-BCA8-A9D2-6DF0E9400D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7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16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8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7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82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82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5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3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28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12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76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91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74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F3C0F3-9AAD-473F-A931-49E4D763820A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3D8F1-2185-46BE-A51F-827388380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64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a foto">
            <a:extLst>
              <a:ext uri="{FF2B5EF4-FFF2-40B4-BE49-F238E27FC236}">
                <a16:creationId xmlns:a16="http://schemas.microsoft.com/office/drawing/2014/main" id="{B081C021-818A-57A8-7BC7-375DD0F94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37479" b="17474"/>
          <a:stretch>
            <a:fillRect/>
          </a:stretch>
        </p:blipFill>
        <p:spPr>
          <a:xfrm>
            <a:off x="418104" y="505604"/>
            <a:ext cx="6497526" cy="6497526"/>
          </a:xfrm>
          <a:prstGeom prst="ellipse">
            <a:avLst/>
          </a:prstGeom>
        </p:spPr>
      </p:pic>
      <p:pic>
        <p:nvPicPr>
          <p:cNvPr id="9" name="Moldura">
            <a:extLst>
              <a:ext uri="{FF2B5EF4-FFF2-40B4-BE49-F238E27FC236}">
                <a16:creationId xmlns:a16="http://schemas.microsoft.com/office/drawing/2014/main" id="{36053DB0-DEDE-BCA8-A9D2-6DF0E9400D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5" y="15298"/>
            <a:ext cx="7194182" cy="7168715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AD3CBBCC-6736-26AD-68C0-A4C2375AB7E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08337" y="792239"/>
            <a:ext cx="5544000" cy="5544000"/>
            <a:chOff x="808337" y="792239"/>
            <a:chExt cx="5544000" cy="55440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DB13E754-63FF-A066-04CC-B4E09620C8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397043">
              <a:off x="808337" y="792239"/>
              <a:ext cx="5544000" cy="5544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pt-BR" sz="4000" b="0" cap="none" spc="0" dirty="0">
                  <a:ln w="0"/>
                  <a:solidFill>
                    <a:schemeClr val="bg1"/>
                  </a:solidFill>
                  <a:latin typeface="AMX Medium" pitchFamily="2" charset="0"/>
                </a:rPr>
                <a:t>Loren ipsum     </a:t>
              </a:r>
              <a:r>
                <a:rPr lang="pt-BR" sz="4000" dirty="0">
                  <a:ln w="0"/>
                  <a:solidFill>
                    <a:schemeClr val="bg1"/>
                  </a:solidFill>
                  <a:latin typeface="AMX Medium" pitchFamily="2" charset="0"/>
                </a:rPr>
                <a:t>Loren ipsum     Loren ipsum</a:t>
              </a:r>
              <a:endParaRPr lang="pt-BR" sz="4000" b="0" cap="none" spc="0" dirty="0">
                <a:ln w="0"/>
                <a:solidFill>
                  <a:schemeClr val="bg1"/>
                </a:solidFill>
                <a:latin typeface="AMX Medium" pitchFamily="2" charset="0"/>
              </a:endParaRPr>
            </a:p>
          </p:txBody>
        </p:sp>
        <p:sp>
          <p:nvSpPr>
            <p:cNvPr id="2" name="Estrela: 5 Pontas 1">
              <a:extLst>
                <a:ext uri="{FF2B5EF4-FFF2-40B4-BE49-F238E27FC236}">
                  <a16:creationId xmlns:a16="http://schemas.microsoft.com/office/drawing/2014/main" id="{F3546630-716E-5C62-DC6A-922099B798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9847768">
              <a:off x="1976916" y="977968"/>
              <a:ext cx="251428" cy="251428"/>
            </a:xfrm>
            <a:prstGeom prst="star5">
              <a:avLst/>
            </a:prstGeom>
            <a:solidFill>
              <a:srgbClr val="CD22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strela: 5 Pontas 5">
              <a:extLst>
                <a:ext uri="{FF2B5EF4-FFF2-40B4-BE49-F238E27FC236}">
                  <a16:creationId xmlns:a16="http://schemas.microsoft.com/office/drawing/2014/main" id="{DE3B486E-3B1D-08DD-8769-FBA3302458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752232" flipH="1">
              <a:off x="5165967" y="1147769"/>
              <a:ext cx="251428" cy="251428"/>
            </a:xfrm>
            <a:prstGeom prst="star5">
              <a:avLst/>
            </a:prstGeom>
            <a:solidFill>
              <a:srgbClr val="CD22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15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B53525BB-B47C-9C85-F428-BA78E1F8E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4" y="2224561"/>
            <a:ext cx="6209406" cy="33472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B1BDA0-99F7-6430-6FCF-DA8C443F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624701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Como fazer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3DBCB7-F79A-315F-D458-158E6B8136F1}"/>
              </a:ext>
            </a:extLst>
          </p:cNvPr>
          <p:cNvSpPr txBox="1"/>
          <p:nvPr/>
        </p:nvSpPr>
        <p:spPr>
          <a:xfrm>
            <a:off x="1966364" y="1385485"/>
            <a:ext cx="357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1. </a:t>
            </a:r>
            <a:r>
              <a:rPr lang="pt-BR" dirty="0"/>
              <a:t>No menu </a:t>
            </a:r>
            <a:r>
              <a:rPr lang="pt-BR" b="1" dirty="0">
                <a:solidFill>
                  <a:srgbClr val="C00000"/>
                </a:solidFill>
              </a:rPr>
              <a:t>Formato de Imagem. 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6EF3398-8682-081E-C8AE-302733E6915A}"/>
              </a:ext>
            </a:extLst>
          </p:cNvPr>
          <p:cNvCxnSpPr/>
          <p:nvPr/>
        </p:nvCxnSpPr>
        <p:spPr>
          <a:xfrm>
            <a:off x="3749935" y="1725548"/>
            <a:ext cx="0" cy="6165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2F78BAB8-AB54-7DD8-957C-DEC9ACE58D99}"/>
              </a:ext>
            </a:extLst>
          </p:cNvPr>
          <p:cNvSpPr/>
          <p:nvPr/>
        </p:nvSpPr>
        <p:spPr>
          <a:xfrm>
            <a:off x="3490802" y="2342098"/>
            <a:ext cx="515281" cy="1241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6A3C6F-0326-A075-E40B-279AE8E1F981}"/>
              </a:ext>
            </a:extLst>
          </p:cNvPr>
          <p:cNvSpPr txBox="1"/>
          <p:nvPr/>
        </p:nvSpPr>
        <p:spPr>
          <a:xfrm>
            <a:off x="1774857" y="5827389"/>
            <a:ext cx="357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2. </a:t>
            </a:r>
            <a:r>
              <a:rPr lang="pt-BR" dirty="0"/>
              <a:t>Clique na imagem de baixo</a:t>
            </a:r>
            <a:endParaRPr lang="pt-BR" b="1" dirty="0">
              <a:solidFill>
                <a:srgbClr val="C00000"/>
              </a:solidFill>
            </a:endParaRP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FC4664E-43B2-25C2-31A1-7132F8B16015}"/>
              </a:ext>
            </a:extLst>
          </p:cNvPr>
          <p:cNvCxnSpPr>
            <a:cxnSpLocks/>
          </p:cNvCxnSpPr>
          <p:nvPr/>
        </p:nvCxnSpPr>
        <p:spPr>
          <a:xfrm flipV="1">
            <a:off x="5346763" y="2702740"/>
            <a:ext cx="0" cy="34027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FAE560C3-6660-5205-434F-C4397E6836E1}"/>
              </a:ext>
            </a:extLst>
          </p:cNvPr>
          <p:cNvSpPr/>
          <p:nvPr/>
        </p:nvSpPr>
        <p:spPr>
          <a:xfrm>
            <a:off x="5253519" y="2445969"/>
            <a:ext cx="184330" cy="2567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97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D3D65-B159-456C-88CC-433E98412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490432-60AF-4A17-9A28-0E29BAFC1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4" y="2224561"/>
            <a:ext cx="6209406" cy="33472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EC2ED0-1944-A394-D34F-70DD5CD8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624701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Como fazer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CE27FA-ACCA-A196-6503-DDE6F515E748}"/>
              </a:ext>
            </a:extLst>
          </p:cNvPr>
          <p:cNvSpPr txBox="1"/>
          <p:nvPr/>
        </p:nvSpPr>
        <p:spPr>
          <a:xfrm>
            <a:off x="1966363" y="1519286"/>
            <a:ext cx="439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3. </a:t>
            </a:r>
            <a:r>
              <a:rPr lang="pt-BR" dirty="0"/>
              <a:t>Este painel vai se abrir na sua direita.</a:t>
            </a:r>
            <a:endParaRPr lang="pt-BR" b="1" dirty="0">
              <a:solidFill>
                <a:srgbClr val="C00000"/>
              </a:solidFill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9611A5C-9636-9295-43A3-9CC508B1691A}"/>
              </a:ext>
            </a:extLst>
          </p:cNvPr>
          <p:cNvCxnSpPr>
            <a:cxnSpLocks/>
          </p:cNvCxnSpPr>
          <p:nvPr/>
        </p:nvCxnSpPr>
        <p:spPr>
          <a:xfrm>
            <a:off x="6366171" y="1519286"/>
            <a:ext cx="0" cy="1255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FB2D9814-63B2-937B-EEB1-77CC3BE522C4}"/>
              </a:ext>
            </a:extLst>
          </p:cNvPr>
          <p:cNvSpPr/>
          <p:nvPr/>
        </p:nvSpPr>
        <p:spPr>
          <a:xfrm>
            <a:off x="5945243" y="2774613"/>
            <a:ext cx="759108" cy="26224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E2B00A-EAF0-E61A-E142-FD575DE2299A}"/>
              </a:ext>
            </a:extLst>
          </p:cNvPr>
          <p:cNvSpPr txBox="1"/>
          <p:nvPr/>
        </p:nvSpPr>
        <p:spPr>
          <a:xfrm>
            <a:off x="3874168" y="5874373"/>
            <a:ext cx="243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4. </a:t>
            </a:r>
            <a:r>
              <a:rPr lang="pt-BR" dirty="0"/>
              <a:t>Clique em </a:t>
            </a:r>
            <a:r>
              <a:rPr lang="pt-BR" b="1" dirty="0">
                <a:solidFill>
                  <a:srgbClr val="C00000"/>
                </a:solidFill>
              </a:rPr>
              <a:t>Sua foto.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8AD8977-FC39-7D96-E4BE-785D527BF12E}"/>
              </a:ext>
            </a:extLst>
          </p:cNvPr>
          <p:cNvCxnSpPr>
            <a:cxnSpLocks/>
          </p:cNvCxnSpPr>
          <p:nvPr/>
        </p:nvCxnSpPr>
        <p:spPr>
          <a:xfrm flipV="1">
            <a:off x="6366171" y="3241651"/>
            <a:ext cx="0" cy="28910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179141AB-5FF5-6F28-E507-B61AC6810FC4}"/>
              </a:ext>
            </a:extLst>
          </p:cNvPr>
          <p:cNvSpPr/>
          <p:nvPr/>
        </p:nvSpPr>
        <p:spPr>
          <a:xfrm>
            <a:off x="6004794" y="3152970"/>
            <a:ext cx="699557" cy="88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44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CE345-2348-1F53-8936-DC60595FD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400312B-EEAB-794A-3888-FB3BF13A8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4" y="2206988"/>
            <a:ext cx="6242004" cy="336483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89586A-FFA2-BC00-698C-F5D9845C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624701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Como fazer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DF76F9-2488-DF33-DA53-7007DD60A0DA}"/>
              </a:ext>
            </a:extLst>
          </p:cNvPr>
          <p:cNvSpPr txBox="1"/>
          <p:nvPr/>
        </p:nvSpPr>
        <p:spPr>
          <a:xfrm>
            <a:off x="412" y="1627494"/>
            <a:ext cx="439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5. </a:t>
            </a:r>
            <a:r>
              <a:rPr lang="pt-BR" dirty="0"/>
              <a:t>Esse linha preta vai aparecer...</a:t>
            </a:r>
            <a:endParaRPr lang="pt-BR" b="1" dirty="0">
              <a:solidFill>
                <a:srgbClr val="C00000"/>
              </a:solidFill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12EB8AF-DC78-C253-1501-4617F40CC96B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00211" y="1812160"/>
            <a:ext cx="5080" cy="13408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749DED-43C5-59AF-66C6-810B91A0BD94}"/>
              </a:ext>
            </a:extLst>
          </p:cNvPr>
          <p:cNvSpPr txBox="1"/>
          <p:nvPr/>
        </p:nvSpPr>
        <p:spPr>
          <a:xfrm>
            <a:off x="1066800" y="5847477"/>
            <a:ext cx="356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6. </a:t>
            </a:r>
            <a:r>
              <a:rPr lang="pt-BR" dirty="0"/>
              <a:t>...este menu vai aparecer. Clique em </a:t>
            </a:r>
            <a:r>
              <a:rPr lang="pt-BR" b="1" dirty="0">
                <a:solidFill>
                  <a:srgbClr val="C00000"/>
                </a:solidFill>
              </a:rPr>
              <a:t>“Alterar Imagem. </a:t>
            </a:r>
            <a:r>
              <a:rPr lang="pt-BR" dirty="0"/>
              <a:t>Agora é só escolher sua foto.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147142-101D-FBDA-F2B5-4E2C233C4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115" y="4241248"/>
            <a:ext cx="1040367" cy="242379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CB77F8D-97A0-8864-9F7C-9F4B064B0AF2}"/>
              </a:ext>
            </a:extLst>
          </p:cNvPr>
          <p:cNvSpPr/>
          <p:nvPr/>
        </p:nvSpPr>
        <p:spPr>
          <a:xfrm>
            <a:off x="5180771" y="5129090"/>
            <a:ext cx="1004711" cy="1236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5CEFD283-CBF9-1FAD-1277-D77709BF8981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rot="10800000" flipV="1">
            <a:off x="4633319" y="5190904"/>
            <a:ext cx="547452" cy="1118237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45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BBA2A22-BF80-8F7F-6C1C-42A9B836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4" y="2206988"/>
            <a:ext cx="6209406" cy="334725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9016992-48CC-BD71-59DF-DDFBD1C0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624701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Como fazer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322AB0-BA2F-CC05-5375-81698C091A68}"/>
              </a:ext>
            </a:extLst>
          </p:cNvPr>
          <p:cNvSpPr txBox="1"/>
          <p:nvPr/>
        </p:nvSpPr>
        <p:spPr>
          <a:xfrm>
            <a:off x="1066800" y="5847477"/>
            <a:ext cx="356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7. </a:t>
            </a:r>
            <a:r>
              <a:rPr lang="pt-BR" dirty="0"/>
              <a:t>Escolha a opção </a:t>
            </a:r>
            <a:r>
              <a:rPr lang="pt-BR" b="1" dirty="0">
                <a:solidFill>
                  <a:srgbClr val="C00000"/>
                </a:solidFill>
              </a:rPr>
              <a:t>PNG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4A116ED-5C7F-A325-D34D-02BD03876EE3}"/>
              </a:ext>
            </a:extLst>
          </p:cNvPr>
          <p:cNvSpPr/>
          <p:nvPr/>
        </p:nvSpPr>
        <p:spPr>
          <a:xfrm>
            <a:off x="2039274" y="2700040"/>
            <a:ext cx="2079921" cy="768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CABEAAEA-F646-07B7-9CC8-1C02ADBFDBEB}"/>
              </a:ext>
            </a:extLst>
          </p:cNvPr>
          <p:cNvCxnSpPr>
            <a:cxnSpLocks/>
            <a:stCxn id="12" idx="3"/>
            <a:endCxn id="10" idx="3"/>
          </p:cNvCxnSpPr>
          <p:nvPr/>
        </p:nvCxnSpPr>
        <p:spPr>
          <a:xfrm>
            <a:off x="4119195" y="2738450"/>
            <a:ext cx="514124" cy="3293693"/>
          </a:xfrm>
          <a:prstGeom prst="bentConnector3">
            <a:avLst>
              <a:gd name="adj1" fmla="val 144464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768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975194-57E9-4D8A-AD3B-DF69BAC00415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F853F924-0315-4D5A-9C93-303D7EB37C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EBB97-37A0-459A-8F27-D07702AB0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82</Words>
  <Application>Microsoft Office PowerPoint</Application>
  <PresentationFormat>Personalizar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AMX Medium</vt:lpstr>
      <vt:lpstr>Aptos</vt:lpstr>
      <vt:lpstr>Aptos Display</vt:lpstr>
      <vt:lpstr>Arial</vt:lpstr>
      <vt:lpstr>Tema do Office</vt:lpstr>
      <vt:lpstr>Apresentação do PowerPoint</vt:lpstr>
      <vt:lpstr>Como fazer</vt:lpstr>
      <vt:lpstr>Como fazer</vt:lpstr>
      <vt:lpstr>Como fazer</vt:lpstr>
      <vt:lpstr>Como fazer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Guimarães</dc:creator>
  <cp:lastModifiedBy>Juliana Faria</cp:lastModifiedBy>
  <cp:revision>6</cp:revision>
  <dcterms:created xsi:type="dcterms:W3CDTF">2026-05-18T12:59:43Z</dcterms:created>
  <dcterms:modified xsi:type="dcterms:W3CDTF">2026-06-10T18:28:14Z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