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8" r:id="rId5"/>
    <p:sldId id="257" r:id="rId6"/>
  </p:sldIdLst>
  <p:sldSz cx="10287000" cy="10287000"/>
  <p:notesSz cx="6858000" cy="9144000"/>
  <p:embeddedFontLst>
    <p:embeddedFont>
      <p:font typeface="Amx" pitchFamily="2" charset="0"/>
      <p:regular r:id="rId7"/>
      <p:bold r:id="rId8"/>
      <p:italic r:id="rId9"/>
      <p:boldItalic r:id="rId10"/>
    </p:embeddedFont>
    <p:embeddedFont>
      <p:font typeface="Amx" pitchFamily="2" charset="0"/>
      <p:regular r:id="rId7"/>
      <p:bold r:id="rId8"/>
      <p:italic r:id="rId9"/>
      <p:boldItalic r:id="rId10"/>
    </p:embeddedFont>
    <p:embeddedFont>
      <p:font typeface="AMX Black" pitchFamily="2" charset="0"/>
      <p:bold r:id="rId11"/>
      <p:boldItalic r:id="rId12"/>
    </p:embeddedFont>
    <p:embeddedFont>
      <p:font typeface="AMX Medium" pitchFamily="2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10"/>
    <a:srgbClr val="161616"/>
    <a:srgbClr val="171817"/>
    <a:srgbClr val="040B11"/>
    <a:srgbClr val="323233"/>
    <a:srgbClr val="CD222B"/>
    <a:srgbClr val="DA2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FFB22-3971-4B12-BD50-33DAACD76566}" v="23" dt="2026-06-10T18:06:52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5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Faria" userId="29a68c0a-18d7-4ef8-be9b-a5c25a6cb4c3" providerId="ADAL" clId="{D1CA292B-10B4-412C-88CF-94165651ED52}"/>
    <pc:docChg chg="undo custSel modSld modMainMaster">
      <pc:chgData name="Juliana Faria" userId="29a68c0a-18d7-4ef8-be9b-a5c25a6cb4c3" providerId="ADAL" clId="{D1CA292B-10B4-412C-88CF-94165651ED52}" dt="2026-06-11T16:34:09.628" v="266" actId="732"/>
      <pc:docMkLst>
        <pc:docMk/>
      </pc:docMkLst>
      <pc:sldChg chg="addSp delSp modSp mod modAnim">
        <pc:chgData name="Juliana Faria" userId="29a68c0a-18d7-4ef8-be9b-a5c25a6cb4c3" providerId="ADAL" clId="{D1CA292B-10B4-412C-88CF-94165651ED52}" dt="2026-06-10T18:06:47.193" v="264"/>
        <pc:sldMkLst>
          <pc:docMk/>
          <pc:sldMk cId="0" sldId="257"/>
        </pc:sldMkLst>
        <pc:spChg chg="add mod ord">
          <ac:chgData name="Juliana Faria" userId="29a68c0a-18d7-4ef8-be9b-a5c25a6cb4c3" providerId="ADAL" clId="{D1CA292B-10B4-412C-88CF-94165651ED52}" dt="2026-06-10T15:51:08.861" v="244" actId="14100"/>
          <ac:spMkLst>
            <pc:docMk/>
            <pc:sldMk cId="0" sldId="257"/>
            <ac:spMk id="6" creationId="{945445B7-65FE-7BF8-AC8C-EBE63FE5558F}"/>
          </ac:spMkLst>
        </pc:spChg>
        <pc:spChg chg="mod">
          <ac:chgData name="Juliana Faria" userId="29a68c0a-18d7-4ef8-be9b-a5c25a6cb4c3" providerId="ADAL" clId="{D1CA292B-10B4-412C-88CF-94165651ED52}" dt="2026-06-10T15:41:22.229" v="180" actId="2711"/>
          <ac:spMkLst>
            <pc:docMk/>
            <pc:sldMk cId="0" sldId="257"/>
            <ac:spMk id="29" creationId="{0F12268D-28C8-5A29-2D06-128A332F2658}"/>
          </ac:spMkLst>
        </pc:spChg>
        <pc:spChg chg="del mod">
          <ac:chgData name="Juliana Faria" userId="29a68c0a-18d7-4ef8-be9b-a5c25a6cb4c3" providerId="ADAL" clId="{D1CA292B-10B4-412C-88CF-94165651ED52}" dt="2026-06-10T15:36:40.544" v="62" actId="478"/>
          <ac:spMkLst>
            <pc:docMk/>
            <pc:sldMk cId="0" sldId="257"/>
            <ac:spMk id="30" creationId="{A332C0CB-FEA7-9930-80BE-4DF61253BA92}"/>
          </ac:spMkLst>
        </pc:spChg>
        <pc:spChg chg="mod">
          <ac:chgData name="Juliana Faria" userId="29a68c0a-18d7-4ef8-be9b-a5c25a6cb4c3" providerId="ADAL" clId="{D1CA292B-10B4-412C-88CF-94165651ED52}" dt="2026-06-10T18:06:47.193" v="264"/>
          <ac:spMkLst>
            <pc:docMk/>
            <pc:sldMk cId="0" sldId="257"/>
            <ac:spMk id="31" creationId="{FD124D95-6710-2032-856E-8132C70D75AF}"/>
          </ac:spMkLst>
        </pc:spChg>
        <pc:spChg chg="mod">
          <ac:chgData name="Juliana Faria" userId="29a68c0a-18d7-4ef8-be9b-a5c25a6cb4c3" providerId="ADAL" clId="{D1CA292B-10B4-412C-88CF-94165651ED52}" dt="2026-06-10T15:35:11.050" v="39" actId="1076"/>
          <ac:spMkLst>
            <pc:docMk/>
            <pc:sldMk cId="0" sldId="257"/>
            <ac:spMk id="32" creationId="{58E60A3A-68CD-FC84-A020-4266481FAE50}"/>
          </ac:spMkLst>
        </pc:spChg>
        <pc:spChg chg="mod">
          <ac:chgData name="Juliana Faria" userId="29a68c0a-18d7-4ef8-be9b-a5c25a6cb4c3" providerId="ADAL" clId="{D1CA292B-10B4-412C-88CF-94165651ED52}" dt="2026-06-10T15:39:48.401" v="166" actId="1076"/>
          <ac:spMkLst>
            <pc:docMk/>
            <pc:sldMk cId="0" sldId="257"/>
            <ac:spMk id="35" creationId="{E4A59BE9-4C2A-D0DB-3323-CD8BCCFD07FB}"/>
          </ac:spMkLst>
        </pc:spChg>
        <pc:spChg chg="mod">
          <ac:chgData name="Juliana Faria" userId="29a68c0a-18d7-4ef8-be9b-a5c25a6cb4c3" providerId="ADAL" clId="{D1CA292B-10B4-412C-88CF-94165651ED52}" dt="2026-06-10T15:41:13.776" v="179" actId="2711"/>
          <ac:spMkLst>
            <pc:docMk/>
            <pc:sldMk cId="0" sldId="257"/>
            <ac:spMk id="41" creationId="{0964B239-F1B1-563F-C864-180B147FDF21}"/>
          </ac:spMkLst>
        </pc:spChg>
        <pc:grpChg chg="add mod">
          <ac:chgData name="Juliana Faria" userId="29a68c0a-18d7-4ef8-be9b-a5c25a6cb4c3" providerId="ADAL" clId="{D1CA292B-10B4-412C-88CF-94165651ED52}" dt="2026-06-10T15:51:23.496" v="246" actId="1036"/>
          <ac:grpSpMkLst>
            <pc:docMk/>
            <pc:sldMk cId="0" sldId="257"/>
            <ac:grpSpMk id="9" creationId="{11D5E328-9A31-3AB2-9CD7-8517A6BB9171}"/>
          </ac:grpSpMkLst>
        </pc:grpChg>
        <pc:picChg chg="add del mod ord modCrop">
          <ac:chgData name="Juliana Faria" userId="29a68c0a-18d7-4ef8-be9b-a5c25a6cb4c3" providerId="ADAL" clId="{D1CA292B-10B4-412C-88CF-94165651ED52}" dt="2026-06-10T15:35:49.063" v="47" actId="478"/>
          <ac:picMkLst>
            <pc:docMk/>
            <pc:sldMk cId="0" sldId="257"/>
            <ac:picMk id="3" creationId="{D0FFB1B7-46FF-B188-B637-80ADB09C273A}"/>
          </ac:picMkLst>
        </pc:picChg>
        <pc:picChg chg="add del mod ord modCrop">
          <ac:chgData name="Juliana Faria" userId="29a68c0a-18d7-4ef8-be9b-a5c25a6cb4c3" providerId="ADAL" clId="{D1CA292B-10B4-412C-88CF-94165651ED52}" dt="2026-06-10T15:51:20.355" v="245" actId="732"/>
          <ac:picMkLst>
            <pc:docMk/>
            <pc:sldMk cId="0" sldId="257"/>
            <ac:picMk id="5" creationId="{1C934C7E-C31B-5B9F-C33C-F74A25277BCA}"/>
          </ac:picMkLst>
        </pc:picChg>
        <pc:picChg chg="add del mod ord">
          <ac:chgData name="Juliana Faria" userId="29a68c0a-18d7-4ef8-be9b-a5c25a6cb4c3" providerId="ADAL" clId="{D1CA292B-10B4-412C-88CF-94165651ED52}" dt="2026-06-10T15:42:16.353" v="192" actId="478"/>
          <ac:picMkLst>
            <pc:docMk/>
            <pc:sldMk cId="0" sldId="257"/>
            <ac:picMk id="8" creationId="{089853C4-6491-8A0B-C5FD-190BE74E05D9}"/>
          </ac:picMkLst>
        </pc:picChg>
        <pc:picChg chg="mod">
          <ac:chgData name="Juliana Faria" userId="29a68c0a-18d7-4ef8-be9b-a5c25a6cb4c3" providerId="ADAL" clId="{D1CA292B-10B4-412C-88CF-94165651ED52}" dt="2026-06-10T15:48:58.319" v="220" actId="1076"/>
          <ac:picMkLst>
            <pc:docMk/>
            <pc:sldMk cId="0" sldId="257"/>
            <ac:picMk id="36" creationId="{322808F7-3A78-BBB0-FE11-647BAA9BA1F6}"/>
          </ac:picMkLst>
        </pc:picChg>
        <pc:picChg chg="del">
          <ac:chgData name="Juliana Faria" userId="29a68c0a-18d7-4ef8-be9b-a5c25a6cb4c3" providerId="ADAL" clId="{D1CA292B-10B4-412C-88CF-94165651ED52}" dt="2026-06-10T15:34:29.049" v="25" actId="478"/>
          <ac:picMkLst>
            <pc:docMk/>
            <pc:sldMk cId="0" sldId="257"/>
            <ac:picMk id="40" creationId="{B9406444-6A09-AB26-D901-4C302CB7AD87}"/>
          </ac:picMkLst>
        </pc:picChg>
      </pc:sldChg>
      <pc:sldChg chg="addSp delSp modSp mod modAnim">
        <pc:chgData name="Juliana Faria" userId="29a68c0a-18d7-4ef8-be9b-a5c25a6cb4c3" providerId="ADAL" clId="{D1CA292B-10B4-412C-88CF-94165651ED52}" dt="2026-06-11T16:34:09.628" v="266" actId="732"/>
        <pc:sldMkLst>
          <pc:docMk/>
          <pc:sldMk cId="147816498" sldId="258"/>
        </pc:sldMkLst>
        <pc:spChg chg="mod modCrop">
          <ac:chgData name="Juliana Faria" userId="29a68c0a-18d7-4ef8-be9b-a5c25a6cb4c3" providerId="ADAL" clId="{D1CA292B-10B4-412C-88CF-94165651ED52}" dt="2026-06-11T16:34:09.628" v="266" actId="732"/>
          <ac:spMkLst>
            <pc:docMk/>
            <pc:sldMk cId="147816498" sldId="258"/>
            <ac:spMk id="3" creationId="{963786A7-4E7B-C485-A819-7E33D957CDFD}"/>
          </ac:spMkLst>
        </pc:spChg>
        <pc:spChg chg="mod modCrop">
          <ac:chgData name="Juliana Faria" userId="29a68c0a-18d7-4ef8-be9b-a5c25a6cb4c3" providerId="ADAL" clId="{D1CA292B-10B4-412C-88CF-94165651ED52}" dt="2026-06-10T15:46:23.915" v="213" actId="732"/>
          <ac:spMkLst>
            <pc:docMk/>
            <pc:sldMk cId="147816498" sldId="258"/>
            <ac:spMk id="6" creationId="{D083AD62-FE2E-F77F-C233-9F0026496F5D}"/>
          </ac:spMkLst>
        </pc:spChg>
        <pc:spChg chg="add mod modCrop">
          <ac:chgData name="Juliana Faria" userId="29a68c0a-18d7-4ef8-be9b-a5c25a6cb4c3" providerId="ADAL" clId="{D1CA292B-10B4-412C-88CF-94165651ED52}" dt="2026-06-10T15:46:41.287" v="219" actId="732"/>
          <ac:spMkLst>
            <pc:docMk/>
            <pc:sldMk cId="147816498" sldId="258"/>
            <ac:spMk id="7" creationId="{F8E4AE13-126E-4EB3-1783-376B6775FAEA}"/>
          </ac:spMkLst>
        </pc:spChg>
        <pc:spChg chg="del mod">
          <ac:chgData name="Juliana Faria" userId="29a68c0a-18d7-4ef8-be9b-a5c25a6cb4c3" providerId="ADAL" clId="{D1CA292B-10B4-412C-88CF-94165651ED52}" dt="2026-06-10T15:45:17.303" v="193" actId="478"/>
          <ac:spMkLst>
            <pc:docMk/>
            <pc:sldMk cId="147816498" sldId="258"/>
            <ac:spMk id="27" creationId="{5491FC01-FE90-27E5-666A-0DD7DA1B78C6}"/>
          </ac:spMkLst>
        </pc:spChg>
        <pc:spChg chg="del mod">
          <ac:chgData name="Juliana Faria" userId="29a68c0a-18d7-4ef8-be9b-a5c25a6cb4c3" providerId="ADAL" clId="{D1CA292B-10B4-412C-88CF-94165651ED52}" dt="2026-06-10T15:45:19.337" v="194" actId="478"/>
          <ac:spMkLst>
            <pc:docMk/>
            <pc:sldMk cId="147816498" sldId="258"/>
            <ac:spMk id="28" creationId="{C265F5DA-176C-3E08-74BA-D5B15355EDFA}"/>
          </ac:spMkLst>
        </pc:spChg>
        <pc:spChg chg="mod">
          <ac:chgData name="Juliana Faria" userId="29a68c0a-18d7-4ef8-be9b-a5c25a6cb4c3" providerId="ADAL" clId="{D1CA292B-10B4-412C-88CF-94165651ED52}" dt="2026-06-10T16:11:08.883" v="253" actId="13926"/>
          <ac:spMkLst>
            <pc:docMk/>
            <pc:sldMk cId="147816498" sldId="258"/>
            <ac:spMk id="30" creationId="{B021E3EB-CBB8-0FB1-ACD5-8FD220328BE5}"/>
          </ac:spMkLst>
        </pc:spChg>
        <pc:spChg chg="mod">
          <ac:chgData name="Juliana Faria" userId="29a68c0a-18d7-4ef8-be9b-a5c25a6cb4c3" providerId="ADAL" clId="{D1CA292B-10B4-412C-88CF-94165651ED52}" dt="2026-06-10T18:06:52.995" v="265"/>
          <ac:spMkLst>
            <pc:docMk/>
            <pc:sldMk cId="147816498" sldId="258"/>
            <ac:spMk id="32" creationId="{0D513B26-5A92-2562-1E3E-7204246807B0}"/>
          </ac:spMkLst>
        </pc:spChg>
        <pc:grpChg chg="add mod">
          <ac:chgData name="Juliana Faria" userId="29a68c0a-18d7-4ef8-be9b-a5c25a6cb4c3" providerId="ADAL" clId="{D1CA292B-10B4-412C-88CF-94165651ED52}" dt="2026-06-10T15:46:01.550" v="209" actId="1076"/>
          <ac:grpSpMkLst>
            <pc:docMk/>
            <pc:sldMk cId="147816498" sldId="258"/>
            <ac:grpSpMk id="2" creationId="{6016C9BE-1D1C-2FF7-63F3-E357430198CE}"/>
          </ac:grpSpMkLst>
        </pc:grpChg>
        <pc:grpChg chg="add mod ord">
          <ac:chgData name="Juliana Faria" userId="29a68c0a-18d7-4ef8-be9b-a5c25a6cb4c3" providerId="ADAL" clId="{D1CA292B-10B4-412C-88CF-94165651ED52}" dt="2026-06-10T15:45:58.854" v="208" actId="1076"/>
          <ac:grpSpMkLst>
            <pc:docMk/>
            <pc:sldMk cId="147816498" sldId="258"/>
            <ac:grpSpMk id="5" creationId="{36B5819E-E34E-1CD9-F8D2-9AC4B732716C}"/>
          </ac:grpSpMkLst>
        </pc:grpChg>
        <pc:picChg chg="mod">
          <ac:chgData name="Juliana Faria" userId="29a68c0a-18d7-4ef8-be9b-a5c25a6cb4c3" providerId="ADAL" clId="{D1CA292B-10B4-412C-88CF-94165651ED52}" dt="2026-06-10T15:33:33.249" v="2"/>
          <ac:picMkLst>
            <pc:docMk/>
            <pc:sldMk cId="147816498" sldId="258"/>
            <ac:picMk id="4" creationId="{32B99E4C-69C6-26B9-0ADE-E29F8D17FD40}"/>
          </ac:picMkLst>
        </pc:picChg>
        <pc:picChg chg="del">
          <ac:chgData name="Juliana Faria" userId="29a68c0a-18d7-4ef8-be9b-a5c25a6cb4c3" providerId="ADAL" clId="{D1CA292B-10B4-412C-88CF-94165651ED52}" dt="2026-06-10T15:33:32.429" v="1" actId="478"/>
          <ac:picMkLst>
            <pc:docMk/>
            <pc:sldMk cId="147816498" sldId="258"/>
            <ac:picMk id="24" creationId="{81AD96B8-296D-6031-7DFC-A6EA5430A029}"/>
          </ac:picMkLst>
        </pc:picChg>
        <pc:picChg chg="del">
          <ac:chgData name="Juliana Faria" userId="29a68c0a-18d7-4ef8-be9b-a5c25a6cb4c3" providerId="ADAL" clId="{D1CA292B-10B4-412C-88CF-94165651ED52}" dt="2026-06-10T15:33:31.715" v="0" actId="478"/>
          <ac:picMkLst>
            <pc:docMk/>
            <pc:sldMk cId="147816498" sldId="258"/>
            <ac:picMk id="26" creationId="{D18CBCBE-FB5A-9CD0-7461-CBD404B82575}"/>
          </ac:picMkLst>
        </pc:picChg>
        <pc:picChg chg="mod">
          <ac:chgData name="Juliana Faria" userId="29a68c0a-18d7-4ef8-be9b-a5c25a6cb4c3" providerId="ADAL" clId="{D1CA292B-10B4-412C-88CF-94165651ED52}" dt="2026-06-10T15:40:14.246" v="169" actId="1076"/>
          <ac:picMkLst>
            <pc:docMk/>
            <pc:sldMk cId="147816498" sldId="258"/>
            <ac:picMk id="38" creationId="{EB0F0B5B-3EAF-36DB-C2FB-BEAE30FCB761}"/>
          </ac:picMkLst>
        </pc:picChg>
      </pc:sldChg>
      <pc:sldMasterChg chg="modSldLayout">
        <pc:chgData name="Juliana Faria" userId="29a68c0a-18d7-4ef8-be9b-a5c25a6cb4c3" providerId="ADAL" clId="{D1CA292B-10B4-412C-88CF-94165651ED52}" dt="2026-06-10T15:51:56.597" v="248" actId="18131"/>
        <pc:sldMasterMkLst>
          <pc:docMk/>
          <pc:sldMasterMk cId="0" sldId="2147483648"/>
        </pc:sldMasterMkLst>
        <pc:sldLayoutChg chg="modSp mod">
          <pc:chgData name="Juliana Faria" userId="29a68c0a-18d7-4ef8-be9b-a5c25a6cb4c3" providerId="ADAL" clId="{D1CA292B-10B4-412C-88CF-94165651ED52}" dt="2026-06-10T15:51:56.597" v="248" actId="18131"/>
          <pc:sldLayoutMkLst>
            <pc:docMk/>
            <pc:sldMasterMk cId="0" sldId="2147483648"/>
            <pc:sldLayoutMk cId="0" sldId="2147483655"/>
          </pc:sldLayoutMkLst>
          <pc:picChg chg="mod modCrop">
            <ac:chgData name="Juliana Faria" userId="29a68c0a-18d7-4ef8-be9b-a5c25a6cb4c3" providerId="ADAL" clId="{D1CA292B-10B4-412C-88CF-94165651ED52}" dt="2026-06-10T15:51:56.597" v="248" actId="18131"/>
            <ac:picMkLst>
              <pc:docMk/>
              <pc:sldMasterMk cId="0" sldId="2147483648"/>
              <pc:sldLayoutMk cId="0" sldId="2147483655"/>
              <ac:picMk id="5" creationId="{79C1ADD1-01D5-A799-ECC5-C7C0F46CC812}"/>
            </ac:picMkLst>
          </pc:picChg>
        </pc:sldLayoutChg>
        <pc:sldLayoutChg chg="addSp delSp modSp mod">
          <pc:chgData name="Juliana Faria" userId="29a68c0a-18d7-4ef8-be9b-a5c25a6cb4c3" providerId="ADAL" clId="{D1CA292B-10B4-412C-88CF-94165651ED52}" dt="2026-06-10T15:39:12.050" v="161" actId="14100"/>
          <pc:sldLayoutMkLst>
            <pc:docMk/>
            <pc:sldMasterMk cId="0" sldId="2147483648"/>
            <pc:sldLayoutMk cId="1295945194" sldId="2147483660"/>
          </pc:sldLayoutMkLst>
          <pc:spChg chg="add mod">
            <ac:chgData name="Juliana Faria" userId="29a68c0a-18d7-4ef8-be9b-a5c25a6cb4c3" providerId="ADAL" clId="{D1CA292B-10B4-412C-88CF-94165651ED52}" dt="2026-06-10T15:39:12.050" v="161" actId="14100"/>
            <ac:spMkLst>
              <pc:docMk/>
              <pc:sldMasterMk cId="0" sldId="2147483648"/>
              <pc:sldLayoutMk cId="1295945194" sldId="2147483660"/>
              <ac:spMk id="2" creationId="{51ECCED4-3178-37DD-3A20-04658A69E6FE}"/>
            </ac:spMkLst>
          </pc:spChg>
          <pc:picChg chg="del mod">
            <ac:chgData name="Juliana Faria" userId="29a68c0a-18d7-4ef8-be9b-a5c25a6cb4c3" providerId="ADAL" clId="{D1CA292B-10B4-412C-88CF-94165651ED52}" dt="2026-06-10T15:39:08.208" v="159" actId="478"/>
            <ac:picMkLst>
              <pc:docMk/>
              <pc:sldMasterMk cId="0" sldId="2147483648"/>
              <pc:sldLayoutMk cId="1295945194" sldId="2147483660"/>
              <ac:picMk id="3" creationId="{A43B953A-F20F-1A27-0694-23AA8602E8B6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79C1ADD1-01D5-A799-ECC5-C7C0F46CC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3736"/>
          <a:stretch>
            <a:fillRect/>
          </a:stretch>
        </p:blipFill>
        <p:spPr>
          <a:xfrm>
            <a:off x="0" y="-1246"/>
            <a:ext cx="10287000" cy="1028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1ECCED4-3178-37DD-3A20-04658A69E6FE}"/>
              </a:ext>
            </a:extLst>
          </p:cNvPr>
          <p:cNvSpPr/>
          <p:nvPr userDrawn="1"/>
        </p:nvSpPr>
        <p:spPr>
          <a:xfrm>
            <a:off x="0" y="-114300"/>
            <a:ext cx="10287000" cy="10401300"/>
          </a:xfrm>
          <a:prstGeom prst="rect">
            <a:avLst/>
          </a:prstGeom>
          <a:solidFill>
            <a:srgbClr val="10101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94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9.sv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08825-EA92-8225-6D9C-43247679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>
            <a:extLst>
              <a:ext uri="{FF2B5EF4-FFF2-40B4-BE49-F238E27FC236}">
                <a16:creationId xmlns:a16="http://schemas.microsoft.com/office/drawing/2014/main" id="{36B5819E-E34E-1CD9-F8D2-9AC4B732716C}"/>
              </a:ext>
            </a:extLst>
          </p:cNvPr>
          <p:cNvGrpSpPr/>
          <p:nvPr/>
        </p:nvGrpSpPr>
        <p:grpSpPr>
          <a:xfrm>
            <a:off x="5126003" y="28066"/>
            <a:ext cx="5160997" cy="5402311"/>
            <a:chOff x="0" y="6146366"/>
            <a:chExt cx="6660785" cy="6972225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D083AD62-FE2E-F77F-C233-9F0026496F5D}"/>
                </a:ext>
              </a:extLst>
            </p:cNvPr>
            <p:cNvSpPr/>
            <p:nvPr/>
          </p:nvSpPr>
          <p:spPr>
            <a:xfrm>
              <a:off x="0" y="6146366"/>
              <a:ext cx="6660785" cy="6972225"/>
            </a:xfrm>
            <a:custGeom>
              <a:avLst/>
              <a:gdLst/>
              <a:ahLst/>
              <a:cxnLst/>
              <a:rect l="l" t="t" r="r" b="b"/>
              <a:pathLst>
                <a:path w="15544800" h="13118592">
                  <a:moveTo>
                    <a:pt x="0" y="0"/>
                  </a:moveTo>
                  <a:lnTo>
                    <a:pt x="15544800" y="0"/>
                  </a:lnTo>
                  <a:lnTo>
                    <a:pt x="15544800" y="13118592"/>
                  </a:lnTo>
                  <a:lnTo>
                    <a:pt x="0" y="1311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8156" r="-133378" b="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A9F1229B-F4E5-E269-0F7F-B73352834332}"/>
              </a:ext>
            </a:extLst>
          </p:cNvPr>
          <p:cNvSpPr/>
          <p:nvPr/>
        </p:nvSpPr>
        <p:spPr>
          <a:xfrm>
            <a:off x="8674075" y="6693722"/>
            <a:ext cx="5081578" cy="3429181"/>
          </a:xfrm>
          <a:custGeom>
            <a:avLst/>
            <a:gdLst/>
            <a:ahLst/>
            <a:cxnLst/>
            <a:rect l="l" t="t" r="r" b="b"/>
            <a:pathLst>
              <a:path w="5081578" h="3429181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28" b="-228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B021E3EB-CBB8-0FB1-ACD5-8FD220328BE5}"/>
              </a:ext>
            </a:extLst>
          </p:cNvPr>
          <p:cNvSpPr txBox="1"/>
          <p:nvPr/>
        </p:nvSpPr>
        <p:spPr>
          <a:xfrm>
            <a:off x="613437" y="4644088"/>
            <a:ext cx="52921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t-BR" sz="2400" b="1" spc="366" noProof="0" dirty="0">
                <a:solidFill>
                  <a:srgbClr val="171717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Encontro dos comandantes do canal MD:</a:t>
            </a: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F462109E-38C7-D287-663D-48E450DE241F}"/>
              </a:ext>
            </a:extLst>
          </p:cNvPr>
          <p:cNvSpPr/>
          <p:nvPr/>
        </p:nvSpPr>
        <p:spPr>
          <a:xfrm rot="5400000">
            <a:off x="166868" y="-166868"/>
            <a:ext cx="1636376" cy="1970113"/>
          </a:xfrm>
          <a:custGeom>
            <a:avLst/>
            <a:gdLst/>
            <a:ahLst/>
            <a:cxnLst/>
            <a:rect l="l" t="t" r="r" b="b"/>
            <a:pathLst>
              <a:path w="1636376" h="1970113">
                <a:moveTo>
                  <a:pt x="0" y="0"/>
                </a:moveTo>
                <a:lnTo>
                  <a:pt x="1636376" y="0"/>
                </a:lnTo>
                <a:lnTo>
                  <a:pt x="1636376" y="1970112"/>
                </a:lnTo>
                <a:lnTo>
                  <a:pt x="0" y="19701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23" b="-10000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D513B26-5A92-2562-1E3E-7204246807B0}"/>
              </a:ext>
            </a:extLst>
          </p:cNvPr>
          <p:cNvSpPr txBox="1"/>
          <p:nvPr/>
        </p:nvSpPr>
        <p:spPr>
          <a:xfrm>
            <a:off x="499852" y="1977547"/>
            <a:ext cx="5210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DA261C"/>
                </a:solidFill>
                <a:latin typeface="AMX Black" pitchFamily="2" charset="0"/>
              </a:rPr>
              <a:t>GESTÃO 360º</a:t>
            </a:r>
          </a:p>
          <a:p>
            <a:r>
              <a:rPr lang="pt-BR" sz="2800" dirty="0">
                <a:solidFill>
                  <a:srgbClr val="DA291C"/>
                </a:solidFill>
                <a:latin typeface="AMX" pitchFamily="2" charset="0"/>
              </a:rPr>
              <a:t>|</a:t>
            </a:r>
            <a:r>
              <a:rPr lang="pt-BR" sz="2800" dirty="0">
                <a:solidFill>
                  <a:schemeClr val="bg1">
                    <a:lumMod val="65000"/>
                  </a:schemeClr>
                </a:solidFill>
                <a:latin typeface="AMX" pitchFamily="2" charset="0"/>
              </a:rPr>
              <a:t> </a:t>
            </a:r>
            <a:r>
              <a:rPr lang="pt-BR" sz="2800" dirty="0">
                <a:solidFill>
                  <a:srgbClr val="323233"/>
                </a:solidFill>
                <a:latin typeface="AMX" pitchFamily="2" charset="0"/>
              </a:rPr>
              <a:t>Mercados em Desenvolvimento</a:t>
            </a:r>
            <a:endParaRPr lang="pt-BR" sz="6000" noProof="0" dirty="0">
              <a:solidFill>
                <a:srgbClr val="DA261C"/>
              </a:solidFill>
              <a:latin typeface="AMX" pitchFamily="2" charset="0"/>
            </a:endParaRP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FFE081BA-E23E-06CB-8B8C-BD75B413DCAF}"/>
              </a:ext>
            </a:extLst>
          </p:cNvPr>
          <p:cNvSpPr/>
          <p:nvPr/>
        </p:nvSpPr>
        <p:spPr>
          <a:xfrm>
            <a:off x="613437" y="929731"/>
            <a:ext cx="1319936" cy="474488"/>
          </a:xfrm>
          <a:custGeom>
            <a:avLst/>
            <a:gdLst/>
            <a:ahLst/>
            <a:cxnLst/>
            <a:rect l="l" t="t" r="r" b="b"/>
            <a:pathLst>
              <a:path w="1319936" h="474488">
                <a:moveTo>
                  <a:pt x="0" y="0"/>
                </a:moveTo>
                <a:lnTo>
                  <a:pt x="1319937" y="0"/>
                </a:lnTo>
                <a:lnTo>
                  <a:pt x="1319937" y="474488"/>
                </a:lnTo>
                <a:lnTo>
                  <a:pt x="0" y="474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033" b="-1033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EB0B941B-60AA-2F27-49FC-647C3F148C11}"/>
              </a:ext>
            </a:extLst>
          </p:cNvPr>
          <p:cNvSpPr txBox="1"/>
          <p:nvPr/>
        </p:nvSpPr>
        <p:spPr>
          <a:xfrm>
            <a:off x="414522" y="5598692"/>
            <a:ext cx="5850714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3" lvl="1" indent="-194312" algn="l">
              <a:buClr>
                <a:srgbClr val="CD222B"/>
              </a:buClr>
              <a:buFont typeface="Arial"/>
              <a:buChar char="•"/>
            </a:pPr>
            <a:r>
              <a:rPr lang="pt-BR" sz="2400" noProof="0" dirty="0">
                <a:solidFill>
                  <a:srgbClr val="171717"/>
                </a:solidFill>
                <a:latin typeface="AMX" pitchFamily="2" charset="0"/>
                <a:ea typeface="Source Sans Pro"/>
                <a:cs typeface="Source Sans Pro"/>
                <a:sym typeface="Source Sans Pro"/>
              </a:rPr>
              <a:t>Reserve um espaço só pra você</a:t>
            </a:r>
          </a:p>
          <a:p>
            <a:pPr marL="388623" lvl="1" indent="-194312" algn="l">
              <a:buClr>
                <a:srgbClr val="CD222B"/>
              </a:buClr>
              <a:buFont typeface="Arial"/>
              <a:buChar char="•"/>
            </a:pPr>
            <a:r>
              <a:rPr lang="pt-BR" sz="2400" noProof="0" dirty="0">
                <a:solidFill>
                  <a:srgbClr val="171717"/>
                </a:solidFill>
                <a:latin typeface="AMX" pitchFamily="2" charset="0"/>
                <a:ea typeface="Source Sans Pro"/>
                <a:cs typeface="Source Sans Pro"/>
                <a:sym typeface="Source Sans Pro"/>
              </a:rPr>
              <a:t>Avise seus pares e lideres</a:t>
            </a:r>
          </a:p>
          <a:p>
            <a:pPr marL="388623" lvl="1" indent="-194312" algn="l">
              <a:buClr>
                <a:srgbClr val="CD222B"/>
              </a:buClr>
              <a:buFont typeface="Arial"/>
              <a:buChar char="•"/>
            </a:pPr>
            <a:r>
              <a:rPr lang="pt-BR" sz="2400" noProof="0" dirty="0">
                <a:solidFill>
                  <a:srgbClr val="171717"/>
                </a:solidFill>
                <a:latin typeface="AMX" pitchFamily="2" charset="0"/>
                <a:ea typeface="Source Sans Pro"/>
                <a:cs typeface="Source Sans Pro"/>
                <a:sym typeface="Source Sans Pro"/>
              </a:rPr>
              <a:t>Aproveite e se especialize ainda mais</a:t>
            </a:r>
          </a:p>
          <a:p>
            <a:pPr algn="l">
              <a:buClr>
                <a:srgbClr val="CD222B"/>
              </a:buClr>
            </a:pPr>
            <a:endParaRPr lang="pt-BR" sz="2000" noProof="0" dirty="0">
              <a:solidFill>
                <a:srgbClr val="171717"/>
              </a:solidFill>
              <a:latin typeface="AMX" pitchFamily="2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45D510A1-9BFD-20E2-1741-332917691A73}"/>
              </a:ext>
            </a:extLst>
          </p:cNvPr>
          <p:cNvSpPr/>
          <p:nvPr/>
        </p:nvSpPr>
        <p:spPr>
          <a:xfrm>
            <a:off x="566121" y="3604056"/>
            <a:ext cx="3205171" cy="7509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spc="366" noProof="0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É AMANHÃ</a:t>
            </a:r>
          </a:p>
        </p:txBody>
      </p:sp>
      <p:sp>
        <p:nvSpPr>
          <p:cNvPr id="36" name="Retângulo: Cantos Diagonais Arredondados 35">
            <a:extLst>
              <a:ext uri="{FF2B5EF4-FFF2-40B4-BE49-F238E27FC236}">
                <a16:creationId xmlns:a16="http://schemas.microsoft.com/office/drawing/2014/main" id="{46F6F4D6-3C28-6649-595A-E619253D5456}"/>
              </a:ext>
            </a:extLst>
          </p:cNvPr>
          <p:cNvSpPr/>
          <p:nvPr/>
        </p:nvSpPr>
        <p:spPr>
          <a:xfrm>
            <a:off x="561604" y="7050958"/>
            <a:ext cx="3724646" cy="1354491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Data: XX/XX/XXXX</a:t>
            </a:r>
          </a:p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Hora: </a:t>
            </a:r>
            <a:r>
              <a:rPr lang="pt-BR" sz="2000" b="1" spc="366" dirty="0" err="1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XXhXX</a:t>
            </a:r>
            <a:endParaRPr lang="pt-BR" sz="2000" b="1" spc="366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Link: XXXXXXXX</a:t>
            </a:r>
            <a:endParaRPr lang="pt-BR" sz="2000" b="1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EB0F0B5B-3EAF-36DB-C2FB-BEAE30FCB7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4" y="9376319"/>
            <a:ext cx="1319937" cy="49633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6016C9BE-1D1C-2FF7-63F3-E357430198CE}"/>
              </a:ext>
            </a:extLst>
          </p:cNvPr>
          <p:cNvGrpSpPr/>
          <p:nvPr/>
        </p:nvGrpSpPr>
        <p:grpSpPr>
          <a:xfrm>
            <a:off x="1044060" y="929731"/>
            <a:ext cx="9242940" cy="9365694"/>
            <a:chOff x="6438902" y="1052658"/>
            <a:chExt cx="8519533" cy="8632680"/>
          </a:xfrm>
        </p:grpSpPr>
        <p:sp>
          <p:nvSpPr>
            <p:cNvPr id="3" name="Freeform 17" descr="Uma imagem com lua  Descrição gerada automaticamente">
              <a:extLst>
                <a:ext uri="{FF2B5EF4-FFF2-40B4-BE49-F238E27FC236}">
                  <a16:creationId xmlns:a16="http://schemas.microsoft.com/office/drawing/2014/main" id="{963786A7-4E7B-C485-A819-7E33D957CDFD}"/>
                </a:ext>
              </a:extLst>
            </p:cNvPr>
            <p:cNvSpPr/>
            <p:nvPr/>
          </p:nvSpPr>
          <p:spPr>
            <a:xfrm>
              <a:off x="6438902" y="8077200"/>
              <a:ext cx="8519533" cy="1608138"/>
            </a:xfrm>
            <a:custGeom>
              <a:avLst/>
              <a:gdLst/>
              <a:ahLst/>
              <a:cxnLst/>
              <a:rect l="l" t="t" r="r" b="b"/>
              <a:pathLst>
                <a:path w="11501785" h="9371110">
                  <a:moveTo>
                    <a:pt x="0" y="0"/>
                  </a:moveTo>
                  <a:lnTo>
                    <a:pt x="11501785" y="0"/>
                  </a:lnTo>
                  <a:lnTo>
                    <a:pt x="11501785" y="9371110"/>
                  </a:lnTo>
                  <a:lnTo>
                    <a:pt x="0" y="9371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1204" b="98704" l="49219" r="98073">
                            <a14:foregroundMark x1="51875" y1="97407" x2="55885" y2="97778"/>
                            <a14:foregroundMark x1="71771" y1="96389" x2="89688" y2="94444"/>
                            <a14:foregroundMark x1="89688" y1="94444" x2="90625" y2="94444"/>
                            <a14:foregroundMark x1="73698" y1="87315" x2="79531" y2="86759"/>
                            <a14:foregroundMark x1="79531" y1="86759" x2="91927" y2="92130"/>
                            <a14:foregroundMark x1="93125" y1="93981" x2="98073" y2="96481"/>
                            <a14:foregroundMark x1="50469" y1="98519" x2="49219" y2="98704"/>
                            <a14:backgroundMark x1="72135" y1="82778" x2="73958" y2="82315"/>
                            <a14:backgroundMark x1="72917" y1="83704" x2="74219" y2="8388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 l="-124491" t="-521892" r="-39975" b="-36824"/>
              </a:stretch>
            </a:blipFill>
          </p:spPr>
          <p:txBody>
            <a:bodyPr/>
            <a:lstStyle/>
            <a:p>
              <a:endParaRPr lang="pt-BR" dirty="0">
                <a:latin typeface="Amx"/>
              </a:endParaRPr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2B99E4C-69C6-26B9-0ADE-E29F8D17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3" r="25858"/>
            <a:stretch>
              <a:fillRect/>
            </a:stretch>
          </p:blipFill>
          <p:spPr>
            <a:xfrm>
              <a:off x="10691454" y="1052658"/>
              <a:ext cx="3469389" cy="8599043"/>
            </a:xfrm>
            <a:prstGeom prst="rect">
              <a:avLst/>
            </a:prstGeom>
          </p:spPr>
        </p:pic>
      </p:grpSp>
      <p:sp>
        <p:nvSpPr>
          <p:cNvPr id="7" name="Freeform 13">
            <a:extLst>
              <a:ext uri="{FF2B5EF4-FFF2-40B4-BE49-F238E27FC236}">
                <a16:creationId xmlns:a16="http://schemas.microsoft.com/office/drawing/2014/main" id="{F8E4AE13-126E-4EB3-1783-376B6775FAEA}"/>
              </a:ext>
            </a:extLst>
          </p:cNvPr>
          <p:cNvSpPr/>
          <p:nvPr/>
        </p:nvSpPr>
        <p:spPr>
          <a:xfrm>
            <a:off x="8947914" y="5912671"/>
            <a:ext cx="1339086" cy="742950"/>
          </a:xfrm>
          <a:custGeom>
            <a:avLst/>
            <a:gdLst/>
            <a:ahLst/>
            <a:cxnLst/>
            <a:rect l="l" t="t" r="r" b="b"/>
            <a:pathLst>
              <a:path w="2266950" h="742950">
                <a:moveTo>
                  <a:pt x="0" y="0"/>
                </a:moveTo>
                <a:lnTo>
                  <a:pt x="2266950" y="0"/>
                </a:lnTo>
                <a:lnTo>
                  <a:pt x="22669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712" r="-7000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</p:spTree>
    <p:extLst>
      <p:ext uri="{BB962C8B-B14F-4D97-AF65-F5344CB8AC3E}">
        <p14:creationId xmlns:p14="http://schemas.microsoft.com/office/powerpoint/2010/main" val="1478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11D5E328-9A31-3AB2-9CD7-8517A6BB9171}"/>
              </a:ext>
            </a:extLst>
          </p:cNvPr>
          <p:cNvGrpSpPr/>
          <p:nvPr/>
        </p:nvGrpSpPr>
        <p:grpSpPr>
          <a:xfrm>
            <a:off x="-1" y="1828799"/>
            <a:ext cx="10287001" cy="8496301"/>
            <a:chOff x="1422583" y="2189768"/>
            <a:chExt cx="8761799" cy="723659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C934C7E-C31B-5B9F-C33C-F74A2527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8" t="738" r="27720" b="12025"/>
            <a:stretch>
              <a:fillRect/>
            </a:stretch>
          </p:blipFill>
          <p:spPr>
            <a:xfrm>
              <a:off x="1422583" y="2189768"/>
              <a:ext cx="8761799" cy="7236598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45445B7-65FE-7BF8-AC8C-EBE63FE5558F}"/>
                </a:ext>
              </a:extLst>
            </p:cNvPr>
            <p:cNvSpPr/>
            <p:nvPr/>
          </p:nvSpPr>
          <p:spPr>
            <a:xfrm>
              <a:off x="1422583" y="2189769"/>
              <a:ext cx="8761799" cy="843730"/>
            </a:xfrm>
            <a:prstGeom prst="rect">
              <a:avLst/>
            </a:prstGeom>
            <a:gradFill>
              <a:gsLst>
                <a:gs pos="0">
                  <a:srgbClr val="101010"/>
                </a:gs>
                <a:gs pos="100000">
                  <a:srgbClr val="161616">
                    <a:alpha val="19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8674075" y="6693722"/>
            <a:ext cx="5081578" cy="3429181"/>
          </a:xfrm>
          <a:custGeom>
            <a:avLst/>
            <a:gdLst/>
            <a:ahLst/>
            <a:cxnLst/>
            <a:rect l="l" t="t" r="r" b="b"/>
            <a:pathLst>
              <a:path w="5081578" h="3429181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28" b="-228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0DF2E6B1-5DEF-00C2-D11D-A58ABC02827F}"/>
              </a:ext>
            </a:extLst>
          </p:cNvPr>
          <p:cNvSpPr/>
          <p:nvPr/>
        </p:nvSpPr>
        <p:spPr>
          <a:xfrm>
            <a:off x="8674075" y="6693722"/>
            <a:ext cx="5081578" cy="3429181"/>
          </a:xfrm>
          <a:custGeom>
            <a:avLst/>
            <a:gdLst/>
            <a:ahLst/>
            <a:cxnLst/>
            <a:rect l="l" t="t" r="r" b="b"/>
            <a:pathLst>
              <a:path w="5081578" h="3429181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28" b="-228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0F12268D-28C8-5A29-2D06-128A332F2658}"/>
              </a:ext>
            </a:extLst>
          </p:cNvPr>
          <p:cNvSpPr txBox="1"/>
          <p:nvPr/>
        </p:nvSpPr>
        <p:spPr>
          <a:xfrm>
            <a:off x="536446" y="5414824"/>
            <a:ext cx="48348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i="1" spc="366" dirty="0">
                <a:solidFill>
                  <a:schemeClr val="bg1"/>
                </a:solidFill>
                <a:latin typeface="AMX Black" pitchFamily="2" charset="0"/>
                <a:ea typeface="ITC Franklin Gothic LT Semi-Bold"/>
                <a:cs typeface="ITC Franklin Gothic LT Semi-Bold"/>
                <a:sym typeface="ITC Franklin Gothic LT Semi-Bold"/>
              </a:rPr>
              <a:t>Já pensou em trocar experiências com os colegas do Brasil inteiro? </a:t>
            </a:r>
            <a:endParaRPr lang="pt-BR" sz="2400" b="1" i="1" spc="366" noProof="0" dirty="0">
              <a:solidFill>
                <a:schemeClr val="bg1"/>
              </a:solidFill>
              <a:latin typeface="AMX Black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D124D95-6710-2032-856E-8132C70D75AF}"/>
              </a:ext>
            </a:extLst>
          </p:cNvPr>
          <p:cNvSpPr txBox="1"/>
          <p:nvPr/>
        </p:nvSpPr>
        <p:spPr>
          <a:xfrm>
            <a:off x="499852" y="1523090"/>
            <a:ext cx="73106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AMX Black" pitchFamily="2" charset="0"/>
              </a:rPr>
              <a:t>GESTÃO 360º</a:t>
            </a:r>
          </a:p>
          <a:p>
            <a:r>
              <a:rPr lang="pt-BR" sz="3200" dirty="0">
                <a:solidFill>
                  <a:srgbClr val="DA291C"/>
                </a:solidFill>
                <a:latin typeface="AMX" pitchFamily="2" charset="0"/>
              </a:rPr>
              <a:t>|</a:t>
            </a:r>
            <a:r>
              <a:rPr lang="pt-BR" sz="3200" dirty="0">
                <a:solidFill>
                  <a:schemeClr val="bg1">
                    <a:lumMod val="65000"/>
                  </a:schemeClr>
                </a:solidFill>
                <a:latin typeface="AMX" pitchFamily="2" charset="0"/>
              </a:rPr>
              <a:t> </a:t>
            </a:r>
            <a:r>
              <a:rPr lang="pt-BR" sz="3200" dirty="0">
                <a:solidFill>
                  <a:schemeClr val="bg1">
                    <a:lumMod val="75000"/>
                  </a:schemeClr>
                </a:solidFill>
                <a:latin typeface="AMX" pitchFamily="2" charset="0"/>
              </a:rPr>
              <a:t>Mercados em Desenvolvimento</a:t>
            </a:r>
            <a:endParaRPr lang="pt-BR" sz="3200" noProof="0" dirty="0">
              <a:solidFill>
                <a:schemeClr val="bg1"/>
              </a:solidFill>
              <a:latin typeface="AMX" pitchFamily="2" charset="0"/>
            </a:endParaRP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58E60A3A-68CD-FC84-A020-4266481FAE50}"/>
              </a:ext>
            </a:extLst>
          </p:cNvPr>
          <p:cNvSpPr/>
          <p:nvPr/>
        </p:nvSpPr>
        <p:spPr>
          <a:xfrm>
            <a:off x="647261" y="482400"/>
            <a:ext cx="1319936" cy="474488"/>
          </a:xfrm>
          <a:custGeom>
            <a:avLst/>
            <a:gdLst/>
            <a:ahLst/>
            <a:cxnLst/>
            <a:rect l="l" t="t" r="r" b="b"/>
            <a:pathLst>
              <a:path w="1319936" h="474488">
                <a:moveTo>
                  <a:pt x="0" y="0"/>
                </a:moveTo>
                <a:lnTo>
                  <a:pt x="1319937" y="0"/>
                </a:lnTo>
                <a:lnTo>
                  <a:pt x="1319937" y="474488"/>
                </a:lnTo>
                <a:lnTo>
                  <a:pt x="0" y="474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33" b="-1033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E4A59BE9-4C2A-D0DB-3323-CD8BCCFD07FB}"/>
              </a:ext>
            </a:extLst>
          </p:cNvPr>
          <p:cNvSpPr/>
          <p:nvPr/>
        </p:nvSpPr>
        <p:spPr>
          <a:xfrm>
            <a:off x="499853" y="3324889"/>
            <a:ext cx="4124696" cy="179725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SAVE THE DATE</a:t>
            </a:r>
          </a:p>
          <a:p>
            <a:r>
              <a:rPr lang="pt-BR" sz="2000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Data: XX/XX/XXXX</a:t>
            </a:r>
          </a:p>
          <a:p>
            <a:r>
              <a:rPr lang="pt-BR" sz="2000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Hora: </a:t>
            </a:r>
            <a:r>
              <a:rPr lang="pt-BR" sz="2000" spc="366" dirty="0" err="1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XXhXX</a:t>
            </a:r>
            <a:endParaRPr lang="pt-BR" sz="2000" spc="366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  <a:p>
            <a:r>
              <a:rPr lang="pt-BR" sz="2000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Link: TEAMS INVITE</a:t>
            </a:r>
            <a:endParaRPr lang="pt-BR" sz="2000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322808F7-3A78-BBB0-FE11-647BAA9BA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5610" y="549891"/>
            <a:ext cx="1319937" cy="496337"/>
          </a:xfrm>
          <a:prstGeom prst="rect">
            <a:avLst/>
          </a:prstGeom>
        </p:spPr>
      </p:pic>
      <p:sp>
        <p:nvSpPr>
          <p:cNvPr id="41" name="TextBox 21">
            <a:extLst>
              <a:ext uri="{FF2B5EF4-FFF2-40B4-BE49-F238E27FC236}">
                <a16:creationId xmlns:a16="http://schemas.microsoft.com/office/drawing/2014/main" id="{0964B239-F1B1-563F-C864-180B147FDF21}"/>
              </a:ext>
            </a:extLst>
          </p:cNvPr>
          <p:cNvSpPr txBox="1"/>
          <p:nvPr/>
        </p:nvSpPr>
        <p:spPr>
          <a:xfrm>
            <a:off x="536446" y="6830595"/>
            <a:ext cx="468246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i="1" spc="366" dirty="0">
                <a:solidFill>
                  <a:schemeClr val="bg1"/>
                </a:solidFill>
                <a:latin typeface="AMX Medium" pitchFamily="2" charset="0"/>
                <a:ea typeface="ITC Franklin Gothic LT Semi-Bold"/>
                <a:cs typeface="ITC Franklin Gothic LT Semi-Bold"/>
                <a:sym typeface="ITC Franklin Gothic LT Semi-Bold"/>
              </a:rPr>
              <a:t>Já imaginou aquele problema ter solução?</a:t>
            </a:r>
            <a:endParaRPr lang="pt-BR" sz="2400" i="1" spc="366" noProof="0" dirty="0">
              <a:solidFill>
                <a:schemeClr val="bg1"/>
              </a:solidFill>
              <a:latin typeface="AMX Medium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396359-1550-4CD1-8F24-CF717FACEBD9}">
  <ds:schemaRefs>
    <ds:schemaRef ds:uri="http://schemas.microsoft.com/office/2006/metadata/properties"/>
    <ds:schemaRef ds:uri="http://schemas.microsoft.com/office/infopath/2007/PartnerControls"/>
    <ds:schemaRef ds:uri="b1956aee-e8ca-461a-9b13-e75029c7b2bd"/>
    <ds:schemaRef ds:uri="4b17914a-5caf-4d21-bdcb-a65a2c96de97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631932DE-6844-40E6-9BE8-264BC17FF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7817B-6A57-4519-AEFA-1766ACB87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87</Words>
  <Application>Microsoft Office PowerPoint</Application>
  <PresentationFormat>Personalizar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AMX Black</vt:lpstr>
      <vt:lpstr>Amx</vt:lpstr>
      <vt:lpstr>Arial</vt:lpstr>
      <vt:lpstr>AMX Medium</vt:lpstr>
      <vt:lpstr>Calibri</vt:lpstr>
      <vt:lpstr>Amx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DM_Invites Chats</dc:title>
  <cp:lastModifiedBy>Juliana Faria</cp:lastModifiedBy>
  <cp:revision>3</cp:revision>
  <dcterms:created xsi:type="dcterms:W3CDTF">2006-08-16T00:00:00Z</dcterms:created>
  <dcterms:modified xsi:type="dcterms:W3CDTF">2026-06-11T16:34:18Z</dcterms:modified>
  <dc:identifier>DAHFvP8TjaU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