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57" r:id="rId5"/>
  </p:sldIdLst>
  <p:sldSz cx="6134100" cy="9258300"/>
  <p:notesSz cx="6858000" cy="9144000"/>
  <p:embeddedFontLst>
    <p:embeddedFont>
      <p:font typeface="Amx" pitchFamily="2" charset="0"/>
      <p:regular r:id="rId7"/>
      <p:bold r:id="rId8"/>
      <p:italic r:id="rId9"/>
      <p:boldItalic r:id="rId10"/>
    </p:embeddedFont>
    <p:embeddedFont>
      <p:font typeface="AMX Black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222B"/>
    <a:srgbClr val="393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849455-DFF1-4C2A-A3A5-46013A3E3DDB}" v="2" dt="2026-06-10T16:00:34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33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a Faria" userId="29a68c0a-18d7-4ef8-be9b-a5c25a6cb4c3" providerId="ADAL" clId="{D1CA292B-10B4-412C-88CF-94165651ED52}"/>
    <pc:docChg chg="undo custSel modSld">
      <pc:chgData name="Juliana Faria" userId="29a68c0a-18d7-4ef8-be9b-a5c25a6cb4c3" providerId="ADAL" clId="{D1CA292B-10B4-412C-88CF-94165651ED52}" dt="2026-06-10T18:09:02.287" v="185" actId="14100"/>
      <pc:docMkLst>
        <pc:docMk/>
      </pc:docMkLst>
      <pc:sldChg chg="addSp delSp modSp mod">
        <pc:chgData name="Juliana Faria" userId="29a68c0a-18d7-4ef8-be9b-a5c25a6cb4c3" providerId="ADAL" clId="{D1CA292B-10B4-412C-88CF-94165651ED52}" dt="2026-06-10T18:09:02.287" v="185" actId="14100"/>
        <pc:sldMkLst>
          <pc:docMk/>
          <pc:sldMk cId="4176699876" sldId="257"/>
        </pc:sldMkLst>
        <pc:spChg chg="add del mod">
          <ac:chgData name="Juliana Faria" userId="29a68c0a-18d7-4ef8-be9b-a5c25a6cb4c3" providerId="ADAL" clId="{D1CA292B-10B4-412C-88CF-94165651ED52}" dt="2026-06-10T16:00:17.203" v="154" actId="478"/>
          <ac:spMkLst>
            <pc:docMk/>
            <pc:sldMk cId="4176699876" sldId="257"/>
            <ac:spMk id="6" creationId="{74357D91-342C-D16D-6AC9-FA0D5C1AFFDC}"/>
          </ac:spMkLst>
        </pc:spChg>
        <pc:spChg chg="mod">
          <ac:chgData name="Juliana Faria" userId="29a68c0a-18d7-4ef8-be9b-a5c25a6cb4c3" providerId="ADAL" clId="{D1CA292B-10B4-412C-88CF-94165651ED52}" dt="2026-06-10T18:07:36.615" v="181" actId="14100"/>
          <ac:spMkLst>
            <pc:docMk/>
            <pc:sldMk cId="4176699876" sldId="257"/>
            <ac:spMk id="35" creationId="{7E551277-88CA-AA11-8353-87474324057D}"/>
          </ac:spMkLst>
        </pc:spChg>
        <pc:spChg chg="mod">
          <ac:chgData name="Juliana Faria" userId="29a68c0a-18d7-4ef8-be9b-a5c25a6cb4c3" providerId="ADAL" clId="{D1CA292B-10B4-412C-88CF-94165651ED52}" dt="2026-06-10T18:07:33.723" v="180" actId="20577"/>
          <ac:spMkLst>
            <pc:docMk/>
            <pc:sldMk cId="4176699876" sldId="257"/>
            <ac:spMk id="39" creationId="{575201EA-CD87-5DC3-A33C-9D634EA18934}"/>
          </ac:spMkLst>
        </pc:spChg>
        <pc:spChg chg="mod">
          <ac:chgData name="Juliana Faria" userId="29a68c0a-18d7-4ef8-be9b-a5c25a6cb4c3" providerId="ADAL" clId="{D1CA292B-10B4-412C-88CF-94165651ED52}" dt="2026-06-10T16:01:32.931" v="172" actId="1038"/>
          <ac:spMkLst>
            <pc:docMk/>
            <pc:sldMk cId="4176699876" sldId="257"/>
            <ac:spMk id="40" creationId="{CACA220B-6A17-25AE-029D-A6D4A2DFFDA7}"/>
          </ac:spMkLst>
        </pc:spChg>
        <pc:spChg chg="mod">
          <ac:chgData name="Juliana Faria" userId="29a68c0a-18d7-4ef8-be9b-a5c25a6cb4c3" providerId="ADAL" clId="{D1CA292B-10B4-412C-88CF-94165651ED52}" dt="2026-06-10T18:09:02.287" v="185" actId="14100"/>
          <ac:spMkLst>
            <pc:docMk/>
            <pc:sldMk cId="4176699876" sldId="257"/>
            <ac:spMk id="47" creationId="{86B63D2A-66BB-EAC3-A8B7-5B5CB80033FD}"/>
          </ac:spMkLst>
        </pc:spChg>
        <pc:spChg chg="mod">
          <ac:chgData name="Juliana Faria" userId="29a68c0a-18d7-4ef8-be9b-a5c25a6cb4c3" providerId="ADAL" clId="{D1CA292B-10B4-412C-88CF-94165651ED52}" dt="2026-06-10T16:01:32.931" v="172" actId="1038"/>
          <ac:spMkLst>
            <pc:docMk/>
            <pc:sldMk cId="4176699876" sldId="257"/>
            <ac:spMk id="48" creationId="{84600A2A-48DE-C1B3-5910-EA90C4669E91}"/>
          </ac:spMkLst>
        </pc:spChg>
        <pc:spChg chg="del mod ord">
          <ac:chgData name="Juliana Faria" userId="29a68c0a-18d7-4ef8-be9b-a5c25a6cb4c3" providerId="ADAL" clId="{D1CA292B-10B4-412C-88CF-94165651ED52}" dt="2026-06-10T16:00:33.750" v="158" actId="478"/>
          <ac:spMkLst>
            <pc:docMk/>
            <pc:sldMk cId="4176699876" sldId="257"/>
            <ac:spMk id="55" creationId="{04BF8AC5-B4AC-27A8-7901-5B1C03B6C004}"/>
          </ac:spMkLst>
        </pc:spChg>
        <pc:spChg chg="mod">
          <ac:chgData name="Juliana Faria" userId="29a68c0a-18d7-4ef8-be9b-a5c25a6cb4c3" providerId="ADAL" clId="{D1CA292B-10B4-412C-88CF-94165651ED52}" dt="2026-06-10T16:01:32.931" v="172" actId="1038"/>
          <ac:spMkLst>
            <pc:docMk/>
            <pc:sldMk cId="4176699876" sldId="257"/>
            <ac:spMk id="59" creationId="{BFC00445-42E2-75A1-CD53-E8DB6C17CEEF}"/>
          </ac:spMkLst>
        </pc:spChg>
        <pc:spChg chg="mod">
          <ac:chgData name="Juliana Faria" userId="29a68c0a-18d7-4ef8-be9b-a5c25a6cb4c3" providerId="ADAL" clId="{D1CA292B-10B4-412C-88CF-94165651ED52}" dt="2026-06-10T15:59:07.966" v="136" actId="1036"/>
          <ac:spMkLst>
            <pc:docMk/>
            <pc:sldMk cId="4176699876" sldId="257"/>
            <ac:spMk id="61" creationId="{E630171E-215F-F787-5AE9-9A3A4A49B7B0}"/>
          </ac:spMkLst>
        </pc:spChg>
        <pc:spChg chg="mod">
          <ac:chgData name="Juliana Faria" userId="29a68c0a-18d7-4ef8-be9b-a5c25a6cb4c3" providerId="ADAL" clId="{D1CA292B-10B4-412C-88CF-94165651ED52}" dt="2026-06-10T15:59:07.966" v="136" actId="1036"/>
          <ac:spMkLst>
            <pc:docMk/>
            <pc:sldMk cId="4176699876" sldId="257"/>
            <ac:spMk id="64" creationId="{9A74AA30-F0A7-9D7B-3CAB-390B020424FF}"/>
          </ac:spMkLst>
        </pc:spChg>
        <pc:picChg chg="add del mod ord modCrop">
          <ac:chgData name="Juliana Faria" userId="29a68c0a-18d7-4ef8-be9b-a5c25a6cb4c3" providerId="ADAL" clId="{D1CA292B-10B4-412C-88CF-94165651ED52}" dt="2026-06-10T16:01:17.229" v="167" actId="732"/>
          <ac:picMkLst>
            <pc:docMk/>
            <pc:sldMk cId="4176699876" sldId="257"/>
            <ac:picMk id="3" creationId="{83F9D4D0-6C30-40AD-ACD4-AFB548587883}"/>
          </ac:picMkLst>
        </pc:picChg>
        <pc:picChg chg="add del mod">
          <ac:chgData name="Juliana Faria" userId="29a68c0a-18d7-4ef8-be9b-a5c25a6cb4c3" providerId="ADAL" clId="{D1CA292B-10B4-412C-88CF-94165651ED52}" dt="2026-06-10T15:55:40.482" v="59" actId="478"/>
          <ac:picMkLst>
            <pc:docMk/>
            <pc:sldMk cId="4176699876" sldId="257"/>
            <ac:picMk id="5" creationId="{7E50084B-5DA5-11C1-3394-AEC6113DF321}"/>
          </ac:picMkLst>
        </pc:picChg>
        <pc:picChg chg="add mod">
          <ac:chgData name="Juliana Faria" userId="29a68c0a-18d7-4ef8-be9b-a5c25a6cb4c3" providerId="ADAL" clId="{D1CA292B-10B4-412C-88CF-94165651ED52}" dt="2026-06-10T16:00:40.420" v="160" actId="1076"/>
          <ac:picMkLst>
            <pc:docMk/>
            <pc:sldMk cId="4176699876" sldId="257"/>
            <ac:picMk id="7" creationId="{C65EF2A7-C1CA-C356-CB22-50B53C5502A0}"/>
          </ac:picMkLst>
        </pc:picChg>
        <pc:picChg chg="mod ord modCrop">
          <ac:chgData name="Juliana Faria" userId="29a68c0a-18d7-4ef8-be9b-a5c25a6cb4c3" providerId="ADAL" clId="{D1CA292B-10B4-412C-88CF-94165651ED52}" dt="2026-06-10T15:59:32.982" v="142" actId="18131"/>
          <ac:picMkLst>
            <pc:docMk/>
            <pc:sldMk cId="4176699876" sldId="257"/>
            <ac:picMk id="31" creationId="{E2CAF105-979B-C0E6-456A-8388FE9C40EF}"/>
          </ac:picMkLst>
        </pc:picChg>
        <pc:picChg chg="del mod ord">
          <ac:chgData name="Juliana Faria" userId="29a68c0a-18d7-4ef8-be9b-a5c25a6cb4c3" providerId="ADAL" clId="{D1CA292B-10B4-412C-88CF-94165651ED52}" dt="2026-06-10T16:00:33.029" v="157" actId="478"/>
          <ac:picMkLst>
            <pc:docMk/>
            <pc:sldMk cId="4176699876" sldId="257"/>
            <ac:picMk id="46" creationId="{344A1B67-5411-6074-B6A9-A3A47F28EEB3}"/>
          </ac:picMkLst>
        </pc:picChg>
        <pc:picChg chg="mod ord">
          <ac:chgData name="Juliana Faria" userId="29a68c0a-18d7-4ef8-be9b-a5c25a6cb4c3" providerId="ADAL" clId="{D1CA292B-10B4-412C-88CF-94165651ED52}" dt="2026-06-10T15:59:42.920" v="143" actId="1076"/>
          <ac:picMkLst>
            <pc:docMk/>
            <pc:sldMk cId="4176699876" sldId="257"/>
            <ac:picMk id="49" creationId="{DFBB1467-A4F7-5F95-3F0B-58C65073C3BB}"/>
          </ac:picMkLst>
        </pc:picChg>
        <pc:picChg chg="del">
          <ac:chgData name="Juliana Faria" userId="29a68c0a-18d7-4ef8-be9b-a5c25a6cb4c3" providerId="ADAL" clId="{D1CA292B-10B4-412C-88CF-94165651ED52}" dt="2026-06-10T15:52:21.952" v="0" actId="478"/>
          <ac:picMkLst>
            <pc:docMk/>
            <pc:sldMk cId="4176699876" sldId="257"/>
            <ac:picMk id="51" creationId="{8005ECAD-73CB-A082-2AFB-8E90A8EBACA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10.06.2026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4AA6A-BE78-2E9D-E6BC-556E76E31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4361AE-5A07-33C4-838C-4D79F632EA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7D3D6-E950-B7F4-605A-92D3726EA70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1DB48B3-4110-E697-8F63-EB2752F47F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21100" y="512763"/>
            <a:ext cx="17018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E53EE06-CED3-C589-6659-7BA48E43D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EF550-4235-E627-A4C2-C9025594EA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2A36E-03B9-C1F2-8D34-7A1DEA6F48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293676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2F468-6D04-BBEB-7A35-0CDC3C5C1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 descr="Uma imagem contendo Padrão do plano de fundo&#10;&#10;O conteúdo gerado por IA pode estar incorreto.">
            <a:extLst>
              <a:ext uri="{FF2B5EF4-FFF2-40B4-BE49-F238E27FC236}">
                <a16:creationId xmlns:a16="http://schemas.microsoft.com/office/drawing/2014/main" id="{E2CAF105-979B-C0E6-456A-8388FE9C40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2775" b="152"/>
          <a:stretch>
            <a:fillRect/>
          </a:stretch>
        </p:blipFill>
        <p:spPr>
          <a:xfrm>
            <a:off x="0" y="0"/>
            <a:ext cx="6134100" cy="9258300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CACA220B-6A17-25AE-029D-A6D4A2DFFDA7}"/>
              </a:ext>
            </a:extLst>
          </p:cNvPr>
          <p:cNvSpPr txBox="1"/>
          <p:nvPr/>
        </p:nvSpPr>
        <p:spPr>
          <a:xfrm>
            <a:off x="400050" y="2163248"/>
            <a:ext cx="4536178" cy="670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3600" b="1" dirty="0">
                <a:solidFill>
                  <a:srgbClr val="393939"/>
                </a:solidFill>
                <a:latin typeface="AMX" pitchFamily="2" charset="0"/>
              </a:rPr>
              <a:t>SAVE THE DATE</a:t>
            </a:r>
            <a:endParaRPr lang="pt-BR" sz="3600" b="1" noProof="0" dirty="0">
              <a:solidFill>
                <a:srgbClr val="393939"/>
              </a:solidFill>
              <a:latin typeface="AMX" pitchFamily="2" charset="0"/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A74AA30-F0A7-9D7B-3CAB-390B020424FF}"/>
              </a:ext>
            </a:extLst>
          </p:cNvPr>
          <p:cNvSpPr/>
          <p:nvPr/>
        </p:nvSpPr>
        <p:spPr>
          <a:xfrm>
            <a:off x="-211806" y="2816212"/>
            <a:ext cx="2821656" cy="864000"/>
          </a:xfrm>
          <a:prstGeom prst="rect">
            <a:avLst/>
          </a:prstGeom>
          <a:solidFill>
            <a:srgbClr val="CD22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Freeform 13">
            <a:extLst>
              <a:ext uri="{FF2B5EF4-FFF2-40B4-BE49-F238E27FC236}">
                <a16:creationId xmlns:a16="http://schemas.microsoft.com/office/drawing/2014/main" id="{E630171E-215F-F787-5AE9-9A3A4A49B7B0}"/>
              </a:ext>
            </a:extLst>
          </p:cNvPr>
          <p:cNvSpPr/>
          <p:nvPr/>
        </p:nvSpPr>
        <p:spPr>
          <a:xfrm rot="10800000">
            <a:off x="1596580" y="2088741"/>
            <a:ext cx="4594670" cy="3182941"/>
          </a:xfrm>
          <a:custGeom>
            <a:avLst/>
            <a:gdLst/>
            <a:ahLst/>
            <a:cxnLst/>
            <a:rect l="l" t="t" r="r" b="b"/>
            <a:pathLst>
              <a:path w="4594670" h="3182941">
                <a:moveTo>
                  <a:pt x="4594669" y="3182940"/>
                </a:moveTo>
                <a:lnTo>
                  <a:pt x="0" y="3182940"/>
                </a:lnTo>
                <a:lnTo>
                  <a:pt x="0" y="0"/>
                </a:lnTo>
                <a:lnTo>
                  <a:pt x="4594669" y="0"/>
                </a:lnTo>
                <a:lnTo>
                  <a:pt x="4594669" y="318294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450" r="-5361" b="-44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5" name="Retângulo: Único Canto Arredondado 34">
            <a:extLst>
              <a:ext uri="{FF2B5EF4-FFF2-40B4-BE49-F238E27FC236}">
                <a16:creationId xmlns:a16="http://schemas.microsoft.com/office/drawing/2014/main" id="{7E551277-88CA-AA11-8353-87474324057D}"/>
              </a:ext>
            </a:extLst>
          </p:cNvPr>
          <p:cNvSpPr/>
          <p:nvPr/>
        </p:nvSpPr>
        <p:spPr>
          <a:xfrm flipV="1">
            <a:off x="-4558" y="-20171"/>
            <a:ext cx="6134099" cy="1909001"/>
          </a:xfrm>
          <a:prstGeom prst="round1Rect">
            <a:avLst>
              <a:gd name="adj" fmla="val 50000"/>
            </a:avLst>
          </a:prstGeom>
          <a:solidFill>
            <a:srgbClr val="CD22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575201EA-CD87-5DC3-A33C-9D634EA18934}"/>
              </a:ext>
            </a:extLst>
          </p:cNvPr>
          <p:cNvSpPr txBox="1"/>
          <p:nvPr/>
        </p:nvSpPr>
        <p:spPr>
          <a:xfrm>
            <a:off x="400050" y="874548"/>
            <a:ext cx="548640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2000" b="1" noProof="0" dirty="0">
                <a:solidFill>
                  <a:schemeClr val="bg1"/>
                </a:solidFill>
                <a:latin typeface="AMX Black" pitchFamily="2" charset="0"/>
              </a:rPr>
              <a:t>GESTÃO 360º </a:t>
            </a:r>
            <a:r>
              <a:rPr lang="pt-BR" sz="2000" noProof="0" dirty="0">
                <a:solidFill>
                  <a:schemeClr val="bg1"/>
                </a:solidFill>
                <a:latin typeface="AMX" pitchFamily="2" charset="0"/>
              </a:rPr>
              <a:t>| </a:t>
            </a:r>
            <a:r>
              <a:rPr lang="pt-BR" sz="2000" dirty="0">
                <a:solidFill>
                  <a:schemeClr val="bg1"/>
                </a:solidFill>
                <a:latin typeface="AMX" pitchFamily="2" charset="0"/>
              </a:rPr>
              <a:t>Mercados em Desenvolvimento </a:t>
            </a:r>
            <a:r>
              <a:rPr lang="pt-BR" sz="3200" i="1" dirty="0">
                <a:solidFill>
                  <a:schemeClr val="bg1"/>
                </a:solidFill>
                <a:latin typeface="AMX" pitchFamily="2" charset="0"/>
              </a:rPr>
              <a:t>Programa de Treinamento</a:t>
            </a:r>
            <a:endParaRPr lang="pt-BR" sz="3200" i="1" noProof="0" dirty="0">
              <a:solidFill>
                <a:schemeClr val="bg1"/>
              </a:solidFill>
              <a:latin typeface="AMX" pitchFamily="2" charset="0"/>
            </a:endParaRPr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0FF6E043-5C81-5055-EFFF-9804B1CF29C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650" y="272152"/>
            <a:ext cx="979843" cy="354411"/>
          </a:xfrm>
          <a:prstGeom prst="rect">
            <a:avLst/>
          </a:prstGeom>
        </p:spPr>
      </p:pic>
      <p:sp>
        <p:nvSpPr>
          <p:cNvPr id="47" name="TextBox 24">
            <a:extLst>
              <a:ext uri="{FF2B5EF4-FFF2-40B4-BE49-F238E27FC236}">
                <a16:creationId xmlns:a16="http://schemas.microsoft.com/office/drawing/2014/main" id="{86B63D2A-66BB-EAC3-A8B7-5B5CB80033FD}"/>
              </a:ext>
            </a:extLst>
          </p:cNvPr>
          <p:cNvSpPr txBox="1"/>
          <p:nvPr/>
        </p:nvSpPr>
        <p:spPr>
          <a:xfrm>
            <a:off x="400051" y="3976283"/>
            <a:ext cx="2667000" cy="615553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r>
              <a:rPr lang="en-US" sz="2500" dirty="0" err="1">
                <a:solidFill>
                  <a:srgbClr val="000000"/>
                </a:solidFill>
                <a:latin typeface="AMX" pitchFamily="2" charset="0"/>
                <a:ea typeface="Arimo"/>
                <a:cs typeface="Arimo"/>
                <a:sym typeface="Arimo"/>
              </a:rPr>
              <a:t>Programa</a:t>
            </a:r>
            <a:r>
              <a:rPr lang="en-US" sz="2500" dirty="0">
                <a:solidFill>
                  <a:srgbClr val="000000"/>
                </a:solidFill>
                <a:latin typeface="AMX" pitchFamily="2" charset="0"/>
                <a:ea typeface="Arimo"/>
                <a:cs typeface="Arimo"/>
                <a:sym typeface="Arimo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MX" pitchFamily="2" charset="0"/>
                <a:ea typeface="Arimo"/>
                <a:cs typeface="Arimo"/>
                <a:sym typeface="Arimo"/>
              </a:rPr>
              <a:t>Gestão</a:t>
            </a:r>
            <a:r>
              <a:rPr lang="en-US" sz="2500" b="1" dirty="0">
                <a:solidFill>
                  <a:srgbClr val="000000"/>
                </a:solidFill>
                <a:latin typeface="AMX" pitchFamily="2" charset="0"/>
                <a:ea typeface="Arimo"/>
                <a:cs typeface="Arimo"/>
                <a:sym typeface="Arimo"/>
              </a:rPr>
              <a:t> de </a:t>
            </a:r>
            <a:r>
              <a:rPr lang="en-US" sz="2500" b="1" dirty="0" err="1">
                <a:solidFill>
                  <a:srgbClr val="000000"/>
                </a:solidFill>
                <a:latin typeface="AMX" pitchFamily="2" charset="0"/>
                <a:ea typeface="Arimo"/>
                <a:cs typeface="Arimo"/>
                <a:sym typeface="Arimo"/>
              </a:rPr>
              <a:t>Negócios</a:t>
            </a:r>
            <a:r>
              <a:rPr lang="en-US" sz="2500" b="1" dirty="0">
                <a:solidFill>
                  <a:srgbClr val="000000"/>
                </a:solidFill>
                <a:latin typeface="AMX" pitchFamily="2" charset="0"/>
                <a:ea typeface="Arimo"/>
                <a:cs typeface="Arimo"/>
                <a:sym typeface="Arimo"/>
              </a:rPr>
              <a:t> MD</a:t>
            </a:r>
            <a:endParaRPr lang="en-US" sz="2500" b="1" spc="399" dirty="0">
              <a:solidFill>
                <a:srgbClr val="000000"/>
              </a:solidFill>
              <a:latin typeface="AMX" pitchFamily="2" charset="0"/>
              <a:ea typeface="ITC Franklin Gothic LT Semi-Bold"/>
              <a:cs typeface="ITC Franklin Gothic LT Semi-Bold"/>
              <a:sym typeface="ITC Franklin Gothic LT Semi-Bold"/>
            </a:endParaRPr>
          </a:p>
        </p:txBody>
      </p:sp>
      <p:sp>
        <p:nvSpPr>
          <p:cNvPr id="48" name="TextBox 24">
            <a:extLst>
              <a:ext uri="{FF2B5EF4-FFF2-40B4-BE49-F238E27FC236}">
                <a16:creationId xmlns:a16="http://schemas.microsoft.com/office/drawing/2014/main" id="{84600A2A-48DE-C1B3-5910-EA90C4669E91}"/>
              </a:ext>
            </a:extLst>
          </p:cNvPr>
          <p:cNvSpPr txBox="1"/>
          <p:nvPr/>
        </p:nvSpPr>
        <p:spPr>
          <a:xfrm>
            <a:off x="400050" y="4933950"/>
            <a:ext cx="3137108" cy="1477328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r>
              <a:rPr lang="en-US" sz="3200" b="1" i="1" dirty="0">
                <a:solidFill>
                  <a:srgbClr val="CD222B"/>
                </a:solidFill>
                <a:latin typeface="AMX" pitchFamily="2" charset="0"/>
                <a:ea typeface="Arimo"/>
                <a:cs typeface="Arimo"/>
                <a:sym typeface="Arimo"/>
              </a:rPr>
              <a:t>FEITO POR VOCÊ</a:t>
            </a:r>
          </a:p>
          <a:p>
            <a:r>
              <a:rPr lang="en-US" sz="3200" b="1" i="1" dirty="0">
                <a:solidFill>
                  <a:srgbClr val="CD222B"/>
                </a:solidFill>
                <a:latin typeface="AMX" pitchFamily="2" charset="0"/>
                <a:ea typeface="Arimo"/>
                <a:cs typeface="Arimo"/>
                <a:sym typeface="Arimo"/>
              </a:rPr>
              <a:t>FEITO COM VOCÊ</a:t>
            </a:r>
          </a:p>
          <a:p>
            <a:r>
              <a:rPr lang="en-US" sz="3200" b="1" i="1" dirty="0">
                <a:solidFill>
                  <a:srgbClr val="CD222B"/>
                </a:solidFill>
                <a:latin typeface="AMX" pitchFamily="2" charset="0"/>
                <a:ea typeface="Arimo"/>
                <a:cs typeface="Arimo"/>
                <a:sym typeface="Arimo"/>
              </a:rPr>
              <a:t>FEITO PRA VOCÊ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BFC00445-42E2-75A1-CD53-E8DB6C17CEEF}"/>
              </a:ext>
            </a:extLst>
          </p:cNvPr>
          <p:cNvSpPr txBox="1"/>
          <p:nvPr/>
        </p:nvSpPr>
        <p:spPr>
          <a:xfrm>
            <a:off x="400050" y="2918925"/>
            <a:ext cx="1780200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AMX Black" pitchFamily="2" charset="0"/>
              </a:rPr>
              <a:t>00/00</a:t>
            </a:r>
            <a:endParaRPr lang="pt-BR" sz="4000" noProof="0" dirty="0">
              <a:solidFill>
                <a:schemeClr val="bg1"/>
              </a:solidFill>
              <a:latin typeface="AMX" pitchFamily="2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3F9D4D0-6C30-40AD-ACD4-AFB5485878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7" t="1" r="22032" b="26266"/>
          <a:stretch>
            <a:fillRect/>
          </a:stretch>
        </p:blipFill>
        <p:spPr>
          <a:xfrm>
            <a:off x="1744093" y="3480879"/>
            <a:ext cx="4390007" cy="5777422"/>
          </a:xfrm>
          <a:prstGeom prst="rect">
            <a:avLst/>
          </a:prstGeom>
        </p:spPr>
      </p:pic>
      <p:pic>
        <p:nvPicPr>
          <p:cNvPr id="49" name="Gráfico 48">
            <a:extLst>
              <a:ext uri="{FF2B5EF4-FFF2-40B4-BE49-F238E27FC236}">
                <a16:creationId xmlns:a16="http://schemas.microsoft.com/office/drawing/2014/main" id="{DFBB1467-A4F7-5F95-3F0B-58C65073C3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23925" y="7316079"/>
            <a:ext cx="1067325" cy="191490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65EF2A7-C1CA-C356-CB22-50B53C5502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7" y="8025363"/>
            <a:ext cx="1319937" cy="49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99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c3496-d55f-4088-b91d-c078abc80e92">
      <Terms xmlns="http://schemas.microsoft.com/office/infopath/2007/PartnerControls"/>
    </lcf76f155ced4ddcb4097134ff3c332f>
    <TaxCatchAll xmlns="81d509b4-a50c-4eb4-9c41-c741e6a7502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BAA0BFA4660643A687B2FDCEE2805C" ma:contentTypeVersion="16" ma:contentTypeDescription="Crie um novo documento." ma:contentTypeScope="" ma:versionID="6bb22af931fc60397c74301ec42d8558">
  <xsd:schema xmlns:xsd="http://www.w3.org/2001/XMLSchema" xmlns:xs="http://www.w3.org/2001/XMLSchema" xmlns:p="http://schemas.microsoft.com/office/2006/metadata/properties" xmlns:ns2="05ec3496-d55f-4088-b91d-c078abc80e92" xmlns:ns3="81d509b4-a50c-4eb4-9c41-c741e6a75022" targetNamespace="http://schemas.microsoft.com/office/2006/metadata/properties" ma:root="true" ma:fieldsID="691c8d6bfdcba53aab92b8dfcb9871d2" ns2:_="" ns3:_="">
    <xsd:import namespace="05ec3496-d55f-4088-b91d-c078abc80e92"/>
    <xsd:import namespace="81d509b4-a50c-4eb4-9c41-c741e6a75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c3496-d55f-4088-b91d-c078abc80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62656bb-9f06-4eb9-a633-2fef78b9a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509b4-a50c-4eb4-9c41-c741e6a750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c19a5d-29b4-4c37-a0bc-18ab980d9013}" ma:internalName="TaxCatchAll" ma:showField="CatchAllData" ma:web="81d509b4-a50c-4eb4-9c41-c741e6a75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01FA55-983F-4AD8-9A26-89DC7450D5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42BF02-BD84-48D1-AD6A-FA6EA170FB64}">
  <ds:schemaRefs>
    <ds:schemaRef ds:uri="http://schemas.microsoft.com/office/2006/metadata/properties"/>
    <ds:schemaRef ds:uri="http://schemas.microsoft.com/office/infopath/2007/PartnerControls"/>
    <ds:schemaRef ds:uri="b1956aee-e8ca-461a-9b13-e75029c7b2bd"/>
    <ds:schemaRef ds:uri="4b17914a-5caf-4d21-bdcb-a65a2c96de97"/>
    <ds:schemaRef ds:uri="05ec3496-d55f-4088-b91d-c078abc80e92"/>
    <ds:schemaRef ds:uri="81d509b4-a50c-4eb4-9c41-c741e6a75022"/>
  </ds:schemaRefs>
</ds:datastoreItem>
</file>

<file path=customXml/itemProps3.xml><?xml version="1.0" encoding="utf-8"?>
<ds:datastoreItem xmlns:ds="http://schemas.openxmlformats.org/officeDocument/2006/customXml" ds:itemID="{6796BFFB-3C34-497C-804C-C76923DB0D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c3496-d55f-4088-b91d-c078abc80e92"/>
    <ds:schemaRef ds:uri="81d509b4-a50c-4eb4-9c41-c741e6a75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30</Words>
  <Application>Microsoft Office PowerPoint</Application>
  <PresentationFormat>Personalizar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AMX Black</vt:lpstr>
      <vt:lpstr>Arial</vt:lpstr>
      <vt:lpstr>Amx</vt:lpstr>
      <vt:lpstr>Calibri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DM_Save the Date</dc:title>
  <cp:lastModifiedBy>Juliana Faria</cp:lastModifiedBy>
  <cp:revision>3</cp:revision>
  <dcterms:created xsi:type="dcterms:W3CDTF">2006-08-16T00:00:00Z</dcterms:created>
  <dcterms:modified xsi:type="dcterms:W3CDTF">2026-06-10T18:09:03Z</dcterms:modified>
  <dc:identifier>DAHFvAV2LgY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0x01010030BAA0BFA4660643A687B2FDCEE2805C</vt:lpwstr>
  </property>
</Properties>
</file>